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</p:embeddedFont>
    <p:embeddedFont>
      <p:font typeface="Arial Unicode MS" panose="020B0604020202020204" pitchFamily="34" charset="-122"/>
      <p:regular r:id="rId41"/>
    </p:embeddedFont>
    <p:embeddedFont>
      <p:font typeface="等线" panose="02010600030101010101" charset="-122"/>
      <p:regular r:id="rId4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7541C3-A29A-452D-B9A1-29238D9128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26CCD1-D027-4756-A040-63E45B85079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4"/>
          <p:cNvSpPr/>
          <p:nvPr userDrawn="1"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87"/>
          <p:cNvSpPr/>
          <p:nvPr userDrawn="1"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88"/>
          <p:cNvSpPr/>
          <p:nvPr userDrawn="1"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89"/>
          <p:cNvSpPr/>
          <p:nvPr userDrawn="1"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94"/>
          <p:cNvGrpSpPr/>
          <p:nvPr userDrawn="1"/>
        </p:nvGrpSpPr>
        <p:grpSpPr bwMode="auto">
          <a:xfrm>
            <a:off x="0" y="6372225"/>
            <a:ext cx="9144000" cy="485775"/>
            <a:chOff x="0" y="6371804"/>
            <a:chExt cx="9144000" cy="486197"/>
          </a:xfrm>
        </p:grpSpPr>
        <p:sp>
          <p:nvSpPr>
            <p:cNvPr id="13" name="矩形 12"/>
            <p:cNvSpPr/>
            <p:nvPr/>
          </p:nvSpPr>
          <p:spPr>
            <a:xfrm>
              <a:off x="0" y="6381337"/>
              <a:ext cx="9144000" cy="4766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燕尾形 96"/>
            <p:cNvSpPr/>
            <p:nvPr/>
          </p:nvSpPr>
          <p:spPr>
            <a:xfrm flipH="1">
              <a:off x="7194550" y="6371804"/>
              <a:ext cx="431800" cy="476664"/>
            </a:xfrm>
            <a:prstGeom prst="chevron">
              <a:avLst>
                <a:gd name="adj" fmla="val 35890"/>
              </a:avLst>
            </a:prstGeom>
            <a:solidFill>
              <a:srgbClr val="0ABC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燕尾形 97"/>
            <p:cNvSpPr/>
            <p:nvPr/>
          </p:nvSpPr>
          <p:spPr>
            <a:xfrm>
              <a:off x="7915275" y="6371804"/>
              <a:ext cx="431800" cy="476664"/>
            </a:xfrm>
            <a:prstGeom prst="chevron">
              <a:avLst>
                <a:gd name="adj" fmla="val 35890"/>
              </a:avLst>
            </a:prstGeom>
            <a:solidFill>
              <a:srgbClr val="0ABC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0" y="6858001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3F41A-E62D-445D-BF4F-A14BAFF880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6762F-1254-4662-8E85-409AF4C85D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C424A-62B0-4742-98DC-1F5F3725D6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2FFEC-F79C-406F-8633-53E5F6933B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59699-881A-4AC2-84BE-B1C1D5BFE3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287EE-0330-42DB-B715-53BF423FE3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8088-5DF4-46D7-BAAD-F15FE7C522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C9E4D-D7A9-4538-815F-9EE831F444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4"/>
          <p:cNvSpPr/>
          <p:nvPr userDrawn="1"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87"/>
          <p:cNvSpPr/>
          <p:nvPr userDrawn="1"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88"/>
          <p:cNvSpPr/>
          <p:nvPr userDrawn="1"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89"/>
          <p:cNvSpPr/>
          <p:nvPr userDrawn="1"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94"/>
          <p:cNvGrpSpPr/>
          <p:nvPr userDrawn="1"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3" name="圆角矩形 95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96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6"/>
            <p:cNvGrpSpPr>
              <a:grpSpLocks noChangeAspect="1"/>
            </p:cNvGrpSpPr>
            <p:nvPr/>
          </p:nvGrpSpPr>
          <p:grpSpPr bwMode="auto">
            <a:xfrm>
              <a:off x="535328" y="326687"/>
              <a:ext cx="1191872" cy="1342084"/>
              <a:chOff x="4061" y="1121"/>
              <a:chExt cx="1087" cy="122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33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9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60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44D8B-70D8-47C1-A83D-0EFCF4EE37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EE01B-EE8B-4F70-AE5B-46BEA8C284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E4A1-9B27-4915-A4AD-F2210E0BB7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D692E-067C-4550-B66D-D4A257961D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3100-5BB6-493B-9F13-41BFBDCC949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12DC-E20A-48CE-8480-35F6249162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67FB5-B442-4EA9-98BF-DA6B5980ACC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9C86B-6728-497A-9CFC-8A01D81DB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A127-6E0E-481B-8789-BB59AB1FEB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D802-9707-4C30-A042-70B01C0D54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BD66-80E6-461D-9BF7-6C1FB8F369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64E3E-7378-4916-8CB8-640842EB0D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E1B0CD-3D87-49D0-A7A6-5F7129B364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C090F6-87DC-4930-91DF-64D718B11267}" type="slidenum">
              <a:rPr lang="zh-CN" altLang="en-US"/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 userDrawn="1"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 userDrawn="1"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 userDrawn="1"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60" name="组合 17"/>
          <p:cNvGrpSpPr/>
          <p:nvPr userDrawn="1"/>
        </p:nvGrpSpPr>
        <p:grpSpPr bwMode="auto">
          <a:xfrm>
            <a:off x="-47308" y="-62865"/>
            <a:ext cx="2043113" cy="2043113"/>
            <a:chOff x="-5215" y="0"/>
            <a:chExt cx="2272959" cy="2272959"/>
          </a:xfrm>
        </p:grpSpPr>
        <p:sp>
          <p:nvSpPr>
            <p:cNvPr id="19" name="圆角矩形 18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6"/>
            <p:cNvGrpSpPr>
              <a:grpSpLocks noChangeAspect="1"/>
            </p:cNvGrpSpPr>
            <p:nvPr/>
          </p:nvGrpSpPr>
          <p:grpSpPr bwMode="auto">
            <a:xfrm>
              <a:off x="535328" y="1543773"/>
              <a:ext cx="1191872" cy="124998"/>
              <a:chOff x="4061" y="2231"/>
              <a:chExt cx="1087" cy="11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7" name="燕尾形 76"/>
          <p:cNvSpPr/>
          <p:nvPr userDrawn="1"/>
        </p:nvSpPr>
        <p:spPr>
          <a:xfrm flipH="1">
            <a:off x="7194550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燕尾形 77"/>
          <p:cNvSpPr/>
          <p:nvPr userDrawn="1"/>
        </p:nvSpPr>
        <p:spPr>
          <a:xfrm>
            <a:off x="7915275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79" name="直接连接符 7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 bwMode="auto">
          <a:xfrm>
            <a:off x="1517650" y="6551930"/>
            <a:ext cx="0" cy="1536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9"/>
          <p:cNvGrpSpPr/>
          <p:nvPr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5" name="圆角矩形 14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6"/>
            <p:cNvGrpSpPr>
              <a:grpSpLocks noChangeAspect="1"/>
            </p:cNvGrpSpPr>
            <p:nvPr/>
          </p:nvGrpSpPr>
          <p:grpSpPr bwMode="auto">
            <a:xfrm>
              <a:off x="535328" y="1543773"/>
              <a:ext cx="1191872" cy="124998"/>
              <a:chOff x="4061" y="2231"/>
              <a:chExt cx="1087" cy="11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23" name="组合 78"/>
          <p:cNvGrpSpPr/>
          <p:nvPr/>
        </p:nvGrpSpPr>
        <p:grpSpPr bwMode="auto">
          <a:xfrm>
            <a:off x="1200150" y="2631422"/>
            <a:ext cx="2236073" cy="769003"/>
            <a:chOff x="1714564" y="2835844"/>
            <a:chExt cx="2236386" cy="769441"/>
          </a:xfrm>
        </p:grpSpPr>
        <p:sp>
          <p:nvSpPr>
            <p:cNvPr id="5126" name="TextBox 74"/>
            <p:cNvSpPr txBox="1">
              <a:spLocks noChangeArrowheads="1"/>
            </p:cNvSpPr>
            <p:nvPr/>
          </p:nvSpPr>
          <p:spPr bwMode="auto">
            <a:xfrm>
              <a:off x="1714564" y="2835844"/>
              <a:ext cx="128272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7F7F7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PPT</a:t>
              </a:r>
              <a:endParaRPr lang="zh-CN" altLang="en-US" sz="4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28" name="TextBox 77"/>
            <p:cNvSpPr txBox="1">
              <a:spLocks noChangeArrowheads="1"/>
            </p:cNvSpPr>
            <p:nvPr/>
          </p:nvSpPr>
          <p:spPr bwMode="auto">
            <a:xfrm>
              <a:off x="2842954" y="2880294"/>
              <a:ext cx="11079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模板</a:t>
              </a:r>
              <a:endParaRPr lang="zh-CN" altLang="en-US" sz="36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1223963" y="3636963"/>
            <a:ext cx="6719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8" name="组合 20"/>
          <p:cNvGrpSpPr/>
          <p:nvPr/>
        </p:nvGrpSpPr>
        <p:grpSpPr bwMode="auto">
          <a:xfrm>
            <a:off x="573088" y="2427288"/>
            <a:ext cx="1550987" cy="1897062"/>
            <a:chOff x="573460" y="2427789"/>
            <a:chExt cx="1551099" cy="1896717"/>
          </a:xfrm>
        </p:grpSpPr>
        <p:grpSp>
          <p:nvGrpSpPr>
            <p:cNvPr id="16413" name="组合 31"/>
            <p:cNvGrpSpPr/>
            <p:nvPr/>
          </p:nvGrpSpPr>
          <p:grpSpPr bwMode="auto">
            <a:xfrm>
              <a:off x="573460" y="2427789"/>
              <a:ext cx="1551099" cy="1581650"/>
              <a:chOff x="797351" y="2580189"/>
              <a:chExt cx="1551099" cy="1581650"/>
            </a:xfrm>
          </p:grpSpPr>
          <p:grpSp>
            <p:nvGrpSpPr>
              <p:cNvPr id="16415" name="组合 11"/>
              <p:cNvGrpSpPr/>
              <p:nvPr/>
            </p:nvGrpSpPr>
            <p:grpSpPr bwMode="auto">
              <a:xfrm>
                <a:off x="877883" y="2580189"/>
                <a:ext cx="1390037" cy="1390036"/>
                <a:chOff x="901047" y="956733"/>
                <a:chExt cx="1789871" cy="1789871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901608" y="956733"/>
                  <a:ext cx="1788746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407433" y="1402934"/>
                  <a:ext cx="777098" cy="777097"/>
                  <a:chOff x="961" y="963"/>
                  <a:chExt cx="340" cy="340"/>
                </a:xfrm>
                <a:solidFill>
                  <a:schemeClr val="bg1"/>
                </a:solidFill>
              </p:grpSpPr>
              <p:sp>
                <p:nvSpPr>
                  <p:cNvPr id="15" name="Freeform 18"/>
                  <p:cNvSpPr/>
                  <p:nvPr/>
                </p:nvSpPr>
                <p:spPr bwMode="auto">
                  <a:xfrm>
                    <a:off x="1037" y="963"/>
                    <a:ext cx="188" cy="76"/>
                  </a:xfrm>
                  <a:custGeom>
                    <a:avLst/>
                    <a:gdLst>
                      <a:gd name="T0" fmla="*/ 12 w 80"/>
                      <a:gd name="T1" fmla="*/ 12 h 32"/>
                      <a:gd name="T2" fmla="*/ 68 w 80"/>
                      <a:gd name="T3" fmla="*/ 12 h 32"/>
                      <a:gd name="T4" fmla="*/ 68 w 80"/>
                      <a:gd name="T5" fmla="*/ 32 h 32"/>
                      <a:gd name="T6" fmla="*/ 80 w 80"/>
                      <a:gd name="T7" fmla="*/ 32 h 32"/>
                      <a:gd name="T8" fmla="*/ 80 w 80"/>
                      <a:gd name="T9" fmla="*/ 16 h 32"/>
                      <a:gd name="T10" fmla="*/ 64 w 80"/>
                      <a:gd name="T11" fmla="*/ 0 h 32"/>
                      <a:gd name="T12" fmla="*/ 16 w 80"/>
                      <a:gd name="T13" fmla="*/ 0 h 32"/>
                      <a:gd name="T14" fmla="*/ 0 w 80"/>
                      <a:gd name="T15" fmla="*/ 16 h 32"/>
                      <a:gd name="T16" fmla="*/ 0 w 80"/>
                      <a:gd name="T17" fmla="*/ 32 h 32"/>
                      <a:gd name="T18" fmla="*/ 12 w 80"/>
                      <a:gd name="T19" fmla="*/ 32 h 32"/>
                      <a:gd name="T20" fmla="*/ 12 w 80"/>
                      <a:gd name="T21" fmla="*/ 1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0" h="32">
                        <a:moveTo>
                          <a:pt x="12" y="12"/>
                        </a:move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32"/>
                          <a:pt x="68" y="32"/>
                          <a:pt x="68" y="32"/>
                        </a:cubicBezTo>
                        <a:cubicBezTo>
                          <a:pt x="80" y="32"/>
                          <a:pt x="80" y="32"/>
                          <a:pt x="80" y="32"/>
                        </a:cubicBez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0" y="7"/>
                          <a:pt x="73" y="0"/>
                          <a:pt x="64" y="0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7" y="0"/>
                          <a:pt x="0" y="7"/>
                          <a:pt x="0" y="16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lnTo>
                          <a:pt x="1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" name="Freeform 19"/>
                  <p:cNvSpPr/>
                  <p:nvPr/>
                </p:nvSpPr>
                <p:spPr bwMode="auto">
                  <a:xfrm>
                    <a:off x="961" y="1152"/>
                    <a:ext cx="340" cy="151"/>
                  </a:xfrm>
                  <a:custGeom>
                    <a:avLst/>
                    <a:gdLst>
                      <a:gd name="T0" fmla="*/ 92 w 144"/>
                      <a:gd name="T1" fmla="*/ 8 h 64"/>
                      <a:gd name="T2" fmla="*/ 88 w 144"/>
                      <a:gd name="T3" fmla="*/ 12 h 64"/>
                      <a:gd name="T4" fmla="*/ 56 w 144"/>
                      <a:gd name="T5" fmla="*/ 12 h 64"/>
                      <a:gd name="T6" fmla="*/ 52 w 144"/>
                      <a:gd name="T7" fmla="*/ 8 h 64"/>
                      <a:gd name="T8" fmla="*/ 52 w 144"/>
                      <a:gd name="T9" fmla="*/ 0 h 64"/>
                      <a:gd name="T10" fmla="*/ 0 w 144"/>
                      <a:gd name="T11" fmla="*/ 0 h 64"/>
                      <a:gd name="T12" fmla="*/ 0 w 144"/>
                      <a:gd name="T13" fmla="*/ 56 h 64"/>
                      <a:gd name="T14" fmla="*/ 8 w 144"/>
                      <a:gd name="T15" fmla="*/ 64 h 64"/>
                      <a:gd name="T16" fmla="*/ 136 w 144"/>
                      <a:gd name="T17" fmla="*/ 64 h 64"/>
                      <a:gd name="T18" fmla="*/ 144 w 144"/>
                      <a:gd name="T19" fmla="*/ 56 h 64"/>
                      <a:gd name="T20" fmla="*/ 144 w 144"/>
                      <a:gd name="T21" fmla="*/ 0 h 64"/>
                      <a:gd name="T22" fmla="*/ 92 w 144"/>
                      <a:gd name="T23" fmla="*/ 0 h 64"/>
                      <a:gd name="T24" fmla="*/ 92 w 144"/>
                      <a:gd name="T25" fmla="*/ 8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4" h="64">
                        <a:moveTo>
                          <a:pt x="92" y="8"/>
                        </a:moveTo>
                        <a:cubicBezTo>
                          <a:pt x="88" y="12"/>
                          <a:pt x="88" y="12"/>
                          <a:pt x="88" y="12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52" y="8"/>
                          <a:pt x="52" y="8"/>
                          <a:pt x="52" y="8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0"/>
                          <a:pt x="4" y="64"/>
                          <a:pt x="8" y="64"/>
                        </a:cubicBezTo>
                        <a:cubicBezTo>
                          <a:pt x="136" y="64"/>
                          <a:pt x="136" y="64"/>
                          <a:pt x="136" y="64"/>
                        </a:cubicBezTo>
                        <a:cubicBezTo>
                          <a:pt x="140" y="64"/>
                          <a:pt x="144" y="60"/>
                          <a:pt x="144" y="56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92" y="0"/>
                          <a:pt x="92" y="0"/>
                          <a:pt x="92" y="0"/>
                        </a:cubicBezTo>
                        <a:lnTo>
                          <a:pt x="9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" name="Freeform 20"/>
                  <p:cNvSpPr/>
                  <p:nvPr/>
                </p:nvSpPr>
                <p:spPr bwMode="auto">
                  <a:xfrm>
                    <a:off x="961" y="1057"/>
                    <a:ext cx="340" cy="76"/>
                  </a:xfrm>
                  <a:custGeom>
                    <a:avLst/>
                    <a:gdLst>
                      <a:gd name="T0" fmla="*/ 136 w 144"/>
                      <a:gd name="T1" fmla="*/ 0 h 32"/>
                      <a:gd name="T2" fmla="*/ 72 w 144"/>
                      <a:gd name="T3" fmla="*/ 0 h 32"/>
                      <a:gd name="T4" fmla="*/ 8 w 144"/>
                      <a:gd name="T5" fmla="*/ 0 h 32"/>
                      <a:gd name="T6" fmla="*/ 0 w 144"/>
                      <a:gd name="T7" fmla="*/ 8 h 32"/>
                      <a:gd name="T8" fmla="*/ 0 w 144"/>
                      <a:gd name="T9" fmla="*/ 32 h 32"/>
                      <a:gd name="T10" fmla="*/ 144 w 144"/>
                      <a:gd name="T11" fmla="*/ 32 h 32"/>
                      <a:gd name="T12" fmla="*/ 144 w 144"/>
                      <a:gd name="T13" fmla="*/ 8 h 32"/>
                      <a:gd name="T14" fmla="*/ 136 w 144"/>
                      <a:gd name="T1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32">
                        <a:moveTo>
                          <a:pt x="136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44" y="32"/>
                          <a:pt x="144" y="32"/>
                          <a:pt x="144" y="32"/>
                        </a:cubicBezTo>
                        <a:cubicBezTo>
                          <a:pt x="144" y="8"/>
                          <a:pt x="144" y="8"/>
                          <a:pt x="144" y="8"/>
                        </a:cubicBezTo>
                        <a:cubicBezTo>
                          <a:pt x="144" y="4"/>
                          <a:pt x="140" y="0"/>
                          <a:pt x="1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pic>
            <p:nvPicPr>
              <p:cNvPr id="16416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797351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14" name="TextBox 32"/>
            <p:cNvSpPr txBox="1">
              <a:spLocks noChangeArrowheads="1"/>
            </p:cNvSpPr>
            <p:nvPr/>
          </p:nvSpPr>
          <p:spPr bwMode="auto">
            <a:xfrm>
              <a:off x="897604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89" name="组合 21"/>
          <p:cNvGrpSpPr/>
          <p:nvPr/>
        </p:nvGrpSpPr>
        <p:grpSpPr bwMode="auto">
          <a:xfrm>
            <a:off x="2716213" y="2427288"/>
            <a:ext cx="1552575" cy="1897062"/>
            <a:chOff x="2716934" y="2427789"/>
            <a:chExt cx="1551099" cy="1896717"/>
          </a:xfrm>
        </p:grpSpPr>
        <p:grpSp>
          <p:nvGrpSpPr>
            <p:cNvPr id="16407" name="组合 29"/>
            <p:cNvGrpSpPr/>
            <p:nvPr/>
          </p:nvGrpSpPr>
          <p:grpSpPr bwMode="auto">
            <a:xfrm>
              <a:off x="2716934" y="2427789"/>
              <a:ext cx="1551099" cy="1581650"/>
              <a:chOff x="2945836" y="2580189"/>
              <a:chExt cx="1551099" cy="1581650"/>
            </a:xfrm>
          </p:grpSpPr>
          <p:grpSp>
            <p:nvGrpSpPr>
              <p:cNvPr id="16409" name="组合 3"/>
              <p:cNvGrpSpPr/>
              <p:nvPr/>
            </p:nvGrpSpPr>
            <p:grpSpPr bwMode="auto">
              <a:xfrm>
                <a:off x="3033774" y="2580189"/>
                <a:ext cx="1390037" cy="1390036"/>
                <a:chOff x="3677065" y="956733"/>
                <a:chExt cx="1789871" cy="1789871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3676152" y="956733"/>
                  <a:ext cx="1791000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" name="Group 5"/>
                <p:cNvGrpSpPr>
                  <a:grpSpLocks noChangeAspect="1"/>
                </p:cNvGrpSpPr>
                <p:nvPr/>
              </p:nvGrpSpPr>
              <p:grpSpPr bwMode="auto">
                <a:xfrm>
                  <a:off x="4310014" y="1443566"/>
                  <a:ext cx="518828" cy="754242"/>
                  <a:chOff x="2764" y="1455"/>
                  <a:chExt cx="227" cy="330"/>
                </a:xfrm>
                <a:solidFill>
                  <a:schemeClr val="bg1"/>
                </a:solidFill>
              </p:grpSpPr>
              <p:sp>
                <p:nvSpPr>
                  <p:cNvPr id="7" name="Freeform 6"/>
                  <p:cNvSpPr/>
                  <p:nvPr/>
                </p:nvSpPr>
                <p:spPr bwMode="auto">
                  <a:xfrm>
                    <a:off x="2830" y="1729"/>
                    <a:ext cx="94" cy="56"/>
                  </a:xfrm>
                  <a:custGeom>
                    <a:avLst/>
                    <a:gdLst>
                      <a:gd name="T0" fmla="*/ 0 w 40"/>
                      <a:gd name="T1" fmla="*/ 0 h 24"/>
                      <a:gd name="T2" fmla="*/ 20 w 40"/>
                      <a:gd name="T3" fmla="*/ 24 h 24"/>
                      <a:gd name="T4" fmla="*/ 40 w 40"/>
                      <a:gd name="T5" fmla="*/ 0 h 24"/>
                      <a:gd name="T6" fmla="*/ 20 w 40"/>
                      <a:gd name="T7" fmla="*/ 4 h 24"/>
                      <a:gd name="T8" fmla="*/ 0 w 40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24">
                        <a:moveTo>
                          <a:pt x="0" y="0"/>
                        </a:moveTo>
                        <a:cubicBezTo>
                          <a:pt x="0" y="13"/>
                          <a:pt x="7" y="24"/>
                          <a:pt x="20" y="24"/>
                        </a:cubicBezTo>
                        <a:cubicBezTo>
                          <a:pt x="33" y="24"/>
                          <a:pt x="40" y="13"/>
                          <a:pt x="40" y="0"/>
                        </a:cubicBezTo>
                        <a:cubicBezTo>
                          <a:pt x="40" y="0"/>
                          <a:pt x="29" y="4"/>
                          <a:pt x="20" y="4"/>
                        </a:cubicBezTo>
                        <a:cubicBezTo>
                          <a:pt x="11" y="4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764" y="1455"/>
                    <a:ext cx="227" cy="264"/>
                  </a:xfrm>
                  <a:custGeom>
                    <a:avLst/>
                    <a:gdLst>
                      <a:gd name="T0" fmla="*/ 48 w 96"/>
                      <a:gd name="T1" fmla="*/ 0 h 112"/>
                      <a:gd name="T2" fmla="*/ 0 w 96"/>
                      <a:gd name="T3" fmla="*/ 48 h 112"/>
                      <a:gd name="T4" fmla="*/ 24 w 96"/>
                      <a:gd name="T5" fmla="*/ 100 h 112"/>
                      <a:gd name="T6" fmla="*/ 48 w 96"/>
                      <a:gd name="T7" fmla="*/ 112 h 112"/>
                      <a:gd name="T8" fmla="*/ 72 w 96"/>
                      <a:gd name="T9" fmla="*/ 100 h 112"/>
                      <a:gd name="T10" fmla="*/ 96 w 96"/>
                      <a:gd name="T11" fmla="*/ 48 h 112"/>
                      <a:gd name="T12" fmla="*/ 48 w 96"/>
                      <a:gd name="T13" fmla="*/ 0 h 112"/>
                      <a:gd name="T14" fmla="*/ 57 w 96"/>
                      <a:gd name="T15" fmla="*/ 20 h 112"/>
                      <a:gd name="T16" fmla="*/ 16 w 96"/>
                      <a:gd name="T17" fmla="*/ 60 h 112"/>
                      <a:gd name="T18" fmla="*/ 16 w 96"/>
                      <a:gd name="T19" fmla="*/ 64 h 112"/>
                      <a:gd name="T20" fmla="*/ 12 w 96"/>
                      <a:gd name="T21" fmla="*/ 49 h 112"/>
                      <a:gd name="T22" fmla="*/ 50 w 96"/>
                      <a:gd name="T23" fmla="*/ 12 h 112"/>
                      <a:gd name="T24" fmla="*/ 80 w 96"/>
                      <a:gd name="T25" fmla="*/ 27 h 112"/>
                      <a:gd name="T26" fmla="*/ 57 w 96"/>
                      <a:gd name="T27" fmla="*/ 2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6" h="112">
                        <a:moveTo>
                          <a:pt x="48" y="0"/>
                        </a:moveTo>
                        <a:cubicBezTo>
                          <a:pt x="21" y="0"/>
                          <a:pt x="0" y="21"/>
                          <a:pt x="0" y="48"/>
                        </a:cubicBezTo>
                        <a:cubicBezTo>
                          <a:pt x="0" y="72"/>
                          <a:pt x="24" y="92"/>
                          <a:pt x="24" y="100"/>
                        </a:cubicBezTo>
                        <a:cubicBezTo>
                          <a:pt x="24" y="104"/>
                          <a:pt x="32" y="112"/>
                          <a:pt x="48" y="112"/>
                        </a:cubicBezTo>
                        <a:cubicBezTo>
                          <a:pt x="64" y="112"/>
                          <a:pt x="72" y="104"/>
                          <a:pt x="72" y="100"/>
                        </a:cubicBezTo>
                        <a:cubicBezTo>
                          <a:pt x="72" y="92"/>
                          <a:pt x="96" y="72"/>
                          <a:pt x="96" y="48"/>
                        </a:cubicBezTo>
                        <a:cubicBezTo>
                          <a:pt x="96" y="21"/>
                          <a:pt x="75" y="0"/>
                          <a:pt x="48" y="0"/>
                        </a:cubicBezTo>
                        <a:close/>
                        <a:moveTo>
                          <a:pt x="57" y="20"/>
                        </a:moveTo>
                        <a:cubicBezTo>
                          <a:pt x="34" y="20"/>
                          <a:pt x="16" y="38"/>
                          <a:pt x="16" y="60"/>
                        </a:cubicBezTo>
                        <a:cubicBezTo>
                          <a:pt x="16" y="62"/>
                          <a:pt x="16" y="63"/>
                          <a:pt x="16" y="64"/>
                        </a:cubicBezTo>
                        <a:cubicBezTo>
                          <a:pt x="14" y="59"/>
                          <a:pt x="12" y="54"/>
                          <a:pt x="12" y="49"/>
                        </a:cubicBezTo>
                        <a:cubicBezTo>
                          <a:pt x="12" y="29"/>
                          <a:pt x="29" y="12"/>
                          <a:pt x="50" y="12"/>
                        </a:cubicBezTo>
                        <a:cubicBezTo>
                          <a:pt x="62" y="12"/>
                          <a:pt x="73" y="18"/>
                          <a:pt x="80" y="27"/>
                        </a:cubicBezTo>
                        <a:cubicBezTo>
                          <a:pt x="73" y="23"/>
                          <a:pt x="65" y="20"/>
                          <a:pt x="5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pic>
            <p:nvPicPr>
              <p:cNvPr id="16410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945836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8" name="TextBox 33"/>
            <p:cNvSpPr txBox="1">
              <a:spLocks noChangeArrowheads="1"/>
            </p:cNvSpPr>
            <p:nvPr/>
          </p:nvSpPr>
          <p:spPr bwMode="auto">
            <a:xfrm>
              <a:off x="3048484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0" name="组合 23"/>
          <p:cNvGrpSpPr/>
          <p:nvPr/>
        </p:nvGrpSpPr>
        <p:grpSpPr bwMode="auto">
          <a:xfrm>
            <a:off x="4860925" y="2427288"/>
            <a:ext cx="1550988" cy="1897062"/>
            <a:chOff x="4860408" y="2427789"/>
            <a:chExt cx="1551099" cy="1896717"/>
          </a:xfrm>
        </p:grpSpPr>
        <p:grpSp>
          <p:nvGrpSpPr>
            <p:cNvPr id="16401" name="组合 28"/>
            <p:cNvGrpSpPr/>
            <p:nvPr/>
          </p:nvGrpSpPr>
          <p:grpSpPr bwMode="auto">
            <a:xfrm>
              <a:off x="4860408" y="2427789"/>
              <a:ext cx="1551099" cy="1581650"/>
              <a:chOff x="5109133" y="2580189"/>
              <a:chExt cx="1551099" cy="1581650"/>
            </a:xfrm>
          </p:grpSpPr>
          <p:grpSp>
            <p:nvGrpSpPr>
              <p:cNvPr id="16403" name="组合 8"/>
              <p:cNvGrpSpPr/>
              <p:nvPr/>
            </p:nvGrpSpPr>
            <p:grpSpPr bwMode="auto">
              <a:xfrm>
                <a:off x="5189664" y="2580189"/>
                <a:ext cx="1390037" cy="1390036"/>
                <a:chOff x="6453082" y="956733"/>
                <a:chExt cx="1789871" cy="1789871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453646" y="956733"/>
                  <a:ext cx="1788743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06" name="Freeform 12"/>
                <p:cNvSpPr/>
                <p:nvPr/>
              </p:nvSpPr>
              <p:spPr bwMode="auto">
                <a:xfrm>
                  <a:off x="6977753" y="1461017"/>
                  <a:ext cx="740528" cy="692532"/>
                </a:xfrm>
                <a:custGeom>
                  <a:avLst/>
                  <a:gdLst>
                    <a:gd name="T0" fmla="*/ 2147483646 w 137"/>
                    <a:gd name="T1" fmla="*/ 1405082503 h 128"/>
                    <a:gd name="T2" fmla="*/ 2147483646 w 137"/>
                    <a:gd name="T3" fmla="*/ 1258714783 h 128"/>
                    <a:gd name="T4" fmla="*/ 2147483646 w 137"/>
                    <a:gd name="T5" fmla="*/ 1083082175 h 128"/>
                    <a:gd name="T6" fmla="*/ 2147483646 w 137"/>
                    <a:gd name="T7" fmla="*/ 146362310 h 128"/>
                    <a:gd name="T8" fmla="*/ 2016003698 w 137"/>
                    <a:gd name="T9" fmla="*/ 0 h 128"/>
                    <a:gd name="T10" fmla="*/ 1782261710 w 137"/>
                    <a:gd name="T11" fmla="*/ 146362310 h 128"/>
                    <a:gd name="T12" fmla="*/ 1314783140 w 137"/>
                    <a:gd name="T13" fmla="*/ 1083082175 h 128"/>
                    <a:gd name="T14" fmla="*/ 233741988 w 137"/>
                    <a:gd name="T15" fmla="*/ 1258714783 h 128"/>
                    <a:gd name="T16" fmla="*/ 29215721 w 137"/>
                    <a:gd name="T17" fmla="*/ 1405082503 h 128"/>
                    <a:gd name="T18" fmla="*/ 116868291 w 137"/>
                    <a:gd name="T19" fmla="*/ 1668531415 h 128"/>
                    <a:gd name="T20" fmla="*/ 876520292 w 137"/>
                    <a:gd name="T21" fmla="*/ 2147483646 h 128"/>
                    <a:gd name="T22" fmla="*/ 701220558 w 137"/>
                    <a:gd name="T23" fmla="*/ 2147483646 h 128"/>
                    <a:gd name="T24" fmla="*/ 788867722 w 137"/>
                    <a:gd name="T25" fmla="*/ 2147483646 h 128"/>
                    <a:gd name="T26" fmla="*/ 934957140 w 137"/>
                    <a:gd name="T27" fmla="*/ 2147483646 h 128"/>
                    <a:gd name="T28" fmla="*/ 1051825431 w 137"/>
                    <a:gd name="T29" fmla="*/ 2147483646 h 128"/>
                    <a:gd name="T30" fmla="*/ 2016003698 w 137"/>
                    <a:gd name="T31" fmla="*/ 2147483646 h 128"/>
                    <a:gd name="T32" fmla="*/ 2147483646 w 137"/>
                    <a:gd name="T33" fmla="*/ 2147483646 h 128"/>
                    <a:gd name="T34" fmla="*/ 2147483646 w 137"/>
                    <a:gd name="T35" fmla="*/ 2147483646 h 128"/>
                    <a:gd name="T36" fmla="*/ 2147483646 w 137"/>
                    <a:gd name="T37" fmla="*/ 2147483646 h 128"/>
                    <a:gd name="T38" fmla="*/ 2147483646 w 137"/>
                    <a:gd name="T39" fmla="*/ 2147483646 h 128"/>
                    <a:gd name="T40" fmla="*/ 2147483646 w 137"/>
                    <a:gd name="T41" fmla="*/ 2147483646 h 128"/>
                    <a:gd name="T42" fmla="*/ 2147483646 w 137"/>
                    <a:gd name="T43" fmla="*/ 1668531415 h 128"/>
                    <a:gd name="T44" fmla="*/ 2147483646 w 137"/>
                    <a:gd name="T45" fmla="*/ 1405082503 h 12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37" h="128">
                      <a:moveTo>
                        <a:pt x="136" y="48"/>
                      </a:moveTo>
                      <a:cubicBezTo>
                        <a:pt x="135" y="45"/>
                        <a:pt x="133" y="43"/>
                        <a:pt x="129" y="43"/>
                      </a:cubicBezTo>
                      <a:cubicBezTo>
                        <a:pt x="93" y="37"/>
                        <a:pt x="93" y="37"/>
                        <a:pt x="93" y="37"/>
                      </a:cubicBez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5" y="2"/>
                        <a:pt x="72" y="0"/>
                        <a:pt x="69" y="0"/>
                      </a:cubicBezTo>
                      <a:cubicBezTo>
                        <a:pt x="66" y="0"/>
                        <a:pt x="63" y="2"/>
                        <a:pt x="61" y="5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5" y="43"/>
                        <a:pt x="2" y="45"/>
                        <a:pt x="1" y="48"/>
                      </a:cubicBezTo>
                      <a:cubicBezTo>
                        <a:pt x="0" y="51"/>
                        <a:pt x="1" y="55"/>
                        <a:pt x="4" y="57"/>
                      </a:cubicBezTo>
                      <a:cubicBezTo>
                        <a:pt x="30" y="82"/>
                        <a:pt x="30" y="82"/>
                        <a:pt x="30" y="82"/>
                      </a:cubicBezTo>
                      <a:cubicBezTo>
                        <a:pt x="24" y="118"/>
                        <a:pt x="24" y="118"/>
                        <a:pt x="24" y="118"/>
                      </a:cubicBezTo>
                      <a:cubicBezTo>
                        <a:pt x="23" y="121"/>
                        <a:pt x="25" y="125"/>
                        <a:pt x="27" y="126"/>
                      </a:cubicBezTo>
                      <a:cubicBezTo>
                        <a:pt x="29" y="127"/>
                        <a:pt x="30" y="128"/>
                        <a:pt x="32" y="128"/>
                      </a:cubicBezTo>
                      <a:cubicBezTo>
                        <a:pt x="34" y="128"/>
                        <a:pt x="35" y="128"/>
                        <a:pt x="36" y="127"/>
                      </a:cubicBezTo>
                      <a:cubicBezTo>
                        <a:pt x="69" y="110"/>
                        <a:pt x="69" y="110"/>
                        <a:pt x="69" y="110"/>
                      </a:cubicBezTo>
                      <a:cubicBezTo>
                        <a:pt x="102" y="127"/>
                        <a:pt x="102" y="127"/>
                        <a:pt x="102" y="127"/>
                      </a:cubicBezTo>
                      <a:cubicBezTo>
                        <a:pt x="103" y="128"/>
                        <a:pt x="104" y="128"/>
                        <a:pt x="106" y="128"/>
                      </a:cubicBezTo>
                      <a:cubicBezTo>
                        <a:pt x="107" y="128"/>
                        <a:pt x="109" y="127"/>
                        <a:pt x="111" y="126"/>
                      </a:cubicBezTo>
                      <a:cubicBezTo>
                        <a:pt x="113" y="125"/>
                        <a:pt x="115" y="121"/>
                        <a:pt x="114" y="118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134" y="57"/>
                        <a:pt x="134" y="57"/>
                        <a:pt x="134" y="57"/>
                      </a:cubicBezTo>
                      <a:cubicBezTo>
                        <a:pt x="136" y="55"/>
                        <a:pt x="137" y="51"/>
                        <a:pt x="136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6404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5109133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2" name="TextBox 34"/>
            <p:cNvSpPr txBox="1">
              <a:spLocks noChangeArrowheads="1"/>
            </p:cNvSpPr>
            <p:nvPr/>
          </p:nvSpPr>
          <p:spPr bwMode="auto">
            <a:xfrm>
              <a:off x="5184551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1" name="组合 30"/>
          <p:cNvGrpSpPr/>
          <p:nvPr/>
        </p:nvGrpSpPr>
        <p:grpSpPr bwMode="auto">
          <a:xfrm>
            <a:off x="7004050" y="2427288"/>
            <a:ext cx="1550988" cy="1897062"/>
            <a:chOff x="7003881" y="2427789"/>
            <a:chExt cx="1551099" cy="1896717"/>
          </a:xfrm>
        </p:grpSpPr>
        <p:grpSp>
          <p:nvGrpSpPr>
            <p:cNvPr id="16395" name="组合 27"/>
            <p:cNvGrpSpPr/>
            <p:nvPr/>
          </p:nvGrpSpPr>
          <p:grpSpPr bwMode="auto">
            <a:xfrm>
              <a:off x="7003881" y="2427789"/>
              <a:ext cx="1551099" cy="1581650"/>
              <a:chOff x="7227772" y="2580189"/>
              <a:chExt cx="1551099" cy="1581650"/>
            </a:xfrm>
          </p:grpSpPr>
          <p:grpSp>
            <p:nvGrpSpPr>
              <p:cNvPr id="16397" name="组合 25"/>
              <p:cNvGrpSpPr/>
              <p:nvPr/>
            </p:nvGrpSpPr>
            <p:grpSpPr bwMode="auto">
              <a:xfrm>
                <a:off x="7308304" y="2580189"/>
                <a:ext cx="1390037" cy="1390036"/>
                <a:chOff x="7308304" y="2580189"/>
                <a:chExt cx="1390037" cy="1390036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7308741" y="2580189"/>
                  <a:ext cx="1389161" cy="138722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00" name="Freeform 6"/>
                <p:cNvSpPr>
                  <a:spLocks noEditPoints="1"/>
                </p:cNvSpPr>
                <p:nvPr/>
              </p:nvSpPr>
              <p:spPr bwMode="auto">
                <a:xfrm>
                  <a:off x="7699177" y="2971064"/>
                  <a:ext cx="608290" cy="608286"/>
                </a:xfrm>
                <a:custGeom>
                  <a:avLst/>
                  <a:gdLst>
                    <a:gd name="T0" fmla="*/ 2147483646 w 136"/>
                    <a:gd name="T1" fmla="*/ 960237596 h 136"/>
                    <a:gd name="T2" fmla="*/ 2147483646 w 136"/>
                    <a:gd name="T3" fmla="*/ 960237596 h 136"/>
                    <a:gd name="T4" fmla="*/ 2147483646 w 136"/>
                    <a:gd name="T5" fmla="*/ 740185663 h 136"/>
                    <a:gd name="T6" fmla="*/ 2147483646 w 136"/>
                    <a:gd name="T7" fmla="*/ 500122909 h 136"/>
                    <a:gd name="T8" fmla="*/ 2147483646 w 136"/>
                    <a:gd name="T9" fmla="*/ 240058281 h 136"/>
                    <a:gd name="T10" fmla="*/ 2100550606 w 136"/>
                    <a:gd name="T11" fmla="*/ 200050058 h 136"/>
                    <a:gd name="T12" fmla="*/ 1980516204 w 136"/>
                    <a:gd name="T13" fmla="*/ 240058281 h 136"/>
                    <a:gd name="T14" fmla="*/ 1760458351 w 136"/>
                    <a:gd name="T15" fmla="*/ 480121034 h 136"/>
                    <a:gd name="T16" fmla="*/ 1760458351 w 136"/>
                    <a:gd name="T17" fmla="*/ 160041836 h 136"/>
                    <a:gd name="T18" fmla="*/ 1600419935 w 136"/>
                    <a:gd name="T19" fmla="*/ 0 h 136"/>
                    <a:gd name="T20" fmla="*/ 1120291271 w 136"/>
                    <a:gd name="T21" fmla="*/ 0 h 136"/>
                    <a:gd name="T22" fmla="*/ 960252856 w 136"/>
                    <a:gd name="T23" fmla="*/ 160041836 h 136"/>
                    <a:gd name="T24" fmla="*/ 960252856 w 136"/>
                    <a:gd name="T25" fmla="*/ 480121034 h 136"/>
                    <a:gd name="T26" fmla="*/ 740195003 w 136"/>
                    <a:gd name="T27" fmla="*/ 260064628 h 136"/>
                    <a:gd name="T28" fmla="*/ 620160600 w 136"/>
                    <a:gd name="T29" fmla="*/ 200050058 h 136"/>
                    <a:gd name="T30" fmla="*/ 500130671 w 136"/>
                    <a:gd name="T31" fmla="*/ 260064628 h 136"/>
                    <a:gd name="T32" fmla="*/ 260066339 w 136"/>
                    <a:gd name="T33" fmla="*/ 500122909 h 136"/>
                    <a:gd name="T34" fmla="*/ 200051374 w 136"/>
                    <a:gd name="T35" fmla="*/ 620152050 h 136"/>
                    <a:gd name="T36" fmla="*/ 260066339 w 136"/>
                    <a:gd name="T37" fmla="*/ 740185663 h 136"/>
                    <a:gd name="T38" fmla="*/ 480124192 w 136"/>
                    <a:gd name="T39" fmla="*/ 960237596 h 136"/>
                    <a:gd name="T40" fmla="*/ 160042888 w 136"/>
                    <a:gd name="T41" fmla="*/ 960237596 h 136"/>
                    <a:gd name="T42" fmla="*/ 0 w 136"/>
                    <a:gd name="T43" fmla="*/ 1120279432 h 136"/>
                    <a:gd name="T44" fmla="*/ 0 w 136"/>
                    <a:gd name="T45" fmla="*/ 1600395993 h 136"/>
                    <a:gd name="T46" fmla="*/ 160042888 w 136"/>
                    <a:gd name="T47" fmla="*/ 1760437829 h 136"/>
                    <a:gd name="T48" fmla="*/ 480124192 w 136"/>
                    <a:gd name="T49" fmla="*/ 1760437829 h 136"/>
                    <a:gd name="T50" fmla="*/ 240064332 w 136"/>
                    <a:gd name="T51" fmla="*/ 1980489762 h 136"/>
                    <a:gd name="T52" fmla="*/ 240064332 w 136"/>
                    <a:gd name="T53" fmla="*/ 2147483646 h 136"/>
                    <a:gd name="T54" fmla="*/ 500130671 w 136"/>
                    <a:gd name="T55" fmla="*/ 2147483646 h 136"/>
                    <a:gd name="T56" fmla="*/ 620160600 w 136"/>
                    <a:gd name="T57" fmla="*/ 2147483646 h 136"/>
                    <a:gd name="T58" fmla="*/ 740195003 w 136"/>
                    <a:gd name="T59" fmla="*/ 2147483646 h 136"/>
                    <a:gd name="T60" fmla="*/ 960252856 w 136"/>
                    <a:gd name="T61" fmla="*/ 2147483646 h 136"/>
                    <a:gd name="T62" fmla="*/ 960252856 w 136"/>
                    <a:gd name="T63" fmla="*/ 2147483646 h 136"/>
                    <a:gd name="T64" fmla="*/ 1120291271 w 136"/>
                    <a:gd name="T65" fmla="*/ 2147483646 h 136"/>
                    <a:gd name="T66" fmla="*/ 1600419935 w 136"/>
                    <a:gd name="T67" fmla="*/ 2147483646 h 136"/>
                    <a:gd name="T68" fmla="*/ 1760458351 w 136"/>
                    <a:gd name="T69" fmla="*/ 2147483646 h 136"/>
                    <a:gd name="T70" fmla="*/ 1760458351 w 136"/>
                    <a:gd name="T71" fmla="*/ 2147483646 h 136"/>
                    <a:gd name="T72" fmla="*/ 1980516204 w 136"/>
                    <a:gd name="T73" fmla="*/ 2147483646 h 136"/>
                    <a:gd name="T74" fmla="*/ 2100550606 w 136"/>
                    <a:gd name="T75" fmla="*/ 2147483646 h 136"/>
                    <a:gd name="T76" fmla="*/ 2147483646 w 136"/>
                    <a:gd name="T77" fmla="*/ 2147483646 h 136"/>
                    <a:gd name="T78" fmla="*/ 2147483646 w 136"/>
                    <a:gd name="T79" fmla="*/ 2147483646 h 136"/>
                    <a:gd name="T80" fmla="*/ 2147483646 w 136"/>
                    <a:gd name="T81" fmla="*/ 2100523375 h 136"/>
                    <a:gd name="T82" fmla="*/ 2147483646 w 136"/>
                    <a:gd name="T83" fmla="*/ 1980489762 h 136"/>
                    <a:gd name="T84" fmla="*/ 2147483646 w 136"/>
                    <a:gd name="T85" fmla="*/ 1760437829 h 136"/>
                    <a:gd name="T86" fmla="*/ 2147483646 w 136"/>
                    <a:gd name="T87" fmla="*/ 1760437829 h 136"/>
                    <a:gd name="T88" fmla="*/ 2147483646 w 136"/>
                    <a:gd name="T89" fmla="*/ 1600395993 h 136"/>
                    <a:gd name="T90" fmla="*/ 2147483646 w 136"/>
                    <a:gd name="T91" fmla="*/ 1120279432 h 136"/>
                    <a:gd name="T92" fmla="*/ 2147483646 w 136"/>
                    <a:gd name="T93" fmla="*/ 960237596 h 136"/>
                    <a:gd name="T94" fmla="*/ 800209968 w 136"/>
                    <a:gd name="T95" fmla="*/ 1360337712 h 136"/>
                    <a:gd name="T96" fmla="*/ 1360355603 w 136"/>
                    <a:gd name="T97" fmla="*/ 800200233 h 136"/>
                    <a:gd name="T98" fmla="*/ 1920501239 w 136"/>
                    <a:gd name="T99" fmla="*/ 1360337712 h 136"/>
                    <a:gd name="T100" fmla="*/ 1360355603 w 136"/>
                    <a:gd name="T101" fmla="*/ 1920475192 h 136"/>
                    <a:gd name="T102" fmla="*/ 800209968 w 136"/>
                    <a:gd name="T103" fmla="*/ 1360337712 h 1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136" h="136">
                      <a:moveTo>
                        <a:pt x="128" y="48"/>
                      </a:moveTo>
                      <a:cubicBezTo>
                        <a:pt x="112" y="48"/>
                        <a:pt x="112" y="48"/>
                        <a:pt x="112" y="48"/>
                      </a:cubicBezTo>
                      <a:cubicBezTo>
                        <a:pt x="123" y="37"/>
                        <a:pt x="123" y="37"/>
                        <a:pt x="123" y="37"/>
                      </a:cubicBezTo>
                      <a:cubicBezTo>
                        <a:pt x="127" y="33"/>
                        <a:pt x="127" y="28"/>
                        <a:pt x="123" y="25"/>
                      </a:cubicBezTo>
                      <a:cubicBezTo>
                        <a:pt x="111" y="12"/>
                        <a:pt x="111" y="12"/>
                        <a:pt x="111" y="12"/>
                      </a:cubicBezTo>
                      <a:cubicBezTo>
                        <a:pt x="109" y="11"/>
                        <a:pt x="107" y="10"/>
                        <a:pt x="105" y="10"/>
                      </a:cubicBezTo>
                      <a:cubicBezTo>
                        <a:pt x="103" y="10"/>
                        <a:pt x="101" y="11"/>
                        <a:pt x="99" y="12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88" y="8"/>
                        <a:pt x="88" y="8"/>
                        <a:pt x="88" y="8"/>
                      </a:cubicBezTo>
                      <a:cubicBezTo>
                        <a:pt x="88" y="4"/>
                        <a:pt x="84" y="0"/>
                        <a:pt x="80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2" y="0"/>
                        <a:pt x="48" y="4"/>
                        <a:pt x="48" y="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5" y="11"/>
                        <a:pt x="33" y="10"/>
                        <a:pt x="31" y="10"/>
                      </a:cubicBezTo>
                      <a:cubicBezTo>
                        <a:pt x="29" y="10"/>
                        <a:pt x="27" y="11"/>
                        <a:pt x="25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1" y="27"/>
                        <a:pt x="10" y="29"/>
                        <a:pt x="10" y="31"/>
                      </a:cubicBezTo>
                      <a:cubicBezTo>
                        <a:pt x="10" y="33"/>
                        <a:pt x="11" y="35"/>
                        <a:pt x="13" y="37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4" y="48"/>
                        <a:pt x="0" y="52"/>
                        <a:pt x="0" y="56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4"/>
                        <a:pt x="4" y="88"/>
                        <a:pt x="8" y="88"/>
                      </a:cubicBezTo>
                      <a:cubicBezTo>
                        <a:pt x="24" y="88"/>
                        <a:pt x="24" y="88"/>
                        <a:pt x="24" y="88"/>
                      </a:cubicBezTo>
                      <a:cubicBezTo>
                        <a:pt x="12" y="99"/>
                        <a:pt x="12" y="99"/>
                        <a:pt x="12" y="99"/>
                      </a:cubicBezTo>
                      <a:cubicBezTo>
                        <a:pt x="9" y="102"/>
                        <a:pt x="9" y="107"/>
                        <a:pt x="12" y="111"/>
                      </a:cubicBezTo>
                      <a:cubicBezTo>
                        <a:pt x="25" y="123"/>
                        <a:pt x="25" y="123"/>
                        <a:pt x="25" y="123"/>
                      </a:cubicBezTo>
                      <a:cubicBezTo>
                        <a:pt x="27" y="125"/>
                        <a:pt x="29" y="126"/>
                        <a:pt x="31" y="126"/>
                      </a:cubicBezTo>
                      <a:cubicBezTo>
                        <a:pt x="33" y="126"/>
                        <a:pt x="35" y="125"/>
                        <a:pt x="37" y="123"/>
                      </a:cubicBezTo>
                      <a:cubicBezTo>
                        <a:pt x="48" y="112"/>
                        <a:pt x="48" y="112"/>
                        <a:pt x="48" y="112"/>
                      </a:cubicBezTo>
                      <a:cubicBezTo>
                        <a:pt x="48" y="128"/>
                        <a:pt x="48" y="128"/>
                        <a:pt x="48" y="128"/>
                      </a:cubicBezTo>
                      <a:cubicBezTo>
                        <a:pt x="48" y="132"/>
                        <a:pt x="52" y="136"/>
                        <a:pt x="56" y="136"/>
                      </a:cubicBezTo>
                      <a:cubicBezTo>
                        <a:pt x="80" y="136"/>
                        <a:pt x="80" y="136"/>
                        <a:pt x="80" y="136"/>
                      </a:cubicBezTo>
                      <a:cubicBezTo>
                        <a:pt x="84" y="136"/>
                        <a:pt x="88" y="132"/>
                        <a:pt x="88" y="128"/>
                      </a:cubicBezTo>
                      <a:cubicBezTo>
                        <a:pt x="88" y="112"/>
                        <a:pt x="88" y="112"/>
                        <a:pt x="88" y="112"/>
                      </a:cubicBezTo>
                      <a:cubicBezTo>
                        <a:pt x="99" y="124"/>
                        <a:pt x="99" y="124"/>
                        <a:pt x="99" y="124"/>
                      </a:cubicBezTo>
                      <a:cubicBezTo>
                        <a:pt x="101" y="125"/>
                        <a:pt x="103" y="126"/>
                        <a:pt x="105" y="126"/>
                      </a:cubicBezTo>
                      <a:cubicBezTo>
                        <a:pt x="107" y="126"/>
                        <a:pt x="109" y="125"/>
                        <a:pt x="111" y="124"/>
                      </a:cubicBezTo>
                      <a:cubicBezTo>
                        <a:pt x="124" y="111"/>
                        <a:pt x="124" y="111"/>
                        <a:pt x="124" y="111"/>
                      </a:cubicBezTo>
                      <a:cubicBezTo>
                        <a:pt x="125" y="109"/>
                        <a:pt x="126" y="107"/>
                        <a:pt x="126" y="105"/>
                      </a:cubicBezTo>
                      <a:cubicBezTo>
                        <a:pt x="126" y="103"/>
                        <a:pt x="125" y="101"/>
                        <a:pt x="124" y="99"/>
                      </a:cubicBezTo>
                      <a:cubicBezTo>
                        <a:pt x="112" y="88"/>
                        <a:pt x="112" y="88"/>
                        <a:pt x="112" y="88"/>
                      </a:cubicBezTo>
                      <a:cubicBezTo>
                        <a:pt x="128" y="88"/>
                        <a:pt x="128" y="88"/>
                        <a:pt x="128" y="88"/>
                      </a:cubicBezTo>
                      <a:cubicBezTo>
                        <a:pt x="132" y="88"/>
                        <a:pt x="136" y="84"/>
                        <a:pt x="136" y="80"/>
                      </a:cubicBez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52"/>
                        <a:pt x="132" y="48"/>
                        <a:pt x="128" y="48"/>
                      </a:cubicBezTo>
                      <a:close/>
                      <a:moveTo>
                        <a:pt x="40" y="68"/>
                      </a:moveTo>
                      <a:cubicBezTo>
                        <a:pt x="40" y="53"/>
                        <a:pt x="53" y="40"/>
                        <a:pt x="68" y="40"/>
                      </a:cubicBezTo>
                      <a:cubicBezTo>
                        <a:pt x="83" y="40"/>
                        <a:pt x="96" y="53"/>
                        <a:pt x="96" y="68"/>
                      </a:cubicBezTo>
                      <a:cubicBezTo>
                        <a:pt x="96" y="83"/>
                        <a:pt x="83" y="96"/>
                        <a:pt x="68" y="96"/>
                      </a:cubicBezTo>
                      <a:cubicBezTo>
                        <a:pt x="53" y="96"/>
                        <a:pt x="40" y="83"/>
                        <a:pt x="4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6398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7227772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396" name="TextBox 35"/>
            <p:cNvSpPr txBox="1">
              <a:spLocks noChangeArrowheads="1"/>
            </p:cNvSpPr>
            <p:nvPr/>
          </p:nvSpPr>
          <p:spPr bwMode="auto">
            <a:xfrm>
              <a:off x="7328025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2" name="组合 38"/>
          <p:cNvGrpSpPr/>
          <p:nvPr/>
        </p:nvGrpSpPr>
        <p:grpSpPr bwMode="auto">
          <a:xfrm>
            <a:off x="687388" y="4724400"/>
            <a:ext cx="7839075" cy="1046163"/>
            <a:chOff x="687760" y="4725144"/>
            <a:chExt cx="7839304" cy="1045973"/>
          </a:xfrm>
        </p:grpSpPr>
        <p:sp>
          <p:nvSpPr>
            <p:cNvPr id="16393" name="矩形 36"/>
            <p:cNvSpPr>
              <a:spLocks noChangeArrowheads="1"/>
            </p:cNvSpPr>
            <p:nvPr/>
          </p:nvSpPr>
          <p:spPr bwMode="auto">
            <a:xfrm>
              <a:off x="687761" y="4725144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4" name="矩形 37"/>
            <p:cNvSpPr>
              <a:spLocks noChangeArrowheads="1"/>
            </p:cNvSpPr>
            <p:nvPr/>
          </p:nvSpPr>
          <p:spPr bwMode="auto">
            <a:xfrm>
              <a:off x="687760" y="5124786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2" name="组合 20"/>
          <p:cNvGrpSpPr/>
          <p:nvPr/>
        </p:nvGrpSpPr>
        <p:grpSpPr bwMode="auto">
          <a:xfrm>
            <a:off x="2028825" y="2332038"/>
            <a:ext cx="5126038" cy="2220912"/>
            <a:chOff x="2029291" y="2331864"/>
            <a:chExt cx="5125857" cy="2220407"/>
          </a:xfrm>
        </p:grpSpPr>
        <p:grpSp>
          <p:nvGrpSpPr>
            <p:cNvPr id="17416" name="组合 3"/>
            <p:cNvGrpSpPr/>
            <p:nvPr/>
          </p:nvGrpSpPr>
          <p:grpSpPr bwMode="auto">
            <a:xfrm>
              <a:off x="2081666" y="2331864"/>
              <a:ext cx="5001306" cy="1947216"/>
              <a:chOff x="2081666" y="1285147"/>
              <a:chExt cx="5001306" cy="1947216"/>
            </a:xfrm>
          </p:grpSpPr>
          <p:sp>
            <p:nvSpPr>
              <p:cNvPr id="5" name="Freeform 6"/>
              <p:cNvSpPr/>
              <p:nvPr/>
            </p:nvSpPr>
            <p:spPr bwMode="auto">
              <a:xfrm>
                <a:off x="5139094" y="1285147"/>
                <a:ext cx="1944618" cy="1947419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3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7"/>
              <p:cNvSpPr/>
              <p:nvPr/>
            </p:nvSpPr>
            <p:spPr bwMode="auto">
              <a:xfrm>
                <a:off x="3654833" y="1285147"/>
                <a:ext cx="1944619" cy="1947419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28" name="Freeform 8"/>
              <p:cNvSpPr/>
              <p:nvPr/>
            </p:nvSpPr>
            <p:spPr bwMode="auto">
              <a:xfrm>
                <a:off x="2081666" y="1285147"/>
                <a:ext cx="1944887" cy="1947216"/>
              </a:xfrm>
              <a:custGeom>
                <a:avLst/>
                <a:gdLst>
                  <a:gd name="T0" fmla="*/ 0 w 224"/>
                  <a:gd name="T1" fmla="*/ 2147483646 h 224"/>
                  <a:gd name="T2" fmla="*/ 0 w 224"/>
                  <a:gd name="T3" fmla="*/ 2147483646 h 224"/>
                  <a:gd name="T4" fmla="*/ 2147483646 w 224"/>
                  <a:gd name="T5" fmla="*/ 0 h 224"/>
                  <a:gd name="T6" fmla="*/ 2147483646 w 224"/>
                  <a:gd name="T7" fmla="*/ 0 h 224"/>
                  <a:gd name="T8" fmla="*/ 2147483646 w 224"/>
                  <a:gd name="T9" fmla="*/ 2147483646 h 224"/>
                  <a:gd name="T10" fmla="*/ 2147483646 w 224"/>
                  <a:gd name="T11" fmla="*/ 2147483646 h 224"/>
                  <a:gd name="T12" fmla="*/ 2147483646 w 224"/>
                  <a:gd name="T13" fmla="*/ 2147483646 h 224"/>
                  <a:gd name="T14" fmla="*/ 0 w 224"/>
                  <a:gd name="T15" fmla="*/ 2147483646 h 2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1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1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9"/>
              <p:cNvSpPr/>
              <p:nvPr/>
            </p:nvSpPr>
            <p:spPr bwMode="auto">
              <a:xfrm>
                <a:off x="5364511" y="1372439"/>
                <a:ext cx="355587" cy="1582378"/>
              </a:xfrm>
              <a:custGeom>
                <a:avLst/>
                <a:gdLst>
                  <a:gd name="T0" fmla="*/ 41 w 41"/>
                  <a:gd name="T1" fmla="*/ 0 h 182"/>
                  <a:gd name="T2" fmla="*/ 41 w 41"/>
                  <a:gd name="T3" fmla="*/ 103 h 182"/>
                  <a:gd name="T4" fmla="*/ 8 w 41"/>
                  <a:gd name="T5" fmla="*/ 182 h 182"/>
                  <a:gd name="T6" fmla="*/ 0 w 41"/>
                  <a:gd name="T7" fmla="*/ 174 h 182"/>
                  <a:gd name="T8" fmla="*/ 27 w 41"/>
                  <a:gd name="T9" fmla="*/ 102 h 182"/>
                  <a:gd name="T10" fmla="*/ 27 w 41"/>
                  <a:gd name="T11" fmla="*/ 7 h 182"/>
                  <a:gd name="T12" fmla="*/ 41 w 41"/>
                  <a:gd name="T1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82">
                    <a:moveTo>
                      <a:pt x="41" y="0"/>
                    </a:move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34"/>
                      <a:pt x="28" y="162"/>
                      <a:pt x="8" y="182"/>
                    </a:cubicBezTo>
                    <a:cubicBezTo>
                      <a:pt x="5" y="180"/>
                      <a:pt x="3" y="177"/>
                      <a:pt x="0" y="174"/>
                    </a:cubicBezTo>
                    <a:cubicBezTo>
                      <a:pt x="17" y="155"/>
                      <a:pt x="27" y="130"/>
                      <a:pt x="27" y="10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4"/>
                      <a:pt x="36" y="2"/>
                      <a:pt x="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3845327" y="1435925"/>
                <a:ext cx="258754" cy="1479213"/>
              </a:xfrm>
              <a:custGeom>
                <a:avLst/>
                <a:gdLst>
                  <a:gd name="T0" fmla="*/ 30 w 30"/>
                  <a:gd name="T1" fmla="*/ 0 h 170"/>
                  <a:gd name="T2" fmla="*/ 30 w 30"/>
                  <a:gd name="T3" fmla="*/ 95 h 170"/>
                  <a:gd name="T4" fmla="*/ 7 w 30"/>
                  <a:gd name="T5" fmla="*/ 170 h 170"/>
                  <a:gd name="T6" fmla="*/ 0 w 30"/>
                  <a:gd name="T7" fmla="*/ 161 h 170"/>
                  <a:gd name="T8" fmla="*/ 0 w 30"/>
                  <a:gd name="T9" fmla="*/ 161 h 170"/>
                  <a:gd name="T10" fmla="*/ 21 w 30"/>
                  <a:gd name="T11" fmla="*/ 95 h 170"/>
                  <a:gd name="T12" fmla="*/ 21 w 30"/>
                  <a:gd name="T13" fmla="*/ 7 h 170"/>
                  <a:gd name="T14" fmla="*/ 30 w 30"/>
                  <a:gd name="T1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70">
                    <a:moveTo>
                      <a:pt x="30" y="0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124"/>
                      <a:pt x="21" y="150"/>
                      <a:pt x="7" y="170"/>
                    </a:cubicBezTo>
                    <a:cubicBezTo>
                      <a:pt x="5" y="167"/>
                      <a:pt x="2" y="16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3" y="142"/>
                      <a:pt x="21" y="120"/>
                      <a:pt x="21" y="95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5"/>
                      <a:pt x="27" y="2"/>
                      <a:pt x="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741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29291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3568071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5056030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TextBox 12"/>
            <p:cNvSpPr txBox="1">
              <a:spLocks noChangeArrowheads="1"/>
            </p:cNvSpPr>
            <p:nvPr/>
          </p:nvSpPr>
          <p:spPr bwMode="auto">
            <a:xfrm>
              <a:off x="2321513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1" name="TextBox 13"/>
            <p:cNvSpPr txBox="1">
              <a:spLocks noChangeArrowheads="1"/>
            </p:cNvSpPr>
            <p:nvPr/>
          </p:nvSpPr>
          <p:spPr bwMode="auto">
            <a:xfrm>
              <a:off x="4016963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2" name="TextBox 14"/>
            <p:cNvSpPr txBox="1">
              <a:spLocks noChangeArrowheads="1"/>
            </p:cNvSpPr>
            <p:nvPr/>
          </p:nvSpPr>
          <p:spPr bwMode="auto">
            <a:xfrm>
              <a:off x="5631676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3" name="TextBox 15"/>
            <p:cNvSpPr txBox="1">
              <a:spLocks noChangeArrowheads="1"/>
            </p:cNvSpPr>
            <p:nvPr/>
          </p:nvSpPr>
          <p:spPr bwMode="auto">
            <a:xfrm>
              <a:off x="2584406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TextBox 16"/>
            <p:cNvSpPr txBox="1">
              <a:spLocks noChangeArrowheads="1"/>
            </p:cNvSpPr>
            <p:nvPr/>
          </p:nvSpPr>
          <p:spPr bwMode="auto">
            <a:xfrm>
              <a:off x="4309274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TextBox 17"/>
            <p:cNvSpPr txBox="1">
              <a:spLocks noChangeArrowheads="1"/>
            </p:cNvSpPr>
            <p:nvPr/>
          </p:nvSpPr>
          <p:spPr bwMode="auto">
            <a:xfrm>
              <a:off x="5863672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21"/>
          <p:cNvGrpSpPr/>
          <p:nvPr/>
        </p:nvGrpSpPr>
        <p:grpSpPr bwMode="auto">
          <a:xfrm>
            <a:off x="687388" y="4724400"/>
            <a:ext cx="7839075" cy="1046163"/>
            <a:chOff x="687760" y="4725144"/>
            <a:chExt cx="7839304" cy="1045973"/>
          </a:xfrm>
        </p:grpSpPr>
        <p:sp>
          <p:nvSpPr>
            <p:cNvPr id="17414" name="矩形 18"/>
            <p:cNvSpPr>
              <a:spLocks noChangeArrowheads="1"/>
            </p:cNvSpPr>
            <p:nvPr/>
          </p:nvSpPr>
          <p:spPr bwMode="auto">
            <a:xfrm>
              <a:off x="687761" y="4725144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矩形 19"/>
            <p:cNvSpPr>
              <a:spLocks noChangeArrowheads="1"/>
            </p:cNvSpPr>
            <p:nvPr/>
          </p:nvSpPr>
          <p:spPr bwMode="auto">
            <a:xfrm>
              <a:off x="687760" y="5124786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07.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6" name="组合 6"/>
          <p:cNvGrpSpPr/>
          <p:nvPr/>
        </p:nvGrpSpPr>
        <p:grpSpPr bwMode="auto">
          <a:xfrm>
            <a:off x="287338" y="1841500"/>
            <a:ext cx="4464050" cy="4464050"/>
            <a:chOff x="251520" y="2095455"/>
            <a:chExt cx="4464496" cy="4464496"/>
          </a:xfrm>
        </p:grpSpPr>
        <p:pic>
          <p:nvPicPr>
            <p:cNvPr id="1844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5407124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095455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5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677218" y="2924944"/>
              <a:ext cx="3594928" cy="221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 rot="16200000">
            <a:off x="4509294" y="2658269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6200000">
            <a:off x="4509294" y="3888582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4509294" y="5118894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5095875" y="223202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5095875" y="3457575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5095875" y="4686300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8"/>
          <p:cNvGrpSpPr/>
          <p:nvPr/>
        </p:nvGrpSpPr>
        <p:grpSpPr bwMode="auto">
          <a:xfrm>
            <a:off x="939800" y="2078038"/>
            <a:ext cx="7254875" cy="4473575"/>
            <a:chOff x="939121" y="2077657"/>
            <a:chExt cx="7255918" cy="4473587"/>
          </a:xfrm>
        </p:grpSpPr>
        <p:pic>
          <p:nvPicPr>
            <p:cNvPr id="9" name="Picture 2" descr="C:\Users\Administrator\Desktop\图表2.png"/>
            <p:cNvPicPr>
              <a:picLocks noChangeAspect="1" noChangeArrowheads="1"/>
            </p:cNvPicPr>
            <p:nvPr/>
          </p:nvPicPr>
          <p:blipFill rotWithShape="1">
            <a:blip r:embed="rId1"/>
            <a:srcRect t="24596" b="25608"/>
            <a:stretch>
              <a:fillRect/>
            </a:stretch>
          </p:blipFill>
          <p:spPr bwMode="auto">
            <a:xfrm>
              <a:off x="996279" y="2077657"/>
              <a:ext cx="7198760" cy="3584585"/>
            </a:xfrm>
            <a:prstGeom prst="rect">
              <a:avLst/>
            </a:prstGeom>
            <a:noFill/>
            <a:effectLst>
              <a:outerShdw blurRad="88900" sx="101000" sy="101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465" name="组合 15"/>
            <p:cNvGrpSpPr/>
            <p:nvPr/>
          </p:nvGrpSpPr>
          <p:grpSpPr bwMode="auto">
            <a:xfrm>
              <a:off x="939121" y="2497982"/>
              <a:ext cx="6638336" cy="4053262"/>
              <a:chOff x="939121" y="2497982"/>
              <a:chExt cx="6638336" cy="4053262"/>
            </a:xfrm>
          </p:grpSpPr>
          <p:pic>
            <p:nvPicPr>
              <p:cNvPr id="19466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1127297" y="3823279"/>
                <a:ext cx="4071146" cy="102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7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-366553">
                <a:off x="939121" y="3984957"/>
                <a:ext cx="2270696" cy="706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8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510369">
                <a:off x="2888436" y="4024821"/>
                <a:ext cx="2270696" cy="706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9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3058988">
                <a:off x="3215819" y="3903519"/>
                <a:ext cx="3601384" cy="1694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0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1958112">
                <a:off x="3527429" y="3977459"/>
                <a:ext cx="4050028" cy="2069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1" name="TextBox 9"/>
              <p:cNvSpPr txBox="1">
                <a:spLocks noChangeArrowheads="1"/>
              </p:cNvSpPr>
              <p:nvPr/>
            </p:nvSpPr>
            <p:spPr bwMode="auto">
              <a:xfrm>
                <a:off x="6406930" y="249798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2" name="TextBox 10"/>
              <p:cNvSpPr txBox="1">
                <a:spLocks noChangeArrowheads="1"/>
              </p:cNvSpPr>
              <p:nvPr/>
            </p:nvSpPr>
            <p:spPr bwMode="auto">
              <a:xfrm>
                <a:off x="6406930" y="2990315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3" name="TextBox 11"/>
              <p:cNvSpPr txBox="1">
                <a:spLocks noChangeArrowheads="1"/>
              </p:cNvSpPr>
              <p:nvPr/>
            </p:nvSpPr>
            <p:spPr bwMode="auto">
              <a:xfrm>
                <a:off x="6406930" y="3509611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4" name="TextBox 12"/>
              <p:cNvSpPr txBox="1">
                <a:spLocks noChangeArrowheads="1"/>
              </p:cNvSpPr>
              <p:nvPr/>
            </p:nvSpPr>
            <p:spPr bwMode="auto">
              <a:xfrm>
                <a:off x="6406930" y="4001944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5" name="TextBox 13"/>
              <p:cNvSpPr txBox="1">
                <a:spLocks noChangeArrowheads="1"/>
              </p:cNvSpPr>
              <p:nvPr/>
            </p:nvSpPr>
            <p:spPr bwMode="auto">
              <a:xfrm>
                <a:off x="6406930" y="4519753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6" name="TextBox 14"/>
              <p:cNvSpPr txBox="1">
                <a:spLocks noChangeArrowheads="1"/>
              </p:cNvSpPr>
              <p:nvPr/>
            </p:nvSpPr>
            <p:spPr bwMode="auto">
              <a:xfrm>
                <a:off x="6406930" y="50120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9477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1485821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8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499666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9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3518709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0" name="TextBox 24"/>
              <p:cNvSpPr txBox="1">
                <a:spLocks noChangeArrowheads="1"/>
              </p:cNvSpPr>
              <p:nvPr/>
            </p:nvSpPr>
            <p:spPr bwMode="auto">
              <a:xfrm>
                <a:off x="1416293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1" name="TextBox 25"/>
              <p:cNvSpPr txBox="1">
                <a:spLocks noChangeArrowheads="1"/>
              </p:cNvSpPr>
              <p:nvPr/>
            </p:nvSpPr>
            <p:spPr bwMode="auto">
              <a:xfrm>
                <a:off x="2430138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2" name="TextBox 26"/>
              <p:cNvSpPr txBox="1">
                <a:spLocks noChangeArrowheads="1"/>
              </p:cNvSpPr>
              <p:nvPr/>
            </p:nvSpPr>
            <p:spPr bwMode="auto">
              <a:xfrm>
                <a:off x="3449181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3" name="TextBox 27"/>
              <p:cNvSpPr txBox="1">
                <a:spLocks noChangeArrowheads="1"/>
              </p:cNvSpPr>
              <p:nvPr/>
            </p:nvSpPr>
            <p:spPr bwMode="auto">
              <a:xfrm>
                <a:off x="1416293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4" name="TextBox 28"/>
              <p:cNvSpPr txBox="1">
                <a:spLocks noChangeArrowheads="1"/>
              </p:cNvSpPr>
              <p:nvPr/>
            </p:nvSpPr>
            <p:spPr bwMode="auto">
              <a:xfrm>
                <a:off x="2430138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5" name="TextBox 29"/>
              <p:cNvSpPr txBox="1">
                <a:spLocks noChangeArrowheads="1"/>
              </p:cNvSpPr>
              <p:nvPr/>
            </p:nvSpPr>
            <p:spPr bwMode="auto">
              <a:xfrm>
                <a:off x="3449181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6" name="TextBox 30"/>
              <p:cNvSpPr txBox="1">
                <a:spLocks noChangeArrowheads="1"/>
              </p:cNvSpPr>
              <p:nvPr/>
            </p:nvSpPr>
            <p:spPr bwMode="auto">
              <a:xfrm>
                <a:off x="1416293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7" name="TextBox 31"/>
              <p:cNvSpPr txBox="1">
                <a:spLocks noChangeArrowheads="1"/>
              </p:cNvSpPr>
              <p:nvPr/>
            </p:nvSpPr>
            <p:spPr bwMode="auto">
              <a:xfrm>
                <a:off x="2430138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8" name="TextBox 32"/>
              <p:cNvSpPr txBox="1">
                <a:spLocks noChangeArrowheads="1"/>
              </p:cNvSpPr>
              <p:nvPr/>
            </p:nvSpPr>
            <p:spPr bwMode="auto">
              <a:xfrm>
                <a:off x="3449181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08.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460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1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724150"/>
            <a:ext cx="8620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724150"/>
            <a:ext cx="8620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724150"/>
            <a:ext cx="8620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71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4" name="组合 11"/>
          <p:cNvGrpSpPr/>
          <p:nvPr/>
        </p:nvGrpSpPr>
        <p:grpSpPr bwMode="auto">
          <a:xfrm>
            <a:off x="990600" y="2401888"/>
            <a:ext cx="7150100" cy="1531937"/>
            <a:chOff x="990601" y="1016001"/>
            <a:chExt cx="7150099" cy="1531938"/>
          </a:xfrm>
        </p:grpSpPr>
        <p:sp>
          <p:nvSpPr>
            <p:cNvPr id="20486" name="Freeform 6"/>
            <p:cNvSpPr/>
            <p:nvPr/>
          </p:nvSpPr>
          <p:spPr bwMode="auto">
            <a:xfrm>
              <a:off x="5562600" y="1016001"/>
              <a:ext cx="760412" cy="760413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850152754 h 69"/>
                <a:gd name="T4" fmla="*/ 2147483646 w 69"/>
                <a:gd name="T5" fmla="*/ 2147483646 h 69"/>
                <a:gd name="T6" fmla="*/ 2147483646 w 69"/>
                <a:gd name="T7" fmla="*/ 2147483646 h 69"/>
                <a:gd name="T8" fmla="*/ 0 w 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Freeform 7"/>
            <p:cNvSpPr/>
            <p:nvPr/>
          </p:nvSpPr>
          <p:spPr bwMode="auto">
            <a:xfrm>
              <a:off x="3590925" y="1016001"/>
              <a:ext cx="769937" cy="1333500"/>
            </a:xfrm>
            <a:custGeom>
              <a:avLst/>
              <a:gdLst>
                <a:gd name="T0" fmla="*/ 2147483646 w 70"/>
                <a:gd name="T1" fmla="*/ 2147483646 h 121"/>
                <a:gd name="T2" fmla="*/ 2147483646 w 70"/>
                <a:gd name="T3" fmla="*/ 2147483646 h 121"/>
                <a:gd name="T4" fmla="*/ 2147483646 w 70"/>
                <a:gd name="T5" fmla="*/ 2147483646 h 121"/>
                <a:gd name="T6" fmla="*/ 2147483646 w 70"/>
                <a:gd name="T7" fmla="*/ 2147483646 h 121"/>
                <a:gd name="T8" fmla="*/ 0 w 70"/>
                <a:gd name="T9" fmla="*/ 0 h 121"/>
                <a:gd name="T10" fmla="*/ 0 w 70"/>
                <a:gd name="T11" fmla="*/ 850188905 h 121"/>
                <a:gd name="T12" fmla="*/ 2147483646 w 7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Freeform 8"/>
            <p:cNvSpPr/>
            <p:nvPr/>
          </p:nvSpPr>
          <p:spPr bwMode="auto">
            <a:xfrm>
              <a:off x="7699375" y="1016001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Freeform 9"/>
            <p:cNvSpPr/>
            <p:nvPr/>
          </p:nvSpPr>
          <p:spPr bwMode="auto">
            <a:xfrm>
              <a:off x="990601" y="1016001"/>
              <a:ext cx="1531937" cy="1531938"/>
            </a:xfrm>
            <a:custGeom>
              <a:avLst/>
              <a:gdLst>
                <a:gd name="T0" fmla="*/ 2147483646 w 139"/>
                <a:gd name="T1" fmla="*/ 0 h 139"/>
                <a:gd name="T2" fmla="*/ 2147483646 w 139"/>
                <a:gd name="T3" fmla="*/ 850258653 h 139"/>
                <a:gd name="T4" fmla="*/ 2147483646 w 139"/>
                <a:gd name="T5" fmla="*/ 2147483646 h 139"/>
                <a:gd name="T6" fmla="*/ 2147483646 w 139"/>
                <a:gd name="T7" fmla="*/ 2147483646 h 139"/>
                <a:gd name="T8" fmla="*/ 850258098 w 139"/>
                <a:gd name="T9" fmla="*/ 2147483646 h 139"/>
                <a:gd name="T10" fmla="*/ 2147483646 w 139"/>
                <a:gd name="T11" fmla="*/ 2147483646 h 139"/>
                <a:gd name="T12" fmla="*/ 1457588460 w 139"/>
                <a:gd name="T13" fmla="*/ 2147483646 h 139"/>
                <a:gd name="T14" fmla="*/ 0 w 139"/>
                <a:gd name="T15" fmla="*/ 2147483646 h 139"/>
                <a:gd name="T16" fmla="*/ 2147483646 w 139"/>
                <a:gd name="T17" fmla="*/ 2147483646 h 139"/>
                <a:gd name="T18" fmla="*/ 2147483646 w 139"/>
                <a:gd name="T19" fmla="*/ 2147483646 h 139"/>
                <a:gd name="T20" fmla="*/ 2147483646 w 139"/>
                <a:gd name="T21" fmla="*/ 0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Box 7"/>
            <p:cNvSpPr txBox="1">
              <a:spLocks noChangeArrowheads="1"/>
            </p:cNvSpPr>
            <p:nvPr/>
          </p:nvSpPr>
          <p:spPr bwMode="auto">
            <a:xfrm>
              <a:off x="1030975" y="1470679"/>
              <a:ext cx="15234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1" name="TextBox 8"/>
            <p:cNvSpPr txBox="1">
              <a:spLocks noChangeArrowheads="1"/>
            </p:cNvSpPr>
            <p:nvPr/>
          </p:nvSpPr>
          <p:spPr bwMode="auto">
            <a:xfrm>
              <a:off x="3059832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2" name="TextBox 9"/>
            <p:cNvSpPr txBox="1">
              <a:spLocks noChangeArrowheads="1"/>
            </p:cNvSpPr>
            <p:nvPr/>
          </p:nvSpPr>
          <p:spPr bwMode="auto">
            <a:xfrm>
              <a:off x="5011569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93" name="TextBox 10"/>
            <p:cNvSpPr txBox="1">
              <a:spLocks noChangeArrowheads="1"/>
            </p:cNvSpPr>
            <p:nvPr/>
          </p:nvSpPr>
          <p:spPr bwMode="auto">
            <a:xfrm>
              <a:off x="6955785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512763" y="4262438"/>
            <a:ext cx="81168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09.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8" name="组合 3"/>
          <p:cNvGrpSpPr/>
          <p:nvPr/>
        </p:nvGrpSpPr>
        <p:grpSpPr bwMode="auto">
          <a:xfrm>
            <a:off x="765175" y="2541588"/>
            <a:ext cx="3267075" cy="3243262"/>
            <a:chOff x="5364088" y="992264"/>
            <a:chExt cx="3267882" cy="3242926"/>
          </a:xfrm>
        </p:grpSpPr>
        <p:grpSp>
          <p:nvGrpSpPr>
            <p:cNvPr id="21522" name="组合 4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22" name="Freeform 6"/>
              <p:cNvSpPr/>
              <p:nvPr/>
            </p:nvSpPr>
            <p:spPr bwMode="auto">
              <a:xfrm>
                <a:off x="2695725" y="1363105"/>
                <a:ext cx="2182812" cy="2171446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512912" y="3534551"/>
                <a:ext cx="2182813" cy="2160842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695725" y="3534551"/>
                <a:ext cx="2182812" cy="2160842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3264232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604509" y="4113461"/>
                <a:ext cx="182431" cy="888512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44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3" name="TextBox 5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4" name="TextBox 6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TextBox 7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6" name="TextBox 8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38794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38794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94928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94928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8794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38794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194928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94928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5" name="TextBox 17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36" name="TextBox 18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37" name="TextBox 19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38" name="TextBox 20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09" name="组合 41"/>
          <p:cNvGrpSpPr/>
          <p:nvPr/>
        </p:nvGrpSpPr>
        <p:grpSpPr bwMode="auto">
          <a:xfrm>
            <a:off x="4556125" y="3357563"/>
            <a:ext cx="4071938" cy="1587500"/>
            <a:chOff x="4556720" y="3356992"/>
            <a:chExt cx="4071625" cy="1588025"/>
          </a:xfrm>
        </p:grpSpPr>
        <p:sp>
          <p:nvSpPr>
            <p:cNvPr id="21510" name="TextBox 29"/>
            <p:cNvSpPr txBox="1">
              <a:spLocks noChangeArrowheads="1"/>
            </p:cNvSpPr>
            <p:nvPr/>
          </p:nvSpPr>
          <p:spPr bwMode="auto">
            <a:xfrm>
              <a:off x="4706377" y="335699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1" name="TextBox 30"/>
            <p:cNvSpPr txBox="1">
              <a:spLocks noChangeArrowheads="1"/>
            </p:cNvSpPr>
            <p:nvPr/>
          </p:nvSpPr>
          <p:spPr bwMode="auto">
            <a:xfrm>
              <a:off x="4706377" y="397112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2" name="TextBox 31"/>
            <p:cNvSpPr txBox="1">
              <a:spLocks noChangeArrowheads="1"/>
            </p:cNvSpPr>
            <p:nvPr/>
          </p:nvSpPr>
          <p:spPr bwMode="auto">
            <a:xfrm>
              <a:off x="4706377" y="458525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3" name="TextBox 32"/>
            <p:cNvSpPr txBox="1">
              <a:spLocks noChangeArrowheads="1"/>
            </p:cNvSpPr>
            <p:nvPr/>
          </p:nvSpPr>
          <p:spPr bwMode="auto">
            <a:xfrm>
              <a:off x="6635053" y="460646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4" name="TextBox 33"/>
            <p:cNvSpPr txBox="1">
              <a:spLocks noChangeArrowheads="1"/>
            </p:cNvSpPr>
            <p:nvPr/>
          </p:nvSpPr>
          <p:spPr bwMode="auto">
            <a:xfrm>
              <a:off x="6635053" y="399233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5" name="TextBox 34"/>
            <p:cNvSpPr txBox="1">
              <a:spLocks noChangeArrowheads="1"/>
            </p:cNvSpPr>
            <p:nvPr/>
          </p:nvSpPr>
          <p:spPr bwMode="auto">
            <a:xfrm>
              <a:off x="6635053" y="337820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556720" y="3450685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720" y="406525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556720" y="4694109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485385" y="3472917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485385" y="408748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485385" y="4700461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2" name="组合 5"/>
          <p:cNvGrpSpPr/>
          <p:nvPr/>
        </p:nvGrpSpPr>
        <p:grpSpPr bwMode="auto">
          <a:xfrm>
            <a:off x="2701925" y="2349500"/>
            <a:ext cx="5492750" cy="3482975"/>
            <a:chOff x="1887556" y="979635"/>
            <a:chExt cx="5492756" cy="3483663"/>
          </a:xfrm>
        </p:grpSpPr>
        <p:sp>
          <p:nvSpPr>
            <p:cNvPr id="22540" name="TextBox 6"/>
            <p:cNvSpPr txBox="1">
              <a:spLocks noChangeArrowheads="1"/>
            </p:cNvSpPr>
            <p:nvPr/>
          </p:nvSpPr>
          <p:spPr bwMode="auto">
            <a:xfrm>
              <a:off x="2208692" y="979635"/>
              <a:ext cx="11063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TextBox 7"/>
            <p:cNvSpPr txBox="1">
              <a:spLocks noChangeArrowheads="1"/>
            </p:cNvSpPr>
            <p:nvPr/>
          </p:nvSpPr>
          <p:spPr bwMode="auto">
            <a:xfrm>
              <a:off x="6356176" y="3899275"/>
              <a:ext cx="1024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42" name="组合 8"/>
            <p:cNvGrpSpPr/>
            <p:nvPr/>
          </p:nvGrpSpPr>
          <p:grpSpPr bwMode="auto">
            <a:xfrm>
              <a:off x="2366147" y="1251531"/>
              <a:ext cx="4815358" cy="2977936"/>
              <a:chOff x="1876425" y="1700213"/>
              <a:chExt cx="5703888" cy="3527424"/>
            </a:xfrm>
          </p:grpSpPr>
          <p:sp>
            <p:nvSpPr>
              <p:cNvPr id="22563" name="Rectangle 71"/>
              <p:cNvSpPr>
                <a:spLocks noChangeArrowheads="1"/>
              </p:cNvSpPr>
              <p:nvPr/>
            </p:nvSpPr>
            <p:spPr bwMode="auto">
              <a:xfrm>
                <a:off x="1958975" y="1700213"/>
                <a:ext cx="25400" cy="346868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4" name="Rectangle 72"/>
              <p:cNvSpPr>
                <a:spLocks noChangeArrowheads="1"/>
              </p:cNvSpPr>
              <p:nvPr/>
            </p:nvSpPr>
            <p:spPr bwMode="auto">
              <a:xfrm>
                <a:off x="1971675" y="5156200"/>
                <a:ext cx="5608638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5" name="Freeform 73"/>
              <p:cNvSpPr/>
              <p:nvPr/>
            </p:nvSpPr>
            <p:spPr bwMode="auto">
              <a:xfrm>
                <a:off x="1971675" y="2681288"/>
                <a:ext cx="5464175" cy="2463800"/>
              </a:xfrm>
              <a:custGeom>
                <a:avLst/>
                <a:gdLst>
                  <a:gd name="T0" fmla="*/ 75604688 w 3442"/>
                  <a:gd name="T1" fmla="*/ 2147483646 h 1552"/>
                  <a:gd name="T2" fmla="*/ 0 w 3442"/>
                  <a:gd name="T3" fmla="*/ 2147483646 h 1552"/>
                  <a:gd name="T4" fmla="*/ 1670864388 w 3442"/>
                  <a:gd name="T5" fmla="*/ 1726307825 h 1552"/>
                  <a:gd name="T6" fmla="*/ 2147483646 w 3442"/>
                  <a:gd name="T7" fmla="*/ 1726307825 h 1552"/>
                  <a:gd name="T8" fmla="*/ 2147483646 w 3442"/>
                  <a:gd name="T9" fmla="*/ 0 h 1552"/>
                  <a:gd name="T10" fmla="*/ 2147483646 w 3442"/>
                  <a:gd name="T11" fmla="*/ 0 h 1552"/>
                  <a:gd name="T12" fmla="*/ 2147483646 w 3442"/>
                  <a:gd name="T13" fmla="*/ 93246575 h 1552"/>
                  <a:gd name="T14" fmla="*/ 2147483646 w 3442"/>
                  <a:gd name="T15" fmla="*/ 93246575 h 1552"/>
                  <a:gd name="T16" fmla="*/ 2147483646 w 3442"/>
                  <a:gd name="T17" fmla="*/ 1822073763 h 1552"/>
                  <a:gd name="T18" fmla="*/ 1726307825 w 3442"/>
                  <a:gd name="T19" fmla="*/ 1822073763 h 1552"/>
                  <a:gd name="T20" fmla="*/ 75604688 w 3442"/>
                  <a:gd name="T21" fmla="*/ 2147483646 h 15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42" h="1552">
                    <a:moveTo>
                      <a:pt x="30" y="1552"/>
                    </a:moveTo>
                    <a:lnTo>
                      <a:pt x="0" y="1529"/>
                    </a:lnTo>
                    <a:lnTo>
                      <a:pt x="663" y="685"/>
                    </a:lnTo>
                    <a:lnTo>
                      <a:pt x="1627" y="685"/>
                    </a:lnTo>
                    <a:lnTo>
                      <a:pt x="2312" y="0"/>
                    </a:lnTo>
                    <a:lnTo>
                      <a:pt x="3442" y="0"/>
                    </a:lnTo>
                    <a:lnTo>
                      <a:pt x="3442" y="37"/>
                    </a:lnTo>
                    <a:lnTo>
                      <a:pt x="2327" y="37"/>
                    </a:lnTo>
                    <a:lnTo>
                      <a:pt x="1642" y="723"/>
                    </a:lnTo>
                    <a:lnTo>
                      <a:pt x="685" y="723"/>
                    </a:lnTo>
                    <a:lnTo>
                      <a:pt x="30" y="155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Freeform 74"/>
              <p:cNvSpPr/>
              <p:nvPr/>
            </p:nvSpPr>
            <p:spPr bwMode="auto">
              <a:xfrm>
                <a:off x="1995488" y="3422650"/>
                <a:ext cx="5453063" cy="1746250"/>
              </a:xfrm>
              <a:custGeom>
                <a:avLst/>
                <a:gdLst>
                  <a:gd name="T0" fmla="*/ 20161252 w 3435"/>
                  <a:gd name="T1" fmla="*/ 2147483646 h 1100"/>
                  <a:gd name="T2" fmla="*/ 0 w 3435"/>
                  <a:gd name="T3" fmla="*/ 2147483646 h 1100"/>
                  <a:gd name="T4" fmla="*/ 2147483646 w 3435"/>
                  <a:gd name="T5" fmla="*/ 2031245938 h 1100"/>
                  <a:gd name="T6" fmla="*/ 2147483646 w 3435"/>
                  <a:gd name="T7" fmla="*/ 0 h 1100"/>
                  <a:gd name="T8" fmla="*/ 2147483646 w 3435"/>
                  <a:gd name="T9" fmla="*/ 738406575 h 1100"/>
                  <a:gd name="T10" fmla="*/ 2147483646 w 3435"/>
                  <a:gd name="T11" fmla="*/ 816530625 h 1100"/>
                  <a:gd name="T12" fmla="*/ 2147483646 w 3435"/>
                  <a:gd name="T13" fmla="*/ 113407825 h 1100"/>
                  <a:gd name="T14" fmla="*/ 2147483646 w 3435"/>
                  <a:gd name="T15" fmla="*/ 2106850625 h 1100"/>
                  <a:gd name="T16" fmla="*/ 20161252 w 3435"/>
                  <a:gd name="T17" fmla="*/ 2147483646 h 1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435" h="1100">
                    <a:moveTo>
                      <a:pt x="8" y="1100"/>
                    </a:moveTo>
                    <a:lnTo>
                      <a:pt x="0" y="1062"/>
                    </a:lnTo>
                    <a:lnTo>
                      <a:pt x="1228" y="806"/>
                    </a:lnTo>
                    <a:lnTo>
                      <a:pt x="2297" y="0"/>
                    </a:lnTo>
                    <a:lnTo>
                      <a:pt x="3435" y="293"/>
                    </a:lnTo>
                    <a:lnTo>
                      <a:pt x="3427" y="324"/>
                    </a:lnTo>
                    <a:lnTo>
                      <a:pt x="2305" y="45"/>
                    </a:lnTo>
                    <a:lnTo>
                      <a:pt x="1243" y="836"/>
                    </a:lnTo>
                    <a:lnTo>
                      <a:pt x="8" y="110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Freeform 75"/>
              <p:cNvSpPr/>
              <p:nvPr/>
            </p:nvSpPr>
            <p:spPr bwMode="auto">
              <a:xfrm>
                <a:off x="1958975" y="1843088"/>
                <a:ext cx="5489575" cy="3313112"/>
              </a:xfrm>
              <a:custGeom>
                <a:avLst/>
                <a:gdLst>
                  <a:gd name="T0" fmla="*/ 95765938 w 3458"/>
                  <a:gd name="T1" fmla="*/ 2147483646 h 2087"/>
                  <a:gd name="T2" fmla="*/ 0 w 3458"/>
                  <a:gd name="T3" fmla="*/ 2147483646 h 2087"/>
                  <a:gd name="T4" fmla="*/ 2147483646 w 3458"/>
                  <a:gd name="T5" fmla="*/ 1633061004 h 2087"/>
                  <a:gd name="T6" fmla="*/ 2147483646 w 3458"/>
                  <a:gd name="T7" fmla="*/ 1633061004 h 2087"/>
                  <a:gd name="T8" fmla="*/ 2147483646 w 3458"/>
                  <a:gd name="T9" fmla="*/ 627518018 h 2087"/>
                  <a:gd name="T10" fmla="*/ 2147483646 w 3458"/>
                  <a:gd name="T11" fmla="*/ 0 h 2087"/>
                  <a:gd name="T12" fmla="*/ 2147483646 w 3458"/>
                  <a:gd name="T13" fmla="*/ 75604676 h 2087"/>
                  <a:gd name="T14" fmla="*/ 2147483646 w 3458"/>
                  <a:gd name="T15" fmla="*/ 720764579 h 2087"/>
                  <a:gd name="T16" fmla="*/ 2147483646 w 3458"/>
                  <a:gd name="T17" fmla="*/ 1708665680 h 2087"/>
                  <a:gd name="T18" fmla="*/ 95765938 w 3458"/>
                  <a:gd name="T19" fmla="*/ 2147483646 h 20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58" h="2087">
                    <a:moveTo>
                      <a:pt x="38" y="2087"/>
                    </a:moveTo>
                    <a:lnTo>
                      <a:pt x="0" y="2064"/>
                    </a:lnTo>
                    <a:lnTo>
                      <a:pt x="859" y="648"/>
                    </a:lnTo>
                    <a:lnTo>
                      <a:pt x="1996" y="249"/>
                    </a:lnTo>
                    <a:lnTo>
                      <a:pt x="3450" y="0"/>
                    </a:lnTo>
                    <a:lnTo>
                      <a:pt x="3458" y="30"/>
                    </a:lnTo>
                    <a:lnTo>
                      <a:pt x="2004" y="286"/>
                    </a:lnTo>
                    <a:lnTo>
                      <a:pt x="882" y="678"/>
                    </a:lnTo>
                    <a:lnTo>
                      <a:pt x="38" y="2087"/>
                    </a:lnTo>
                    <a:close/>
                  </a:path>
                </a:pathLst>
              </a:cu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Oval 76"/>
              <p:cNvSpPr>
                <a:spLocks noChangeArrowheads="1"/>
              </p:cNvSpPr>
              <p:nvPr/>
            </p:nvSpPr>
            <p:spPr bwMode="auto">
              <a:xfrm>
                <a:off x="3275013" y="2836863"/>
                <a:ext cx="142875" cy="1428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9" name="Oval 77"/>
              <p:cNvSpPr>
                <a:spLocks noChangeArrowheads="1"/>
              </p:cNvSpPr>
              <p:nvPr/>
            </p:nvSpPr>
            <p:spPr bwMode="auto">
              <a:xfrm>
                <a:off x="3287713" y="2847975"/>
                <a:ext cx="106363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0" name="Oval 78"/>
              <p:cNvSpPr>
                <a:spLocks noChangeArrowheads="1"/>
              </p:cNvSpPr>
              <p:nvPr/>
            </p:nvSpPr>
            <p:spPr bwMode="auto">
              <a:xfrm>
                <a:off x="2976563" y="3744913"/>
                <a:ext cx="142875" cy="13176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1" name="Oval 79"/>
              <p:cNvSpPr>
                <a:spLocks noChangeArrowheads="1"/>
              </p:cNvSpPr>
              <p:nvPr/>
            </p:nvSpPr>
            <p:spPr bwMode="auto">
              <a:xfrm>
                <a:off x="3000375" y="3757613"/>
                <a:ext cx="95250" cy="1063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2" name="Oval 80"/>
              <p:cNvSpPr>
                <a:spLocks noChangeArrowheads="1"/>
              </p:cNvSpPr>
              <p:nvPr/>
            </p:nvSpPr>
            <p:spPr bwMode="auto">
              <a:xfrm>
                <a:off x="3897313" y="4641850"/>
                <a:ext cx="131763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3" name="Oval 81"/>
              <p:cNvSpPr>
                <a:spLocks noChangeArrowheads="1"/>
              </p:cNvSpPr>
              <p:nvPr/>
            </p:nvSpPr>
            <p:spPr bwMode="auto">
              <a:xfrm>
                <a:off x="3908425" y="4665663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4" name="Oval 82"/>
              <p:cNvSpPr>
                <a:spLocks noChangeArrowheads="1"/>
              </p:cNvSpPr>
              <p:nvPr/>
            </p:nvSpPr>
            <p:spPr bwMode="auto">
              <a:xfrm>
                <a:off x="7364413" y="3840163"/>
                <a:ext cx="142875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5" name="Oval 83"/>
              <p:cNvSpPr>
                <a:spLocks noChangeArrowheads="1"/>
              </p:cNvSpPr>
              <p:nvPr/>
            </p:nvSpPr>
            <p:spPr bwMode="auto">
              <a:xfrm>
                <a:off x="7388225" y="3863975"/>
                <a:ext cx="107950" cy="96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6" name="Oval 84"/>
              <p:cNvSpPr>
                <a:spLocks noChangeArrowheads="1"/>
              </p:cNvSpPr>
              <p:nvPr/>
            </p:nvSpPr>
            <p:spPr bwMode="auto">
              <a:xfrm>
                <a:off x="7364413" y="2644775"/>
                <a:ext cx="142875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7" name="Oval 85"/>
              <p:cNvSpPr>
                <a:spLocks noChangeArrowheads="1"/>
              </p:cNvSpPr>
              <p:nvPr/>
            </p:nvSpPr>
            <p:spPr bwMode="auto">
              <a:xfrm>
                <a:off x="7388225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8" name="Oval 86"/>
              <p:cNvSpPr>
                <a:spLocks noChangeArrowheads="1"/>
              </p:cNvSpPr>
              <p:nvPr/>
            </p:nvSpPr>
            <p:spPr bwMode="auto">
              <a:xfrm>
                <a:off x="7364413" y="1808163"/>
                <a:ext cx="142875" cy="1301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9" name="Oval 87"/>
              <p:cNvSpPr>
                <a:spLocks noChangeArrowheads="1"/>
              </p:cNvSpPr>
              <p:nvPr/>
            </p:nvSpPr>
            <p:spPr bwMode="auto">
              <a:xfrm>
                <a:off x="7388225" y="1819275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0" name="Oval 88"/>
              <p:cNvSpPr>
                <a:spLocks noChangeArrowheads="1"/>
              </p:cNvSpPr>
              <p:nvPr/>
            </p:nvSpPr>
            <p:spPr bwMode="auto">
              <a:xfrm>
                <a:off x="4494213" y="3721100"/>
                <a:ext cx="1444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1" name="Oval 89"/>
              <p:cNvSpPr>
                <a:spLocks noChangeArrowheads="1"/>
              </p:cNvSpPr>
              <p:nvPr/>
            </p:nvSpPr>
            <p:spPr bwMode="auto">
              <a:xfrm>
                <a:off x="4518025" y="3744913"/>
                <a:ext cx="96838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2" name="Oval 90"/>
              <p:cNvSpPr>
                <a:spLocks noChangeArrowheads="1"/>
              </p:cNvSpPr>
              <p:nvPr/>
            </p:nvSpPr>
            <p:spPr bwMode="auto">
              <a:xfrm>
                <a:off x="5583238" y="3398838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3" name="Oval 91"/>
              <p:cNvSpPr>
                <a:spLocks noChangeArrowheads="1"/>
              </p:cNvSpPr>
              <p:nvPr/>
            </p:nvSpPr>
            <p:spPr bwMode="auto">
              <a:xfrm>
                <a:off x="5594350" y="3422650"/>
                <a:ext cx="107950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4" name="Oval 92"/>
              <p:cNvSpPr>
                <a:spLocks noChangeArrowheads="1"/>
              </p:cNvSpPr>
              <p:nvPr/>
            </p:nvSpPr>
            <p:spPr bwMode="auto">
              <a:xfrm>
                <a:off x="5594350" y="2644775"/>
                <a:ext cx="1317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5" name="Oval 93"/>
              <p:cNvSpPr>
                <a:spLocks noChangeArrowheads="1"/>
              </p:cNvSpPr>
              <p:nvPr/>
            </p:nvSpPr>
            <p:spPr bwMode="auto">
              <a:xfrm>
                <a:off x="5607050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6" name="Oval 94"/>
              <p:cNvSpPr>
                <a:spLocks noChangeArrowheads="1"/>
              </p:cNvSpPr>
              <p:nvPr/>
            </p:nvSpPr>
            <p:spPr bwMode="auto">
              <a:xfrm>
                <a:off x="5068888" y="2201863"/>
                <a:ext cx="142875" cy="14446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7" name="Oval 95"/>
              <p:cNvSpPr>
                <a:spLocks noChangeArrowheads="1"/>
              </p:cNvSpPr>
              <p:nvPr/>
            </p:nvSpPr>
            <p:spPr bwMode="auto">
              <a:xfrm>
                <a:off x="5092700" y="2225675"/>
                <a:ext cx="952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8" name="Oval 96"/>
              <p:cNvSpPr>
                <a:spLocks noChangeArrowheads="1"/>
              </p:cNvSpPr>
              <p:nvPr/>
            </p:nvSpPr>
            <p:spPr bwMode="auto">
              <a:xfrm>
                <a:off x="1971675" y="5119688"/>
                <a:ext cx="47625" cy="4921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9" name="Rectangle 97"/>
              <p:cNvSpPr>
                <a:spLocks noChangeArrowheads="1"/>
              </p:cNvSpPr>
              <p:nvPr/>
            </p:nvSpPr>
            <p:spPr bwMode="auto">
              <a:xfrm>
                <a:off x="1876425" y="515620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0" name="Rectangle 98"/>
              <p:cNvSpPr>
                <a:spLocks noChangeArrowheads="1"/>
              </p:cNvSpPr>
              <p:nvPr/>
            </p:nvSpPr>
            <p:spPr bwMode="auto">
              <a:xfrm>
                <a:off x="1876425" y="460692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1" name="Rectangle 99"/>
              <p:cNvSpPr>
                <a:spLocks noChangeArrowheads="1"/>
              </p:cNvSpPr>
              <p:nvPr/>
            </p:nvSpPr>
            <p:spPr bwMode="auto">
              <a:xfrm>
                <a:off x="1876425" y="4043363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2" name="Rectangle 100"/>
              <p:cNvSpPr>
                <a:spLocks noChangeArrowheads="1"/>
              </p:cNvSpPr>
              <p:nvPr/>
            </p:nvSpPr>
            <p:spPr bwMode="auto">
              <a:xfrm>
                <a:off x="1876425" y="3494088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3" name="Rectangle 101"/>
              <p:cNvSpPr>
                <a:spLocks noChangeArrowheads="1"/>
              </p:cNvSpPr>
              <p:nvPr/>
            </p:nvSpPr>
            <p:spPr bwMode="auto">
              <a:xfrm>
                <a:off x="1876425" y="2943225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4" name="Rectangle 102"/>
              <p:cNvSpPr>
                <a:spLocks noChangeArrowheads="1"/>
              </p:cNvSpPr>
              <p:nvPr/>
            </p:nvSpPr>
            <p:spPr bwMode="auto">
              <a:xfrm>
                <a:off x="1876425" y="238125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5" name="Rectangle 103"/>
              <p:cNvSpPr>
                <a:spLocks noChangeArrowheads="1"/>
              </p:cNvSpPr>
              <p:nvPr/>
            </p:nvSpPr>
            <p:spPr bwMode="auto">
              <a:xfrm>
                <a:off x="1876425" y="183197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6" name="Rectangle 104"/>
              <p:cNvSpPr>
                <a:spLocks noChangeArrowheads="1"/>
              </p:cNvSpPr>
              <p:nvPr/>
            </p:nvSpPr>
            <p:spPr bwMode="auto">
              <a:xfrm>
                <a:off x="21637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7" name="Rectangle 105"/>
              <p:cNvSpPr>
                <a:spLocks noChangeArrowheads="1"/>
              </p:cNvSpPr>
              <p:nvPr/>
            </p:nvSpPr>
            <p:spPr bwMode="auto">
              <a:xfrm>
                <a:off x="23669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8" name="Rectangle 106"/>
              <p:cNvSpPr>
                <a:spLocks noChangeArrowheads="1"/>
              </p:cNvSpPr>
              <p:nvPr/>
            </p:nvSpPr>
            <p:spPr bwMode="auto">
              <a:xfrm>
                <a:off x="25701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9" name="Rectangle 107"/>
              <p:cNvSpPr>
                <a:spLocks noChangeArrowheads="1"/>
              </p:cNvSpPr>
              <p:nvPr/>
            </p:nvSpPr>
            <p:spPr bwMode="auto">
              <a:xfrm>
                <a:off x="27606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0" name="Rectangle 108"/>
              <p:cNvSpPr>
                <a:spLocks noChangeArrowheads="1"/>
              </p:cNvSpPr>
              <p:nvPr/>
            </p:nvSpPr>
            <p:spPr bwMode="auto">
              <a:xfrm>
                <a:off x="29638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1" name="Rectangle 109"/>
              <p:cNvSpPr>
                <a:spLocks noChangeArrowheads="1"/>
              </p:cNvSpPr>
              <p:nvPr/>
            </p:nvSpPr>
            <p:spPr bwMode="auto">
              <a:xfrm>
                <a:off x="31670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2" name="Rectangle 110"/>
              <p:cNvSpPr>
                <a:spLocks noChangeArrowheads="1"/>
              </p:cNvSpPr>
              <p:nvPr/>
            </p:nvSpPr>
            <p:spPr bwMode="auto">
              <a:xfrm>
                <a:off x="337026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3" name="Rectangle 111"/>
              <p:cNvSpPr>
                <a:spLocks noChangeArrowheads="1"/>
              </p:cNvSpPr>
              <p:nvPr/>
            </p:nvSpPr>
            <p:spPr bwMode="auto">
              <a:xfrm>
                <a:off x="35623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4" name="Rectangle 112"/>
              <p:cNvSpPr>
                <a:spLocks noChangeArrowheads="1"/>
              </p:cNvSpPr>
              <p:nvPr/>
            </p:nvSpPr>
            <p:spPr bwMode="auto">
              <a:xfrm>
                <a:off x="37655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5" name="Rectangle 113"/>
              <p:cNvSpPr>
                <a:spLocks noChangeArrowheads="1"/>
              </p:cNvSpPr>
              <p:nvPr/>
            </p:nvSpPr>
            <p:spPr bwMode="auto">
              <a:xfrm>
                <a:off x="39687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6" name="Rectangle 114"/>
              <p:cNvSpPr>
                <a:spLocks noChangeArrowheads="1"/>
              </p:cNvSpPr>
              <p:nvPr/>
            </p:nvSpPr>
            <p:spPr bwMode="auto">
              <a:xfrm>
                <a:off x="41592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7" name="Rectangle 115"/>
              <p:cNvSpPr>
                <a:spLocks noChangeArrowheads="1"/>
              </p:cNvSpPr>
              <p:nvPr/>
            </p:nvSpPr>
            <p:spPr bwMode="auto">
              <a:xfrm>
                <a:off x="43624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8" name="Rectangle 116"/>
              <p:cNvSpPr>
                <a:spLocks noChangeArrowheads="1"/>
              </p:cNvSpPr>
              <p:nvPr/>
            </p:nvSpPr>
            <p:spPr bwMode="auto">
              <a:xfrm>
                <a:off x="45656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9" name="Rectangle 117"/>
              <p:cNvSpPr>
                <a:spLocks noChangeArrowheads="1"/>
              </p:cNvSpPr>
              <p:nvPr/>
            </p:nvSpPr>
            <p:spPr bwMode="auto">
              <a:xfrm>
                <a:off x="47577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0" name="Rectangle 118"/>
              <p:cNvSpPr>
                <a:spLocks noChangeArrowheads="1"/>
              </p:cNvSpPr>
              <p:nvPr/>
            </p:nvSpPr>
            <p:spPr bwMode="auto">
              <a:xfrm>
                <a:off x="49609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1" name="Rectangle 119"/>
              <p:cNvSpPr>
                <a:spLocks noChangeArrowheads="1"/>
              </p:cNvSpPr>
              <p:nvPr/>
            </p:nvSpPr>
            <p:spPr bwMode="auto">
              <a:xfrm>
                <a:off x="51641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2" name="Rectangle 120"/>
              <p:cNvSpPr>
                <a:spLocks noChangeArrowheads="1"/>
              </p:cNvSpPr>
              <p:nvPr/>
            </p:nvSpPr>
            <p:spPr bwMode="auto">
              <a:xfrm>
                <a:off x="5367338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3" name="Rectangle 121"/>
              <p:cNvSpPr>
                <a:spLocks noChangeArrowheads="1"/>
              </p:cNvSpPr>
              <p:nvPr/>
            </p:nvSpPr>
            <p:spPr bwMode="auto">
              <a:xfrm>
                <a:off x="55594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4" name="Rectangle 122"/>
              <p:cNvSpPr>
                <a:spLocks noChangeArrowheads="1"/>
              </p:cNvSpPr>
              <p:nvPr/>
            </p:nvSpPr>
            <p:spPr bwMode="auto">
              <a:xfrm>
                <a:off x="57626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5" name="Rectangle 123"/>
              <p:cNvSpPr>
                <a:spLocks noChangeArrowheads="1"/>
              </p:cNvSpPr>
              <p:nvPr/>
            </p:nvSpPr>
            <p:spPr bwMode="auto">
              <a:xfrm>
                <a:off x="59658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6" name="Rectangle 124"/>
              <p:cNvSpPr>
                <a:spLocks noChangeArrowheads="1"/>
              </p:cNvSpPr>
              <p:nvPr/>
            </p:nvSpPr>
            <p:spPr bwMode="auto">
              <a:xfrm>
                <a:off x="61563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7" name="Rectangle 125"/>
              <p:cNvSpPr>
                <a:spLocks noChangeArrowheads="1"/>
              </p:cNvSpPr>
              <p:nvPr/>
            </p:nvSpPr>
            <p:spPr bwMode="auto">
              <a:xfrm>
                <a:off x="63595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8" name="Rectangle 126"/>
              <p:cNvSpPr>
                <a:spLocks noChangeArrowheads="1"/>
              </p:cNvSpPr>
              <p:nvPr/>
            </p:nvSpPr>
            <p:spPr bwMode="auto">
              <a:xfrm>
                <a:off x="65627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9" name="Rectangle 127"/>
              <p:cNvSpPr>
                <a:spLocks noChangeArrowheads="1"/>
              </p:cNvSpPr>
              <p:nvPr/>
            </p:nvSpPr>
            <p:spPr bwMode="auto">
              <a:xfrm>
                <a:off x="67548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0" name="Rectangle 128"/>
              <p:cNvSpPr>
                <a:spLocks noChangeArrowheads="1"/>
              </p:cNvSpPr>
              <p:nvPr/>
            </p:nvSpPr>
            <p:spPr bwMode="auto">
              <a:xfrm>
                <a:off x="69580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1" name="Rectangle 129"/>
              <p:cNvSpPr>
                <a:spLocks noChangeArrowheads="1"/>
              </p:cNvSpPr>
              <p:nvPr/>
            </p:nvSpPr>
            <p:spPr bwMode="auto">
              <a:xfrm>
                <a:off x="71612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2" name="Rectangle 130"/>
              <p:cNvSpPr>
                <a:spLocks noChangeArrowheads="1"/>
              </p:cNvSpPr>
              <p:nvPr/>
            </p:nvSpPr>
            <p:spPr bwMode="auto">
              <a:xfrm>
                <a:off x="736441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3" name="Rectangle 131"/>
              <p:cNvSpPr>
                <a:spLocks noChangeArrowheads="1"/>
              </p:cNvSpPr>
              <p:nvPr/>
            </p:nvSpPr>
            <p:spPr bwMode="auto">
              <a:xfrm>
                <a:off x="755650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43" name="TextBox 9"/>
            <p:cNvSpPr txBox="1">
              <a:spLocks noChangeArrowheads="1"/>
            </p:cNvSpPr>
            <p:nvPr/>
          </p:nvSpPr>
          <p:spPr bwMode="auto">
            <a:xfrm>
              <a:off x="2350130" y="4203465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4" name="TextBox 10"/>
            <p:cNvSpPr txBox="1">
              <a:spLocks noChangeArrowheads="1"/>
            </p:cNvSpPr>
            <p:nvPr/>
          </p:nvSpPr>
          <p:spPr bwMode="auto">
            <a:xfrm>
              <a:off x="1887556" y="310624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5" name="TextBox 11"/>
            <p:cNvSpPr txBox="1">
              <a:spLocks noChangeArrowheads="1"/>
            </p:cNvSpPr>
            <p:nvPr/>
          </p:nvSpPr>
          <p:spPr bwMode="auto">
            <a:xfrm>
              <a:off x="1887556" y="2645427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6" name="TextBox 12"/>
            <p:cNvSpPr txBox="1">
              <a:spLocks noChangeArrowheads="1"/>
            </p:cNvSpPr>
            <p:nvPr/>
          </p:nvSpPr>
          <p:spPr bwMode="auto">
            <a:xfrm>
              <a:off x="1887556" y="217581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TextBox 13"/>
            <p:cNvSpPr txBox="1">
              <a:spLocks noChangeArrowheads="1"/>
            </p:cNvSpPr>
            <p:nvPr/>
          </p:nvSpPr>
          <p:spPr bwMode="auto">
            <a:xfrm>
              <a:off x="1887556" y="170049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8" name="TextBox 14"/>
            <p:cNvSpPr txBox="1">
              <a:spLocks noChangeArrowheads="1"/>
            </p:cNvSpPr>
            <p:nvPr/>
          </p:nvSpPr>
          <p:spPr bwMode="auto">
            <a:xfrm>
              <a:off x="1887556" y="1239468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9" name="TextBox 15"/>
            <p:cNvSpPr txBox="1">
              <a:spLocks noChangeArrowheads="1"/>
            </p:cNvSpPr>
            <p:nvPr/>
          </p:nvSpPr>
          <p:spPr bwMode="auto">
            <a:xfrm>
              <a:off x="2801714" y="4203465"/>
              <a:ext cx="321649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0" name="TextBox 16"/>
            <p:cNvSpPr txBox="1">
              <a:spLocks noChangeArrowheads="1"/>
            </p:cNvSpPr>
            <p:nvPr/>
          </p:nvSpPr>
          <p:spPr bwMode="auto">
            <a:xfrm>
              <a:off x="3042951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1" name="TextBox 17"/>
            <p:cNvSpPr txBox="1">
              <a:spLocks noChangeArrowheads="1"/>
            </p:cNvSpPr>
            <p:nvPr/>
          </p:nvSpPr>
          <p:spPr bwMode="auto">
            <a:xfrm>
              <a:off x="3376662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2" name="TextBox 18"/>
            <p:cNvSpPr txBox="1">
              <a:spLocks noChangeArrowheads="1"/>
            </p:cNvSpPr>
            <p:nvPr/>
          </p:nvSpPr>
          <p:spPr bwMode="auto">
            <a:xfrm>
              <a:off x="371841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3" name="TextBox 19"/>
            <p:cNvSpPr txBox="1">
              <a:spLocks noChangeArrowheads="1"/>
            </p:cNvSpPr>
            <p:nvPr/>
          </p:nvSpPr>
          <p:spPr bwMode="auto">
            <a:xfrm>
              <a:off x="404783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4" name="TextBox 20"/>
            <p:cNvSpPr txBox="1">
              <a:spLocks noChangeArrowheads="1"/>
            </p:cNvSpPr>
            <p:nvPr/>
          </p:nvSpPr>
          <p:spPr bwMode="auto">
            <a:xfrm>
              <a:off x="438449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TextBox 21"/>
            <p:cNvSpPr txBox="1">
              <a:spLocks noChangeArrowheads="1"/>
            </p:cNvSpPr>
            <p:nvPr/>
          </p:nvSpPr>
          <p:spPr bwMode="auto">
            <a:xfrm>
              <a:off x="4723568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6" name="TextBox 22"/>
            <p:cNvSpPr txBox="1">
              <a:spLocks noChangeArrowheads="1"/>
            </p:cNvSpPr>
            <p:nvPr/>
          </p:nvSpPr>
          <p:spPr bwMode="auto">
            <a:xfrm>
              <a:off x="506210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7" name="TextBox 23"/>
            <p:cNvSpPr txBox="1">
              <a:spLocks noChangeArrowheads="1"/>
            </p:cNvSpPr>
            <p:nvPr/>
          </p:nvSpPr>
          <p:spPr bwMode="auto">
            <a:xfrm>
              <a:off x="5401640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8" name="TextBox 24"/>
            <p:cNvSpPr txBox="1">
              <a:spLocks noChangeArrowheads="1"/>
            </p:cNvSpPr>
            <p:nvPr/>
          </p:nvSpPr>
          <p:spPr bwMode="auto">
            <a:xfrm>
              <a:off x="573810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9" name="TextBox 25"/>
            <p:cNvSpPr txBox="1">
              <a:spLocks noChangeArrowheads="1"/>
            </p:cNvSpPr>
            <p:nvPr/>
          </p:nvSpPr>
          <p:spPr bwMode="auto">
            <a:xfrm>
              <a:off x="6076907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0" name="TextBox 26"/>
            <p:cNvSpPr txBox="1">
              <a:spLocks noChangeArrowheads="1"/>
            </p:cNvSpPr>
            <p:nvPr/>
          </p:nvSpPr>
          <p:spPr bwMode="auto">
            <a:xfrm>
              <a:off x="641142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1" name="TextBox 27"/>
            <p:cNvSpPr txBox="1">
              <a:spLocks noChangeArrowheads="1"/>
            </p:cNvSpPr>
            <p:nvPr/>
          </p:nvSpPr>
          <p:spPr bwMode="auto">
            <a:xfrm>
              <a:off x="6754515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2" name="TextBox 28"/>
            <p:cNvSpPr txBox="1">
              <a:spLocks noChangeArrowheads="1"/>
            </p:cNvSpPr>
            <p:nvPr/>
          </p:nvSpPr>
          <p:spPr bwMode="auto">
            <a:xfrm>
              <a:off x="1887556" y="358022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3" name="组合 94"/>
          <p:cNvGrpSpPr/>
          <p:nvPr/>
        </p:nvGrpSpPr>
        <p:grpSpPr bwMode="auto">
          <a:xfrm>
            <a:off x="1219200" y="4733925"/>
            <a:ext cx="1190625" cy="865188"/>
            <a:chOff x="1218774" y="4733689"/>
            <a:chExt cx="1190370" cy="865023"/>
          </a:xfrm>
        </p:grpSpPr>
        <p:sp>
          <p:nvSpPr>
            <p:cNvPr id="22534" name="TextBox 3"/>
            <p:cNvSpPr txBox="1">
              <a:spLocks noChangeArrowheads="1"/>
            </p:cNvSpPr>
            <p:nvPr/>
          </p:nvSpPr>
          <p:spPr bwMode="auto">
            <a:xfrm>
              <a:off x="1329024" y="4733689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5" name="TextBox 4"/>
            <p:cNvSpPr txBox="1">
              <a:spLocks noChangeArrowheads="1"/>
            </p:cNvSpPr>
            <p:nvPr/>
          </p:nvSpPr>
          <p:spPr bwMode="auto">
            <a:xfrm>
              <a:off x="1329024" y="5007284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18774" y="4800351"/>
              <a:ext cx="126973" cy="126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18774" y="5073349"/>
              <a:ext cx="126973" cy="1269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18774" y="5360632"/>
              <a:ext cx="126973" cy="1253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39" name="TextBox 93"/>
            <p:cNvSpPr txBox="1">
              <a:spLocks noChangeArrowheads="1"/>
            </p:cNvSpPr>
            <p:nvPr/>
          </p:nvSpPr>
          <p:spPr bwMode="auto">
            <a:xfrm>
              <a:off x="1329024" y="5290935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3"/>
          <p:cNvGrpSpPr/>
          <p:nvPr/>
        </p:nvGrpSpPr>
        <p:grpSpPr bwMode="auto">
          <a:xfrm>
            <a:off x="417513" y="2282825"/>
            <a:ext cx="4421187" cy="3619500"/>
            <a:chOff x="300562" y="838886"/>
            <a:chExt cx="4655111" cy="3811828"/>
          </a:xfrm>
        </p:grpSpPr>
        <p:sp>
          <p:nvSpPr>
            <p:cNvPr id="5" name="Freeform 6"/>
            <p:cNvSpPr/>
            <p:nvPr/>
          </p:nvSpPr>
          <p:spPr bwMode="auto">
            <a:xfrm>
              <a:off x="320620" y="2358602"/>
              <a:ext cx="2303319" cy="2292112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1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2819503" y="2338540"/>
              <a:ext cx="2136170" cy="2146661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3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3478072" y="838886"/>
              <a:ext cx="1300423" cy="130237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5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58551" y="996040"/>
              <a:ext cx="1947290" cy="1946039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7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987546" y="2380336"/>
              <a:ext cx="1270336" cy="541681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9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00206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Box 15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2" name="TextBox 16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3" name="TextBox 17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4" name="TextBox 18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5" name="TextBox 19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557" name="组合 32"/>
          <p:cNvGrpSpPr/>
          <p:nvPr/>
        </p:nvGrpSpPr>
        <p:grpSpPr bwMode="auto">
          <a:xfrm>
            <a:off x="5032375" y="3235325"/>
            <a:ext cx="4071938" cy="1587500"/>
            <a:chOff x="5032315" y="3235515"/>
            <a:chExt cx="4071625" cy="1588025"/>
          </a:xfrm>
        </p:grpSpPr>
        <p:sp>
          <p:nvSpPr>
            <p:cNvPr id="23558" name="TextBox 20"/>
            <p:cNvSpPr txBox="1">
              <a:spLocks noChangeArrowheads="1"/>
            </p:cNvSpPr>
            <p:nvPr/>
          </p:nvSpPr>
          <p:spPr bwMode="auto">
            <a:xfrm>
              <a:off x="5181972" y="323551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9" name="TextBox 21"/>
            <p:cNvSpPr txBox="1">
              <a:spLocks noChangeArrowheads="1"/>
            </p:cNvSpPr>
            <p:nvPr/>
          </p:nvSpPr>
          <p:spPr bwMode="auto">
            <a:xfrm>
              <a:off x="5181972" y="384964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0" name="TextBox 22"/>
            <p:cNvSpPr txBox="1">
              <a:spLocks noChangeArrowheads="1"/>
            </p:cNvSpPr>
            <p:nvPr/>
          </p:nvSpPr>
          <p:spPr bwMode="auto">
            <a:xfrm>
              <a:off x="5181972" y="446377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1" name="TextBox 23"/>
            <p:cNvSpPr txBox="1">
              <a:spLocks noChangeArrowheads="1"/>
            </p:cNvSpPr>
            <p:nvPr/>
          </p:nvSpPr>
          <p:spPr bwMode="auto">
            <a:xfrm>
              <a:off x="7110648" y="448498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2" name="TextBox 24"/>
            <p:cNvSpPr txBox="1">
              <a:spLocks noChangeArrowheads="1"/>
            </p:cNvSpPr>
            <p:nvPr/>
          </p:nvSpPr>
          <p:spPr bwMode="auto">
            <a:xfrm>
              <a:off x="7110648" y="387085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3" name="TextBox 25"/>
            <p:cNvSpPr txBox="1">
              <a:spLocks noChangeArrowheads="1"/>
            </p:cNvSpPr>
            <p:nvPr/>
          </p:nvSpPr>
          <p:spPr bwMode="auto">
            <a:xfrm>
              <a:off x="7110648" y="325672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315" y="3329209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32315" y="394377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32315" y="4572632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960980" y="335144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60980" y="3966007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60980" y="4578984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0" name="组合 28"/>
          <p:cNvGrpSpPr/>
          <p:nvPr/>
        </p:nvGrpSpPr>
        <p:grpSpPr bwMode="auto">
          <a:xfrm>
            <a:off x="992188" y="2279650"/>
            <a:ext cx="7256462" cy="2246313"/>
            <a:chOff x="991818" y="2279896"/>
            <a:chExt cx="7256514" cy="2246769"/>
          </a:xfrm>
        </p:grpSpPr>
        <p:pic>
          <p:nvPicPr>
            <p:cNvPr id="2458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62725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528528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6251070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91818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8" name="组合 7"/>
            <p:cNvGrpSpPr/>
            <p:nvPr/>
          </p:nvGrpSpPr>
          <p:grpSpPr bwMode="auto">
            <a:xfrm>
              <a:off x="1168400" y="2279896"/>
              <a:ext cx="6883400" cy="2015982"/>
              <a:chOff x="398463" y="1616076"/>
              <a:chExt cx="8423274" cy="2466975"/>
            </a:xfrm>
          </p:grpSpPr>
          <p:sp>
            <p:nvSpPr>
              <p:cNvPr id="9" name="Freeform 42"/>
              <p:cNvSpPr/>
              <p:nvPr/>
            </p:nvSpPr>
            <p:spPr bwMode="auto">
              <a:xfrm>
                <a:off x="398011" y="1616076"/>
                <a:ext cx="1932938" cy="2467651"/>
              </a:xfrm>
              <a:custGeom>
                <a:avLst/>
                <a:gdLst>
                  <a:gd name="T0" fmla="*/ 23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3 w 25"/>
                  <a:gd name="T13" fmla="*/ 32 h 32"/>
                  <a:gd name="T14" fmla="*/ 16 w 25"/>
                  <a:gd name="T15" fmla="*/ 25 h 32"/>
                  <a:gd name="T16" fmla="*/ 23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3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606" name="Freeform 43"/>
              <p:cNvSpPr/>
              <p:nvPr/>
            </p:nvSpPr>
            <p:spPr bwMode="auto">
              <a:xfrm>
                <a:off x="2562225" y="1616076"/>
                <a:ext cx="1931987" cy="2466975"/>
              </a:xfrm>
              <a:custGeom>
                <a:avLst/>
                <a:gdLst>
                  <a:gd name="T0" fmla="*/ 2147483646 w 25"/>
                  <a:gd name="T1" fmla="*/ 0 h 32"/>
                  <a:gd name="T2" fmla="*/ 2147483646 w 25"/>
                  <a:gd name="T3" fmla="*/ 0 h 32"/>
                  <a:gd name="T4" fmla="*/ 0 w 25"/>
                  <a:gd name="T5" fmla="*/ 2147483646 h 32"/>
                  <a:gd name="T6" fmla="*/ 0 w 25"/>
                  <a:gd name="T7" fmla="*/ 2147483646 h 32"/>
                  <a:gd name="T8" fmla="*/ 2147483646 w 25"/>
                  <a:gd name="T9" fmla="*/ 2147483646 h 32"/>
                  <a:gd name="T10" fmla="*/ 2147483646 w 25"/>
                  <a:gd name="T11" fmla="*/ 2147483646 h 32"/>
                  <a:gd name="T12" fmla="*/ 2147483646 w 25"/>
                  <a:gd name="T13" fmla="*/ 2147483646 h 32"/>
                  <a:gd name="T14" fmla="*/ 2147483646 w 25"/>
                  <a:gd name="T15" fmla="*/ 2147483646 h 32"/>
                  <a:gd name="T16" fmla="*/ 2147483646 w 25"/>
                  <a:gd name="T17" fmla="*/ 2147483646 h 32"/>
                  <a:gd name="T18" fmla="*/ 2147483646 w 25"/>
                  <a:gd name="T19" fmla="*/ 2147483646 h 32"/>
                  <a:gd name="T20" fmla="*/ 2147483646 w 25"/>
                  <a:gd name="T21" fmla="*/ 2147483646 h 32"/>
                  <a:gd name="T22" fmla="*/ 2147483646 w 25"/>
                  <a:gd name="T23" fmla="*/ 0 h 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44"/>
              <p:cNvSpPr/>
              <p:nvPr/>
            </p:nvSpPr>
            <p:spPr bwMode="auto">
              <a:xfrm>
                <a:off x="4726237" y="1616076"/>
                <a:ext cx="1930995" cy="2467651"/>
              </a:xfrm>
              <a:custGeom>
                <a:avLst/>
                <a:gdLst>
                  <a:gd name="T0" fmla="*/ 22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3 w 25"/>
                  <a:gd name="T13" fmla="*/ 32 h 32"/>
                  <a:gd name="T14" fmla="*/ 16 w 25"/>
                  <a:gd name="T15" fmla="*/ 25 h 32"/>
                  <a:gd name="T16" fmla="*/ 22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2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45"/>
              <p:cNvSpPr/>
              <p:nvPr/>
            </p:nvSpPr>
            <p:spPr bwMode="auto">
              <a:xfrm>
                <a:off x="6888408" y="1616076"/>
                <a:ext cx="1932937" cy="2467651"/>
              </a:xfrm>
              <a:custGeom>
                <a:avLst/>
                <a:gdLst>
                  <a:gd name="T0" fmla="*/ 22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2 w 25"/>
                  <a:gd name="T13" fmla="*/ 32 h 32"/>
                  <a:gd name="T14" fmla="*/ 15 w 25"/>
                  <a:gd name="T15" fmla="*/ 25 h 32"/>
                  <a:gd name="T16" fmla="*/ 22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2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589" name="TextBox 12"/>
            <p:cNvSpPr txBox="1">
              <a:spLocks noChangeArrowheads="1"/>
            </p:cNvSpPr>
            <p:nvPr/>
          </p:nvSpPr>
          <p:spPr bwMode="auto">
            <a:xfrm>
              <a:off x="1466206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590" name="TextBox 13"/>
            <p:cNvSpPr txBox="1">
              <a:spLocks noChangeArrowheads="1"/>
            </p:cNvSpPr>
            <p:nvPr/>
          </p:nvSpPr>
          <p:spPr bwMode="auto">
            <a:xfrm>
              <a:off x="1466206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1" name="TextBox 14"/>
            <p:cNvSpPr txBox="1">
              <a:spLocks noChangeArrowheads="1"/>
            </p:cNvSpPr>
            <p:nvPr/>
          </p:nvSpPr>
          <p:spPr bwMode="auto">
            <a:xfrm>
              <a:off x="1466206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TextBox 15"/>
            <p:cNvSpPr txBox="1">
              <a:spLocks noChangeArrowheads="1"/>
            </p:cNvSpPr>
            <p:nvPr/>
          </p:nvSpPr>
          <p:spPr bwMode="auto">
            <a:xfrm>
              <a:off x="1466206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3" name="TextBox 16"/>
            <p:cNvSpPr txBox="1">
              <a:spLocks noChangeArrowheads="1"/>
            </p:cNvSpPr>
            <p:nvPr/>
          </p:nvSpPr>
          <p:spPr bwMode="auto">
            <a:xfrm>
              <a:off x="3252556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594" name="TextBox 17"/>
            <p:cNvSpPr txBox="1">
              <a:spLocks noChangeArrowheads="1"/>
            </p:cNvSpPr>
            <p:nvPr/>
          </p:nvSpPr>
          <p:spPr bwMode="auto">
            <a:xfrm>
              <a:off x="3252556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5" name="TextBox 18"/>
            <p:cNvSpPr txBox="1">
              <a:spLocks noChangeArrowheads="1"/>
            </p:cNvSpPr>
            <p:nvPr/>
          </p:nvSpPr>
          <p:spPr bwMode="auto">
            <a:xfrm>
              <a:off x="3252556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6" name="TextBox 19"/>
            <p:cNvSpPr txBox="1">
              <a:spLocks noChangeArrowheads="1"/>
            </p:cNvSpPr>
            <p:nvPr/>
          </p:nvSpPr>
          <p:spPr bwMode="auto">
            <a:xfrm>
              <a:off x="3252556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7" name="TextBox 20"/>
            <p:cNvSpPr txBox="1">
              <a:spLocks noChangeArrowheads="1"/>
            </p:cNvSpPr>
            <p:nvPr/>
          </p:nvSpPr>
          <p:spPr bwMode="auto">
            <a:xfrm>
              <a:off x="5020757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598" name="TextBox 21"/>
            <p:cNvSpPr txBox="1">
              <a:spLocks noChangeArrowheads="1"/>
            </p:cNvSpPr>
            <p:nvPr/>
          </p:nvSpPr>
          <p:spPr bwMode="auto">
            <a:xfrm>
              <a:off x="5020757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9" name="TextBox 22"/>
            <p:cNvSpPr txBox="1">
              <a:spLocks noChangeArrowheads="1"/>
            </p:cNvSpPr>
            <p:nvPr/>
          </p:nvSpPr>
          <p:spPr bwMode="auto">
            <a:xfrm>
              <a:off x="5020757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0" name="TextBox 23"/>
            <p:cNvSpPr txBox="1">
              <a:spLocks noChangeArrowheads="1"/>
            </p:cNvSpPr>
            <p:nvPr/>
          </p:nvSpPr>
          <p:spPr bwMode="auto">
            <a:xfrm>
              <a:off x="5020757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1" name="TextBox 24"/>
            <p:cNvSpPr txBox="1">
              <a:spLocks noChangeArrowheads="1"/>
            </p:cNvSpPr>
            <p:nvPr/>
          </p:nvSpPr>
          <p:spPr bwMode="auto">
            <a:xfrm>
              <a:off x="6763558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02" name="TextBox 25"/>
            <p:cNvSpPr txBox="1">
              <a:spLocks noChangeArrowheads="1"/>
            </p:cNvSpPr>
            <p:nvPr/>
          </p:nvSpPr>
          <p:spPr bwMode="auto">
            <a:xfrm>
              <a:off x="6763558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3" name="TextBox 26"/>
            <p:cNvSpPr txBox="1">
              <a:spLocks noChangeArrowheads="1"/>
            </p:cNvSpPr>
            <p:nvPr/>
          </p:nvSpPr>
          <p:spPr bwMode="auto">
            <a:xfrm>
              <a:off x="6763558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4" name="TextBox 27"/>
            <p:cNvSpPr txBox="1">
              <a:spLocks noChangeArrowheads="1"/>
            </p:cNvSpPr>
            <p:nvPr/>
          </p:nvSpPr>
          <p:spPr bwMode="auto">
            <a:xfrm>
              <a:off x="6763558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1" name="组合 31"/>
          <p:cNvGrpSpPr/>
          <p:nvPr/>
        </p:nvGrpSpPr>
        <p:grpSpPr bwMode="auto">
          <a:xfrm>
            <a:off x="687388" y="4797425"/>
            <a:ext cx="7839075" cy="1046163"/>
            <a:chOff x="687760" y="4797152"/>
            <a:chExt cx="7839304" cy="1045973"/>
          </a:xfrm>
        </p:grpSpPr>
        <p:sp>
          <p:nvSpPr>
            <p:cNvPr id="24582" name="矩形 29"/>
            <p:cNvSpPr>
              <a:spLocks noChangeArrowheads="1"/>
            </p:cNvSpPr>
            <p:nvPr/>
          </p:nvSpPr>
          <p:spPr bwMode="auto">
            <a:xfrm>
              <a:off x="687761" y="4797152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3" name="矩形 30"/>
            <p:cNvSpPr>
              <a:spLocks noChangeArrowheads="1"/>
            </p:cNvSpPr>
            <p:nvPr/>
          </p:nvSpPr>
          <p:spPr bwMode="auto">
            <a:xfrm>
              <a:off x="687760" y="5196794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7"/>
          <p:cNvGrpSpPr/>
          <p:nvPr/>
        </p:nvGrpSpPr>
        <p:grpSpPr bwMode="auto">
          <a:xfrm>
            <a:off x="766763" y="2262188"/>
            <a:ext cx="7586662" cy="3784600"/>
            <a:chOff x="766915" y="2261508"/>
            <a:chExt cx="7586333" cy="3785180"/>
          </a:xfrm>
        </p:grpSpPr>
        <p:grpSp>
          <p:nvGrpSpPr>
            <p:cNvPr id="25607" name="组合 3"/>
            <p:cNvGrpSpPr/>
            <p:nvPr/>
          </p:nvGrpSpPr>
          <p:grpSpPr bwMode="auto">
            <a:xfrm>
              <a:off x="1783058" y="2777540"/>
              <a:ext cx="4192912" cy="2881724"/>
              <a:chOff x="2483768" y="2087563"/>
              <a:chExt cx="4675857" cy="321364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4835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15095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82011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48750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5490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82229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4914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7158851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6421510" y="2401711"/>
              <a:ext cx="377236" cy="158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7964623" y="2401711"/>
              <a:ext cx="388625" cy="1580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Rectangle 39"/>
            <p:cNvSpPr>
              <a:spLocks noChangeArrowheads="1"/>
            </p:cNvSpPr>
            <p:nvPr/>
          </p:nvSpPr>
          <p:spPr bwMode="auto">
            <a:xfrm>
              <a:off x="1237022" y="4393252"/>
              <a:ext cx="5127575" cy="61212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1" name="Rectangle 41"/>
            <p:cNvSpPr>
              <a:spLocks noChangeArrowheads="1"/>
            </p:cNvSpPr>
            <p:nvPr/>
          </p:nvSpPr>
          <p:spPr bwMode="auto">
            <a:xfrm>
              <a:off x="2027083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2" name="Rectangle 43"/>
            <p:cNvSpPr>
              <a:spLocks noChangeArrowheads="1"/>
            </p:cNvSpPr>
            <p:nvPr/>
          </p:nvSpPr>
          <p:spPr bwMode="auto">
            <a:xfrm>
              <a:off x="2815722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3" name="Rectangle 45"/>
            <p:cNvSpPr>
              <a:spLocks noChangeArrowheads="1"/>
            </p:cNvSpPr>
            <p:nvPr/>
          </p:nvSpPr>
          <p:spPr bwMode="auto">
            <a:xfrm>
              <a:off x="3605785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4" name="Rectangle 47"/>
            <p:cNvSpPr>
              <a:spLocks noChangeArrowheads="1"/>
            </p:cNvSpPr>
            <p:nvPr/>
          </p:nvSpPr>
          <p:spPr bwMode="auto">
            <a:xfrm>
              <a:off x="4395846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Rectangle 49"/>
            <p:cNvSpPr>
              <a:spLocks noChangeArrowheads="1"/>
            </p:cNvSpPr>
            <p:nvPr/>
          </p:nvSpPr>
          <p:spPr bwMode="auto">
            <a:xfrm>
              <a:off x="5185909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6" name="Rectangle 51"/>
            <p:cNvSpPr>
              <a:spLocks noChangeArrowheads="1"/>
            </p:cNvSpPr>
            <p:nvPr/>
          </p:nvSpPr>
          <p:spPr bwMode="auto">
            <a:xfrm>
              <a:off x="5974548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225682" y="2261508"/>
              <a:ext cx="0" cy="37851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8" name="TextBox 24"/>
            <p:cNvSpPr txBox="1">
              <a:spLocks noChangeArrowheads="1"/>
            </p:cNvSpPr>
            <p:nvPr/>
          </p:nvSpPr>
          <p:spPr bwMode="auto">
            <a:xfrm>
              <a:off x="892076" y="3920332"/>
              <a:ext cx="33438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TextBox 25"/>
            <p:cNvSpPr txBox="1">
              <a:spLocks noChangeArrowheads="1"/>
            </p:cNvSpPr>
            <p:nvPr/>
          </p:nvSpPr>
          <p:spPr bwMode="auto">
            <a:xfrm>
              <a:off x="892075" y="3555533"/>
              <a:ext cx="334383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0" name="TextBox 26"/>
            <p:cNvSpPr txBox="1">
              <a:spLocks noChangeArrowheads="1"/>
            </p:cNvSpPr>
            <p:nvPr/>
          </p:nvSpPr>
          <p:spPr bwMode="auto">
            <a:xfrm>
              <a:off x="881511" y="3190734"/>
              <a:ext cx="35551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1" name="TextBox 27"/>
            <p:cNvSpPr txBox="1">
              <a:spLocks noChangeArrowheads="1"/>
            </p:cNvSpPr>
            <p:nvPr/>
          </p:nvSpPr>
          <p:spPr bwMode="auto">
            <a:xfrm>
              <a:off x="881510" y="2825935"/>
              <a:ext cx="355514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2" name="TextBox 28"/>
            <p:cNvSpPr txBox="1">
              <a:spLocks noChangeArrowheads="1"/>
            </p:cNvSpPr>
            <p:nvPr/>
          </p:nvSpPr>
          <p:spPr bwMode="auto">
            <a:xfrm>
              <a:off x="881509" y="2461137"/>
              <a:ext cx="355515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3" name="TextBox 29"/>
            <p:cNvSpPr txBox="1">
              <a:spLocks noChangeArrowheads="1"/>
            </p:cNvSpPr>
            <p:nvPr/>
          </p:nvSpPr>
          <p:spPr bwMode="auto">
            <a:xfrm>
              <a:off x="766915" y="5744331"/>
              <a:ext cx="53915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4" name="TextBox 30"/>
            <p:cNvSpPr txBox="1">
              <a:spLocks noChangeArrowheads="1"/>
            </p:cNvSpPr>
            <p:nvPr/>
          </p:nvSpPr>
          <p:spPr bwMode="auto">
            <a:xfrm>
              <a:off x="766916" y="5379528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5" name="TextBox 31"/>
            <p:cNvSpPr txBox="1">
              <a:spLocks noChangeArrowheads="1"/>
            </p:cNvSpPr>
            <p:nvPr/>
          </p:nvSpPr>
          <p:spPr bwMode="auto">
            <a:xfrm>
              <a:off x="766916" y="5014729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6" name="TextBox 32"/>
            <p:cNvSpPr txBox="1">
              <a:spLocks noChangeArrowheads="1"/>
            </p:cNvSpPr>
            <p:nvPr/>
          </p:nvSpPr>
          <p:spPr bwMode="auto">
            <a:xfrm>
              <a:off x="766917" y="4649930"/>
              <a:ext cx="539146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7" name="TextBox 33"/>
            <p:cNvSpPr txBox="1">
              <a:spLocks noChangeArrowheads="1"/>
            </p:cNvSpPr>
            <p:nvPr/>
          </p:nvSpPr>
          <p:spPr bwMode="auto">
            <a:xfrm>
              <a:off x="952181" y="4285131"/>
              <a:ext cx="214171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163773" y="4041368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163773" y="367936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63773" y="3314181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63773" y="294582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63773" y="2585408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63773" y="4417663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163773" y="477490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163773" y="5138499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63773" y="5503680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163773" y="5872036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38" name="TextBox 44"/>
            <p:cNvSpPr txBox="1">
              <a:spLocks noChangeArrowheads="1"/>
            </p:cNvSpPr>
            <p:nvPr/>
          </p:nvSpPr>
          <p:spPr bwMode="auto">
            <a:xfrm>
              <a:off x="5528650" y="2356522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9" name="TextBox 45"/>
            <p:cNvSpPr txBox="1">
              <a:spLocks noChangeArrowheads="1"/>
            </p:cNvSpPr>
            <p:nvPr/>
          </p:nvSpPr>
          <p:spPr bwMode="auto">
            <a:xfrm>
              <a:off x="7080532" y="2356522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04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Freeform 53"/>
          <p:cNvSpPr/>
          <p:nvPr/>
        </p:nvSpPr>
        <p:spPr bwMode="auto">
          <a:xfrm>
            <a:off x="1952625" y="2778125"/>
            <a:ext cx="4302125" cy="1652588"/>
          </a:xfrm>
          <a:custGeom>
            <a:avLst/>
            <a:gdLst>
              <a:gd name="T0" fmla="*/ 2147483646 w 3022"/>
              <a:gd name="T1" fmla="*/ 2127601005 h 1161"/>
              <a:gd name="T2" fmla="*/ 2147483646 w 3022"/>
              <a:gd name="T3" fmla="*/ 2127601005 h 1161"/>
              <a:gd name="T4" fmla="*/ 2147483646 w 3022"/>
              <a:gd name="T5" fmla="*/ 1712212122 h 1161"/>
              <a:gd name="T6" fmla="*/ 2147483646 w 3022"/>
              <a:gd name="T7" fmla="*/ 1746658832 h 1161"/>
              <a:gd name="T8" fmla="*/ 2147483646 w 3022"/>
              <a:gd name="T9" fmla="*/ 1608870571 h 1161"/>
              <a:gd name="T10" fmla="*/ 2147483646 w 3022"/>
              <a:gd name="T11" fmla="*/ 1296823239 h 1161"/>
              <a:gd name="T12" fmla="*/ 2147483646 w 3022"/>
              <a:gd name="T13" fmla="*/ 1037458022 h 1161"/>
              <a:gd name="T14" fmla="*/ 2147483646 w 3022"/>
              <a:gd name="T15" fmla="*/ 640305967 h 1161"/>
              <a:gd name="T16" fmla="*/ 2147483646 w 3022"/>
              <a:gd name="T17" fmla="*/ 622069139 h 1161"/>
              <a:gd name="T18" fmla="*/ 2147483646 w 3022"/>
              <a:gd name="T19" fmla="*/ 571412549 h 1161"/>
              <a:gd name="T20" fmla="*/ 2147483646 w 3022"/>
              <a:gd name="T21" fmla="*/ 0 h 1161"/>
              <a:gd name="T22" fmla="*/ 2147483646 w 3022"/>
              <a:gd name="T23" fmla="*/ 243153913 h 1161"/>
              <a:gd name="T24" fmla="*/ 2147483646 w 3022"/>
              <a:gd name="T25" fmla="*/ 468072420 h 1161"/>
              <a:gd name="T26" fmla="*/ 2147483646 w 3022"/>
              <a:gd name="T27" fmla="*/ 518729011 h 1161"/>
              <a:gd name="T28" fmla="*/ 2147483646 w 3022"/>
              <a:gd name="T29" fmla="*/ 571412549 h 1161"/>
              <a:gd name="T30" fmla="*/ 2147483646 w 3022"/>
              <a:gd name="T31" fmla="*/ 605859258 h 1161"/>
              <a:gd name="T32" fmla="*/ 2147483646 w 3022"/>
              <a:gd name="T33" fmla="*/ 1159034979 h 1161"/>
              <a:gd name="T34" fmla="*/ 2147483646 w 3022"/>
              <a:gd name="T35" fmla="*/ 1159034979 h 1161"/>
              <a:gd name="T36" fmla="*/ 2147483646 w 3022"/>
              <a:gd name="T37" fmla="*/ 1124588269 h 1161"/>
              <a:gd name="T38" fmla="*/ 2147483646 w 3022"/>
              <a:gd name="T39" fmla="*/ 1211718516 h 1161"/>
              <a:gd name="T40" fmla="*/ 2147483646 w 3022"/>
              <a:gd name="T41" fmla="*/ 1177271807 h 1161"/>
              <a:gd name="T42" fmla="*/ 2147483646 w 3022"/>
              <a:gd name="T43" fmla="*/ 1193483111 h 1161"/>
              <a:gd name="T44" fmla="*/ 2147483646 w 3022"/>
              <a:gd name="T45" fmla="*/ 1471083733 h 1161"/>
              <a:gd name="T46" fmla="*/ 2111662893 w 3022"/>
              <a:gd name="T47" fmla="*/ 1884445669 h 1161"/>
              <a:gd name="T48" fmla="*/ 1886715283 w 3022"/>
              <a:gd name="T49" fmla="*/ 1574423861 h 1161"/>
              <a:gd name="T50" fmla="*/ 1609078743 w 3022"/>
              <a:gd name="T51" fmla="*/ 1071904732 h 1161"/>
              <a:gd name="T52" fmla="*/ 1418583722 w 3022"/>
              <a:gd name="T53" fmla="*/ 1140799574 h 1161"/>
              <a:gd name="T54" fmla="*/ 1246326467 w 3022"/>
              <a:gd name="T55" fmla="*/ 1280613358 h 1161"/>
              <a:gd name="T56" fmla="*/ 1055831447 w 3022"/>
              <a:gd name="T57" fmla="*/ 1730448951 h 1161"/>
              <a:gd name="T58" fmla="*/ 952477947 w 3022"/>
              <a:gd name="T59" fmla="*/ 1989812744 h 1161"/>
              <a:gd name="T60" fmla="*/ 814671858 w 3022"/>
              <a:gd name="T61" fmla="*/ 2058706163 h 1161"/>
              <a:gd name="T62" fmla="*/ 674839983 w 3022"/>
              <a:gd name="T63" fmla="*/ 2074917468 h 1161"/>
              <a:gd name="T64" fmla="*/ 502584151 w 3022"/>
              <a:gd name="T65" fmla="*/ 2127601005 h 1161"/>
              <a:gd name="T66" fmla="*/ 380991464 w 3022"/>
              <a:gd name="T67" fmla="*/ 2127601005 h 1161"/>
              <a:gd name="T68" fmla="*/ 224946186 w 3022"/>
              <a:gd name="T69" fmla="*/ 2127601005 h 1161"/>
              <a:gd name="T70" fmla="*/ 0 w 3022"/>
              <a:gd name="T71" fmla="*/ 2147483646 h 1161"/>
              <a:gd name="T72" fmla="*/ 449893797 w 3022"/>
              <a:gd name="T73" fmla="*/ 2147483646 h 1161"/>
              <a:gd name="T74" fmla="*/ 2147483646 w 3022"/>
              <a:gd name="T75" fmla="*/ 2147483646 h 1161"/>
              <a:gd name="T76" fmla="*/ 2147483646 w 3022"/>
              <a:gd name="T77" fmla="*/ 2147483646 h 1161"/>
              <a:gd name="T78" fmla="*/ 2147483646 w 3022"/>
              <a:gd name="T79" fmla="*/ 2127601005 h 1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Freeform 54"/>
          <p:cNvSpPr/>
          <p:nvPr/>
        </p:nvSpPr>
        <p:spPr bwMode="auto">
          <a:xfrm>
            <a:off x="1236663" y="4430713"/>
            <a:ext cx="2587625" cy="860425"/>
          </a:xfrm>
          <a:custGeom>
            <a:avLst/>
            <a:gdLst>
              <a:gd name="T0" fmla="*/ 1937018076 w 1818"/>
              <a:gd name="T1" fmla="*/ 0 h 605"/>
              <a:gd name="T2" fmla="*/ 1659431956 w 1818"/>
              <a:gd name="T3" fmla="*/ 0 h 605"/>
              <a:gd name="T4" fmla="*/ 0 w 1818"/>
              <a:gd name="T5" fmla="*/ 0 h 605"/>
              <a:gd name="T6" fmla="*/ 103334200 w 1818"/>
              <a:gd name="T7" fmla="*/ 68834000 h 605"/>
              <a:gd name="T8" fmla="*/ 241114556 w 1818"/>
              <a:gd name="T9" fmla="*/ 259141522 h 605"/>
              <a:gd name="T10" fmla="*/ 380920319 w 1818"/>
              <a:gd name="T11" fmla="*/ 153865323 h 605"/>
              <a:gd name="T12" fmla="*/ 397129271 w 1818"/>
              <a:gd name="T13" fmla="*/ 259141522 h 605"/>
              <a:gd name="T14" fmla="*/ 571379767 w 1818"/>
              <a:gd name="T15" fmla="*/ 327975522 h 605"/>
              <a:gd name="T16" fmla="*/ 622033452 w 1818"/>
              <a:gd name="T17" fmla="*/ 465643522 h 605"/>
              <a:gd name="T18" fmla="*/ 796283949 w 1818"/>
              <a:gd name="T19" fmla="*/ 500060522 h 605"/>
              <a:gd name="T20" fmla="*/ 934064305 w 1818"/>
              <a:gd name="T21" fmla="*/ 362392522 h 605"/>
              <a:gd name="T22" fmla="*/ 1106287971 w 1818"/>
              <a:gd name="T23" fmla="*/ 534477522 h 605"/>
              <a:gd name="T24" fmla="*/ 1278513060 w 1818"/>
              <a:gd name="T25" fmla="*/ 413005422 h 605"/>
              <a:gd name="T26" fmla="*/ 1434527775 w 1818"/>
              <a:gd name="T27" fmla="*/ 362392522 h 605"/>
              <a:gd name="T28" fmla="*/ 1574333539 w 1818"/>
              <a:gd name="T29" fmla="*/ 431226522 h 605"/>
              <a:gd name="T30" fmla="*/ 1693876690 w 1818"/>
              <a:gd name="T31" fmla="*/ 259141522 h 605"/>
              <a:gd name="T32" fmla="*/ 1781001938 w 1818"/>
              <a:gd name="T33" fmla="*/ 172086422 h 605"/>
              <a:gd name="T34" fmla="*/ 1833682453 w 1818"/>
              <a:gd name="T35" fmla="*/ 293558522 h 605"/>
              <a:gd name="T36" fmla="*/ 1884337561 w 1818"/>
              <a:gd name="T37" fmla="*/ 275337422 h 605"/>
              <a:gd name="T38" fmla="*/ 1918782294 w 1818"/>
              <a:gd name="T39" fmla="*/ 465643522 h 605"/>
              <a:gd name="T40" fmla="*/ 1953227028 w 1818"/>
              <a:gd name="T41" fmla="*/ 587115621 h 605"/>
              <a:gd name="T42" fmla="*/ 2005907543 w 1818"/>
              <a:gd name="T43" fmla="*/ 552698621 h 605"/>
              <a:gd name="T44" fmla="*/ 2040352276 w 1818"/>
              <a:gd name="T45" fmla="*/ 690368043 h 605"/>
              <a:gd name="T46" fmla="*/ 2093032791 w 1818"/>
              <a:gd name="T47" fmla="*/ 759202043 h 605"/>
              <a:gd name="T48" fmla="*/ 2109241742 w 1818"/>
              <a:gd name="T49" fmla="*/ 880674142 h 605"/>
              <a:gd name="T50" fmla="*/ 2147483646 w 1818"/>
              <a:gd name="T51" fmla="*/ 777423142 h 605"/>
              <a:gd name="T52" fmla="*/ 2147483646 w 1818"/>
              <a:gd name="T53" fmla="*/ 896870043 h 605"/>
              <a:gd name="T54" fmla="*/ 2147483646 w 1818"/>
              <a:gd name="T55" fmla="*/ 1087177565 h 605"/>
              <a:gd name="T56" fmla="*/ 2147483646 w 1818"/>
              <a:gd name="T57" fmla="*/ 1002146242 h 605"/>
              <a:gd name="T58" fmla="*/ 2147483646 w 1818"/>
              <a:gd name="T59" fmla="*/ 1139815664 h 605"/>
              <a:gd name="T60" fmla="*/ 2147483646 w 1818"/>
              <a:gd name="T61" fmla="*/ 1224845565 h 605"/>
              <a:gd name="T62" fmla="*/ 2147483646 w 1818"/>
              <a:gd name="T63" fmla="*/ 1156011565 h 605"/>
              <a:gd name="T64" fmla="*/ 2147483646 w 1818"/>
              <a:gd name="T65" fmla="*/ 1087177565 h 605"/>
              <a:gd name="T66" fmla="*/ 2147483646 w 1818"/>
              <a:gd name="T67" fmla="*/ 1070980242 h 605"/>
              <a:gd name="T68" fmla="*/ 2147483646 w 1818"/>
              <a:gd name="T69" fmla="*/ 1018342142 h 605"/>
              <a:gd name="T70" fmla="*/ 2147483646 w 1818"/>
              <a:gd name="T71" fmla="*/ 1121594565 h 605"/>
              <a:gd name="T72" fmla="*/ 2147483646 w 1818"/>
              <a:gd name="T73" fmla="*/ 949508142 h 605"/>
              <a:gd name="T74" fmla="*/ 2147483646 w 1818"/>
              <a:gd name="T75" fmla="*/ 1036563242 h 605"/>
              <a:gd name="T76" fmla="*/ 2147483646 w 1818"/>
              <a:gd name="T77" fmla="*/ 965704043 h 605"/>
              <a:gd name="T78" fmla="*/ 2147483646 w 1818"/>
              <a:gd name="T79" fmla="*/ 880674142 h 605"/>
              <a:gd name="T80" fmla="*/ 2147483646 w 1818"/>
              <a:gd name="T81" fmla="*/ 880674142 h 605"/>
              <a:gd name="T82" fmla="*/ 2147483646 w 1818"/>
              <a:gd name="T83" fmla="*/ 690368043 h 605"/>
              <a:gd name="T84" fmla="*/ 2147483646 w 1818"/>
              <a:gd name="T85" fmla="*/ 587115621 h 605"/>
              <a:gd name="T86" fmla="*/ 2147483646 w 1818"/>
              <a:gd name="T87" fmla="*/ 690368043 h 605"/>
              <a:gd name="T88" fmla="*/ 2147483646 w 1818"/>
              <a:gd name="T89" fmla="*/ 431226522 h 605"/>
              <a:gd name="T90" fmla="*/ 2147483646 w 1818"/>
              <a:gd name="T91" fmla="*/ 0 h 605"/>
              <a:gd name="T92" fmla="*/ 1937018076 w 1818"/>
              <a:gd name="T93" fmla="*/ 0 h 6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75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设计定位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95" name="矩形 86"/>
          <p:cNvSpPr>
            <a:spLocks noChangeArrowheads="1"/>
          </p:cNvSpPr>
          <p:nvPr/>
        </p:nvSpPr>
        <p:spPr bwMode="auto">
          <a:xfrm>
            <a:off x="5376863" y="3484563"/>
            <a:ext cx="3328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89"/>
          <p:cNvSpPr>
            <a:spLocks noChangeArrowheads="1"/>
          </p:cNvSpPr>
          <p:nvPr/>
        </p:nvSpPr>
        <p:spPr bwMode="auto">
          <a:xfrm>
            <a:off x="5376863" y="4275138"/>
            <a:ext cx="3286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91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Picture 2" descr="C:\Users\Administrator\Desktop\I2NPZLJWY6MK00CT7Y6Z]I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8" t="9599" r="12523" b="18011"/>
          <a:stretch>
            <a:fillRect/>
          </a:stretch>
        </p:blipFill>
        <p:spPr bwMode="auto">
          <a:xfrm>
            <a:off x="611188" y="2838450"/>
            <a:ext cx="26939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3078163" y="2957513"/>
            <a:ext cx="184150" cy="220662"/>
          </a:xfrm>
          <a:custGeom>
            <a:avLst/>
            <a:gdLst>
              <a:gd name="T0" fmla="*/ 112 w 120"/>
              <a:gd name="T1" fmla="*/ 0 h 144"/>
              <a:gd name="T2" fmla="*/ 8 w 120"/>
              <a:gd name="T3" fmla="*/ 0 h 144"/>
              <a:gd name="T4" fmla="*/ 0 w 120"/>
              <a:gd name="T5" fmla="*/ 8 h 144"/>
              <a:gd name="T6" fmla="*/ 0 w 120"/>
              <a:gd name="T7" fmla="*/ 136 h 144"/>
              <a:gd name="T8" fmla="*/ 8 w 120"/>
              <a:gd name="T9" fmla="*/ 144 h 144"/>
              <a:gd name="T10" fmla="*/ 112 w 120"/>
              <a:gd name="T11" fmla="*/ 144 h 144"/>
              <a:gd name="T12" fmla="*/ 120 w 120"/>
              <a:gd name="T13" fmla="*/ 136 h 144"/>
              <a:gd name="T14" fmla="*/ 120 w 120"/>
              <a:gd name="T15" fmla="*/ 8 h 144"/>
              <a:gd name="T16" fmla="*/ 112 w 120"/>
              <a:gd name="T17" fmla="*/ 0 h 144"/>
              <a:gd name="T18" fmla="*/ 68 w 120"/>
              <a:gd name="T19" fmla="*/ 136 h 144"/>
              <a:gd name="T20" fmla="*/ 64 w 120"/>
              <a:gd name="T21" fmla="*/ 140 h 144"/>
              <a:gd name="T22" fmla="*/ 56 w 120"/>
              <a:gd name="T23" fmla="*/ 140 h 144"/>
              <a:gd name="T24" fmla="*/ 52 w 120"/>
              <a:gd name="T25" fmla="*/ 136 h 144"/>
              <a:gd name="T26" fmla="*/ 52 w 120"/>
              <a:gd name="T27" fmla="*/ 128 h 144"/>
              <a:gd name="T28" fmla="*/ 56 w 120"/>
              <a:gd name="T29" fmla="*/ 124 h 144"/>
              <a:gd name="T30" fmla="*/ 64 w 120"/>
              <a:gd name="T31" fmla="*/ 124 h 144"/>
              <a:gd name="T32" fmla="*/ 68 w 120"/>
              <a:gd name="T33" fmla="*/ 128 h 144"/>
              <a:gd name="T34" fmla="*/ 68 w 120"/>
              <a:gd name="T35" fmla="*/ 136 h 144"/>
              <a:gd name="T36" fmla="*/ 108 w 120"/>
              <a:gd name="T37" fmla="*/ 120 h 144"/>
              <a:gd name="T38" fmla="*/ 12 w 120"/>
              <a:gd name="T39" fmla="*/ 120 h 144"/>
              <a:gd name="T40" fmla="*/ 12 w 120"/>
              <a:gd name="T41" fmla="*/ 12 h 144"/>
              <a:gd name="T42" fmla="*/ 108 w 120"/>
              <a:gd name="T43" fmla="*/ 12 h 144"/>
              <a:gd name="T44" fmla="*/ 108 w 120"/>
              <a:gd name="T45" fmla="*/ 12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144">
                <a:moveTo>
                  <a:pt x="11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16" y="144"/>
                  <a:pt x="120" y="140"/>
                  <a:pt x="120" y="136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4"/>
                  <a:pt x="116" y="0"/>
                  <a:pt x="112" y="0"/>
                </a:cubicBezTo>
                <a:close/>
                <a:moveTo>
                  <a:pt x="68" y="136"/>
                </a:moveTo>
                <a:cubicBezTo>
                  <a:pt x="64" y="140"/>
                  <a:pt x="64" y="140"/>
                  <a:pt x="64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136"/>
                </a:lnTo>
                <a:close/>
                <a:moveTo>
                  <a:pt x="108" y="120"/>
                </a:moveTo>
                <a:cubicBezTo>
                  <a:pt x="12" y="120"/>
                  <a:pt x="12" y="120"/>
                  <a:pt x="12" y="1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08" y="12"/>
                  <a:pt x="108" y="12"/>
                  <a:pt x="108" y="12"/>
                </a:cubicBezTo>
                <a:lnTo>
                  <a:pt x="108" y="1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7" name="Freeform 8"/>
          <p:cNvSpPr/>
          <p:nvPr/>
        </p:nvSpPr>
        <p:spPr bwMode="auto">
          <a:xfrm>
            <a:off x="3595688" y="3130550"/>
            <a:ext cx="395287" cy="246063"/>
          </a:xfrm>
          <a:custGeom>
            <a:avLst/>
            <a:gdLst>
              <a:gd name="T0" fmla="*/ 131 w 160"/>
              <a:gd name="T1" fmla="*/ 35 h 100"/>
              <a:gd name="T2" fmla="*/ 81 w 160"/>
              <a:gd name="T3" fmla="*/ 0 h 100"/>
              <a:gd name="T4" fmla="*/ 32 w 160"/>
              <a:gd name="T5" fmla="*/ 47 h 100"/>
              <a:gd name="T6" fmla="*/ 27 w 160"/>
              <a:gd name="T7" fmla="*/ 47 h 100"/>
              <a:gd name="T8" fmla="*/ 0 w 160"/>
              <a:gd name="T9" fmla="*/ 73 h 100"/>
              <a:gd name="T10" fmla="*/ 21 w 160"/>
              <a:gd name="T11" fmla="*/ 100 h 100"/>
              <a:gd name="T12" fmla="*/ 125 w 160"/>
              <a:gd name="T13" fmla="*/ 100 h 100"/>
              <a:gd name="T14" fmla="*/ 160 w 160"/>
              <a:gd name="T15" fmla="*/ 67 h 100"/>
              <a:gd name="T16" fmla="*/ 131 w 160"/>
              <a:gd name="T17" fmla="*/ 3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100">
                <a:moveTo>
                  <a:pt x="131" y="35"/>
                </a:moveTo>
                <a:cubicBezTo>
                  <a:pt x="125" y="15"/>
                  <a:pt x="104" y="0"/>
                  <a:pt x="81" y="0"/>
                </a:cubicBezTo>
                <a:cubicBezTo>
                  <a:pt x="54" y="0"/>
                  <a:pt x="33" y="21"/>
                  <a:pt x="32" y="47"/>
                </a:cubicBezTo>
                <a:cubicBezTo>
                  <a:pt x="30" y="47"/>
                  <a:pt x="28" y="47"/>
                  <a:pt x="27" y="47"/>
                </a:cubicBezTo>
                <a:cubicBezTo>
                  <a:pt x="12" y="47"/>
                  <a:pt x="0" y="59"/>
                  <a:pt x="0" y="73"/>
                </a:cubicBezTo>
                <a:cubicBezTo>
                  <a:pt x="0" y="86"/>
                  <a:pt x="9" y="97"/>
                  <a:pt x="21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44" y="100"/>
                  <a:pt x="160" y="85"/>
                  <a:pt x="160" y="67"/>
                </a:cubicBezTo>
                <a:cubicBezTo>
                  <a:pt x="160" y="51"/>
                  <a:pt x="147" y="37"/>
                  <a:pt x="131" y="3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8201" name="组合 1065"/>
          <p:cNvGrpSpPr/>
          <p:nvPr/>
        </p:nvGrpSpPr>
        <p:grpSpPr bwMode="auto">
          <a:xfrm>
            <a:off x="3454400" y="2811463"/>
            <a:ext cx="198438" cy="198437"/>
            <a:chOff x="-3808413" y="-93663"/>
            <a:chExt cx="539750" cy="541338"/>
          </a:xfrm>
        </p:grpSpPr>
        <p:sp>
          <p:nvSpPr>
            <p:cNvPr id="93" name="Freeform 9"/>
            <p:cNvSpPr>
              <a:spLocks noEditPoints="1"/>
            </p:cNvSpPr>
            <p:nvPr/>
          </p:nvSpPr>
          <p:spPr bwMode="auto">
            <a:xfrm>
              <a:off x="-3808413" y="-93663"/>
              <a:ext cx="539750" cy="541338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2 w 144"/>
                <a:gd name="T11" fmla="*/ 128 h 144"/>
                <a:gd name="T12" fmla="*/ 16 w 144"/>
                <a:gd name="T13" fmla="*/ 72 h 144"/>
                <a:gd name="T14" fmla="*/ 72 w 144"/>
                <a:gd name="T15" fmla="*/ 16 h 144"/>
                <a:gd name="T16" fmla="*/ 128 w 144"/>
                <a:gd name="T17" fmla="*/ 72 h 144"/>
                <a:gd name="T18" fmla="*/ 72 w 144"/>
                <a:gd name="T1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2" y="128"/>
                  </a:moveTo>
                  <a:cubicBezTo>
                    <a:pt x="41" y="128"/>
                    <a:pt x="16" y="103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103" y="16"/>
                    <a:pt x="128" y="41"/>
                    <a:pt x="128" y="72"/>
                  </a:cubicBezTo>
                  <a:cubicBezTo>
                    <a:pt x="128" y="103"/>
                    <a:pt x="103" y="128"/>
                    <a:pt x="72" y="1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-3652965" y="62243"/>
              <a:ext cx="228855" cy="229527"/>
            </a:xfrm>
            <a:custGeom>
              <a:avLst/>
              <a:gdLst>
                <a:gd name="T0" fmla="*/ 0 w 62"/>
                <a:gd name="T1" fmla="*/ 62 h 62"/>
                <a:gd name="T2" fmla="*/ 42 w 62"/>
                <a:gd name="T3" fmla="*/ 42 h 62"/>
                <a:gd name="T4" fmla="*/ 62 w 62"/>
                <a:gd name="T5" fmla="*/ 0 h 62"/>
                <a:gd name="T6" fmla="*/ 20 w 62"/>
                <a:gd name="T7" fmla="*/ 20 h 62"/>
                <a:gd name="T8" fmla="*/ 0 w 62"/>
                <a:gd name="T9" fmla="*/ 62 h 62"/>
                <a:gd name="T10" fmla="*/ 31 w 62"/>
                <a:gd name="T11" fmla="*/ 23 h 62"/>
                <a:gd name="T12" fmla="*/ 39 w 62"/>
                <a:gd name="T13" fmla="*/ 31 h 62"/>
                <a:gd name="T14" fmla="*/ 31 w 62"/>
                <a:gd name="T15" fmla="*/ 39 h 62"/>
                <a:gd name="T16" fmla="*/ 23 w 62"/>
                <a:gd name="T17" fmla="*/ 31 h 62"/>
                <a:gd name="T18" fmla="*/ 31 w 62"/>
                <a:gd name="T19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0" y="62"/>
                  </a:lnTo>
                  <a:close/>
                  <a:moveTo>
                    <a:pt x="31" y="23"/>
                  </a:moveTo>
                  <a:cubicBezTo>
                    <a:pt x="35" y="23"/>
                    <a:pt x="39" y="27"/>
                    <a:pt x="39" y="31"/>
                  </a:cubicBezTo>
                  <a:cubicBezTo>
                    <a:pt x="39" y="35"/>
                    <a:pt x="35" y="39"/>
                    <a:pt x="31" y="39"/>
                  </a:cubicBezTo>
                  <a:cubicBezTo>
                    <a:pt x="27" y="39"/>
                    <a:pt x="23" y="35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2" name="组合 1066"/>
          <p:cNvGrpSpPr/>
          <p:nvPr/>
        </p:nvGrpSpPr>
        <p:grpSpPr bwMode="auto">
          <a:xfrm>
            <a:off x="3548063" y="3587750"/>
            <a:ext cx="179387" cy="361950"/>
            <a:chOff x="-1558925" y="-93663"/>
            <a:chExt cx="269875" cy="541338"/>
          </a:xfrm>
        </p:grpSpPr>
        <p:sp>
          <p:nvSpPr>
            <p:cNvPr id="95" name="Freeform 11"/>
            <p:cNvSpPr>
              <a:spLocks noEditPoints="1"/>
            </p:cNvSpPr>
            <p:nvPr/>
          </p:nvSpPr>
          <p:spPr bwMode="auto">
            <a:xfrm>
              <a:off x="-1558925" y="-93663"/>
              <a:ext cx="269875" cy="541338"/>
            </a:xfrm>
            <a:custGeom>
              <a:avLst/>
              <a:gdLst>
                <a:gd name="T0" fmla="*/ 56 w 72"/>
                <a:gd name="T1" fmla="*/ 78 h 144"/>
                <a:gd name="T2" fmla="*/ 56 w 72"/>
                <a:gd name="T3" fmla="*/ 20 h 144"/>
                <a:gd name="T4" fmla="*/ 36 w 72"/>
                <a:gd name="T5" fmla="*/ 0 h 144"/>
                <a:gd name="T6" fmla="*/ 16 w 72"/>
                <a:gd name="T7" fmla="*/ 20 h 144"/>
                <a:gd name="T8" fmla="*/ 16 w 72"/>
                <a:gd name="T9" fmla="*/ 78 h 144"/>
                <a:gd name="T10" fmla="*/ 0 w 72"/>
                <a:gd name="T11" fmla="*/ 108 h 144"/>
                <a:gd name="T12" fmla="*/ 36 w 72"/>
                <a:gd name="T13" fmla="*/ 144 h 144"/>
                <a:gd name="T14" fmla="*/ 72 w 72"/>
                <a:gd name="T15" fmla="*/ 108 h 144"/>
                <a:gd name="T16" fmla="*/ 56 w 72"/>
                <a:gd name="T17" fmla="*/ 78 h 144"/>
                <a:gd name="T18" fmla="*/ 36 w 72"/>
                <a:gd name="T19" fmla="*/ 136 h 144"/>
                <a:gd name="T20" fmla="*/ 8 w 72"/>
                <a:gd name="T21" fmla="*/ 108 h 144"/>
                <a:gd name="T22" fmla="*/ 20 w 72"/>
                <a:gd name="T23" fmla="*/ 85 h 144"/>
                <a:gd name="T24" fmla="*/ 24 w 72"/>
                <a:gd name="T25" fmla="*/ 78 h 144"/>
                <a:gd name="T26" fmla="*/ 24 w 72"/>
                <a:gd name="T27" fmla="*/ 20 h 144"/>
                <a:gd name="T28" fmla="*/ 36 w 72"/>
                <a:gd name="T29" fmla="*/ 8 h 144"/>
                <a:gd name="T30" fmla="*/ 48 w 72"/>
                <a:gd name="T31" fmla="*/ 20 h 144"/>
                <a:gd name="T32" fmla="*/ 48 w 72"/>
                <a:gd name="T33" fmla="*/ 78 h 144"/>
                <a:gd name="T34" fmla="*/ 52 w 72"/>
                <a:gd name="T35" fmla="*/ 85 h 144"/>
                <a:gd name="T36" fmla="*/ 64 w 72"/>
                <a:gd name="T37" fmla="*/ 108 h 144"/>
                <a:gd name="T38" fmla="*/ 36 w 72"/>
                <a:gd name="T3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144">
                  <a:moveTo>
                    <a:pt x="56" y="78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6" y="85"/>
                    <a:pt x="0" y="96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56" y="144"/>
                    <a:pt x="72" y="128"/>
                    <a:pt x="72" y="108"/>
                  </a:cubicBezTo>
                  <a:cubicBezTo>
                    <a:pt x="72" y="96"/>
                    <a:pt x="66" y="85"/>
                    <a:pt x="56" y="78"/>
                  </a:cubicBezTo>
                  <a:close/>
                  <a:moveTo>
                    <a:pt x="36" y="136"/>
                  </a:moveTo>
                  <a:cubicBezTo>
                    <a:pt x="21" y="136"/>
                    <a:pt x="8" y="123"/>
                    <a:pt x="8" y="108"/>
                  </a:cubicBezTo>
                  <a:cubicBezTo>
                    <a:pt x="8" y="99"/>
                    <a:pt x="13" y="90"/>
                    <a:pt x="20" y="85"/>
                  </a:cubicBezTo>
                  <a:cubicBezTo>
                    <a:pt x="23" y="83"/>
                    <a:pt x="24" y="81"/>
                    <a:pt x="24" y="78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3"/>
                    <a:pt x="29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9" y="83"/>
                    <a:pt x="52" y="85"/>
                  </a:cubicBezTo>
                  <a:cubicBezTo>
                    <a:pt x="59" y="90"/>
                    <a:pt x="64" y="99"/>
                    <a:pt x="64" y="108"/>
                  </a:cubicBezTo>
                  <a:cubicBezTo>
                    <a:pt x="64" y="123"/>
                    <a:pt x="51" y="136"/>
                    <a:pt x="36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4" name="Freeform 12"/>
            <p:cNvSpPr/>
            <p:nvPr/>
          </p:nvSpPr>
          <p:spPr bwMode="auto">
            <a:xfrm>
              <a:off x="-1499219" y="131895"/>
              <a:ext cx="150462" cy="256423"/>
            </a:xfrm>
            <a:custGeom>
              <a:avLst/>
              <a:gdLst>
                <a:gd name="T0" fmla="*/ 30 w 40"/>
                <a:gd name="T1" fmla="*/ 31 h 68"/>
                <a:gd name="T2" fmla="*/ 24 w 40"/>
                <a:gd name="T3" fmla="*/ 27 h 68"/>
                <a:gd name="T4" fmla="*/ 24 w 40"/>
                <a:gd name="T5" fmla="*/ 0 h 68"/>
                <a:gd name="T6" fmla="*/ 16 w 40"/>
                <a:gd name="T7" fmla="*/ 0 h 68"/>
                <a:gd name="T8" fmla="*/ 16 w 40"/>
                <a:gd name="T9" fmla="*/ 27 h 68"/>
                <a:gd name="T10" fmla="*/ 10 w 40"/>
                <a:gd name="T11" fmla="*/ 31 h 68"/>
                <a:gd name="T12" fmla="*/ 0 w 40"/>
                <a:gd name="T13" fmla="*/ 48 h 68"/>
                <a:gd name="T14" fmla="*/ 20 w 40"/>
                <a:gd name="T15" fmla="*/ 68 h 68"/>
                <a:gd name="T16" fmla="*/ 40 w 40"/>
                <a:gd name="T17" fmla="*/ 48 h 68"/>
                <a:gd name="T18" fmla="*/ 30 w 40"/>
                <a:gd name="T19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8">
                  <a:moveTo>
                    <a:pt x="30" y="31"/>
                  </a:moveTo>
                  <a:cubicBezTo>
                    <a:pt x="24" y="27"/>
                    <a:pt x="24" y="27"/>
                    <a:pt x="24" y="2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4" y="34"/>
                    <a:pt x="0" y="41"/>
                    <a:pt x="0" y="48"/>
                  </a:cubicBezTo>
                  <a:cubicBezTo>
                    <a:pt x="0" y="59"/>
                    <a:pt x="9" y="68"/>
                    <a:pt x="20" y="68"/>
                  </a:cubicBezTo>
                  <a:cubicBezTo>
                    <a:pt x="31" y="68"/>
                    <a:pt x="40" y="59"/>
                    <a:pt x="40" y="48"/>
                  </a:cubicBezTo>
                  <a:cubicBezTo>
                    <a:pt x="40" y="41"/>
                    <a:pt x="36" y="34"/>
                    <a:pt x="30" y="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3" name="组合 1063"/>
          <p:cNvGrpSpPr/>
          <p:nvPr/>
        </p:nvGrpSpPr>
        <p:grpSpPr bwMode="auto">
          <a:xfrm>
            <a:off x="3138488" y="3360738"/>
            <a:ext cx="247650" cy="247650"/>
            <a:chOff x="-10109200" y="912812"/>
            <a:chExt cx="539750" cy="539751"/>
          </a:xfrm>
        </p:grpSpPr>
        <p:sp>
          <p:nvSpPr>
            <p:cNvPr id="1025" name="Freeform 13"/>
            <p:cNvSpPr>
              <a:spLocks noEditPoints="1"/>
            </p:cNvSpPr>
            <p:nvPr/>
          </p:nvSpPr>
          <p:spPr bwMode="auto">
            <a:xfrm>
              <a:off x="-10109200" y="912812"/>
              <a:ext cx="539750" cy="418652"/>
            </a:xfrm>
            <a:custGeom>
              <a:avLst/>
              <a:gdLst>
                <a:gd name="T0" fmla="*/ 136 w 144"/>
                <a:gd name="T1" fmla="*/ 0 h 112"/>
                <a:gd name="T2" fmla="*/ 8 w 144"/>
                <a:gd name="T3" fmla="*/ 0 h 112"/>
                <a:gd name="T4" fmla="*/ 0 w 144"/>
                <a:gd name="T5" fmla="*/ 8 h 112"/>
                <a:gd name="T6" fmla="*/ 0 w 144"/>
                <a:gd name="T7" fmla="*/ 104 h 112"/>
                <a:gd name="T8" fmla="*/ 8 w 144"/>
                <a:gd name="T9" fmla="*/ 112 h 112"/>
                <a:gd name="T10" fmla="*/ 136 w 144"/>
                <a:gd name="T11" fmla="*/ 112 h 112"/>
                <a:gd name="T12" fmla="*/ 144 w 144"/>
                <a:gd name="T13" fmla="*/ 104 h 112"/>
                <a:gd name="T14" fmla="*/ 144 w 144"/>
                <a:gd name="T15" fmla="*/ 8 h 112"/>
                <a:gd name="T16" fmla="*/ 136 w 144"/>
                <a:gd name="T17" fmla="*/ 0 h 112"/>
                <a:gd name="T18" fmla="*/ 132 w 144"/>
                <a:gd name="T19" fmla="*/ 92 h 112"/>
                <a:gd name="T20" fmla="*/ 12 w 144"/>
                <a:gd name="T21" fmla="*/ 92 h 112"/>
                <a:gd name="T22" fmla="*/ 12 w 144"/>
                <a:gd name="T23" fmla="*/ 12 h 112"/>
                <a:gd name="T24" fmla="*/ 132 w 144"/>
                <a:gd name="T25" fmla="*/ 12 h 112"/>
                <a:gd name="T26" fmla="*/ 132 w 144"/>
                <a:gd name="T27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12">
                  <a:moveTo>
                    <a:pt x="1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0" y="112"/>
                    <a:pt x="144" y="108"/>
                    <a:pt x="144" y="10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4"/>
                    <a:pt x="140" y="0"/>
                    <a:pt x="136" y="0"/>
                  </a:cubicBezTo>
                  <a:close/>
                  <a:moveTo>
                    <a:pt x="132" y="92"/>
                  </a:moveTo>
                  <a:cubicBezTo>
                    <a:pt x="12" y="92"/>
                    <a:pt x="12" y="92"/>
                    <a:pt x="12" y="9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2" y="12"/>
                    <a:pt x="132" y="12"/>
                    <a:pt x="132" y="12"/>
                  </a:cubicBezTo>
                  <a:lnTo>
                    <a:pt x="132" y="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" name="Freeform 14"/>
            <p:cNvSpPr/>
            <p:nvPr/>
          </p:nvSpPr>
          <p:spPr bwMode="auto">
            <a:xfrm>
              <a:off x="-9956963" y="1362605"/>
              <a:ext cx="238734" cy="89958"/>
            </a:xfrm>
            <a:custGeom>
              <a:avLst/>
              <a:gdLst>
                <a:gd name="T0" fmla="*/ 58 w 64"/>
                <a:gd name="T1" fmla="*/ 8 h 24"/>
                <a:gd name="T2" fmla="*/ 52 w 64"/>
                <a:gd name="T3" fmla="*/ 8 h 24"/>
                <a:gd name="T4" fmla="*/ 52 w 64"/>
                <a:gd name="T5" fmla="*/ 0 h 24"/>
                <a:gd name="T6" fmla="*/ 12 w 64"/>
                <a:gd name="T7" fmla="*/ 0 h 24"/>
                <a:gd name="T8" fmla="*/ 12 w 64"/>
                <a:gd name="T9" fmla="*/ 8 h 24"/>
                <a:gd name="T10" fmla="*/ 6 w 64"/>
                <a:gd name="T11" fmla="*/ 8 h 24"/>
                <a:gd name="T12" fmla="*/ 0 w 64"/>
                <a:gd name="T13" fmla="*/ 16 h 24"/>
                <a:gd name="T14" fmla="*/ 6 w 64"/>
                <a:gd name="T15" fmla="*/ 24 h 24"/>
                <a:gd name="T16" fmla="*/ 58 w 64"/>
                <a:gd name="T17" fmla="*/ 24 h 24"/>
                <a:gd name="T18" fmla="*/ 64 w 64"/>
                <a:gd name="T19" fmla="*/ 16 h 24"/>
                <a:gd name="T20" fmla="*/ 58 w 64"/>
                <a:gd name="T2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4">
                  <a:moveTo>
                    <a:pt x="58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2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61" y="24"/>
                    <a:pt x="64" y="20"/>
                    <a:pt x="64" y="16"/>
                  </a:cubicBezTo>
                  <a:cubicBezTo>
                    <a:pt x="64" y="12"/>
                    <a:pt x="61" y="8"/>
                    <a:pt x="5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4" name="组合 1064"/>
          <p:cNvGrpSpPr/>
          <p:nvPr/>
        </p:nvGrpSpPr>
        <p:grpSpPr bwMode="auto">
          <a:xfrm>
            <a:off x="3940175" y="3644900"/>
            <a:ext cx="225425" cy="327025"/>
            <a:chOff x="-4768850" y="912812"/>
            <a:chExt cx="360363" cy="523875"/>
          </a:xfrm>
        </p:grpSpPr>
        <p:sp>
          <p:nvSpPr>
            <p:cNvPr id="1029" name="Freeform 15"/>
            <p:cNvSpPr/>
            <p:nvPr/>
          </p:nvSpPr>
          <p:spPr bwMode="auto">
            <a:xfrm>
              <a:off x="-4664801" y="1347680"/>
              <a:ext cx="152266" cy="89007"/>
            </a:xfrm>
            <a:custGeom>
              <a:avLst/>
              <a:gdLst>
                <a:gd name="T0" fmla="*/ 0 w 40"/>
                <a:gd name="T1" fmla="*/ 0 h 24"/>
                <a:gd name="T2" fmla="*/ 20 w 40"/>
                <a:gd name="T3" fmla="*/ 24 h 24"/>
                <a:gd name="T4" fmla="*/ 40 w 40"/>
                <a:gd name="T5" fmla="*/ 0 h 24"/>
                <a:gd name="T6" fmla="*/ 20 w 40"/>
                <a:gd name="T7" fmla="*/ 4 h 24"/>
                <a:gd name="T8" fmla="*/ 0 w 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cubicBezTo>
                    <a:pt x="0" y="13"/>
                    <a:pt x="7" y="24"/>
                    <a:pt x="20" y="24"/>
                  </a:cubicBezTo>
                  <a:cubicBezTo>
                    <a:pt x="33" y="24"/>
                    <a:pt x="40" y="13"/>
                    <a:pt x="40" y="0"/>
                  </a:cubicBezTo>
                  <a:cubicBezTo>
                    <a:pt x="40" y="0"/>
                    <a:pt x="29" y="4"/>
                    <a:pt x="20" y="4"/>
                  </a:cubicBezTo>
                  <a:cubicBezTo>
                    <a:pt x="11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0" name="Freeform 16"/>
            <p:cNvSpPr>
              <a:spLocks noEditPoints="1"/>
            </p:cNvSpPr>
            <p:nvPr/>
          </p:nvSpPr>
          <p:spPr bwMode="auto">
            <a:xfrm>
              <a:off x="-4768850" y="912812"/>
              <a:ext cx="360363" cy="419609"/>
            </a:xfrm>
            <a:custGeom>
              <a:avLst/>
              <a:gdLst>
                <a:gd name="T0" fmla="*/ 48 w 96"/>
                <a:gd name="T1" fmla="*/ 0 h 112"/>
                <a:gd name="T2" fmla="*/ 0 w 96"/>
                <a:gd name="T3" fmla="*/ 48 h 112"/>
                <a:gd name="T4" fmla="*/ 24 w 96"/>
                <a:gd name="T5" fmla="*/ 100 h 112"/>
                <a:gd name="T6" fmla="*/ 48 w 96"/>
                <a:gd name="T7" fmla="*/ 112 h 112"/>
                <a:gd name="T8" fmla="*/ 72 w 96"/>
                <a:gd name="T9" fmla="*/ 100 h 112"/>
                <a:gd name="T10" fmla="*/ 96 w 96"/>
                <a:gd name="T11" fmla="*/ 48 h 112"/>
                <a:gd name="T12" fmla="*/ 48 w 96"/>
                <a:gd name="T13" fmla="*/ 0 h 112"/>
                <a:gd name="T14" fmla="*/ 57 w 96"/>
                <a:gd name="T15" fmla="*/ 20 h 112"/>
                <a:gd name="T16" fmla="*/ 16 w 96"/>
                <a:gd name="T17" fmla="*/ 60 h 112"/>
                <a:gd name="T18" fmla="*/ 16 w 96"/>
                <a:gd name="T19" fmla="*/ 64 h 112"/>
                <a:gd name="T20" fmla="*/ 12 w 96"/>
                <a:gd name="T21" fmla="*/ 49 h 112"/>
                <a:gd name="T22" fmla="*/ 50 w 96"/>
                <a:gd name="T23" fmla="*/ 12 h 112"/>
                <a:gd name="T24" fmla="*/ 80 w 96"/>
                <a:gd name="T25" fmla="*/ 27 h 112"/>
                <a:gd name="T26" fmla="*/ 57 w 96"/>
                <a:gd name="T27" fmla="*/ 2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12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2"/>
                    <a:pt x="24" y="92"/>
                    <a:pt x="24" y="100"/>
                  </a:cubicBezTo>
                  <a:cubicBezTo>
                    <a:pt x="24" y="104"/>
                    <a:pt x="32" y="112"/>
                    <a:pt x="48" y="112"/>
                  </a:cubicBezTo>
                  <a:cubicBezTo>
                    <a:pt x="64" y="112"/>
                    <a:pt x="72" y="104"/>
                    <a:pt x="72" y="100"/>
                  </a:cubicBezTo>
                  <a:cubicBezTo>
                    <a:pt x="72" y="92"/>
                    <a:pt x="96" y="72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57" y="20"/>
                  </a:moveTo>
                  <a:cubicBezTo>
                    <a:pt x="34" y="20"/>
                    <a:pt x="16" y="38"/>
                    <a:pt x="16" y="60"/>
                  </a:cubicBezTo>
                  <a:cubicBezTo>
                    <a:pt x="16" y="62"/>
                    <a:pt x="16" y="63"/>
                    <a:pt x="16" y="64"/>
                  </a:cubicBezTo>
                  <a:cubicBezTo>
                    <a:pt x="14" y="59"/>
                    <a:pt x="12" y="54"/>
                    <a:pt x="12" y="49"/>
                  </a:cubicBezTo>
                  <a:cubicBezTo>
                    <a:pt x="12" y="29"/>
                    <a:pt x="29" y="12"/>
                    <a:pt x="50" y="12"/>
                  </a:cubicBezTo>
                  <a:cubicBezTo>
                    <a:pt x="62" y="12"/>
                    <a:pt x="73" y="18"/>
                    <a:pt x="80" y="27"/>
                  </a:cubicBezTo>
                  <a:cubicBezTo>
                    <a:pt x="73" y="23"/>
                    <a:pt x="65" y="20"/>
                    <a:pt x="57" y="2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5" name="组合 1067"/>
          <p:cNvGrpSpPr/>
          <p:nvPr/>
        </p:nvGrpSpPr>
        <p:grpSpPr bwMode="auto">
          <a:xfrm>
            <a:off x="4214813" y="3119438"/>
            <a:ext cx="214312" cy="342900"/>
            <a:chOff x="-2638425" y="1946275"/>
            <a:chExt cx="300038" cy="481013"/>
          </a:xfrm>
        </p:grpSpPr>
        <p:sp>
          <p:nvSpPr>
            <p:cNvPr id="1031" name="Freeform 17"/>
            <p:cNvSpPr/>
            <p:nvPr/>
          </p:nvSpPr>
          <p:spPr bwMode="auto">
            <a:xfrm>
              <a:off x="-2638425" y="2126654"/>
              <a:ext cx="300038" cy="300634"/>
            </a:xfrm>
            <a:custGeom>
              <a:avLst/>
              <a:gdLst>
                <a:gd name="T0" fmla="*/ 40 w 80"/>
                <a:gd name="T1" fmla="*/ 8 h 80"/>
                <a:gd name="T2" fmla="*/ 26 w 80"/>
                <a:gd name="T3" fmla="*/ 0 h 80"/>
                <a:gd name="T4" fmla="*/ 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  <a:gd name="T12" fmla="*/ 80 w 80"/>
                <a:gd name="T13" fmla="*/ 0 h 80"/>
                <a:gd name="T14" fmla="*/ 54 w 80"/>
                <a:gd name="T15" fmla="*/ 0 h 80"/>
                <a:gd name="T16" fmla="*/ 40 w 80"/>
                <a:gd name="T17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"/>
                  </a:moveTo>
                  <a:cubicBezTo>
                    <a:pt x="34" y="8"/>
                    <a:pt x="29" y="5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1" y="5"/>
                    <a:pt x="46" y="8"/>
                    <a:pt x="40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2" name="Freeform 18"/>
            <p:cNvSpPr/>
            <p:nvPr/>
          </p:nvSpPr>
          <p:spPr bwMode="auto">
            <a:xfrm>
              <a:off x="-2638425" y="1946275"/>
              <a:ext cx="300038" cy="151430"/>
            </a:xfrm>
            <a:custGeom>
              <a:avLst/>
              <a:gdLst>
                <a:gd name="T0" fmla="*/ 24 w 80"/>
                <a:gd name="T1" fmla="*/ 28 h 40"/>
                <a:gd name="T2" fmla="*/ 40 w 80"/>
                <a:gd name="T3" fmla="*/ 12 h 40"/>
                <a:gd name="T4" fmla="*/ 56 w 80"/>
                <a:gd name="T5" fmla="*/ 28 h 40"/>
                <a:gd name="T6" fmla="*/ 56 w 80"/>
                <a:gd name="T7" fmla="*/ 40 h 40"/>
                <a:gd name="T8" fmla="*/ 80 w 80"/>
                <a:gd name="T9" fmla="*/ 40 h 40"/>
                <a:gd name="T10" fmla="*/ 79 w 80"/>
                <a:gd name="T11" fmla="*/ 32 h 40"/>
                <a:gd name="T12" fmla="*/ 40 w 80"/>
                <a:gd name="T13" fmla="*/ 0 h 40"/>
                <a:gd name="T14" fmla="*/ 1 w 80"/>
                <a:gd name="T15" fmla="*/ 32 h 40"/>
                <a:gd name="T16" fmla="*/ 0 w 80"/>
                <a:gd name="T17" fmla="*/ 40 h 40"/>
                <a:gd name="T18" fmla="*/ 24 w 80"/>
                <a:gd name="T19" fmla="*/ 40 h 40"/>
                <a:gd name="T20" fmla="*/ 24 w 80"/>
                <a:gd name="T21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0">
                  <a:moveTo>
                    <a:pt x="24" y="28"/>
                  </a:moveTo>
                  <a:cubicBezTo>
                    <a:pt x="24" y="19"/>
                    <a:pt x="31" y="12"/>
                    <a:pt x="40" y="12"/>
                  </a:cubicBezTo>
                  <a:cubicBezTo>
                    <a:pt x="49" y="12"/>
                    <a:pt x="56" y="19"/>
                    <a:pt x="56" y="28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6" y="14"/>
                    <a:pt x="59" y="0"/>
                    <a:pt x="40" y="0"/>
                  </a:cubicBezTo>
                  <a:cubicBezTo>
                    <a:pt x="21" y="0"/>
                    <a:pt x="4" y="14"/>
                    <a:pt x="1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4" y="40"/>
                    <a:pt x="24" y="40"/>
                    <a:pt x="24" y="40"/>
                  </a:cubicBezTo>
                  <a:lnTo>
                    <a:pt x="24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3" name="Freeform 19"/>
            <p:cNvSpPr/>
            <p:nvPr/>
          </p:nvSpPr>
          <p:spPr bwMode="auto">
            <a:xfrm>
              <a:off x="-2518410" y="2021990"/>
              <a:ext cx="60007" cy="104664"/>
            </a:xfrm>
            <a:custGeom>
              <a:avLst/>
              <a:gdLst>
                <a:gd name="T0" fmla="*/ 0 w 16"/>
                <a:gd name="T1" fmla="*/ 8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16 w 16"/>
                <a:gd name="T9" fmla="*/ 8 h 28"/>
                <a:gd name="T10" fmla="*/ 8 w 16"/>
                <a:gd name="T11" fmla="*/ 0 h 28"/>
                <a:gd name="T12" fmla="*/ 0 w 16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2" y="28"/>
                    <a:pt x="16" y="24"/>
                    <a:pt x="16" y="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6" name="组合 1071"/>
          <p:cNvGrpSpPr/>
          <p:nvPr/>
        </p:nvGrpSpPr>
        <p:grpSpPr bwMode="auto">
          <a:xfrm>
            <a:off x="4379913" y="2655888"/>
            <a:ext cx="376237" cy="369887"/>
            <a:chOff x="-9029700" y="3944937"/>
            <a:chExt cx="481012" cy="473076"/>
          </a:xfrm>
        </p:grpSpPr>
        <p:sp>
          <p:nvSpPr>
            <p:cNvPr id="1034" name="Freeform 20"/>
            <p:cNvSpPr/>
            <p:nvPr/>
          </p:nvSpPr>
          <p:spPr bwMode="auto">
            <a:xfrm>
              <a:off x="-9029700" y="4040364"/>
              <a:ext cx="97420" cy="125883"/>
            </a:xfrm>
            <a:custGeom>
              <a:avLst/>
              <a:gdLst>
                <a:gd name="T0" fmla="*/ 26 w 26"/>
                <a:gd name="T1" fmla="*/ 7 h 34"/>
                <a:gd name="T2" fmla="*/ 13 w 26"/>
                <a:gd name="T3" fmla="*/ 0 h 34"/>
                <a:gd name="T4" fmla="*/ 0 w 26"/>
                <a:gd name="T5" fmla="*/ 34 h 34"/>
                <a:gd name="T6" fmla="*/ 20 w 26"/>
                <a:gd name="T7" fmla="*/ 34 h 34"/>
                <a:gd name="T8" fmla="*/ 26 w 26"/>
                <a:gd name="T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6" y="7"/>
                  </a:moveTo>
                  <a:cubicBezTo>
                    <a:pt x="21" y="5"/>
                    <a:pt x="16" y="2"/>
                    <a:pt x="13" y="0"/>
                  </a:cubicBezTo>
                  <a:cubicBezTo>
                    <a:pt x="5" y="10"/>
                    <a:pt x="1" y="21"/>
                    <a:pt x="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24"/>
                    <a:pt x="23" y="15"/>
                    <a:pt x="26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5" name="Freeform 21"/>
            <p:cNvSpPr/>
            <p:nvPr/>
          </p:nvSpPr>
          <p:spPr bwMode="auto">
            <a:xfrm>
              <a:off x="-8924161" y="4196703"/>
              <a:ext cx="119745" cy="89336"/>
            </a:xfrm>
            <a:custGeom>
              <a:avLst/>
              <a:gdLst>
                <a:gd name="T0" fmla="*/ 6 w 32"/>
                <a:gd name="T1" fmla="*/ 24 h 24"/>
                <a:gd name="T2" fmla="*/ 32 w 32"/>
                <a:gd name="T3" fmla="*/ 20 h 24"/>
                <a:gd name="T4" fmla="*/ 32 w 32"/>
                <a:gd name="T5" fmla="*/ 0 h 24"/>
                <a:gd name="T6" fmla="*/ 0 w 32"/>
                <a:gd name="T7" fmla="*/ 0 h 24"/>
                <a:gd name="T8" fmla="*/ 6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6" y="24"/>
                  </a:moveTo>
                  <a:cubicBezTo>
                    <a:pt x="13" y="22"/>
                    <a:pt x="22" y="20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3" y="17"/>
                    <a:pt x="6" y="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6" name="Freeform 22"/>
            <p:cNvSpPr/>
            <p:nvPr/>
          </p:nvSpPr>
          <p:spPr bwMode="auto">
            <a:xfrm>
              <a:off x="-8773972" y="4302282"/>
              <a:ext cx="83213" cy="93397"/>
            </a:xfrm>
            <a:custGeom>
              <a:avLst/>
              <a:gdLst>
                <a:gd name="T0" fmla="*/ 22 w 22"/>
                <a:gd name="T1" fmla="*/ 3 h 25"/>
                <a:gd name="T2" fmla="*/ 0 w 22"/>
                <a:gd name="T3" fmla="*/ 0 h 25"/>
                <a:gd name="T4" fmla="*/ 0 w 22"/>
                <a:gd name="T5" fmla="*/ 25 h 25"/>
                <a:gd name="T6" fmla="*/ 22 w 22"/>
                <a:gd name="T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2" y="3"/>
                  </a:moveTo>
                  <a:cubicBezTo>
                    <a:pt x="16" y="2"/>
                    <a:pt x="9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2"/>
                    <a:pt x="15" y="15"/>
                    <a:pt x="22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7" name="Freeform 23"/>
            <p:cNvSpPr/>
            <p:nvPr/>
          </p:nvSpPr>
          <p:spPr bwMode="auto">
            <a:xfrm>
              <a:off x="-8924161" y="4076911"/>
              <a:ext cx="119745" cy="89336"/>
            </a:xfrm>
            <a:custGeom>
              <a:avLst/>
              <a:gdLst>
                <a:gd name="T0" fmla="*/ 0 w 32"/>
                <a:gd name="T1" fmla="*/ 24 h 24"/>
                <a:gd name="T2" fmla="*/ 32 w 32"/>
                <a:gd name="T3" fmla="*/ 24 h 24"/>
                <a:gd name="T4" fmla="*/ 32 w 32"/>
                <a:gd name="T5" fmla="*/ 4 h 24"/>
                <a:gd name="T6" fmla="*/ 6 w 32"/>
                <a:gd name="T7" fmla="*/ 0 h 24"/>
                <a:gd name="T8" fmla="*/ 0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2" y="4"/>
                    <a:pt x="13" y="2"/>
                    <a:pt x="6" y="0"/>
                  </a:cubicBezTo>
                  <a:cubicBezTo>
                    <a:pt x="3" y="7"/>
                    <a:pt x="1" y="15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8" name="Freeform 24"/>
            <p:cNvSpPr/>
            <p:nvPr/>
          </p:nvSpPr>
          <p:spPr bwMode="auto">
            <a:xfrm>
              <a:off x="-8646108" y="4040364"/>
              <a:ext cx="97420" cy="125883"/>
            </a:xfrm>
            <a:custGeom>
              <a:avLst/>
              <a:gdLst>
                <a:gd name="T0" fmla="*/ 6 w 26"/>
                <a:gd name="T1" fmla="*/ 34 h 34"/>
                <a:gd name="T2" fmla="*/ 26 w 26"/>
                <a:gd name="T3" fmla="*/ 34 h 34"/>
                <a:gd name="T4" fmla="*/ 13 w 26"/>
                <a:gd name="T5" fmla="*/ 0 h 34"/>
                <a:gd name="T6" fmla="*/ 0 w 26"/>
                <a:gd name="T7" fmla="*/ 7 h 34"/>
                <a:gd name="T8" fmla="*/ 6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25" y="21"/>
                    <a:pt x="21" y="10"/>
                    <a:pt x="13" y="0"/>
                  </a:cubicBezTo>
                  <a:cubicBezTo>
                    <a:pt x="10" y="2"/>
                    <a:pt x="5" y="5"/>
                    <a:pt x="0" y="7"/>
                  </a:cubicBezTo>
                  <a:cubicBezTo>
                    <a:pt x="3" y="15"/>
                    <a:pt x="5" y="24"/>
                    <a:pt x="6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9" name="Freeform 25"/>
            <p:cNvSpPr/>
            <p:nvPr/>
          </p:nvSpPr>
          <p:spPr bwMode="auto">
            <a:xfrm>
              <a:off x="-9029700" y="4196703"/>
              <a:ext cx="97420" cy="127913"/>
            </a:xfrm>
            <a:custGeom>
              <a:avLst/>
              <a:gdLst>
                <a:gd name="T0" fmla="*/ 20 w 26"/>
                <a:gd name="T1" fmla="*/ 0 h 34"/>
                <a:gd name="T2" fmla="*/ 0 w 26"/>
                <a:gd name="T3" fmla="*/ 0 h 34"/>
                <a:gd name="T4" fmla="*/ 13 w 26"/>
                <a:gd name="T5" fmla="*/ 34 h 34"/>
                <a:gd name="T6" fmla="*/ 26 w 26"/>
                <a:gd name="T7" fmla="*/ 27 h 34"/>
                <a:gd name="T8" fmla="*/ 20 w 2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5" y="24"/>
                    <a:pt x="13" y="34"/>
                  </a:cubicBezTo>
                  <a:cubicBezTo>
                    <a:pt x="16" y="32"/>
                    <a:pt x="21" y="29"/>
                    <a:pt x="26" y="27"/>
                  </a:cubicBezTo>
                  <a:cubicBezTo>
                    <a:pt x="23" y="19"/>
                    <a:pt x="21" y="1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0" name="Freeform 26"/>
            <p:cNvSpPr/>
            <p:nvPr/>
          </p:nvSpPr>
          <p:spPr bwMode="auto">
            <a:xfrm>
              <a:off x="-8773972" y="4076911"/>
              <a:ext cx="119745" cy="89336"/>
            </a:xfrm>
            <a:custGeom>
              <a:avLst/>
              <a:gdLst>
                <a:gd name="T0" fmla="*/ 26 w 32"/>
                <a:gd name="T1" fmla="*/ 0 h 24"/>
                <a:gd name="T2" fmla="*/ 0 w 32"/>
                <a:gd name="T3" fmla="*/ 4 h 24"/>
                <a:gd name="T4" fmla="*/ 0 w 32"/>
                <a:gd name="T5" fmla="*/ 24 h 24"/>
                <a:gd name="T6" fmla="*/ 32 w 32"/>
                <a:gd name="T7" fmla="*/ 24 h 24"/>
                <a:gd name="T8" fmla="*/ 26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19" y="2"/>
                    <a:pt x="10" y="4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15"/>
                    <a:pt x="29" y="7"/>
                    <a:pt x="2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1" name="Freeform 27"/>
            <p:cNvSpPr/>
            <p:nvPr/>
          </p:nvSpPr>
          <p:spPr bwMode="auto">
            <a:xfrm>
              <a:off x="-8646108" y="4196703"/>
              <a:ext cx="97420" cy="127913"/>
            </a:xfrm>
            <a:custGeom>
              <a:avLst/>
              <a:gdLst>
                <a:gd name="T0" fmla="*/ 0 w 26"/>
                <a:gd name="T1" fmla="*/ 27 h 34"/>
                <a:gd name="T2" fmla="*/ 13 w 26"/>
                <a:gd name="T3" fmla="*/ 34 h 34"/>
                <a:gd name="T4" fmla="*/ 26 w 26"/>
                <a:gd name="T5" fmla="*/ 0 h 34"/>
                <a:gd name="T6" fmla="*/ 6 w 26"/>
                <a:gd name="T7" fmla="*/ 0 h 34"/>
                <a:gd name="T8" fmla="*/ 0 w 26"/>
                <a:gd name="T9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0" y="27"/>
                  </a:moveTo>
                  <a:cubicBezTo>
                    <a:pt x="5" y="29"/>
                    <a:pt x="10" y="32"/>
                    <a:pt x="13" y="34"/>
                  </a:cubicBezTo>
                  <a:cubicBezTo>
                    <a:pt x="21" y="24"/>
                    <a:pt x="25" y="13"/>
                    <a:pt x="2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0"/>
                    <a:pt x="3" y="19"/>
                    <a:pt x="0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2" name="Freeform 28"/>
            <p:cNvSpPr/>
            <p:nvPr/>
          </p:nvSpPr>
          <p:spPr bwMode="auto">
            <a:xfrm>
              <a:off x="-8887629" y="3969301"/>
              <a:ext cx="83213" cy="93397"/>
            </a:xfrm>
            <a:custGeom>
              <a:avLst/>
              <a:gdLst>
                <a:gd name="T0" fmla="*/ 0 w 22"/>
                <a:gd name="T1" fmla="*/ 22 h 25"/>
                <a:gd name="T2" fmla="*/ 22 w 22"/>
                <a:gd name="T3" fmla="*/ 25 h 25"/>
                <a:gd name="T4" fmla="*/ 22 w 22"/>
                <a:gd name="T5" fmla="*/ 0 h 25"/>
                <a:gd name="T6" fmla="*/ 0 w 22"/>
                <a:gd name="T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0" y="22"/>
                  </a:moveTo>
                  <a:cubicBezTo>
                    <a:pt x="6" y="23"/>
                    <a:pt x="13" y="25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3"/>
                    <a:pt x="7" y="10"/>
                    <a:pt x="0" y="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3" name="Freeform 29"/>
            <p:cNvSpPr/>
            <p:nvPr/>
          </p:nvSpPr>
          <p:spPr bwMode="auto">
            <a:xfrm>
              <a:off x="-8773972" y="3969301"/>
              <a:ext cx="83213" cy="93397"/>
            </a:xfrm>
            <a:custGeom>
              <a:avLst/>
              <a:gdLst>
                <a:gd name="T0" fmla="*/ 0 w 22"/>
                <a:gd name="T1" fmla="*/ 0 h 25"/>
                <a:gd name="T2" fmla="*/ 0 w 22"/>
                <a:gd name="T3" fmla="*/ 25 h 25"/>
                <a:gd name="T4" fmla="*/ 22 w 22"/>
                <a:gd name="T5" fmla="*/ 22 h 25"/>
                <a:gd name="T6" fmla="*/ 0 w 2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16" y="23"/>
                    <a:pt x="22" y="22"/>
                  </a:cubicBezTo>
                  <a:cubicBezTo>
                    <a:pt x="15" y="10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4" name="Freeform 30"/>
            <p:cNvSpPr/>
            <p:nvPr/>
          </p:nvSpPr>
          <p:spPr bwMode="auto">
            <a:xfrm>
              <a:off x="-8887629" y="4302282"/>
              <a:ext cx="83213" cy="93397"/>
            </a:xfrm>
            <a:custGeom>
              <a:avLst/>
              <a:gdLst>
                <a:gd name="T0" fmla="*/ 22 w 22"/>
                <a:gd name="T1" fmla="*/ 25 h 25"/>
                <a:gd name="T2" fmla="*/ 22 w 22"/>
                <a:gd name="T3" fmla="*/ 0 h 25"/>
                <a:gd name="T4" fmla="*/ 0 w 22"/>
                <a:gd name="T5" fmla="*/ 3 h 25"/>
                <a:gd name="T6" fmla="*/ 22 w 22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2" y="2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0"/>
                    <a:pt x="6" y="2"/>
                    <a:pt x="0" y="3"/>
                  </a:cubicBezTo>
                  <a:cubicBezTo>
                    <a:pt x="7" y="15"/>
                    <a:pt x="16" y="22"/>
                    <a:pt x="22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5" name="Freeform 31"/>
            <p:cNvSpPr/>
            <p:nvPr/>
          </p:nvSpPr>
          <p:spPr bwMode="auto">
            <a:xfrm>
              <a:off x="-8773972" y="4196703"/>
              <a:ext cx="119745" cy="89336"/>
            </a:xfrm>
            <a:custGeom>
              <a:avLst/>
              <a:gdLst>
                <a:gd name="T0" fmla="*/ 32 w 32"/>
                <a:gd name="T1" fmla="*/ 0 h 24"/>
                <a:gd name="T2" fmla="*/ 0 w 32"/>
                <a:gd name="T3" fmla="*/ 0 h 24"/>
                <a:gd name="T4" fmla="*/ 0 w 32"/>
                <a:gd name="T5" fmla="*/ 20 h 24"/>
                <a:gd name="T6" fmla="*/ 26 w 32"/>
                <a:gd name="T7" fmla="*/ 24 h 24"/>
                <a:gd name="T8" fmla="*/ 32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0" y="20"/>
                    <a:pt x="19" y="22"/>
                    <a:pt x="26" y="24"/>
                  </a:cubicBezTo>
                  <a:cubicBezTo>
                    <a:pt x="29" y="17"/>
                    <a:pt x="31" y="9"/>
                    <a:pt x="3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6" name="Freeform 32"/>
            <p:cNvSpPr/>
            <p:nvPr/>
          </p:nvSpPr>
          <p:spPr bwMode="auto">
            <a:xfrm>
              <a:off x="-8960694" y="3944937"/>
              <a:ext cx="133953" cy="95427"/>
            </a:xfrm>
            <a:custGeom>
              <a:avLst/>
              <a:gdLst>
                <a:gd name="T0" fmla="*/ 36 w 36"/>
                <a:gd name="T1" fmla="*/ 0 h 25"/>
                <a:gd name="T2" fmla="*/ 0 w 36"/>
                <a:gd name="T3" fmla="*/ 19 h 25"/>
                <a:gd name="T4" fmla="*/ 12 w 36"/>
                <a:gd name="T5" fmla="*/ 25 h 25"/>
                <a:gd name="T6" fmla="*/ 36 w 3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36" y="0"/>
                  </a:moveTo>
                  <a:cubicBezTo>
                    <a:pt x="22" y="2"/>
                    <a:pt x="9" y="9"/>
                    <a:pt x="0" y="19"/>
                  </a:cubicBezTo>
                  <a:cubicBezTo>
                    <a:pt x="3" y="21"/>
                    <a:pt x="7" y="23"/>
                    <a:pt x="12" y="25"/>
                  </a:cubicBezTo>
                  <a:cubicBezTo>
                    <a:pt x="19" y="12"/>
                    <a:pt x="29" y="4"/>
                    <a:pt x="3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7" name="Freeform 33"/>
            <p:cNvSpPr/>
            <p:nvPr/>
          </p:nvSpPr>
          <p:spPr bwMode="auto">
            <a:xfrm>
              <a:off x="-8751647" y="4324616"/>
              <a:ext cx="133953" cy="93397"/>
            </a:xfrm>
            <a:custGeom>
              <a:avLst/>
              <a:gdLst>
                <a:gd name="T0" fmla="*/ 0 w 36"/>
                <a:gd name="T1" fmla="*/ 25 h 25"/>
                <a:gd name="T2" fmla="*/ 36 w 36"/>
                <a:gd name="T3" fmla="*/ 6 h 25"/>
                <a:gd name="T4" fmla="*/ 24 w 36"/>
                <a:gd name="T5" fmla="*/ 0 h 25"/>
                <a:gd name="T6" fmla="*/ 0 w 3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0" y="25"/>
                  </a:moveTo>
                  <a:cubicBezTo>
                    <a:pt x="14" y="23"/>
                    <a:pt x="27" y="16"/>
                    <a:pt x="36" y="6"/>
                  </a:cubicBezTo>
                  <a:cubicBezTo>
                    <a:pt x="33" y="4"/>
                    <a:pt x="29" y="2"/>
                    <a:pt x="24" y="0"/>
                  </a:cubicBezTo>
                  <a:cubicBezTo>
                    <a:pt x="17" y="13"/>
                    <a:pt x="7" y="21"/>
                    <a:pt x="0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8" name="Freeform 34"/>
            <p:cNvSpPr/>
            <p:nvPr/>
          </p:nvSpPr>
          <p:spPr bwMode="auto">
            <a:xfrm>
              <a:off x="-8751647" y="3944937"/>
              <a:ext cx="133953" cy="95427"/>
            </a:xfrm>
            <a:custGeom>
              <a:avLst/>
              <a:gdLst>
                <a:gd name="T0" fmla="*/ 24 w 36"/>
                <a:gd name="T1" fmla="*/ 25 h 25"/>
                <a:gd name="T2" fmla="*/ 36 w 36"/>
                <a:gd name="T3" fmla="*/ 19 h 25"/>
                <a:gd name="T4" fmla="*/ 0 w 36"/>
                <a:gd name="T5" fmla="*/ 0 h 25"/>
                <a:gd name="T6" fmla="*/ 24 w 3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24" y="25"/>
                  </a:moveTo>
                  <a:cubicBezTo>
                    <a:pt x="29" y="23"/>
                    <a:pt x="33" y="21"/>
                    <a:pt x="36" y="19"/>
                  </a:cubicBezTo>
                  <a:cubicBezTo>
                    <a:pt x="27" y="9"/>
                    <a:pt x="14" y="2"/>
                    <a:pt x="0" y="0"/>
                  </a:cubicBezTo>
                  <a:cubicBezTo>
                    <a:pt x="7" y="4"/>
                    <a:pt x="17" y="12"/>
                    <a:pt x="24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9" name="Freeform 35"/>
            <p:cNvSpPr/>
            <p:nvPr/>
          </p:nvSpPr>
          <p:spPr bwMode="auto">
            <a:xfrm>
              <a:off x="-8960694" y="4324616"/>
              <a:ext cx="133953" cy="93397"/>
            </a:xfrm>
            <a:custGeom>
              <a:avLst/>
              <a:gdLst>
                <a:gd name="T0" fmla="*/ 12 w 36"/>
                <a:gd name="T1" fmla="*/ 0 h 25"/>
                <a:gd name="T2" fmla="*/ 0 w 36"/>
                <a:gd name="T3" fmla="*/ 6 h 25"/>
                <a:gd name="T4" fmla="*/ 36 w 36"/>
                <a:gd name="T5" fmla="*/ 25 h 25"/>
                <a:gd name="T6" fmla="*/ 12 w 3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12" y="0"/>
                  </a:moveTo>
                  <a:cubicBezTo>
                    <a:pt x="7" y="2"/>
                    <a:pt x="3" y="4"/>
                    <a:pt x="0" y="6"/>
                  </a:cubicBezTo>
                  <a:cubicBezTo>
                    <a:pt x="9" y="16"/>
                    <a:pt x="22" y="23"/>
                    <a:pt x="36" y="25"/>
                  </a:cubicBezTo>
                  <a:cubicBezTo>
                    <a:pt x="29" y="21"/>
                    <a:pt x="19" y="13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7" name="组合 1068"/>
          <p:cNvGrpSpPr/>
          <p:nvPr/>
        </p:nvGrpSpPr>
        <p:grpSpPr bwMode="auto">
          <a:xfrm>
            <a:off x="3711575" y="4094163"/>
            <a:ext cx="290513" cy="276225"/>
            <a:chOff x="-5919788" y="3927475"/>
            <a:chExt cx="550863" cy="523875"/>
          </a:xfrm>
        </p:grpSpPr>
        <p:sp>
          <p:nvSpPr>
            <p:cNvPr id="1050" name="Freeform 36"/>
            <p:cNvSpPr/>
            <p:nvPr/>
          </p:nvSpPr>
          <p:spPr bwMode="auto">
            <a:xfrm>
              <a:off x="-5829483" y="3948549"/>
              <a:ext cx="180611" cy="180647"/>
            </a:xfrm>
            <a:custGeom>
              <a:avLst/>
              <a:gdLst>
                <a:gd name="T0" fmla="*/ 48 w 48"/>
                <a:gd name="T1" fmla="*/ 16 h 48"/>
                <a:gd name="T2" fmla="*/ 36 w 48"/>
                <a:gd name="T3" fmla="*/ 3 h 48"/>
                <a:gd name="T4" fmla="*/ 25 w 48"/>
                <a:gd name="T5" fmla="*/ 0 h 48"/>
                <a:gd name="T6" fmla="*/ 18 w 48"/>
                <a:gd name="T7" fmla="*/ 1 h 48"/>
                <a:gd name="T8" fmla="*/ 0 w 48"/>
                <a:gd name="T9" fmla="*/ 30 h 48"/>
                <a:gd name="T10" fmla="*/ 29 w 48"/>
                <a:gd name="T11" fmla="*/ 48 h 48"/>
                <a:gd name="T12" fmla="*/ 48 w 48"/>
                <a:gd name="T13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8" y="16"/>
                  </a:moveTo>
                  <a:cubicBezTo>
                    <a:pt x="48" y="16"/>
                    <a:pt x="46" y="8"/>
                    <a:pt x="36" y="3"/>
                  </a:cubicBezTo>
                  <a:cubicBezTo>
                    <a:pt x="32" y="0"/>
                    <a:pt x="28" y="0"/>
                    <a:pt x="25" y="0"/>
                  </a:cubicBezTo>
                  <a:cubicBezTo>
                    <a:pt x="21" y="0"/>
                    <a:pt x="18" y="1"/>
                    <a:pt x="18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48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1" name="Freeform 37"/>
            <p:cNvSpPr/>
            <p:nvPr/>
          </p:nvSpPr>
          <p:spPr bwMode="auto">
            <a:xfrm>
              <a:off x="-5718105" y="3927475"/>
              <a:ext cx="264895" cy="165592"/>
            </a:xfrm>
            <a:custGeom>
              <a:avLst/>
              <a:gdLst>
                <a:gd name="T0" fmla="*/ 25 w 70"/>
                <a:gd name="T1" fmla="*/ 44 h 44"/>
                <a:gd name="T2" fmla="*/ 57 w 70"/>
                <a:gd name="T3" fmla="*/ 44 h 44"/>
                <a:gd name="T4" fmla="*/ 70 w 70"/>
                <a:gd name="T5" fmla="*/ 15 h 44"/>
                <a:gd name="T6" fmla="*/ 61 w 70"/>
                <a:gd name="T7" fmla="*/ 20 h 44"/>
                <a:gd name="T8" fmla="*/ 55 w 70"/>
                <a:gd name="T9" fmla="*/ 9 h 44"/>
                <a:gd name="T10" fmla="*/ 34 w 70"/>
                <a:gd name="T11" fmla="*/ 0 h 44"/>
                <a:gd name="T12" fmla="*/ 0 w 70"/>
                <a:gd name="T13" fmla="*/ 2 h 44"/>
                <a:gd name="T14" fmla="*/ 23 w 70"/>
                <a:gd name="T15" fmla="*/ 19 h 44"/>
                <a:gd name="T16" fmla="*/ 32 w 70"/>
                <a:gd name="T17" fmla="*/ 37 h 44"/>
                <a:gd name="T18" fmla="*/ 25 w 70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4">
                  <a:moveTo>
                    <a:pt x="25" y="44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49" y="0"/>
                    <a:pt x="34" y="0"/>
                  </a:cubicBezTo>
                  <a:cubicBezTo>
                    <a:pt x="19" y="0"/>
                    <a:pt x="5" y="1"/>
                    <a:pt x="0" y="2"/>
                  </a:cubicBezTo>
                  <a:cubicBezTo>
                    <a:pt x="1" y="2"/>
                    <a:pt x="14" y="4"/>
                    <a:pt x="23" y="19"/>
                  </a:cubicBezTo>
                  <a:cubicBezTo>
                    <a:pt x="26" y="23"/>
                    <a:pt x="32" y="36"/>
                    <a:pt x="32" y="37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2" name="Freeform 38"/>
            <p:cNvSpPr/>
            <p:nvPr/>
          </p:nvSpPr>
          <p:spPr bwMode="auto">
            <a:xfrm>
              <a:off x="-5540506" y="4093067"/>
              <a:ext cx="171581" cy="186668"/>
            </a:xfrm>
            <a:custGeom>
              <a:avLst/>
              <a:gdLst>
                <a:gd name="T0" fmla="*/ 18 w 46"/>
                <a:gd name="T1" fmla="*/ 48 h 50"/>
                <a:gd name="T2" fmla="*/ 36 w 46"/>
                <a:gd name="T3" fmla="*/ 45 h 50"/>
                <a:gd name="T4" fmla="*/ 44 w 46"/>
                <a:gd name="T5" fmla="*/ 37 h 50"/>
                <a:gd name="T6" fmla="*/ 46 w 46"/>
                <a:gd name="T7" fmla="*/ 30 h 50"/>
                <a:gd name="T8" fmla="*/ 30 w 46"/>
                <a:gd name="T9" fmla="*/ 0 h 50"/>
                <a:gd name="T10" fmla="*/ 0 w 46"/>
                <a:gd name="T11" fmla="*/ 16 h 50"/>
                <a:gd name="T12" fmla="*/ 18 w 46"/>
                <a:gd name="T1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0">
                  <a:moveTo>
                    <a:pt x="18" y="48"/>
                  </a:moveTo>
                  <a:cubicBezTo>
                    <a:pt x="18" y="48"/>
                    <a:pt x="26" y="50"/>
                    <a:pt x="36" y="45"/>
                  </a:cubicBezTo>
                  <a:cubicBezTo>
                    <a:pt x="40" y="42"/>
                    <a:pt x="43" y="39"/>
                    <a:pt x="44" y="37"/>
                  </a:cubicBezTo>
                  <a:cubicBezTo>
                    <a:pt x="46" y="33"/>
                    <a:pt x="46" y="30"/>
                    <a:pt x="46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3" name="Freeform 39"/>
            <p:cNvSpPr/>
            <p:nvPr/>
          </p:nvSpPr>
          <p:spPr bwMode="auto">
            <a:xfrm>
              <a:off x="-5624791" y="4258660"/>
              <a:ext cx="255866" cy="192690"/>
            </a:xfrm>
            <a:custGeom>
              <a:avLst/>
              <a:gdLst>
                <a:gd name="T0" fmla="*/ 20 w 68"/>
                <a:gd name="T1" fmla="*/ 12 h 52"/>
                <a:gd name="T2" fmla="*/ 20 w 68"/>
                <a:gd name="T3" fmla="*/ 0 h 52"/>
                <a:gd name="T4" fmla="*/ 0 w 68"/>
                <a:gd name="T5" fmla="*/ 28 h 52"/>
                <a:gd name="T6" fmla="*/ 20 w 68"/>
                <a:gd name="T7" fmla="*/ 52 h 52"/>
                <a:gd name="T8" fmla="*/ 20 w 68"/>
                <a:gd name="T9" fmla="*/ 40 h 52"/>
                <a:gd name="T10" fmla="*/ 36 w 68"/>
                <a:gd name="T11" fmla="*/ 40 h 52"/>
                <a:gd name="T12" fmla="*/ 52 w 68"/>
                <a:gd name="T13" fmla="*/ 29 h 52"/>
                <a:gd name="T14" fmla="*/ 68 w 68"/>
                <a:gd name="T15" fmla="*/ 0 h 52"/>
                <a:gd name="T16" fmla="*/ 40 w 68"/>
                <a:gd name="T17" fmla="*/ 12 h 52"/>
                <a:gd name="T18" fmla="*/ 20 w 6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2">
                  <a:moveTo>
                    <a:pt x="20" y="1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45" y="42"/>
                    <a:pt x="52" y="29"/>
                  </a:cubicBezTo>
                  <a:cubicBezTo>
                    <a:pt x="60" y="16"/>
                    <a:pt x="66" y="4"/>
                    <a:pt x="68" y="0"/>
                  </a:cubicBezTo>
                  <a:cubicBezTo>
                    <a:pt x="67" y="1"/>
                    <a:pt x="58" y="12"/>
                    <a:pt x="40" y="12"/>
                  </a:cubicBezTo>
                  <a:cubicBezTo>
                    <a:pt x="35" y="12"/>
                    <a:pt x="21" y="12"/>
                    <a:pt x="20" y="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4" name="Freeform 40"/>
            <p:cNvSpPr/>
            <p:nvPr/>
          </p:nvSpPr>
          <p:spPr bwMode="auto">
            <a:xfrm>
              <a:off x="-5805401" y="4285756"/>
              <a:ext cx="165561" cy="120431"/>
            </a:xfrm>
            <a:custGeom>
              <a:avLst/>
              <a:gdLst>
                <a:gd name="T0" fmla="*/ 0 w 44"/>
                <a:gd name="T1" fmla="*/ 16 h 32"/>
                <a:gd name="T2" fmla="*/ 3 w 44"/>
                <a:gd name="T3" fmla="*/ 27 h 32"/>
                <a:gd name="T4" fmla="*/ 7 w 44"/>
                <a:gd name="T5" fmla="*/ 32 h 32"/>
                <a:gd name="T6" fmla="*/ 44 w 44"/>
                <a:gd name="T7" fmla="*/ 32 h 32"/>
                <a:gd name="T8" fmla="*/ 44 w 44"/>
                <a:gd name="T9" fmla="*/ 0 h 32"/>
                <a:gd name="T10" fmla="*/ 7 w 44"/>
                <a:gd name="T11" fmla="*/ 0 h 32"/>
                <a:gd name="T12" fmla="*/ 0 w 44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2">
                  <a:moveTo>
                    <a:pt x="0" y="16"/>
                  </a:moveTo>
                  <a:cubicBezTo>
                    <a:pt x="0" y="21"/>
                    <a:pt x="2" y="24"/>
                    <a:pt x="3" y="27"/>
                  </a:cubicBezTo>
                  <a:cubicBezTo>
                    <a:pt x="6" y="31"/>
                    <a:pt x="7" y="32"/>
                    <a:pt x="7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0" y="5"/>
                    <a:pt x="0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5" name="Freeform 41"/>
            <p:cNvSpPr/>
            <p:nvPr/>
          </p:nvSpPr>
          <p:spPr bwMode="auto">
            <a:xfrm>
              <a:off x="-5919788" y="4114143"/>
              <a:ext cx="183622" cy="267958"/>
            </a:xfrm>
            <a:custGeom>
              <a:avLst/>
              <a:gdLst>
                <a:gd name="T0" fmla="*/ 40 w 49"/>
                <a:gd name="T1" fmla="*/ 26 h 71"/>
                <a:gd name="T2" fmla="*/ 49 w 49"/>
                <a:gd name="T3" fmla="*/ 30 h 71"/>
                <a:gd name="T4" fmla="*/ 33 w 49"/>
                <a:gd name="T5" fmla="*/ 0 h 71"/>
                <a:gd name="T6" fmla="*/ 2 w 49"/>
                <a:gd name="T7" fmla="*/ 6 h 71"/>
                <a:gd name="T8" fmla="*/ 11 w 49"/>
                <a:gd name="T9" fmla="*/ 10 h 71"/>
                <a:gd name="T10" fmla="*/ 4 w 49"/>
                <a:gd name="T11" fmla="*/ 22 h 71"/>
                <a:gd name="T12" fmla="*/ 8 w 49"/>
                <a:gd name="T13" fmla="*/ 44 h 71"/>
                <a:gd name="T14" fmla="*/ 27 w 49"/>
                <a:gd name="T15" fmla="*/ 71 h 71"/>
                <a:gd name="T16" fmla="*/ 30 w 49"/>
                <a:gd name="T17" fmla="*/ 43 h 71"/>
                <a:gd name="T18" fmla="*/ 40 w 49"/>
                <a:gd name="T19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71">
                  <a:moveTo>
                    <a:pt x="40" y="26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0" y="31"/>
                    <a:pt x="8" y="44"/>
                  </a:cubicBezTo>
                  <a:cubicBezTo>
                    <a:pt x="16" y="56"/>
                    <a:pt x="24" y="67"/>
                    <a:pt x="27" y="71"/>
                  </a:cubicBezTo>
                  <a:cubicBezTo>
                    <a:pt x="27" y="70"/>
                    <a:pt x="21" y="58"/>
                    <a:pt x="30" y="43"/>
                  </a:cubicBezTo>
                  <a:cubicBezTo>
                    <a:pt x="32" y="38"/>
                    <a:pt x="39" y="26"/>
                    <a:pt x="40" y="2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56" name="Freeform 42"/>
          <p:cNvSpPr/>
          <p:nvPr/>
        </p:nvSpPr>
        <p:spPr bwMode="auto">
          <a:xfrm>
            <a:off x="4406900" y="3357563"/>
            <a:ext cx="990600" cy="825500"/>
          </a:xfrm>
          <a:custGeom>
            <a:avLst/>
            <a:gdLst>
              <a:gd name="T0" fmla="*/ 0 w 144"/>
              <a:gd name="T1" fmla="*/ 52 h 120"/>
              <a:gd name="T2" fmla="*/ 72 w 144"/>
              <a:gd name="T3" fmla="*/ 0 h 120"/>
              <a:gd name="T4" fmla="*/ 144 w 144"/>
              <a:gd name="T5" fmla="*/ 52 h 120"/>
              <a:gd name="T6" fmla="*/ 72 w 144"/>
              <a:gd name="T7" fmla="*/ 104 h 120"/>
              <a:gd name="T8" fmla="*/ 57 w 144"/>
              <a:gd name="T9" fmla="*/ 103 h 120"/>
              <a:gd name="T10" fmla="*/ 32 w 144"/>
              <a:gd name="T11" fmla="*/ 120 h 120"/>
              <a:gd name="T12" fmla="*/ 32 w 144"/>
              <a:gd name="T13" fmla="*/ 96 h 120"/>
              <a:gd name="T14" fmla="*/ 0 w 144"/>
              <a:gd name="T15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120">
                <a:moveTo>
                  <a:pt x="0" y="52"/>
                </a:moveTo>
                <a:cubicBezTo>
                  <a:pt x="0" y="23"/>
                  <a:pt x="32" y="0"/>
                  <a:pt x="72" y="0"/>
                </a:cubicBezTo>
                <a:cubicBezTo>
                  <a:pt x="112" y="0"/>
                  <a:pt x="144" y="23"/>
                  <a:pt x="144" y="52"/>
                </a:cubicBezTo>
                <a:cubicBezTo>
                  <a:pt x="144" y="81"/>
                  <a:pt x="112" y="104"/>
                  <a:pt x="72" y="104"/>
                </a:cubicBezTo>
                <a:cubicBezTo>
                  <a:pt x="67" y="104"/>
                  <a:pt x="62" y="104"/>
                  <a:pt x="57" y="103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2" y="96"/>
                  <a:pt x="32" y="96"/>
                  <a:pt x="32" y="96"/>
                </a:cubicBezTo>
                <a:cubicBezTo>
                  <a:pt x="11" y="87"/>
                  <a:pt x="0" y="71"/>
                  <a:pt x="0" y="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57" name="Freeform 43"/>
          <p:cNvSpPr>
            <a:spLocks noEditPoints="1"/>
          </p:cNvSpPr>
          <p:nvPr/>
        </p:nvSpPr>
        <p:spPr bwMode="auto">
          <a:xfrm>
            <a:off x="4833938" y="2990850"/>
            <a:ext cx="350837" cy="290513"/>
          </a:xfrm>
          <a:custGeom>
            <a:avLst/>
            <a:gdLst>
              <a:gd name="T0" fmla="*/ 119 w 136"/>
              <a:gd name="T1" fmla="*/ 0 h 112"/>
              <a:gd name="T2" fmla="*/ 96 w 136"/>
              <a:gd name="T3" fmla="*/ 8 h 112"/>
              <a:gd name="T4" fmla="*/ 40 w 136"/>
              <a:gd name="T5" fmla="*/ 8 h 112"/>
              <a:gd name="T6" fmla="*/ 17 w 136"/>
              <a:gd name="T7" fmla="*/ 0 h 112"/>
              <a:gd name="T8" fmla="*/ 0 w 136"/>
              <a:gd name="T9" fmla="*/ 56 h 112"/>
              <a:gd name="T10" fmla="*/ 17 w 136"/>
              <a:gd name="T11" fmla="*/ 112 h 112"/>
              <a:gd name="T12" fmla="*/ 36 w 136"/>
              <a:gd name="T13" fmla="*/ 72 h 112"/>
              <a:gd name="T14" fmla="*/ 100 w 136"/>
              <a:gd name="T15" fmla="*/ 72 h 112"/>
              <a:gd name="T16" fmla="*/ 119 w 136"/>
              <a:gd name="T17" fmla="*/ 112 h 112"/>
              <a:gd name="T18" fmla="*/ 136 w 136"/>
              <a:gd name="T19" fmla="*/ 56 h 112"/>
              <a:gd name="T20" fmla="*/ 119 w 136"/>
              <a:gd name="T21" fmla="*/ 0 h 112"/>
              <a:gd name="T22" fmla="*/ 36 w 136"/>
              <a:gd name="T23" fmla="*/ 40 h 112"/>
              <a:gd name="T24" fmla="*/ 28 w 136"/>
              <a:gd name="T25" fmla="*/ 40 h 112"/>
              <a:gd name="T26" fmla="*/ 28 w 136"/>
              <a:gd name="T27" fmla="*/ 48 h 112"/>
              <a:gd name="T28" fmla="*/ 20 w 136"/>
              <a:gd name="T29" fmla="*/ 48 h 112"/>
              <a:gd name="T30" fmla="*/ 20 w 136"/>
              <a:gd name="T31" fmla="*/ 40 h 112"/>
              <a:gd name="T32" fmla="*/ 12 w 136"/>
              <a:gd name="T33" fmla="*/ 40 h 112"/>
              <a:gd name="T34" fmla="*/ 12 w 136"/>
              <a:gd name="T35" fmla="*/ 32 h 112"/>
              <a:gd name="T36" fmla="*/ 20 w 136"/>
              <a:gd name="T37" fmla="*/ 32 h 112"/>
              <a:gd name="T38" fmla="*/ 20 w 136"/>
              <a:gd name="T39" fmla="*/ 24 h 112"/>
              <a:gd name="T40" fmla="*/ 28 w 136"/>
              <a:gd name="T41" fmla="*/ 24 h 112"/>
              <a:gd name="T42" fmla="*/ 28 w 136"/>
              <a:gd name="T43" fmla="*/ 32 h 112"/>
              <a:gd name="T44" fmla="*/ 36 w 136"/>
              <a:gd name="T45" fmla="*/ 32 h 112"/>
              <a:gd name="T46" fmla="*/ 36 w 136"/>
              <a:gd name="T47" fmla="*/ 40 h 112"/>
              <a:gd name="T48" fmla="*/ 60 w 136"/>
              <a:gd name="T49" fmla="*/ 56 h 112"/>
              <a:gd name="T50" fmla="*/ 44 w 136"/>
              <a:gd name="T51" fmla="*/ 56 h 112"/>
              <a:gd name="T52" fmla="*/ 44 w 136"/>
              <a:gd name="T53" fmla="*/ 48 h 112"/>
              <a:gd name="T54" fmla="*/ 60 w 136"/>
              <a:gd name="T55" fmla="*/ 48 h 112"/>
              <a:gd name="T56" fmla="*/ 60 w 136"/>
              <a:gd name="T57" fmla="*/ 56 h 112"/>
              <a:gd name="T58" fmla="*/ 92 w 136"/>
              <a:gd name="T59" fmla="*/ 56 h 112"/>
              <a:gd name="T60" fmla="*/ 76 w 136"/>
              <a:gd name="T61" fmla="*/ 56 h 112"/>
              <a:gd name="T62" fmla="*/ 76 w 136"/>
              <a:gd name="T63" fmla="*/ 48 h 112"/>
              <a:gd name="T64" fmla="*/ 92 w 136"/>
              <a:gd name="T65" fmla="*/ 48 h 112"/>
              <a:gd name="T66" fmla="*/ 92 w 136"/>
              <a:gd name="T67" fmla="*/ 56 h 112"/>
              <a:gd name="T68" fmla="*/ 108 w 136"/>
              <a:gd name="T69" fmla="*/ 48 h 112"/>
              <a:gd name="T70" fmla="*/ 100 w 136"/>
              <a:gd name="T71" fmla="*/ 48 h 112"/>
              <a:gd name="T72" fmla="*/ 100 w 136"/>
              <a:gd name="T73" fmla="*/ 40 h 112"/>
              <a:gd name="T74" fmla="*/ 108 w 136"/>
              <a:gd name="T75" fmla="*/ 40 h 112"/>
              <a:gd name="T76" fmla="*/ 108 w 136"/>
              <a:gd name="T77" fmla="*/ 48 h 112"/>
              <a:gd name="T78" fmla="*/ 108 w 136"/>
              <a:gd name="T79" fmla="*/ 32 h 112"/>
              <a:gd name="T80" fmla="*/ 100 w 136"/>
              <a:gd name="T81" fmla="*/ 32 h 112"/>
              <a:gd name="T82" fmla="*/ 100 w 136"/>
              <a:gd name="T83" fmla="*/ 24 h 112"/>
              <a:gd name="T84" fmla="*/ 108 w 136"/>
              <a:gd name="T85" fmla="*/ 24 h 112"/>
              <a:gd name="T86" fmla="*/ 108 w 136"/>
              <a:gd name="T87" fmla="*/ 32 h 112"/>
              <a:gd name="T88" fmla="*/ 124 w 136"/>
              <a:gd name="T89" fmla="*/ 48 h 112"/>
              <a:gd name="T90" fmla="*/ 116 w 136"/>
              <a:gd name="T91" fmla="*/ 48 h 112"/>
              <a:gd name="T92" fmla="*/ 116 w 136"/>
              <a:gd name="T93" fmla="*/ 40 h 112"/>
              <a:gd name="T94" fmla="*/ 124 w 136"/>
              <a:gd name="T95" fmla="*/ 40 h 112"/>
              <a:gd name="T96" fmla="*/ 124 w 136"/>
              <a:gd name="T97" fmla="*/ 48 h 112"/>
              <a:gd name="T98" fmla="*/ 124 w 136"/>
              <a:gd name="T99" fmla="*/ 32 h 112"/>
              <a:gd name="T100" fmla="*/ 116 w 136"/>
              <a:gd name="T101" fmla="*/ 32 h 112"/>
              <a:gd name="T102" fmla="*/ 116 w 136"/>
              <a:gd name="T103" fmla="*/ 24 h 112"/>
              <a:gd name="T104" fmla="*/ 124 w 136"/>
              <a:gd name="T105" fmla="*/ 24 h 112"/>
              <a:gd name="T106" fmla="*/ 124 w 136"/>
              <a:gd name="T107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6" h="112">
                <a:moveTo>
                  <a:pt x="119" y="0"/>
                </a:moveTo>
                <a:cubicBezTo>
                  <a:pt x="114" y="0"/>
                  <a:pt x="96" y="8"/>
                  <a:pt x="9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22" y="0"/>
                  <a:pt x="17" y="0"/>
                </a:cubicBezTo>
                <a:cubicBezTo>
                  <a:pt x="8" y="0"/>
                  <a:pt x="0" y="27"/>
                  <a:pt x="0" y="56"/>
                </a:cubicBezTo>
                <a:cubicBezTo>
                  <a:pt x="0" y="85"/>
                  <a:pt x="8" y="112"/>
                  <a:pt x="17" y="112"/>
                </a:cubicBezTo>
                <a:cubicBezTo>
                  <a:pt x="24" y="112"/>
                  <a:pt x="32" y="93"/>
                  <a:pt x="36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4" y="93"/>
                  <a:pt x="112" y="112"/>
                  <a:pt x="119" y="112"/>
                </a:cubicBezTo>
                <a:cubicBezTo>
                  <a:pt x="128" y="112"/>
                  <a:pt x="136" y="85"/>
                  <a:pt x="136" y="56"/>
                </a:cubicBezTo>
                <a:cubicBezTo>
                  <a:pt x="136" y="27"/>
                  <a:pt x="128" y="0"/>
                  <a:pt x="119" y="0"/>
                </a:cubicBezTo>
                <a:close/>
                <a:moveTo>
                  <a:pt x="36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48"/>
                  <a:pt x="28" y="48"/>
                  <a:pt x="28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0"/>
                  <a:pt x="20" y="40"/>
                  <a:pt x="2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4"/>
                  <a:pt x="20" y="24"/>
                  <a:pt x="2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40"/>
                </a:lnTo>
                <a:close/>
                <a:moveTo>
                  <a:pt x="60" y="56"/>
                </a:moveTo>
                <a:cubicBezTo>
                  <a:pt x="44" y="56"/>
                  <a:pt x="44" y="56"/>
                  <a:pt x="44" y="56"/>
                </a:cubicBezTo>
                <a:cubicBezTo>
                  <a:pt x="44" y="48"/>
                  <a:pt x="44" y="48"/>
                  <a:pt x="44" y="48"/>
                </a:cubicBezTo>
                <a:cubicBezTo>
                  <a:pt x="60" y="48"/>
                  <a:pt x="60" y="48"/>
                  <a:pt x="60" y="48"/>
                </a:cubicBezTo>
                <a:lnTo>
                  <a:pt x="60" y="56"/>
                </a:lnTo>
                <a:close/>
                <a:moveTo>
                  <a:pt x="92" y="56"/>
                </a:moveTo>
                <a:cubicBezTo>
                  <a:pt x="76" y="56"/>
                  <a:pt x="76" y="56"/>
                  <a:pt x="76" y="56"/>
                </a:cubicBezTo>
                <a:cubicBezTo>
                  <a:pt x="76" y="48"/>
                  <a:pt x="76" y="48"/>
                  <a:pt x="76" y="48"/>
                </a:cubicBezTo>
                <a:cubicBezTo>
                  <a:pt x="92" y="48"/>
                  <a:pt x="92" y="48"/>
                  <a:pt x="92" y="48"/>
                </a:cubicBezTo>
                <a:lnTo>
                  <a:pt x="92" y="56"/>
                </a:lnTo>
                <a:close/>
                <a:moveTo>
                  <a:pt x="10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8" y="40"/>
                  <a:pt x="108" y="40"/>
                  <a:pt x="108" y="40"/>
                </a:cubicBezTo>
                <a:lnTo>
                  <a:pt x="108" y="48"/>
                </a:lnTo>
                <a:close/>
                <a:moveTo>
                  <a:pt x="108" y="32"/>
                </a:moveTo>
                <a:cubicBezTo>
                  <a:pt x="100" y="32"/>
                  <a:pt x="100" y="32"/>
                  <a:pt x="100" y="32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8" y="24"/>
                  <a:pt x="108" y="24"/>
                  <a:pt x="108" y="24"/>
                </a:cubicBezTo>
                <a:lnTo>
                  <a:pt x="108" y="32"/>
                </a:lnTo>
                <a:close/>
                <a:moveTo>
                  <a:pt x="124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0"/>
                  <a:pt x="124" y="40"/>
                  <a:pt x="124" y="40"/>
                </a:cubicBezTo>
                <a:lnTo>
                  <a:pt x="124" y="48"/>
                </a:lnTo>
                <a:close/>
                <a:moveTo>
                  <a:pt x="12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24" y="24"/>
                  <a:pt x="124" y="24"/>
                  <a:pt x="124" y="24"/>
                </a:cubicBezTo>
                <a:lnTo>
                  <a:pt x="124" y="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58" name="Freeform 44"/>
          <p:cNvSpPr/>
          <p:nvPr/>
        </p:nvSpPr>
        <p:spPr bwMode="auto">
          <a:xfrm>
            <a:off x="4781550" y="4292600"/>
            <a:ext cx="290513" cy="368300"/>
          </a:xfrm>
          <a:custGeom>
            <a:avLst/>
            <a:gdLst>
              <a:gd name="T0" fmla="*/ 24 w 104"/>
              <a:gd name="T1" fmla="*/ 16 h 132"/>
              <a:gd name="T2" fmla="*/ 24 w 104"/>
              <a:gd name="T3" fmla="*/ 88 h 132"/>
              <a:gd name="T4" fmla="*/ 19 w 104"/>
              <a:gd name="T5" fmla="*/ 88 h 132"/>
              <a:gd name="T6" fmla="*/ 0 w 104"/>
              <a:gd name="T7" fmla="*/ 110 h 132"/>
              <a:gd name="T8" fmla="*/ 19 w 104"/>
              <a:gd name="T9" fmla="*/ 132 h 132"/>
              <a:gd name="T10" fmla="*/ 40 w 104"/>
              <a:gd name="T11" fmla="*/ 116 h 132"/>
              <a:gd name="T12" fmla="*/ 40 w 104"/>
              <a:gd name="T13" fmla="*/ 116 h 132"/>
              <a:gd name="T14" fmla="*/ 40 w 104"/>
              <a:gd name="T15" fmla="*/ 36 h 132"/>
              <a:gd name="T16" fmla="*/ 88 w 104"/>
              <a:gd name="T17" fmla="*/ 24 h 132"/>
              <a:gd name="T18" fmla="*/ 88 w 104"/>
              <a:gd name="T19" fmla="*/ 76 h 132"/>
              <a:gd name="T20" fmla="*/ 84 w 104"/>
              <a:gd name="T21" fmla="*/ 76 h 132"/>
              <a:gd name="T22" fmla="*/ 64 w 104"/>
              <a:gd name="T23" fmla="*/ 98 h 132"/>
              <a:gd name="T24" fmla="*/ 83 w 104"/>
              <a:gd name="T25" fmla="*/ 120 h 132"/>
              <a:gd name="T26" fmla="*/ 104 w 104"/>
              <a:gd name="T27" fmla="*/ 104 h 132"/>
              <a:gd name="T28" fmla="*/ 104 w 104"/>
              <a:gd name="T29" fmla="*/ 100 h 132"/>
              <a:gd name="T30" fmla="*/ 104 w 104"/>
              <a:gd name="T31" fmla="*/ 22 h 132"/>
              <a:gd name="T32" fmla="*/ 104 w 104"/>
              <a:gd name="T33" fmla="*/ 0 h 132"/>
              <a:gd name="T34" fmla="*/ 24 w 104"/>
              <a:gd name="T35" fmla="*/ 1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32">
                <a:moveTo>
                  <a:pt x="24" y="16"/>
                </a:moveTo>
                <a:cubicBezTo>
                  <a:pt x="24" y="88"/>
                  <a:pt x="24" y="88"/>
                  <a:pt x="24" y="88"/>
                </a:cubicBezTo>
                <a:cubicBezTo>
                  <a:pt x="23" y="88"/>
                  <a:pt x="20" y="88"/>
                  <a:pt x="19" y="88"/>
                </a:cubicBezTo>
                <a:cubicBezTo>
                  <a:pt x="9" y="88"/>
                  <a:pt x="0" y="99"/>
                  <a:pt x="0" y="110"/>
                </a:cubicBezTo>
                <a:cubicBezTo>
                  <a:pt x="0" y="122"/>
                  <a:pt x="9" y="132"/>
                  <a:pt x="19" y="132"/>
                </a:cubicBezTo>
                <a:cubicBezTo>
                  <a:pt x="28" y="132"/>
                  <a:pt x="38" y="126"/>
                  <a:pt x="40" y="116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0" y="36"/>
                  <a:pt x="40" y="36"/>
                  <a:pt x="40" y="36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76"/>
                  <a:pt x="88" y="76"/>
                  <a:pt x="88" y="76"/>
                </a:cubicBezTo>
                <a:cubicBezTo>
                  <a:pt x="87" y="76"/>
                  <a:pt x="85" y="76"/>
                  <a:pt x="84" y="76"/>
                </a:cubicBezTo>
                <a:cubicBezTo>
                  <a:pt x="73" y="76"/>
                  <a:pt x="64" y="86"/>
                  <a:pt x="64" y="98"/>
                </a:cubicBezTo>
                <a:cubicBezTo>
                  <a:pt x="64" y="110"/>
                  <a:pt x="73" y="120"/>
                  <a:pt x="83" y="120"/>
                </a:cubicBezTo>
                <a:cubicBezTo>
                  <a:pt x="92" y="120"/>
                  <a:pt x="102" y="113"/>
                  <a:pt x="104" y="104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0"/>
                  <a:pt x="104" y="0"/>
                  <a:pt x="104" y="0"/>
                </a:cubicBezTo>
                <a:lnTo>
                  <a:pt x="24" y="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8211" name="组合 1069"/>
          <p:cNvGrpSpPr/>
          <p:nvPr/>
        </p:nvGrpSpPr>
        <p:grpSpPr bwMode="auto">
          <a:xfrm>
            <a:off x="4249738" y="4095750"/>
            <a:ext cx="338137" cy="396875"/>
            <a:chOff x="-1647825" y="7961313"/>
            <a:chExt cx="434975" cy="511175"/>
          </a:xfrm>
        </p:grpSpPr>
        <p:sp>
          <p:nvSpPr>
            <p:cNvPr id="1062" name="Freeform 48"/>
            <p:cNvSpPr>
              <a:spLocks noEditPoints="1"/>
            </p:cNvSpPr>
            <p:nvPr/>
          </p:nvSpPr>
          <p:spPr bwMode="auto">
            <a:xfrm>
              <a:off x="-1647825" y="8155560"/>
              <a:ext cx="434975" cy="316928"/>
            </a:xfrm>
            <a:custGeom>
              <a:avLst/>
              <a:gdLst>
                <a:gd name="T0" fmla="*/ 100 w 116"/>
                <a:gd name="T1" fmla="*/ 16 h 84"/>
                <a:gd name="T2" fmla="*/ 84 w 116"/>
                <a:gd name="T3" fmla="*/ 16 h 84"/>
                <a:gd name="T4" fmla="*/ 84 w 116"/>
                <a:gd name="T5" fmla="*/ 0 h 84"/>
                <a:gd name="T6" fmla="*/ 0 w 116"/>
                <a:gd name="T7" fmla="*/ 0 h 84"/>
                <a:gd name="T8" fmla="*/ 0 w 116"/>
                <a:gd name="T9" fmla="*/ 76 h 84"/>
                <a:gd name="T10" fmla="*/ 8 w 116"/>
                <a:gd name="T11" fmla="*/ 84 h 84"/>
                <a:gd name="T12" fmla="*/ 76 w 116"/>
                <a:gd name="T13" fmla="*/ 84 h 84"/>
                <a:gd name="T14" fmla="*/ 84 w 116"/>
                <a:gd name="T15" fmla="*/ 76 h 84"/>
                <a:gd name="T16" fmla="*/ 84 w 116"/>
                <a:gd name="T17" fmla="*/ 64 h 84"/>
                <a:gd name="T18" fmla="*/ 100 w 116"/>
                <a:gd name="T19" fmla="*/ 64 h 84"/>
                <a:gd name="T20" fmla="*/ 116 w 116"/>
                <a:gd name="T21" fmla="*/ 48 h 84"/>
                <a:gd name="T22" fmla="*/ 116 w 116"/>
                <a:gd name="T23" fmla="*/ 32 h 84"/>
                <a:gd name="T24" fmla="*/ 100 w 116"/>
                <a:gd name="T25" fmla="*/ 16 h 84"/>
                <a:gd name="T26" fmla="*/ 104 w 116"/>
                <a:gd name="T27" fmla="*/ 52 h 84"/>
                <a:gd name="T28" fmla="*/ 84 w 116"/>
                <a:gd name="T29" fmla="*/ 52 h 84"/>
                <a:gd name="T30" fmla="*/ 84 w 116"/>
                <a:gd name="T31" fmla="*/ 28 h 84"/>
                <a:gd name="T32" fmla="*/ 104 w 116"/>
                <a:gd name="T33" fmla="*/ 28 h 84"/>
                <a:gd name="T34" fmla="*/ 104 w 116"/>
                <a:gd name="T35" fmla="*/ 5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84">
                  <a:moveTo>
                    <a:pt x="100" y="16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4" y="84"/>
                    <a:pt x="8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80" y="84"/>
                    <a:pt x="84" y="80"/>
                    <a:pt x="84" y="76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9" y="64"/>
                    <a:pt x="116" y="57"/>
                    <a:pt x="116" y="4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23"/>
                    <a:pt x="109" y="16"/>
                    <a:pt x="100" y="16"/>
                  </a:cubicBezTo>
                  <a:close/>
                  <a:moveTo>
                    <a:pt x="10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4" y="28"/>
                    <a:pt x="104" y="28"/>
                    <a:pt x="104" y="28"/>
                  </a:cubicBezTo>
                  <a:lnTo>
                    <a:pt x="104" y="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3" name="Freeform 49"/>
            <p:cNvSpPr/>
            <p:nvPr/>
          </p:nvSpPr>
          <p:spPr bwMode="auto">
            <a:xfrm>
              <a:off x="-1562055" y="7961313"/>
              <a:ext cx="159287" cy="165621"/>
            </a:xfrm>
            <a:custGeom>
              <a:avLst/>
              <a:gdLst>
                <a:gd name="T0" fmla="*/ 6 w 43"/>
                <a:gd name="T1" fmla="*/ 31 h 44"/>
                <a:gd name="T2" fmla="*/ 35 w 43"/>
                <a:gd name="T3" fmla="*/ 44 h 44"/>
                <a:gd name="T4" fmla="*/ 20 w 43"/>
                <a:gd name="T5" fmla="*/ 28 h 44"/>
                <a:gd name="T6" fmla="*/ 35 w 43"/>
                <a:gd name="T7" fmla="*/ 15 h 44"/>
                <a:gd name="T8" fmla="*/ 5 w 43"/>
                <a:gd name="T9" fmla="*/ 0 h 44"/>
                <a:gd name="T10" fmla="*/ 21 w 43"/>
                <a:gd name="T11" fmla="*/ 17 h 44"/>
                <a:gd name="T12" fmla="*/ 6 w 43"/>
                <a:gd name="T13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6" y="31"/>
                  </a:moveTo>
                  <a:cubicBezTo>
                    <a:pt x="12" y="37"/>
                    <a:pt x="35" y="44"/>
                    <a:pt x="35" y="4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43" y="23"/>
                    <a:pt x="35" y="15"/>
                  </a:cubicBezTo>
                  <a:cubicBezTo>
                    <a:pt x="28" y="7"/>
                    <a:pt x="5" y="0"/>
                    <a:pt x="5" y="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0" y="24"/>
                    <a:pt x="6" y="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12" name="组合 136"/>
          <p:cNvGrpSpPr/>
          <p:nvPr/>
        </p:nvGrpSpPr>
        <p:grpSpPr bwMode="auto">
          <a:xfrm>
            <a:off x="4970463" y="2576513"/>
            <a:ext cx="287337" cy="287337"/>
            <a:chOff x="-10109200" y="912812"/>
            <a:chExt cx="539750" cy="539751"/>
          </a:xfrm>
        </p:grpSpPr>
        <p:sp>
          <p:nvSpPr>
            <p:cNvPr id="138" name="Freeform 13"/>
            <p:cNvSpPr>
              <a:spLocks noEditPoints="1"/>
            </p:cNvSpPr>
            <p:nvPr/>
          </p:nvSpPr>
          <p:spPr bwMode="auto">
            <a:xfrm>
              <a:off x="-10109200" y="912812"/>
              <a:ext cx="539750" cy="420469"/>
            </a:xfrm>
            <a:custGeom>
              <a:avLst/>
              <a:gdLst>
                <a:gd name="T0" fmla="*/ 136 w 144"/>
                <a:gd name="T1" fmla="*/ 0 h 112"/>
                <a:gd name="T2" fmla="*/ 8 w 144"/>
                <a:gd name="T3" fmla="*/ 0 h 112"/>
                <a:gd name="T4" fmla="*/ 0 w 144"/>
                <a:gd name="T5" fmla="*/ 8 h 112"/>
                <a:gd name="T6" fmla="*/ 0 w 144"/>
                <a:gd name="T7" fmla="*/ 104 h 112"/>
                <a:gd name="T8" fmla="*/ 8 w 144"/>
                <a:gd name="T9" fmla="*/ 112 h 112"/>
                <a:gd name="T10" fmla="*/ 136 w 144"/>
                <a:gd name="T11" fmla="*/ 112 h 112"/>
                <a:gd name="T12" fmla="*/ 144 w 144"/>
                <a:gd name="T13" fmla="*/ 104 h 112"/>
                <a:gd name="T14" fmla="*/ 144 w 144"/>
                <a:gd name="T15" fmla="*/ 8 h 112"/>
                <a:gd name="T16" fmla="*/ 136 w 144"/>
                <a:gd name="T17" fmla="*/ 0 h 112"/>
                <a:gd name="T18" fmla="*/ 132 w 144"/>
                <a:gd name="T19" fmla="*/ 92 h 112"/>
                <a:gd name="T20" fmla="*/ 12 w 144"/>
                <a:gd name="T21" fmla="*/ 92 h 112"/>
                <a:gd name="T22" fmla="*/ 12 w 144"/>
                <a:gd name="T23" fmla="*/ 12 h 112"/>
                <a:gd name="T24" fmla="*/ 132 w 144"/>
                <a:gd name="T25" fmla="*/ 12 h 112"/>
                <a:gd name="T26" fmla="*/ 132 w 144"/>
                <a:gd name="T27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12">
                  <a:moveTo>
                    <a:pt x="1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0" y="112"/>
                    <a:pt x="144" y="108"/>
                    <a:pt x="144" y="10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4"/>
                    <a:pt x="140" y="0"/>
                    <a:pt x="136" y="0"/>
                  </a:cubicBezTo>
                  <a:close/>
                  <a:moveTo>
                    <a:pt x="132" y="92"/>
                  </a:moveTo>
                  <a:cubicBezTo>
                    <a:pt x="12" y="92"/>
                    <a:pt x="12" y="92"/>
                    <a:pt x="12" y="9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2" y="12"/>
                    <a:pt x="132" y="12"/>
                    <a:pt x="132" y="12"/>
                  </a:cubicBezTo>
                  <a:lnTo>
                    <a:pt x="132" y="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14"/>
            <p:cNvSpPr/>
            <p:nvPr/>
          </p:nvSpPr>
          <p:spPr bwMode="auto">
            <a:xfrm>
              <a:off x="-9957116" y="1363101"/>
              <a:ext cx="238564" cy="89462"/>
            </a:xfrm>
            <a:custGeom>
              <a:avLst/>
              <a:gdLst>
                <a:gd name="T0" fmla="*/ 58 w 64"/>
                <a:gd name="T1" fmla="*/ 8 h 24"/>
                <a:gd name="T2" fmla="*/ 52 w 64"/>
                <a:gd name="T3" fmla="*/ 8 h 24"/>
                <a:gd name="T4" fmla="*/ 52 w 64"/>
                <a:gd name="T5" fmla="*/ 0 h 24"/>
                <a:gd name="T6" fmla="*/ 12 w 64"/>
                <a:gd name="T7" fmla="*/ 0 h 24"/>
                <a:gd name="T8" fmla="*/ 12 w 64"/>
                <a:gd name="T9" fmla="*/ 8 h 24"/>
                <a:gd name="T10" fmla="*/ 6 w 64"/>
                <a:gd name="T11" fmla="*/ 8 h 24"/>
                <a:gd name="T12" fmla="*/ 0 w 64"/>
                <a:gd name="T13" fmla="*/ 16 h 24"/>
                <a:gd name="T14" fmla="*/ 6 w 64"/>
                <a:gd name="T15" fmla="*/ 24 h 24"/>
                <a:gd name="T16" fmla="*/ 58 w 64"/>
                <a:gd name="T17" fmla="*/ 24 h 24"/>
                <a:gd name="T18" fmla="*/ 64 w 64"/>
                <a:gd name="T19" fmla="*/ 16 h 24"/>
                <a:gd name="T20" fmla="*/ 58 w 64"/>
                <a:gd name="T2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4">
                  <a:moveTo>
                    <a:pt x="58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2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61" y="24"/>
                    <a:pt x="64" y="20"/>
                    <a:pt x="64" y="16"/>
                  </a:cubicBezTo>
                  <a:cubicBezTo>
                    <a:pt x="64" y="12"/>
                    <a:pt x="61" y="8"/>
                    <a:pt x="5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13" name="组合 139"/>
          <p:cNvGrpSpPr/>
          <p:nvPr/>
        </p:nvGrpSpPr>
        <p:grpSpPr bwMode="auto">
          <a:xfrm>
            <a:off x="5372100" y="2767013"/>
            <a:ext cx="257175" cy="258762"/>
            <a:chOff x="-3808413" y="-93663"/>
            <a:chExt cx="539750" cy="541338"/>
          </a:xfrm>
        </p:grpSpPr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-3808413" y="-93663"/>
              <a:ext cx="539750" cy="541338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2 w 144"/>
                <a:gd name="T11" fmla="*/ 128 h 144"/>
                <a:gd name="T12" fmla="*/ 16 w 144"/>
                <a:gd name="T13" fmla="*/ 72 h 144"/>
                <a:gd name="T14" fmla="*/ 72 w 144"/>
                <a:gd name="T15" fmla="*/ 16 h 144"/>
                <a:gd name="T16" fmla="*/ 128 w 144"/>
                <a:gd name="T17" fmla="*/ 72 h 144"/>
                <a:gd name="T18" fmla="*/ 72 w 144"/>
                <a:gd name="T1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2" y="128"/>
                  </a:moveTo>
                  <a:cubicBezTo>
                    <a:pt x="41" y="128"/>
                    <a:pt x="16" y="103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103" y="16"/>
                    <a:pt x="128" y="41"/>
                    <a:pt x="128" y="72"/>
                  </a:cubicBezTo>
                  <a:cubicBezTo>
                    <a:pt x="128" y="103"/>
                    <a:pt x="103" y="128"/>
                    <a:pt x="72" y="1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Freeform 10"/>
            <p:cNvSpPr>
              <a:spLocks noEditPoints="1"/>
            </p:cNvSpPr>
            <p:nvPr/>
          </p:nvSpPr>
          <p:spPr bwMode="auto">
            <a:xfrm>
              <a:off x="-3655151" y="59108"/>
              <a:ext cx="233225" cy="235797"/>
            </a:xfrm>
            <a:custGeom>
              <a:avLst/>
              <a:gdLst>
                <a:gd name="T0" fmla="*/ 0 w 62"/>
                <a:gd name="T1" fmla="*/ 62 h 62"/>
                <a:gd name="T2" fmla="*/ 42 w 62"/>
                <a:gd name="T3" fmla="*/ 42 h 62"/>
                <a:gd name="T4" fmla="*/ 62 w 62"/>
                <a:gd name="T5" fmla="*/ 0 h 62"/>
                <a:gd name="T6" fmla="*/ 20 w 62"/>
                <a:gd name="T7" fmla="*/ 20 h 62"/>
                <a:gd name="T8" fmla="*/ 0 w 62"/>
                <a:gd name="T9" fmla="*/ 62 h 62"/>
                <a:gd name="T10" fmla="*/ 31 w 62"/>
                <a:gd name="T11" fmla="*/ 23 h 62"/>
                <a:gd name="T12" fmla="*/ 39 w 62"/>
                <a:gd name="T13" fmla="*/ 31 h 62"/>
                <a:gd name="T14" fmla="*/ 31 w 62"/>
                <a:gd name="T15" fmla="*/ 39 h 62"/>
                <a:gd name="T16" fmla="*/ 23 w 62"/>
                <a:gd name="T17" fmla="*/ 31 h 62"/>
                <a:gd name="T18" fmla="*/ 31 w 62"/>
                <a:gd name="T19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0" y="62"/>
                  </a:lnTo>
                  <a:close/>
                  <a:moveTo>
                    <a:pt x="31" y="23"/>
                  </a:moveTo>
                  <a:cubicBezTo>
                    <a:pt x="35" y="23"/>
                    <a:pt x="39" y="27"/>
                    <a:pt x="39" y="31"/>
                  </a:cubicBezTo>
                  <a:cubicBezTo>
                    <a:pt x="39" y="35"/>
                    <a:pt x="35" y="39"/>
                    <a:pt x="31" y="39"/>
                  </a:cubicBezTo>
                  <a:cubicBezTo>
                    <a:pt x="27" y="39"/>
                    <a:pt x="23" y="35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3" name="Freeform 7"/>
          <p:cNvSpPr>
            <a:spLocks noEditPoints="1"/>
          </p:cNvSpPr>
          <p:nvPr/>
        </p:nvSpPr>
        <p:spPr bwMode="auto">
          <a:xfrm>
            <a:off x="5429250" y="2365375"/>
            <a:ext cx="255588" cy="306388"/>
          </a:xfrm>
          <a:custGeom>
            <a:avLst/>
            <a:gdLst>
              <a:gd name="T0" fmla="*/ 112 w 120"/>
              <a:gd name="T1" fmla="*/ 0 h 144"/>
              <a:gd name="T2" fmla="*/ 8 w 120"/>
              <a:gd name="T3" fmla="*/ 0 h 144"/>
              <a:gd name="T4" fmla="*/ 0 w 120"/>
              <a:gd name="T5" fmla="*/ 8 h 144"/>
              <a:gd name="T6" fmla="*/ 0 w 120"/>
              <a:gd name="T7" fmla="*/ 136 h 144"/>
              <a:gd name="T8" fmla="*/ 8 w 120"/>
              <a:gd name="T9" fmla="*/ 144 h 144"/>
              <a:gd name="T10" fmla="*/ 112 w 120"/>
              <a:gd name="T11" fmla="*/ 144 h 144"/>
              <a:gd name="T12" fmla="*/ 120 w 120"/>
              <a:gd name="T13" fmla="*/ 136 h 144"/>
              <a:gd name="T14" fmla="*/ 120 w 120"/>
              <a:gd name="T15" fmla="*/ 8 h 144"/>
              <a:gd name="T16" fmla="*/ 112 w 120"/>
              <a:gd name="T17" fmla="*/ 0 h 144"/>
              <a:gd name="T18" fmla="*/ 68 w 120"/>
              <a:gd name="T19" fmla="*/ 136 h 144"/>
              <a:gd name="T20" fmla="*/ 64 w 120"/>
              <a:gd name="T21" fmla="*/ 140 h 144"/>
              <a:gd name="T22" fmla="*/ 56 w 120"/>
              <a:gd name="T23" fmla="*/ 140 h 144"/>
              <a:gd name="T24" fmla="*/ 52 w 120"/>
              <a:gd name="T25" fmla="*/ 136 h 144"/>
              <a:gd name="T26" fmla="*/ 52 w 120"/>
              <a:gd name="T27" fmla="*/ 128 h 144"/>
              <a:gd name="T28" fmla="*/ 56 w 120"/>
              <a:gd name="T29" fmla="*/ 124 h 144"/>
              <a:gd name="T30" fmla="*/ 64 w 120"/>
              <a:gd name="T31" fmla="*/ 124 h 144"/>
              <a:gd name="T32" fmla="*/ 68 w 120"/>
              <a:gd name="T33" fmla="*/ 128 h 144"/>
              <a:gd name="T34" fmla="*/ 68 w 120"/>
              <a:gd name="T35" fmla="*/ 136 h 144"/>
              <a:gd name="T36" fmla="*/ 108 w 120"/>
              <a:gd name="T37" fmla="*/ 120 h 144"/>
              <a:gd name="T38" fmla="*/ 12 w 120"/>
              <a:gd name="T39" fmla="*/ 120 h 144"/>
              <a:gd name="T40" fmla="*/ 12 w 120"/>
              <a:gd name="T41" fmla="*/ 12 h 144"/>
              <a:gd name="T42" fmla="*/ 108 w 120"/>
              <a:gd name="T43" fmla="*/ 12 h 144"/>
              <a:gd name="T44" fmla="*/ 108 w 120"/>
              <a:gd name="T45" fmla="*/ 12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144">
                <a:moveTo>
                  <a:pt x="11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16" y="144"/>
                  <a:pt x="120" y="140"/>
                  <a:pt x="120" y="136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4"/>
                  <a:pt x="116" y="0"/>
                  <a:pt x="112" y="0"/>
                </a:cubicBezTo>
                <a:close/>
                <a:moveTo>
                  <a:pt x="68" y="136"/>
                </a:moveTo>
                <a:cubicBezTo>
                  <a:pt x="64" y="140"/>
                  <a:pt x="64" y="140"/>
                  <a:pt x="64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136"/>
                </a:lnTo>
                <a:close/>
                <a:moveTo>
                  <a:pt x="108" y="120"/>
                </a:moveTo>
                <a:cubicBezTo>
                  <a:pt x="12" y="120"/>
                  <a:pt x="12" y="120"/>
                  <a:pt x="12" y="1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08" y="12"/>
                  <a:pt x="108" y="12"/>
                  <a:pt x="108" y="12"/>
                </a:cubicBezTo>
                <a:lnTo>
                  <a:pt x="108" y="1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8" name="组合 7"/>
          <p:cNvGrpSpPr/>
          <p:nvPr/>
        </p:nvGrpSpPr>
        <p:grpSpPr bwMode="auto">
          <a:xfrm>
            <a:off x="546100" y="2133600"/>
            <a:ext cx="8051800" cy="1150938"/>
            <a:chOff x="0" y="2552700"/>
            <a:chExt cx="9144000" cy="1308100"/>
          </a:xfrm>
        </p:grpSpPr>
        <p:pic>
          <p:nvPicPr>
            <p:cNvPr id="26646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9" name="组合 8"/>
          <p:cNvGrpSpPr/>
          <p:nvPr/>
        </p:nvGrpSpPr>
        <p:grpSpPr bwMode="auto">
          <a:xfrm>
            <a:off x="546100" y="3344863"/>
            <a:ext cx="8051800" cy="1150937"/>
            <a:chOff x="0" y="2552700"/>
            <a:chExt cx="9144000" cy="1308100"/>
          </a:xfrm>
        </p:grpSpPr>
        <p:pic>
          <p:nvPicPr>
            <p:cNvPr id="26643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0" name="组合 12"/>
          <p:cNvGrpSpPr/>
          <p:nvPr/>
        </p:nvGrpSpPr>
        <p:grpSpPr bwMode="auto">
          <a:xfrm>
            <a:off x="546100" y="4538663"/>
            <a:ext cx="8051800" cy="1152525"/>
            <a:chOff x="0" y="2552700"/>
            <a:chExt cx="9144000" cy="1308100"/>
          </a:xfrm>
        </p:grpSpPr>
        <p:pic>
          <p:nvPicPr>
            <p:cNvPr id="26640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1" name="组合 6"/>
          <p:cNvGrpSpPr/>
          <p:nvPr/>
        </p:nvGrpSpPr>
        <p:grpSpPr bwMode="auto">
          <a:xfrm>
            <a:off x="596900" y="5788025"/>
            <a:ext cx="2274888" cy="307975"/>
            <a:chOff x="596900" y="5788387"/>
            <a:chExt cx="2275552" cy="307777"/>
          </a:xfrm>
        </p:grpSpPr>
        <p:sp>
          <p:nvSpPr>
            <p:cNvPr id="17" name="椭圆 16"/>
            <p:cNvSpPr/>
            <p:nvPr/>
          </p:nvSpPr>
          <p:spPr>
            <a:xfrm>
              <a:off x="596900" y="5805839"/>
              <a:ext cx="254074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39" name="TextBox 17"/>
            <p:cNvSpPr txBox="1">
              <a:spLocks noChangeArrowheads="1"/>
            </p:cNvSpPr>
            <p:nvPr/>
          </p:nvSpPr>
          <p:spPr bwMode="auto">
            <a:xfrm>
              <a:off x="879160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2" name="组合 22"/>
          <p:cNvGrpSpPr/>
          <p:nvPr/>
        </p:nvGrpSpPr>
        <p:grpSpPr bwMode="auto">
          <a:xfrm>
            <a:off x="3305175" y="5788025"/>
            <a:ext cx="2276475" cy="307975"/>
            <a:chOff x="3305794" y="5788387"/>
            <a:chExt cx="2275552" cy="307777"/>
          </a:xfrm>
        </p:grpSpPr>
        <p:sp>
          <p:nvSpPr>
            <p:cNvPr id="19" name="椭圆 18"/>
            <p:cNvSpPr/>
            <p:nvPr/>
          </p:nvSpPr>
          <p:spPr>
            <a:xfrm>
              <a:off x="3305794" y="5805839"/>
              <a:ext cx="253897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37" name="TextBox 19"/>
            <p:cNvSpPr txBox="1">
              <a:spLocks noChangeArrowheads="1"/>
            </p:cNvSpPr>
            <p:nvPr/>
          </p:nvSpPr>
          <p:spPr bwMode="auto">
            <a:xfrm>
              <a:off x="3588054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3" name="组合 23"/>
          <p:cNvGrpSpPr/>
          <p:nvPr/>
        </p:nvGrpSpPr>
        <p:grpSpPr bwMode="auto">
          <a:xfrm>
            <a:off x="5989638" y="5788025"/>
            <a:ext cx="2274887" cy="307975"/>
            <a:chOff x="5989288" y="5788387"/>
            <a:chExt cx="2275552" cy="307777"/>
          </a:xfrm>
        </p:grpSpPr>
        <p:sp>
          <p:nvSpPr>
            <p:cNvPr id="21" name="椭圆 20"/>
            <p:cNvSpPr/>
            <p:nvPr/>
          </p:nvSpPr>
          <p:spPr>
            <a:xfrm>
              <a:off x="5989288" y="5805839"/>
              <a:ext cx="254074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35" name="TextBox 21"/>
            <p:cNvSpPr txBox="1">
              <a:spLocks noChangeArrowheads="1"/>
            </p:cNvSpPr>
            <p:nvPr/>
          </p:nvSpPr>
          <p:spPr bwMode="auto">
            <a:xfrm>
              <a:off x="6271548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2" name="组合 3"/>
          <p:cNvGrpSpPr/>
          <p:nvPr/>
        </p:nvGrpSpPr>
        <p:grpSpPr bwMode="auto">
          <a:xfrm>
            <a:off x="1528763" y="2411413"/>
            <a:ext cx="6105525" cy="3448050"/>
            <a:chOff x="1251286" y="1449388"/>
            <a:chExt cx="6849106" cy="3867149"/>
          </a:xfrm>
        </p:grpSpPr>
        <p:sp>
          <p:nvSpPr>
            <p:cNvPr id="5" name="Freeform 14"/>
            <p:cNvSpPr/>
            <p:nvPr/>
          </p:nvSpPr>
          <p:spPr bwMode="auto">
            <a:xfrm>
              <a:off x="2264583" y="1924769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2157732" y="2010231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1984992" y="1999548"/>
              <a:ext cx="333016" cy="1205369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2350063" y="3302841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2834451" y="3550325"/>
              <a:ext cx="1358781" cy="742449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804177" y="2063645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307323" y="2052962"/>
              <a:ext cx="1184258" cy="1151955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1596769" y="3228062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2"/>
            <p:cNvSpPr/>
            <p:nvPr/>
          </p:nvSpPr>
          <p:spPr bwMode="auto">
            <a:xfrm>
              <a:off x="1596769" y="4282092"/>
              <a:ext cx="1237682" cy="528796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2834451" y="4282092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63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23103" y="4841155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5023103" y="3550325"/>
              <a:ext cx="1162887" cy="1561459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581455" y="3377621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581455" y="3377621"/>
              <a:ext cx="1593850" cy="183387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71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1963622" y="1686188"/>
              <a:ext cx="2908109" cy="183387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5"/>
            <p:cNvSpPr/>
            <p:nvPr/>
          </p:nvSpPr>
          <p:spPr bwMode="auto">
            <a:xfrm>
              <a:off x="3504047" y="1686188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6"/>
            <p:cNvSpPr/>
            <p:nvPr/>
          </p:nvSpPr>
          <p:spPr bwMode="auto">
            <a:xfrm>
              <a:off x="3491581" y="2063645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558303" y="1696871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4861046" y="1686188"/>
              <a:ext cx="1636591" cy="172705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1"/>
            <p:cNvSpPr/>
            <p:nvPr/>
          </p:nvSpPr>
          <p:spPr bwMode="auto">
            <a:xfrm>
              <a:off x="4624195" y="1858893"/>
              <a:ext cx="1873442" cy="1454631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2"/>
            <p:cNvSpPr/>
            <p:nvPr/>
          </p:nvSpPr>
          <p:spPr bwMode="auto">
            <a:xfrm>
              <a:off x="4861046" y="1686188"/>
              <a:ext cx="1324944" cy="1874820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6488732" y="1858893"/>
              <a:ext cx="160275" cy="2939531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5023103" y="1858893"/>
              <a:ext cx="1485220" cy="3252891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1919100" y="1869575"/>
              <a:ext cx="3114688" cy="3242209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85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2307323" y="3215600"/>
              <a:ext cx="2726465" cy="1896184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87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4536933" y="3215600"/>
              <a:ext cx="3232223" cy="151338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2834451" y="4282092"/>
              <a:ext cx="3793187" cy="571527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90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1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2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94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5" name="TextBox 46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6" name="TextBox 47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7" name="TextBox 48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8" name="TextBox 49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9" name="TextBox 50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1" name="TextBox 52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702" name="组合 53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428712" y="4121851"/>
                <a:ext cx="343702" cy="34362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5778470" y="3388304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6241488" y="4670232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137486" y="1935452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709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TextBox 61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1" name="TextBox 62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2" name="TextBox 63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3" name="TextBox 64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4" name="TextBox 65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5" name="TextBox 66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6" name="组合 3"/>
          <p:cNvGrpSpPr/>
          <p:nvPr/>
        </p:nvGrpSpPr>
        <p:grpSpPr bwMode="auto">
          <a:xfrm>
            <a:off x="1816100" y="2274888"/>
            <a:ext cx="5497513" cy="3565525"/>
            <a:chOff x="1447779" y="744148"/>
            <a:chExt cx="6065779" cy="3933726"/>
          </a:xfrm>
        </p:grpSpPr>
        <p:grpSp>
          <p:nvGrpSpPr>
            <p:cNvPr id="28677" name="组合 4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28683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4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6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8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0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1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8" name="TextBox 35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9" name="TextBox 36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0" name="TextBox 37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1" name="TextBox 38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2" name="TextBox 39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3" name="TextBox 40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78" name="TextBox 5"/>
            <p:cNvSpPr txBox="1">
              <a:spLocks noChangeArrowheads="1"/>
            </p:cNvSpPr>
            <p:nvPr/>
          </p:nvSpPr>
          <p:spPr bwMode="auto">
            <a:xfrm>
              <a:off x="1744641" y="144423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1447779" y="287943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0" name="TextBox 7"/>
            <p:cNvSpPr txBox="1">
              <a:spLocks noChangeArrowheads="1"/>
            </p:cNvSpPr>
            <p:nvPr/>
          </p:nvSpPr>
          <p:spPr bwMode="auto">
            <a:xfrm>
              <a:off x="3409929" y="4370097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1" name="TextBox 8"/>
            <p:cNvSpPr txBox="1">
              <a:spLocks noChangeArrowheads="1"/>
            </p:cNvSpPr>
            <p:nvPr/>
          </p:nvSpPr>
          <p:spPr bwMode="auto">
            <a:xfrm>
              <a:off x="6254729" y="369997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2" name="TextBox 9"/>
            <p:cNvSpPr txBox="1">
              <a:spLocks noChangeArrowheads="1"/>
            </p:cNvSpPr>
            <p:nvPr/>
          </p:nvSpPr>
          <p:spPr bwMode="auto">
            <a:xfrm>
              <a:off x="6515872" y="21490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0" name="组合 3"/>
          <p:cNvGrpSpPr/>
          <p:nvPr/>
        </p:nvGrpSpPr>
        <p:grpSpPr bwMode="auto">
          <a:xfrm>
            <a:off x="1274763" y="2273300"/>
            <a:ext cx="2932112" cy="1649413"/>
            <a:chOff x="1274996" y="2273556"/>
            <a:chExt cx="2932196" cy="1649883"/>
          </a:xfrm>
        </p:grpSpPr>
        <p:grpSp>
          <p:nvGrpSpPr>
            <p:cNvPr id="23" name="组合 22"/>
            <p:cNvGrpSpPr/>
            <p:nvPr/>
          </p:nvGrpSpPr>
          <p:grpSpPr>
            <a:xfrm>
              <a:off x="1274996" y="2478507"/>
              <a:ext cx="541427" cy="1384282"/>
              <a:chOff x="1393826" y="1869282"/>
              <a:chExt cx="601662" cy="1538288"/>
            </a:xfrm>
            <a:solidFill>
              <a:srgbClr val="00B0F0"/>
            </a:solidFill>
            <a:effectLst/>
          </p:grpSpPr>
          <p:sp>
            <p:nvSpPr>
              <p:cNvPr id="24" name="Freeform 6"/>
              <p:cNvSpPr/>
              <p:nvPr/>
            </p:nvSpPr>
            <p:spPr bwMode="auto">
              <a:xfrm>
                <a:off x="1393826" y="2129632"/>
                <a:ext cx="601662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1570038" y="1869282"/>
                <a:ext cx="2492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16" name="TextBox 34"/>
            <p:cNvSpPr txBox="1">
              <a:spLocks noChangeArrowheads="1"/>
            </p:cNvSpPr>
            <p:nvPr/>
          </p:nvSpPr>
          <p:spPr bwMode="auto">
            <a:xfrm>
              <a:off x="1866845" y="2273556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58%</a:t>
              </a:r>
              <a:endParaRPr lang="en-US" altLang="zh-CN" sz="6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17" name="TextBox 38"/>
            <p:cNvSpPr txBox="1">
              <a:spLocks noChangeArrowheads="1"/>
            </p:cNvSpPr>
            <p:nvPr/>
          </p:nvSpPr>
          <p:spPr bwMode="auto">
            <a:xfrm>
              <a:off x="1892150" y="3092442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组合 6"/>
          <p:cNvGrpSpPr/>
          <p:nvPr/>
        </p:nvGrpSpPr>
        <p:grpSpPr bwMode="auto">
          <a:xfrm>
            <a:off x="1284288" y="4164013"/>
            <a:ext cx="2922587" cy="1641475"/>
            <a:chOff x="1284996" y="4163748"/>
            <a:chExt cx="2922196" cy="1641516"/>
          </a:xfrm>
        </p:grpSpPr>
        <p:grpSp>
          <p:nvGrpSpPr>
            <p:cNvPr id="29" name="组合 28"/>
            <p:cNvGrpSpPr/>
            <p:nvPr/>
          </p:nvGrpSpPr>
          <p:grpSpPr>
            <a:xfrm>
              <a:off x="1284996" y="4337786"/>
              <a:ext cx="542856" cy="1384282"/>
              <a:chOff x="1404938" y="3935413"/>
              <a:chExt cx="603250" cy="1538288"/>
            </a:xfrm>
            <a:solidFill>
              <a:srgbClr val="0070C0"/>
            </a:solidFill>
            <a:effectLst/>
          </p:grpSpPr>
          <p:sp>
            <p:nvSpPr>
              <p:cNvPr id="30" name="Freeform 10"/>
              <p:cNvSpPr/>
              <p:nvPr/>
            </p:nvSpPr>
            <p:spPr bwMode="auto">
              <a:xfrm>
                <a:off x="1404938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1593851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13" name="TextBox 37"/>
            <p:cNvSpPr txBox="1">
              <a:spLocks noChangeArrowheads="1"/>
            </p:cNvSpPr>
            <p:nvPr/>
          </p:nvSpPr>
          <p:spPr bwMode="auto">
            <a:xfrm>
              <a:off x="1866845" y="4163748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6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14" name="TextBox 39"/>
            <p:cNvSpPr txBox="1">
              <a:spLocks noChangeArrowheads="1"/>
            </p:cNvSpPr>
            <p:nvPr/>
          </p:nvSpPr>
          <p:spPr bwMode="auto">
            <a:xfrm>
              <a:off x="1892150" y="4974267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组合 4"/>
          <p:cNvGrpSpPr/>
          <p:nvPr/>
        </p:nvGrpSpPr>
        <p:grpSpPr bwMode="auto">
          <a:xfrm>
            <a:off x="4987925" y="2273300"/>
            <a:ext cx="2873375" cy="1649413"/>
            <a:chOff x="4987189" y="2273556"/>
            <a:chExt cx="2874741" cy="1649883"/>
          </a:xfrm>
        </p:grpSpPr>
        <p:grpSp>
          <p:nvGrpSpPr>
            <p:cNvPr id="29707" name="组合 25"/>
            <p:cNvGrpSpPr/>
            <p:nvPr/>
          </p:nvGrpSpPr>
          <p:grpSpPr bwMode="auto">
            <a:xfrm>
              <a:off x="4987189" y="2484934"/>
              <a:ext cx="541427" cy="1384282"/>
              <a:chOff x="4564857" y="1876425"/>
              <a:chExt cx="601662" cy="1538288"/>
            </a:xfrm>
          </p:grpSpPr>
          <p:sp>
            <p:nvSpPr>
              <p:cNvPr id="29710" name="Freeform 8"/>
              <p:cNvSpPr/>
              <p:nvPr/>
            </p:nvSpPr>
            <p:spPr bwMode="auto">
              <a:xfrm>
                <a:off x="4564857" y="2136775"/>
                <a:ext cx="601662" cy="1277938"/>
              </a:xfrm>
              <a:custGeom>
                <a:avLst/>
                <a:gdLst>
                  <a:gd name="T0" fmla="*/ 2147483646 w 51"/>
                  <a:gd name="T1" fmla="*/ 0 h 108"/>
                  <a:gd name="T2" fmla="*/ 1809292012 w 51"/>
                  <a:gd name="T3" fmla="*/ 0 h 108"/>
                  <a:gd name="T4" fmla="*/ 0 w 51"/>
                  <a:gd name="T5" fmla="*/ 1540151945 h 108"/>
                  <a:gd name="T6" fmla="*/ 0 w 51"/>
                  <a:gd name="T7" fmla="*/ 1540151945 h 108"/>
                  <a:gd name="T8" fmla="*/ 0 w 51"/>
                  <a:gd name="T9" fmla="*/ 1820186026 h 108"/>
                  <a:gd name="T10" fmla="*/ 0 w 51"/>
                  <a:gd name="T11" fmla="*/ 2147483646 h 108"/>
                  <a:gd name="T12" fmla="*/ 556702512 w 51"/>
                  <a:gd name="T13" fmla="*/ 2147483646 h 108"/>
                  <a:gd name="T14" fmla="*/ 1113405024 w 51"/>
                  <a:gd name="T15" fmla="*/ 2147483646 h 108"/>
                  <a:gd name="T16" fmla="*/ 1113405024 w 51"/>
                  <a:gd name="T17" fmla="*/ 2147483646 h 108"/>
                  <a:gd name="T18" fmla="*/ 1670119334 w 51"/>
                  <a:gd name="T19" fmla="*/ 2147483646 h 108"/>
                  <a:gd name="T20" fmla="*/ 1670119334 w 51"/>
                  <a:gd name="T21" fmla="*/ 2147483646 h 108"/>
                  <a:gd name="T22" fmla="*/ 1670119334 w 51"/>
                  <a:gd name="T23" fmla="*/ 2147483646 h 108"/>
                  <a:gd name="T24" fmla="*/ 1670119334 w 51"/>
                  <a:gd name="T25" fmla="*/ 2147483646 h 108"/>
                  <a:gd name="T26" fmla="*/ 2147483646 w 51"/>
                  <a:gd name="T27" fmla="*/ 2147483646 h 108"/>
                  <a:gd name="T28" fmla="*/ 2147483646 w 51"/>
                  <a:gd name="T29" fmla="*/ 2147483646 h 108"/>
                  <a:gd name="T30" fmla="*/ 2147483646 w 51"/>
                  <a:gd name="T31" fmla="*/ 2147483646 h 108"/>
                  <a:gd name="T32" fmla="*/ 2147483646 w 51"/>
                  <a:gd name="T33" fmla="*/ 2147483646 h 108"/>
                  <a:gd name="T34" fmla="*/ 2147483646 w 51"/>
                  <a:gd name="T35" fmla="*/ 2147483646 h 108"/>
                  <a:gd name="T36" fmla="*/ 2147483646 w 51"/>
                  <a:gd name="T37" fmla="*/ 2147483646 h 108"/>
                  <a:gd name="T38" fmla="*/ 2147483646 w 51"/>
                  <a:gd name="T39" fmla="*/ 2147483646 h 108"/>
                  <a:gd name="T40" fmla="*/ 2147483646 w 51"/>
                  <a:gd name="T41" fmla="*/ 2147483646 h 108"/>
                  <a:gd name="T42" fmla="*/ 2147483646 w 51"/>
                  <a:gd name="T43" fmla="*/ 2147483646 h 108"/>
                  <a:gd name="T44" fmla="*/ 2147483646 w 51"/>
                  <a:gd name="T45" fmla="*/ 2147483646 h 108"/>
                  <a:gd name="T46" fmla="*/ 2147483646 w 51"/>
                  <a:gd name="T47" fmla="*/ 2147483646 h 108"/>
                  <a:gd name="T48" fmla="*/ 2147483646 w 51"/>
                  <a:gd name="T49" fmla="*/ 2147483646 h 108"/>
                  <a:gd name="T50" fmla="*/ 2147483646 w 51"/>
                  <a:gd name="T51" fmla="*/ 2147483646 h 108"/>
                  <a:gd name="T52" fmla="*/ 2147483646 w 51"/>
                  <a:gd name="T53" fmla="*/ 2147483646 h 108"/>
                  <a:gd name="T54" fmla="*/ 2147483646 w 51"/>
                  <a:gd name="T55" fmla="*/ 1820186026 h 108"/>
                  <a:gd name="T56" fmla="*/ 2147483646 w 51"/>
                  <a:gd name="T57" fmla="*/ 1540151945 h 108"/>
                  <a:gd name="T58" fmla="*/ 2147483646 w 51"/>
                  <a:gd name="T59" fmla="*/ 1400146738 h 108"/>
                  <a:gd name="T60" fmla="*/ 2147483646 w 51"/>
                  <a:gd name="T61" fmla="*/ 0 h 10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1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4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2" y="108"/>
                    </a:cubicBezTo>
                    <a:cubicBezTo>
                      <a:pt x="36" y="108"/>
                      <a:pt x="38" y="105"/>
                      <a:pt x="38" y="102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Oval 9"/>
              <p:cNvSpPr>
                <a:spLocks noChangeArrowheads="1"/>
              </p:cNvSpPr>
              <p:nvPr/>
            </p:nvSpPr>
            <p:spPr bwMode="auto">
              <a:xfrm>
                <a:off x="4741070" y="1876425"/>
                <a:ext cx="236537" cy="236538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708" name="TextBox 35"/>
            <p:cNvSpPr txBox="1">
              <a:spLocks noChangeArrowheads="1"/>
            </p:cNvSpPr>
            <p:nvPr/>
          </p:nvSpPr>
          <p:spPr bwMode="auto">
            <a:xfrm>
              <a:off x="5546888" y="2273556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46%</a:t>
              </a:r>
              <a:endPara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09" name="TextBox 40"/>
            <p:cNvSpPr txBox="1">
              <a:spLocks noChangeArrowheads="1"/>
            </p:cNvSpPr>
            <p:nvPr/>
          </p:nvSpPr>
          <p:spPr bwMode="auto">
            <a:xfrm>
              <a:off x="5546888" y="3092442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组合 5"/>
          <p:cNvGrpSpPr/>
          <p:nvPr/>
        </p:nvGrpSpPr>
        <p:grpSpPr bwMode="auto">
          <a:xfrm>
            <a:off x="4979988" y="4164013"/>
            <a:ext cx="2881312" cy="1641475"/>
            <a:chOff x="4980761" y="4163748"/>
            <a:chExt cx="2881169" cy="1641516"/>
          </a:xfrm>
        </p:grpSpPr>
        <p:grpSp>
          <p:nvGrpSpPr>
            <p:cNvPr id="32" name="组合 31"/>
            <p:cNvGrpSpPr/>
            <p:nvPr/>
          </p:nvGrpSpPr>
          <p:grpSpPr>
            <a:xfrm>
              <a:off x="4980761" y="4337786"/>
              <a:ext cx="542856" cy="1384282"/>
              <a:chOff x="4557713" y="3935413"/>
              <a:chExt cx="603250" cy="1538288"/>
            </a:xfrm>
            <a:solidFill>
              <a:schemeClr val="bg1">
                <a:lumMod val="65000"/>
              </a:schemeClr>
            </a:solidFill>
            <a:effectLst/>
          </p:grpSpPr>
          <p:sp>
            <p:nvSpPr>
              <p:cNvPr id="33" name="Freeform 10"/>
              <p:cNvSpPr/>
              <p:nvPr/>
            </p:nvSpPr>
            <p:spPr bwMode="auto">
              <a:xfrm>
                <a:off x="4557713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4746626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05" name="TextBox 36"/>
            <p:cNvSpPr txBox="1">
              <a:spLocks noChangeArrowheads="1"/>
            </p:cNvSpPr>
            <p:nvPr/>
          </p:nvSpPr>
          <p:spPr bwMode="auto">
            <a:xfrm>
              <a:off x="5546888" y="4163748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A6A6A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37%</a:t>
              </a:r>
              <a:endPara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06" name="TextBox 41"/>
            <p:cNvSpPr txBox="1">
              <a:spLocks noChangeArrowheads="1"/>
            </p:cNvSpPr>
            <p:nvPr/>
          </p:nvSpPr>
          <p:spPr bwMode="auto">
            <a:xfrm>
              <a:off x="5546888" y="4974267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0"/>
          <p:cNvSpPr>
            <a:spLocks noChangeArrowheads="1"/>
          </p:cNvSpPr>
          <p:nvPr/>
        </p:nvSpPr>
        <p:spPr bwMode="auto">
          <a:xfrm>
            <a:off x="1362075" y="5938838"/>
            <a:ext cx="1219200" cy="11112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725" name="组合 39"/>
          <p:cNvGrpSpPr/>
          <p:nvPr/>
        </p:nvGrpSpPr>
        <p:grpSpPr bwMode="auto">
          <a:xfrm>
            <a:off x="1362075" y="2236788"/>
            <a:ext cx="1617663" cy="3702050"/>
            <a:chOff x="1361911" y="2237543"/>
            <a:chExt cx="1617156" cy="3701664"/>
          </a:xfrm>
        </p:grpSpPr>
        <p:sp>
          <p:nvSpPr>
            <p:cNvPr id="4" name="TextBox 3"/>
            <p:cNvSpPr txBox="1"/>
            <p:nvPr/>
          </p:nvSpPr>
          <p:spPr>
            <a:xfrm>
              <a:off x="1550765" y="4739182"/>
              <a:ext cx="883960" cy="3095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7" name="Rectangle 6"/>
            <p:cNvSpPr>
              <a:spLocks noChangeArrowheads="1"/>
            </p:cNvSpPr>
            <p:nvPr/>
          </p:nvSpPr>
          <p:spPr bwMode="auto">
            <a:xfrm>
              <a:off x="1504183" y="3085538"/>
              <a:ext cx="167627" cy="14579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58" name="Rectangle 7"/>
            <p:cNvSpPr>
              <a:spLocks noChangeArrowheads="1"/>
            </p:cNvSpPr>
            <p:nvPr/>
          </p:nvSpPr>
          <p:spPr bwMode="auto">
            <a:xfrm>
              <a:off x="1769005" y="2237543"/>
              <a:ext cx="159176" cy="2305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25278" y="2742315"/>
              <a:ext cx="168222" cy="18016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290308" y="3253437"/>
              <a:ext cx="168222" cy="12905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61" name="Rectangle 22"/>
            <p:cNvSpPr>
              <a:spLocks noChangeArrowheads="1"/>
            </p:cNvSpPr>
            <p:nvPr/>
          </p:nvSpPr>
          <p:spPr bwMode="auto">
            <a:xfrm>
              <a:off x="1361911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2" name="Rectangle 23"/>
            <p:cNvSpPr>
              <a:spLocks noChangeArrowheads="1"/>
            </p:cNvSpPr>
            <p:nvPr/>
          </p:nvSpPr>
          <p:spPr bwMode="auto">
            <a:xfrm>
              <a:off x="1361911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3" name="TextBox 32"/>
            <p:cNvSpPr txBox="1">
              <a:spLocks noChangeArrowheads="1"/>
            </p:cNvSpPr>
            <p:nvPr/>
          </p:nvSpPr>
          <p:spPr bwMode="auto">
            <a:xfrm>
              <a:off x="1414102" y="5074553"/>
              <a:ext cx="1564965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87</a:t>
              </a:r>
              <a:r>
                <a:rPr lang="en-US" altLang="zh-CN" sz="4000" baseline="30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726" name="组合 40"/>
          <p:cNvGrpSpPr/>
          <p:nvPr/>
        </p:nvGrpSpPr>
        <p:grpSpPr bwMode="auto">
          <a:xfrm>
            <a:off x="3041650" y="2343150"/>
            <a:ext cx="1571625" cy="3606800"/>
            <a:chOff x="3042407" y="2343191"/>
            <a:chExt cx="1571516" cy="3606089"/>
          </a:xfrm>
        </p:grpSpPr>
        <p:sp>
          <p:nvSpPr>
            <p:cNvPr id="30747" name="Rectangle 10"/>
            <p:cNvSpPr>
              <a:spLocks noChangeArrowheads="1"/>
            </p:cNvSpPr>
            <p:nvPr/>
          </p:nvSpPr>
          <p:spPr bwMode="auto">
            <a:xfrm>
              <a:off x="3174818" y="2343191"/>
              <a:ext cx="167627" cy="22002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48" name="Rectangle 11"/>
            <p:cNvSpPr>
              <a:spLocks noChangeArrowheads="1"/>
            </p:cNvSpPr>
            <p:nvPr/>
          </p:nvSpPr>
          <p:spPr bwMode="auto">
            <a:xfrm>
              <a:off x="3439640" y="3350360"/>
              <a:ext cx="167627" cy="1193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704349" y="3641510"/>
              <a:ext cx="158739" cy="9015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961506" y="4092271"/>
              <a:ext cx="168263" cy="450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51" name="Rectangle 24"/>
            <p:cNvSpPr>
              <a:spLocks noChangeArrowheads="1"/>
            </p:cNvSpPr>
            <p:nvPr/>
          </p:nvSpPr>
          <p:spPr bwMode="auto">
            <a:xfrm>
              <a:off x="3042407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52" name="Rectangle 25"/>
            <p:cNvSpPr>
              <a:spLocks noChangeArrowheads="1"/>
            </p:cNvSpPr>
            <p:nvPr/>
          </p:nvSpPr>
          <p:spPr bwMode="auto">
            <a:xfrm>
              <a:off x="3042407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53" name="Rectangle 31"/>
            <p:cNvSpPr>
              <a:spLocks noChangeArrowheads="1"/>
            </p:cNvSpPr>
            <p:nvPr/>
          </p:nvSpPr>
          <p:spPr bwMode="auto">
            <a:xfrm>
              <a:off x="3042407" y="5939419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54" name="TextBox 33"/>
            <p:cNvSpPr txBox="1">
              <a:spLocks noChangeArrowheads="1"/>
            </p:cNvSpPr>
            <p:nvPr/>
          </p:nvSpPr>
          <p:spPr bwMode="auto">
            <a:xfrm>
              <a:off x="3116532" y="5074553"/>
              <a:ext cx="1497391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</a:t>
              </a:r>
              <a:r>
                <a:rPr lang="en-US" altLang="zh-CN" sz="4000" baseline="30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31307" y="4738257"/>
              <a:ext cx="885764" cy="311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7" name="组合 41"/>
          <p:cNvGrpSpPr/>
          <p:nvPr/>
        </p:nvGrpSpPr>
        <p:grpSpPr bwMode="auto">
          <a:xfrm>
            <a:off x="4713288" y="2122488"/>
            <a:ext cx="1438275" cy="3827462"/>
            <a:chOff x="4713041" y="2122036"/>
            <a:chExt cx="1439055" cy="3827244"/>
          </a:xfrm>
        </p:grpSpPr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4853903" y="3660258"/>
              <a:ext cx="169035" cy="8832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5120134" y="3810982"/>
              <a:ext cx="159176" cy="7324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376976" y="4103123"/>
              <a:ext cx="166777" cy="439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640644" y="2122036"/>
              <a:ext cx="160424" cy="2420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42" name="Rectangle 26"/>
            <p:cNvSpPr>
              <a:spLocks noChangeArrowheads="1"/>
            </p:cNvSpPr>
            <p:nvPr/>
          </p:nvSpPr>
          <p:spPr bwMode="auto">
            <a:xfrm>
              <a:off x="4713041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43" name="Rectangle 27"/>
            <p:cNvSpPr>
              <a:spLocks noChangeArrowheads="1"/>
            </p:cNvSpPr>
            <p:nvPr/>
          </p:nvSpPr>
          <p:spPr bwMode="auto">
            <a:xfrm>
              <a:off x="4713041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44" name="Rectangle 32"/>
            <p:cNvSpPr>
              <a:spLocks noChangeArrowheads="1"/>
            </p:cNvSpPr>
            <p:nvPr/>
          </p:nvSpPr>
          <p:spPr bwMode="auto">
            <a:xfrm>
              <a:off x="4713041" y="5939419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45" name="TextBox 34"/>
            <p:cNvSpPr txBox="1">
              <a:spLocks noChangeArrowheads="1"/>
            </p:cNvSpPr>
            <p:nvPr/>
          </p:nvSpPr>
          <p:spPr bwMode="auto">
            <a:xfrm>
              <a:off x="4778294" y="5074553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en-US" altLang="zh-CN" sz="4000" baseline="30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2055" y="4738087"/>
              <a:ext cx="884718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8" name="组合 42"/>
          <p:cNvGrpSpPr/>
          <p:nvPr/>
        </p:nvGrpSpPr>
        <p:grpSpPr bwMode="auto">
          <a:xfrm>
            <a:off x="6383338" y="2122488"/>
            <a:ext cx="1441450" cy="3827462"/>
            <a:chOff x="6383675" y="2122036"/>
            <a:chExt cx="1441385" cy="3827244"/>
          </a:xfrm>
        </p:grpSpPr>
        <p:sp>
          <p:nvSpPr>
            <p:cNvPr id="30729" name="Rectangle 18"/>
            <p:cNvSpPr>
              <a:spLocks noChangeArrowheads="1"/>
            </p:cNvSpPr>
            <p:nvPr/>
          </p:nvSpPr>
          <p:spPr bwMode="auto">
            <a:xfrm>
              <a:off x="6525946" y="2493914"/>
              <a:ext cx="167627" cy="20495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30" name="Rectangle 19"/>
            <p:cNvSpPr>
              <a:spLocks noChangeArrowheads="1"/>
            </p:cNvSpPr>
            <p:nvPr/>
          </p:nvSpPr>
          <p:spPr bwMode="auto">
            <a:xfrm>
              <a:off x="6790769" y="2122036"/>
              <a:ext cx="167627" cy="24214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055157" y="2342685"/>
              <a:ext cx="160331" cy="22001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7312320" y="3085593"/>
              <a:ext cx="168267" cy="1457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33" name="Rectangle 28"/>
            <p:cNvSpPr>
              <a:spLocks noChangeArrowheads="1"/>
            </p:cNvSpPr>
            <p:nvPr/>
          </p:nvSpPr>
          <p:spPr bwMode="auto">
            <a:xfrm>
              <a:off x="6383675" y="4675880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34" name="Rectangle 29"/>
            <p:cNvSpPr>
              <a:spLocks noChangeArrowheads="1"/>
            </p:cNvSpPr>
            <p:nvPr/>
          </p:nvSpPr>
          <p:spPr bwMode="auto">
            <a:xfrm>
              <a:off x="6383675" y="5029446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35" name="Rectangle 33"/>
            <p:cNvSpPr>
              <a:spLocks noChangeArrowheads="1"/>
            </p:cNvSpPr>
            <p:nvPr/>
          </p:nvSpPr>
          <p:spPr bwMode="auto">
            <a:xfrm>
              <a:off x="6383675" y="5939419"/>
              <a:ext cx="122973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36" name="TextBox 35"/>
            <p:cNvSpPr txBox="1">
              <a:spLocks noChangeArrowheads="1"/>
            </p:cNvSpPr>
            <p:nvPr/>
          </p:nvSpPr>
          <p:spPr bwMode="auto">
            <a:xfrm>
              <a:off x="6451258" y="5074553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74</a:t>
              </a:r>
              <a:r>
                <a:rPr lang="en-US" altLang="zh-CN" sz="4000" baseline="30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67817" y="4738087"/>
              <a:ext cx="885785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8" name="组合 3"/>
          <p:cNvGrpSpPr/>
          <p:nvPr/>
        </p:nvGrpSpPr>
        <p:grpSpPr bwMode="auto">
          <a:xfrm>
            <a:off x="882650" y="2705100"/>
            <a:ext cx="3141663" cy="2657475"/>
            <a:chOff x="484293" y="3017854"/>
            <a:chExt cx="3142637" cy="2656222"/>
          </a:xfrm>
        </p:grpSpPr>
        <p:sp>
          <p:nvSpPr>
            <p:cNvPr id="31762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Rectangle 49"/>
            <p:cNvSpPr>
              <a:spLocks noChangeArrowheads="1"/>
            </p:cNvSpPr>
            <p:nvPr/>
          </p:nvSpPr>
          <p:spPr bwMode="auto">
            <a:xfrm>
              <a:off x="629373" y="3590385"/>
              <a:ext cx="595900" cy="1819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807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5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9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1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2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3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4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5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6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9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" name="Rectangle 96"/>
            <p:cNvSpPr>
              <a:spLocks noChangeArrowheads="1"/>
            </p:cNvSpPr>
            <p:nvPr/>
          </p:nvSpPr>
          <p:spPr bwMode="auto">
            <a:xfrm>
              <a:off x="1378143" y="3896125"/>
              <a:ext cx="596874" cy="1514092"/>
            </a:xfrm>
            <a:prstGeom prst="rect">
              <a:avLst/>
            </a:prstGeom>
            <a:solidFill>
              <a:srgbClr val="40D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851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4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5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6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7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8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9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0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1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2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3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4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5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6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7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8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9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0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1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2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3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4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5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6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7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8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9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0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1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2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3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4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5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6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7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8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9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0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1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2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3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43"/>
            <p:cNvSpPr>
              <a:spLocks noChangeArrowheads="1"/>
            </p:cNvSpPr>
            <p:nvPr/>
          </p:nvSpPr>
          <p:spPr bwMode="auto">
            <a:xfrm>
              <a:off x="2150097" y="4377701"/>
              <a:ext cx="597085" cy="1032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95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6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7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8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9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0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1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2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3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4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5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6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7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8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9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0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1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2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3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4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5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6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7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8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9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0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1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2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3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4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5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6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7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8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9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0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1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2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3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4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5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6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7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190"/>
            <p:cNvSpPr>
              <a:spLocks noChangeArrowheads="1"/>
            </p:cNvSpPr>
            <p:nvPr/>
          </p:nvSpPr>
          <p:spPr bwMode="auto">
            <a:xfrm>
              <a:off x="2891689" y="5058416"/>
              <a:ext cx="605026" cy="352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939" name="TextBox 181"/>
            <p:cNvSpPr txBox="1">
              <a:spLocks noChangeArrowheads="1"/>
            </p:cNvSpPr>
            <p:nvPr/>
          </p:nvSpPr>
          <p:spPr bwMode="auto">
            <a:xfrm>
              <a:off x="48429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40" name="TextBox 182"/>
            <p:cNvSpPr txBox="1">
              <a:spLocks noChangeArrowheads="1"/>
            </p:cNvSpPr>
            <p:nvPr/>
          </p:nvSpPr>
          <p:spPr bwMode="auto">
            <a:xfrm>
              <a:off x="1231347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41" name="TextBox 183"/>
            <p:cNvSpPr txBox="1">
              <a:spLocks noChangeArrowheads="1"/>
            </p:cNvSpPr>
            <p:nvPr/>
          </p:nvSpPr>
          <p:spPr bwMode="auto">
            <a:xfrm>
              <a:off x="200693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42" name="TextBox 184"/>
            <p:cNvSpPr txBox="1">
              <a:spLocks noChangeArrowheads="1"/>
            </p:cNvSpPr>
            <p:nvPr/>
          </p:nvSpPr>
          <p:spPr bwMode="auto">
            <a:xfrm>
              <a:off x="2733080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43" name="TextBox 185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944" name="TextBox 186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945" name="TextBox 187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946" name="TextBox 188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749" name="组合 201"/>
          <p:cNvGrpSpPr/>
          <p:nvPr/>
        </p:nvGrpSpPr>
        <p:grpSpPr bwMode="auto">
          <a:xfrm>
            <a:off x="4310063" y="3162300"/>
            <a:ext cx="4273550" cy="1568450"/>
            <a:chOff x="4309465" y="3162184"/>
            <a:chExt cx="4273775" cy="1568742"/>
          </a:xfrm>
        </p:grpSpPr>
        <p:sp>
          <p:nvSpPr>
            <p:cNvPr id="31750" name="TextBox 189"/>
            <p:cNvSpPr txBox="1">
              <a:spLocks noChangeArrowheads="1"/>
            </p:cNvSpPr>
            <p:nvPr/>
          </p:nvSpPr>
          <p:spPr bwMode="auto">
            <a:xfrm>
              <a:off x="6589948" y="316218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1" name="TextBox 190"/>
            <p:cNvSpPr txBox="1">
              <a:spLocks noChangeArrowheads="1"/>
            </p:cNvSpPr>
            <p:nvPr/>
          </p:nvSpPr>
          <p:spPr bwMode="auto">
            <a:xfrm>
              <a:off x="6589948" y="377631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TextBox 191"/>
            <p:cNvSpPr txBox="1">
              <a:spLocks noChangeArrowheads="1"/>
            </p:cNvSpPr>
            <p:nvPr/>
          </p:nvSpPr>
          <p:spPr bwMode="auto">
            <a:xfrm>
              <a:off x="6589948" y="439044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3" name="TextBox 192"/>
            <p:cNvSpPr txBox="1">
              <a:spLocks noChangeArrowheads="1"/>
            </p:cNvSpPr>
            <p:nvPr/>
          </p:nvSpPr>
          <p:spPr bwMode="auto">
            <a:xfrm>
              <a:off x="4459122" y="439237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4" name="TextBox 193"/>
            <p:cNvSpPr txBox="1">
              <a:spLocks noChangeArrowheads="1"/>
            </p:cNvSpPr>
            <p:nvPr/>
          </p:nvSpPr>
          <p:spPr bwMode="auto">
            <a:xfrm>
              <a:off x="4459122" y="377824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5" name="TextBox 194"/>
            <p:cNvSpPr txBox="1">
              <a:spLocks noChangeArrowheads="1"/>
            </p:cNvSpPr>
            <p:nvPr/>
          </p:nvSpPr>
          <p:spPr bwMode="auto">
            <a:xfrm>
              <a:off x="4459122" y="316411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40002" y="3255864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40002" y="3870341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40002" y="4499108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309465" y="3259040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309465" y="3871929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309465" y="4486405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6425" y="2319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97075" y="2319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89313" y="2319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0413" y="2540000"/>
            <a:ext cx="1003300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1063" y="2540000"/>
            <a:ext cx="1003300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3300" y="2540000"/>
            <a:ext cx="1001713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2778" name="组合 38"/>
          <p:cNvGrpSpPr/>
          <p:nvPr/>
        </p:nvGrpSpPr>
        <p:grpSpPr bwMode="auto">
          <a:xfrm>
            <a:off x="800100" y="3713163"/>
            <a:ext cx="3706813" cy="1311275"/>
            <a:chOff x="799541" y="3712403"/>
            <a:chExt cx="3706728" cy="1312739"/>
          </a:xfrm>
        </p:grpSpPr>
        <p:sp>
          <p:nvSpPr>
            <p:cNvPr id="32790" name="TextBox 9"/>
            <p:cNvSpPr txBox="1">
              <a:spLocks noChangeArrowheads="1"/>
            </p:cNvSpPr>
            <p:nvPr/>
          </p:nvSpPr>
          <p:spPr bwMode="auto">
            <a:xfrm>
              <a:off x="799541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TextBox 10"/>
            <p:cNvSpPr txBox="1">
              <a:spLocks noChangeArrowheads="1"/>
            </p:cNvSpPr>
            <p:nvPr/>
          </p:nvSpPr>
          <p:spPr bwMode="auto">
            <a:xfrm>
              <a:off x="799541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2" name="TextBox 11"/>
            <p:cNvSpPr txBox="1">
              <a:spLocks noChangeArrowheads="1"/>
            </p:cNvSpPr>
            <p:nvPr/>
          </p:nvSpPr>
          <p:spPr bwMode="auto">
            <a:xfrm>
              <a:off x="799541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3" name="TextBox 12"/>
            <p:cNvSpPr txBox="1">
              <a:spLocks noChangeArrowheads="1"/>
            </p:cNvSpPr>
            <p:nvPr/>
          </p:nvSpPr>
          <p:spPr bwMode="auto">
            <a:xfrm>
              <a:off x="2194690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4" name="TextBox 13"/>
            <p:cNvSpPr txBox="1">
              <a:spLocks noChangeArrowheads="1"/>
            </p:cNvSpPr>
            <p:nvPr/>
          </p:nvSpPr>
          <p:spPr bwMode="auto">
            <a:xfrm>
              <a:off x="2194690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5" name="TextBox 14"/>
            <p:cNvSpPr txBox="1">
              <a:spLocks noChangeArrowheads="1"/>
            </p:cNvSpPr>
            <p:nvPr/>
          </p:nvSpPr>
          <p:spPr bwMode="auto">
            <a:xfrm>
              <a:off x="2194690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6" name="TextBox 15"/>
            <p:cNvSpPr txBox="1">
              <a:spLocks noChangeArrowheads="1"/>
            </p:cNvSpPr>
            <p:nvPr/>
          </p:nvSpPr>
          <p:spPr bwMode="auto">
            <a:xfrm>
              <a:off x="3581512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7" name="TextBox 16"/>
            <p:cNvSpPr txBox="1">
              <a:spLocks noChangeArrowheads="1"/>
            </p:cNvSpPr>
            <p:nvPr/>
          </p:nvSpPr>
          <p:spPr bwMode="auto">
            <a:xfrm>
              <a:off x="3581512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8" name="TextBox 17"/>
            <p:cNvSpPr txBox="1">
              <a:spLocks noChangeArrowheads="1"/>
            </p:cNvSpPr>
            <p:nvPr/>
          </p:nvSpPr>
          <p:spPr bwMode="auto">
            <a:xfrm>
              <a:off x="3581512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9" name="TextBox 18"/>
            <p:cNvSpPr txBox="1">
              <a:spLocks noChangeArrowheads="1"/>
            </p:cNvSpPr>
            <p:nvPr/>
          </p:nvSpPr>
          <p:spPr bwMode="auto">
            <a:xfrm>
              <a:off x="799541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0" name="TextBox 19"/>
            <p:cNvSpPr txBox="1">
              <a:spLocks noChangeArrowheads="1"/>
            </p:cNvSpPr>
            <p:nvPr/>
          </p:nvSpPr>
          <p:spPr bwMode="auto">
            <a:xfrm>
              <a:off x="799541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1" name="TextBox 20"/>
            <p:cNvSpPr txBox="1">
              <a:spLocks noChangeArrowheads="1"/>
            </p:cNvSpPr>
            <p:nvPr/>
          </p:nvSpPr>
          <p:spPr bwMode="auto">
            <a:xfrm>
              <a:off x="799541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2" name="TextBox 21"/>
            <p:cNvSpPr txBox="1">
              <a:spLocks noChangeArrowheads="1"/>
            </p:cNvSpPr>
            <p:nvPr/>
          </p:nvSpPr>
          <p:spPr bwMode="auto">
            <a:xfrm>
              <a:off x="2188638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3" name="TextBox 22"/>
            <p:cNvSpPr txBox="1">
              <a:spLocks noChangeArrowheads="1"/>
            </p:cNvSpPr>
            <p:nvPr/>
          </p:nvSpPr>
          <p:spPr bwMode="auto">
            <a:xfrm>
              <a:off x="2188638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4" name="TextBox 23"/>
            <p:cNvSpPr txBox="1">
              <a:spLocks noChangeArrowheads="1"/>
            </p:cNvSpPr>
            <p:nvPr/>
          </p:nvSpPr>
          <p:spPr bwMode="auto">
            <a:xfrm>
              <a:off x="2188638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5" name="TextBox 24"/>
            <p:cNvSpPr txBox="1">
              <a:spLocks noChangeArrowheads="1"/>
            </p:cNvSpPr>
            <p:nvPr/>
          </p:nvSpPr>
          <p:spPr bwMode="auto">
            <a:xfrm>
              <a:off x="3581511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6" name="TextBox 25"/>
            <p:cNvSpPr txBox="1">
              <a:spLocks noChangeArrowheads="1"/>
            </p:cNvSpPr>
            <p:nvPr/>
          </p:nvSpPr>
          <p:spPr bwMode="auto">
            <a:xfrm>
              <a:off x="3581511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7" name="TextBox 26"/>
            <p:cNvSpPr txBox="1">
              <a:spLocks noChangeArrowheads="1"/>
            </p:cNvSpPr>
            <p:nvPr/>
          </p:nvSpPr>
          <p:spPr bwMode="auto">
            <a:xfrm>
              <a:off x="3581511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左右箭头 27"/>
          <p:cNvSpPr/>
          <p:nvPr/>
        </p:nvSpPr>
        <p:spPr>
          <a:xfrm>
            <a:off x="995363" y="5199063"/>
            <a:ext cx="3311525" cy="360362"/>
          </a:xfrm>
          <a:prstGeom prst="leftRightArrow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780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3" name="组合 39"/>
          <p:cNvGrpSpPr/>
          <p:nvPr/>
        </p:nvGrpSpPr>
        <p:grpSpPr bwMode="auto">
          <a:xfrm>
            <a:off x="4945063" y="2455863"/>
            <a:ext cx="3762375" cy="3433762"/>
            <a:chOff x="4944864" y="2455816"/>
            <a:chExt cx="3761962" cy="3433755"/>
          </a:xfrm>
        </p:grpSpPr>
        <p:sp>
          <p:nvSpPr>
            <p:cNvPr id="33" name="矩形 32"/>
            <p:cNvSpPr/>
            <p:nvPr/>
          </p:nvSpPr>
          <p:spPr>
            <a:xfrm rot="16200000">
              <a:off x="4585289" y="288206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4585289" y="411237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4585289" y="534268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87" name="TextBox 35"/>
            <p:cNvSpPr txBox="1">
              <a:spLocks noChangeArrowheads="1"/>
            </p:cNvSpPr>
            <p:nvPr/>
          </p:nvSpPr>
          <p:spPr bwMode="auto">
            <a:xfrm>
              <a:off x="5171559" y="2455816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8" name="TextBox 36"/>
            <p:cNvSpPr txBox="1">
              <a:spLocks noChangeArrowheads="1"/>
            </p:cNvSpPr>
            <p:nvPr/>
          </p:nvSpPr>
          <p:spPr bwMode="auto">
            <a:xfrm>
              <a:off x="5171559" y="3680591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9" name="TextBox 37"/>
            <p:cNvSpPr txBox="1">
              <a:spLocks noChangeArrowheads="1"/>
            </p:cNvSpPr>
            <p:nvPr/>
          </p:nvSpPr>
          <p:spPr bwMode="auto">
            <a:xfrm>
              <a:off x="5171559" y="4910842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6" name="组合 11"/>
          <p:cNvGrpSpPr/>
          <p:nvPr/>
        </p:nvGrpSpPr>
        <p:grpSpPr bwMode="auto">
          <a:xfrm>
            <a:off x="1206500" y="2332038"/>
            <a:ext cx="2852738" cy="1673225"/>
            <a:chOff x="1206501" y="2332039"/>
            <a:chExt cx="2852738" cy="1673225"/>
          </a:xfrm>
        </p:grpSpPr>
        <p:sp>
          <p:nvSpPr>
            <p:cNvPr id="33804" name="Freeform 12"/>
            <p:cNvSpPr/>
            <p:nvPr/>
          </p:nvSpPr>
          <p:spPr bwMode="auto">
            <a:xfrm>
              <a:off x="1206501" y="3838576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Freeform 13"/>
            <p:cNvSpPr>
              <a:spLocks noEditPoints="1"/>
            </p:cNvSpPr>
            <p:nvPr/>
          </p:nvSpPr>
          <p:spPr bwMode="auto">
            <a:xfrm>
              <a:off x="1362076" y="2332039"/>
              <a:ext cx="2540000" cy="1444625"/>
            </a:xfrm>
            <a:custGeom>
              <a:avLst/>
              <a:gdLst>
                <a:gd name="T0" fmla="*/ 2147483646 w 245"/>
                <a:gd name="T1" fmla="*/ 0 h 139"/>
                <a:gd name="T2" fmla="*/ 1289780898 w 245"/>
                <a:gd name="T3" fmla="*/ 0 h 139"/>
                <a:gd name="T4" fmla="*/ 0 w 245"/>
                <a:gd name="T5" fmla="*/ 1188157294 h 139"/>
                <a:gd name="T6" fmla="*/ 0 w 245"/>
                <a:gd name="T7" fmla="*/ 2147483646 h 139"/>
                <a:gd name="T8" fmla="*/ 1289780898 w 245"/>
                <a:gd name="T9" fmla="*/ 2147483646 h 139"/>
                <a:gd name="T10" fmla="*/ 2147483646 w 245"/>
                <a:gd name="T11" fmla="*/ 2147483646 h 139"/>
                <a:gd name="T12" fmla="*/ 2147483646 w 245"/>
                <a:gd name="T13" fmla="*/ 2147483646 h 139"/>
                <a:gd name="T14" fmla="*/ 2147483646 w 245"/>
                <a:gd name="T15" fmla="*/ 1188157294 h 139"/>
                <a:gd name="T16" fmla="*/ 2147483646 w 245"/>
                <a:gd name="T17" fmla="*/ 0 h 139"/>
                <a:gd name="T18" fmla="*/ 2147483646 w 245"/>
                <a:gd name="T19" fmla="*/ 2147483646 h 139"/>
                <a:gd name="T20" fmla="*/ 1289780898 w 245"/>
                <a:gd name="T21" fmla="*/ 2147483646 h 139"/>
                <a:gd name="T22" fmla="*/ 1289780898 w 245"/>
                <a:gd name="T23" fmla="*/ 1512200192 h 139"/>
                <a:gd name="T24" fmla="*/ 2147483646 w 245"/>
                <a:gd name="T25" fmla="*/ 1512200192 h 139"/>
                <a:gd name="T26" fmla="*/ 2147483646 w 245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Box 7"/>
            <p:cNvSpPr txBox="1">
              <a:spLocks noChangeArrowheads="1"/>
            </p:cNvSpPr>
            <p:nvPr/>
          </p:nvSpPr>
          <p:spPr bwMode="auto">
            <a:xfrm>
              <a:off x="1408172" y="2648670"/>
              <a:ext cx="24535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797" name="组合 12"/>
          <p:cNvGrpSpPr/>
          <p:nvPr/>
        </p:nvGrpSpPr>
        <p:grpSpPr bwMode="auto">
          <a:xfrm>
            <a:off x="5084763" y="2332038"/>
            <a:ext cx="2852737" cy="1673225"/>
            <a:chOff x="5084763" y="2332039"/>
            <a:chExt cx="2852738" cy="1673225"/>
          </a:xfrm>
        </p:grpSpPr>
        <p:sp>
          <p:nvSpPr>
            <p:cNvPr id="33801" name="Freeform 14"/>
            <p:cNvSpPr/>
            <p:nvPr/>
          </p:nvSpPr>
          <p:spPr bwMode="auto">
            <a:xfrm>
              <a:off x="5084763" y="3838576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Freeform 15"/>
            <p:cNvSpPr>
              <a:spLocks noEditPoints="1"/>
            </p:cNvSpPr>
            <p:nvPr/>
          </p:nvSpPr>
          <p:spPr bwMode="auto">
            <a:xfrm>
              <a:off x="5251451" y="2332039"/>
              <a:ext cx="2530475" cy="1444625"/>
            </a:xfrm>
            <a:custGeom>
              <a:avLst/>
              <a:gdLst>
                <a:gd name="T0" fmla="*/ 2147483646 w 244"/>
                <a:gd name="T1" fmla="*/ 0 h 139"/>
                <a:gd name="T2" fmla="*/ 1183090400 w 244"/>
                <a:gd name="T3" fmla="*/ 0 h 139"/>
                <a:gd name="T4" fmla="*/ 0 w 244"/>
                <a:gd name="T5" fmla="*/ 1188157294 h 139"/>
                <a:gd name="T6" fmla="*/ 0 w 244"/>
                <a:gd name="T7" fmla="*/ 2147483646 h 139"/>
                <a:gd name="T8" fmla="*/ 1183090400 w 244"/>
                <a:gd name="T9" fmla="*/ 2147483646 h 139"/>
                <a:gd name="T10" fmla="*/ 2147483646 w 244"/>
                <a:gd name="T11" fmla="*/ 2147483646 h 139"/>
                <a:gd name="T12" fmla="*/ 2147483646 w 244"/>
                <a:gd name="T13" fmla="*/ 2147483646 h 139"/>
                <a:gd name="T14" fmla="*/ 2147483646 w 244"/>
                <a:gd name="T15" fmla="*/ 1188157294 h 139"/>
                <a:gd name="T16" fmla="*/ 2147483646 w 244"/>
                <a:gd name="T17" fmla="*/ 0 h 139"/>
                <a:gd name="T18" fmla="*/ 2147483646 w 244"/>
                <a:gd name="T19" fmla="*/ 2147483646 h 139"/>
                <a:gd name="T20" fmla="*/ 1183090400 w 244"/>
                <a:gd name="T21" fmla="*/ 2147483646 h 139"/>
                <a:gd name="T22" fmla="*/ 1183090400 w 244"/>
                <a:gd name="T23" fmla="*/ 1512200192 h 139"/>
                <a:gd name="T24" fmla="*/ 2147483646 w 244"/>
                <a:gd name="T25" fmla="*/ 1512200192 h 139"/>
                <a:gd name="T26" fmla="*/ 2147483646 w 244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Box 8"/>
            <p:cNvSpPr txBox="1">
              <a:spLocks noChangeArrowheads="1"/>
            </p:cNvSpPr>
            <p:nvPr/>
          </p:nvSpPr>
          <p:spPr bwMode="auto">
            <a:xfrm>
              <a:off x="5594986" y="2648670"/>
              <a:ext cx="184340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798" name="组合 13"/>
          <p:cNvGrpSpPr/>
          <p:nvPr/>
        </p:nvGrpSpPr>
        <p:grpSpPr bwMode="auto">
          <a:xfrm>
            <a:off x="687388" y="4652963"/>
            <a:ext cx="7839075" cy="1046162"/>
            <a:chOff x="687760" y="4653136"/>
            <a:chExt cx="7839304" cy="1045973"/>
          </a:xfrm>
        </p:grpSpPr>
        <p:sp>
          <p:nvSpPr>
            <p:cNvPr id="33799" name="矩形 9"/>
            <p:cNvSpPr>
              <a:spLocks noChangeArrowheads="1"/>
            </p:cNvSpPr>
            <p:nvPr/>
          </p:nvSpPr>
          <p:spPr bwMode="auto">
            <a:xfrm>
              <a:off x="687761" y="4653136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0" name="矩形 10"/>
            <p:cNvSpPr>
              <a:spLocks noChangeArrowheads="1"/>
            </p:cNvSpPr>
            <p:nvPr/>
          </p:nvSpPr>
          <p:spPr bwMode="auto">
            <a:xfrm>
              <a:off x="687760" y="5052778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0" name="组合 1"/>
          <p:cNvGrpSpPr/>
          <p:nvPr/>
        </p:nvGrpSpPr>
        <p:grpSpPr bwMode="auto">
          <a:xfrm>
            <a:off x="2598738" y="3038475"/>
            <a:ext cx="3946525" cy="3946525"/>
            <a:chOff x="2809875" y="2044351"/>
            <a:chExt cx="4008990" cy="4008990"/>
          </a:xfrm>
        </p:grpSpPr>
        <p:sp>
          <p:nvSpPr>
            <p:cNvPr id="29" name="空心弧 28"/>
            <p:cNvSpPr/>
            <p:nvPr/>
          </p:nvSpPr>
          <p:spPr>
            <a:xfrm>
              <a:off x="3395258" y="2629735"/>
              <a:ext cx="2838223" cy="2838223"/>
            </a:xfrm>
            <a:prstGeom prst="blockArc">
              <a:avLst>
                <a:gd name="adj1" fmla="val 14847739"/>
                <a:gd name="adj2" fmla="val 21598295"/>
                <a:gd name="adj3" fmla="val 7449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>
              <a:off x="3196905" y="2431381"/>
              <a:ext cx="3234929" cy="3234929"/>
            </a:xfrm>
            <a:prstGeom prst="blockArc">
              <a:avLst>
                <a:gd name="adj1" fmla="val 13787669"/>
                <a:gd name="adj2" fmla="val 21593987"/>
                <a:gd name="adj3" fmla="val 621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>
              <a:off x="3003390" y="2237866"/>
              <a:ext cx="3621960" cy="3621960"/>
            </a:xfrm>
            <a:prstGeom prst="blockArc">
              <a:avLst>
                <a:gd name="adj1" fmla="val 13106092"/>
                <a:gd name="adj2" fmla="val 21597820"/>
                <a:gd name="adj3" fmla="val 5467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>
              <a:off x="2809875" y="2044351"/>
              <a:ext cx="4008990" cy="4008990"/>
            </a:xfrm>
            <a:prstGeom prst="blockArc">
              <a:avLst>
                <a:gd name="adj1" fmla="val 11562689"/>
                <a:gd name="adj2" fmla="val 21599236"/>
                <a:gd name="adj3" fmla="val 49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>
              <a:off x="3600062" y="2834538"/>
              <a:ext cx="2428616" cy="2428616"/>
            </a:xfrm>
            <a:prstGeom prst="blockArc">
              <a:avLst>
                <a:gd name="adj1" fmla="val 16282140"/>
                <a:gd name="adj2" fmla="val 3900"/>
                <a:gd name="adj3" fmla="val 8505"/>
              </a:avLst>
            </a:prstGeom>
            <a:solidFill>
              <a:srgbClr val="0ABCE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4821" name="组合 7"/>
          <p:cNvGrpSpPr/>
          <p:nvPr/>
        </p:nvGrpSpPr>
        <p:grpSpPr bwMode="auto">
          <a:xfrm>
            <a:off x="1270000" y="5583238"/>
            <a:ext cx="6448425" cy="261937"/>
            <a:chOff x="1202229" y="3913515"/>
            <a:chExt cx="6450591" cy="260904"/>
          </a:xfrm>
        </p:grpSpPr>
        <p:grpSp>
          <p:nvGrpSpPr>
            <p:cNvPr id="34834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21396" y="3919840"/>
                <a:ext cx="228677" cy="2292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845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835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722289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843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836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721594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841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837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722488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839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822" name="组合 3"/>
          <p:cNvGrpSpPr/>
          <p:nvPr/>
        </p:nvGrpSpPr>
        <p:grpSpPr bwMode="auto">
          <a:xfrm>
            <a:off x="1579563" y="2339975"/>
            <a:ext cx="5861050" cy="2798763"/>
            <a:chOff x="1579563" y="2339975"/>
            <a:chExt cx="5861050" cy="2798763"/>
          </a:xfrm>
        </p:grpSpPr>
        <p:grpSp>
          <p:nvGrpSpPr>
            <p:cNvPr id="34823" name="组合 20"/>
            <p:cNvGrpSpPr/>
            <p:nvPr/>
          </p:nvGrpSpPr>
          <p:grpSpPr bwMode="auto">
            <a:xfrm>
              <a:off x="2222500" y="2608263"/>
              <a:ext cx="4773613" cy="2413000"/>
              <a:chOff x="2222308" y="938757"/>
              <a:chExt cx="4773578" cy="2413166"/>
            </a:xfrm>
          </p:grpSpPr>
          <p:sp>
            <p:nvSpPr>
              <p:cNvPr id="48" name="空心弧 13"/>
              <p:cNvSpPr/>
              <p:nvPr/>
            </p:nvSpPr>
            <p:spPr>
              <a:xfrm>
                <a:off x="2362007" y="1130857"/>
                <a:ext cx="4419568" cy="2209952"/>
              </a:xfrm>
              <a:custGeom>
                <a:avLst/>
                <a:gdLst>
                  <a:gd name="connsiteX0" fmla="*/ 18 w 5458860"/>
                  <a:gd name="connsiteY0" fmla="*/ 2719426 h 5458860"/>
                  <a:gd name="connsiteX1" fmla="*/ 2734128 w 5458860"/>
                  <a:gd name="connsiteY1" fmla="*/ 4 h 5458860"/>
                  <a:gd name="connsiteX2" fmla="*/ 5458859 w 5458860"/>
                  <a:gd name="connsiteY2" fmla="*/ 2728823 h 5458860"/>
                  <a:gd name="connsiteX3" fmla="*/ 5191157 w 5458860"/>
                  <a:gd name="connsiteY3" fmla="*/ 2728883 h 5458860"/>
                  <a:gd name="connsiteX4" fmla="*/ 2733667 w 5458860"/>
                  <a:gd name="connsiteY4" fmla="*/ 267706 h 5458860"/>
                  <a:gd name="connsiteX5" fmla="*/ 267718 w 5458860"/>
                  <a:gd name="connsiteY5" fmla="*/ 2720408 h 5458860"/>
                  <a:gd name="connsiteX6" fmla="*/ 18 w 5458860"/>
                  <a:gd name="connsiteY6" fmla="*/ 2719426 h 5458860"/>
                  <a:gd name="connsiteX0-1" fmla="*/ 267700 w 5458841"/>
                  <a:gd name="connsiteY0-2" fmla="*/ 2720408 h 2811848"/>
                  <a:gd name="connsiteX1-3" fmla="*/ 0 w 5458841"/>
                  <a:gd name="connsiteY1-4" fmla="*/ 2719426 h 2811848"/>
                  <a:gd name="connsiteX2-5" fmla="*/ 2734110 w 5458841"/>
                  <a:gd name="connsiteY2-6" fmla="*/ 4 h 2811848"/>
                  <a:gd name="connsiteX3-7" fmla="*/ 5458841 w 5458841"/>
                  <a:gd name="connsiteY3-8" fmla="*/ 2728823 h 2811848"/>
                  <a:gd name="connsiteX4-9" fmla="*/ 5191139 w 5458841"/>
                  <a:gd name="connsiteY4-10" fmla="*/ 2728883 h 2811848"/>
                  <a:gd name="connsiteX5-11" fmla="*/ 2733649 w 5458841"/>
                  <a:gd name="connsiteY5-12" fmla="*/ 267706 h 2811848"/>
                  <a:gd name="connsiteX6-13" fmla="*/ 359140 w 5458841"/>
                  <a:gd name="connsiteY6-14" fmla="*/ 2811848 h 2811848"/>
                  <a:gd name="connsiteX0-15" fmla="*/ 267700 w 5458841"/>
                  <a:gd name="connsiteY0-16" fmla="*/ 2720408 h 2728883"/>
                  <a:gd name="connsiteX1-17" fmla="*/ 0 w 5458841"/>
                  <a:gd name="connsiteY1-18" fmla="*/ 2719426 h 2728883"/>
                  <a:gd name="connsiteX2-19" fmla="*/ 2734110 w 5458841"/>
                  <a:gd name="connsiteY2-20" fmla="*/ 4 h 2728883"/>
                  <a:gd name="connsiteX3-21" fmla="*/ 5458841 w 5458841"/>
                  <a:gd name="connsiteY3-22" fmla="*/ 2728823 h 2728883"/>
                  <a:gd name="connsiteX4-23" fmla="*/ 5191139 w 5458841"/>
                  <a:gd name="connsiteY4-24" fmla="*/ 2728883 h 2728883"/>
                  <a:gd name="connsiteX5-25" fmla="*/ 2733649 w 5458841"/>
                  <a:gd name="connsiteY5-26" fmla="*/ 267706 h 2728883"/>
                  <a:gd name="connsiteX0-27" fmla="*/ 0 w 5458841"/>
                  <a:gd name="connsiteY0-28" fmla="*/ 2719426 h 2728883"/>
                  <a:gd name="connsiteX1-29" fmla="*/ 2734110 w 5458841"/>
                  <a:gd name="connsiteY1-30" fmla="*/ 4 h 2728883"/>
                  <a:gd name="connsiteX2-31" fmla="*/ 5458841 w 5458841"/>
                  <a:gd name="connsiteY2-32" fmla="*/ 2728823 h 2728883"/>
                  <a:gd name="connsiteX3-33" fmla="*/ 5191139 w 5458841"/>
                  <a:gd name="connsiteY3-34" fmla="*/ 2728883 h 2728883"/>
                  <a:gd name="connsiteX4-35" fmla="*/ 2733649 w 5458841"/>
                  <a:gd name="connsiteY4-36" fmla="*/ 267706 h 2728883"/>
                  <a:gd name="connsiteX0-37" fmla="*/ 0 w 5458841"/>
                  <a:gd name="connsiteY0-38" fmla="*/ 2719426 h 2728823"/>
                  <a:gd name="connsiteX1-39" fmla="*/ 2734110 w 5458841"/>
                  <a:gd name="connsiteY1-40" fmla="*/ 4 h 2728823"/>
                  <a:gd name="connsiteX2-41" fmla="*/ 5458841 w 5458841"/>
                  <a:gd name="connsiteY2-42" fmla="*/ 2728823 h 2728823"/>
                  <a:gd name="connsiteX3-43" fmla="*/ 2733649 w 5458841"/>
                  <a:gd name="connsiteY3-44" fmla="*/ 267706 h 2728823"/>
                  <a:gd name="connsiteX0-45" fmla="*/ 0 w 5458841"/>
                  <a:gd name="connsiteY0-46" fmla="*/ 2719426 h 2728823"/>
                  <a:gd name="connsiteX1-47" fmla="*/ 2734110 w 5458841"/>
                  <a:gd name="connsiteY1-48" fmla="*/ 4 h 2728823"/>
                  <a:gd name="connsiteX2-49" fmla="*/ 5458841 w 5458841"/>
                  <a:gd name="connsiteY2-50" fmla="*/ 2728823 h 27288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458841" h="2728823">
                    <a:moveTo>
                      <a:pt x="0" y="2719426"/>
                    </a:moveTo>
                    <a:cubicBezTo>
                      <a:pt x="5517" y="1214085"/>
                      <a:pt x="1228761" y="-2588"/>
                      <a:pt x="2734110" y="4"/>
                    </a:cubicBezTo>
                    <a:cubicBezTo>
                      <a:pt x="4239459" y="2595"/>
                      <a:pt x="5458507" y="1223472"/>
                      <a:pt x="5458841" y="2728823"/>
                    </a:cubicBezTo>
                  </a:path>
                </a:pathLst>
              </a:cu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2"/>
              <p:cNvSpPr>
                <a:spLocks noEditPoints="1"/>
              </p:cNvSpPr>
              <p:nvPr/>
            </p:nvSpPr>
            <p:spPr bwMode="auto">
              <a:xfrm>
                <a:off x="2222308" y="938757"/>
                <a:ext cx="4773578" cy="2413166"/>
              </a:xfrm>
              <a:custGeom>
                <a:avLst/>
                <a:gdLst>
                  <a:gd name="T0" fmla="*/ 1594 w 3529"/>
                  <a:gd name="T1" fmla="*/ 45 h 1784"/>
                  <a:gd name="T2" fmla="*/ 1434 w 3529"/>
                  <a:gd name="T3" fmla="*/ 165 h 1784"/>
                  <a:gd name="T4" fmla="*/ 1415 w 3529"/>
                  <a:gd name="T5" fmla="*/ 170 h 1784"/>
                  <a:gd name="T6" fmla="*/ 1240 w 3529"/>
                  <a:gd name="T7" fmla="*/ 118 h 1784"/>
                  <a:gd name="T8" fmla="*/ 1268 w 3529"/>
                  <a:gd name="T9" fmla="*/ 208 h 1784"/>
                  <a:gd name="T10" fmla="*/ 1054 w 3529"/>
                  <a:gd name="T11" fmla="*/ 189 h 1784"/>
                  <a:gd name="T12" fmla="*/ 813 w 3529"/>
                  <a:gd name="T13" fmla="*/ 437 h 1784"/>
                  <a:gd name="T14" fmla="*/ 796 w 3529"/>
                  <a:gd name="T15" fmla="*/ 449 h 1784"/>
                  <a:gd name="T16" fmla="*/ 614 w 3529"/>
                  <a:gd name="T17" fmla="*/ 472 h 1784"/>
                  <a:gd name="T18" fmla="*/ 678 w 3529"/>
                  <a:gd name="T19" fmla="*/ 543 h 1784"/>
                  <a:gd name="T20" fmla="*/ 472 w 3529"/>
                  <a:gd name="T21" fmla="*/ 614 h 1784"/>
                  <a:gd name="T22" fmla="*/ 449 w 3529"/>
                  <a:gd name="T23" fmla="*/ 796 h 1784"/>
                  <a:gd name="T24" fmla="*/ 437 w 3529"/>
                  <a:gd name="T25" fmla="*/ 813 h 1784"/>
                  <a:gd name="T26" fmla="*/ 189 w 3529"/>
                  <a:gd name="T27" fmla="*/ 1054 h 1784"/>
                  <a:gd name="T28" fmla="*/ 276 w 3529"/>
                  <a:gd name="T29" fmla="*/ 1091 h 1784"/>
                  <a:gd name="T30" fmla="*/ 118 w 3529"/>
                  <a:gd name="T31" fmla="*/ 1240 h 1784"/>
                  <a:gd name="T32" fmla="*/ 170 w 3529"/>
                  <a:gd name="T33" fmla="*/ 1415 h 1784"/>
                  <a:gd name="T34" fmla="*/ 165 w 3529"/>
                  <a:gd name="T35" fmla="*/ 1434 h 1784"/>
                  <a:gd name="T36" fmla="*/ 45 w 3529"/>
                  <a:gd name="T37" fmla="*/ 1573 h 1784"/>
                  <a:gd name="T38" fmla="*/ 142 w 3529"/>
                  <a:gd name="T39" fmla="*/ 1585 h 1784"/>
                  <a:gd name="T40" fmla="*/ 3484 w 3529"/>
                  <a:gd name="T41" fmla="*/ 1573 h 1784"/>
                  <a:gd name="T42" fmla="*/ 3364 w 3529"/>
                  <a:gd name="T43" fmla="*/ 1434 h 1784"/>
                  <a:gd name="T44" fmla="*/ 3359 w 3529"/>
                  <a:gd name="T45" fmla="*/ 1415 h 1784"/>
                  <a:gd name="T46" fmla="*/ 3411 w 3529"/>
                  <a:gd name="T47" fmla="*/ 1240 h 1784"/>
                  <a:gd name="T48" fmla="*/ 3321 w 3529"/>
                  <a:gd name="T49" fmla="*/ 1269 h 1784"/>
                  <a:gd name="T50" fmla="*/ 3340 w 3529"/>
                  <a:gd name="T51" fmla="*/ 1054 h 1784"/>
                  <a:gd name="T52" fmla="*/ 3092 w 3529"/>
                  <a:gd name="T53" fmla="*/ 813 h 1784"/>
                  <a:gd name="T54" fmla="*/ 3080 w 3529"/>
                  <a:gd name="T55" fmla="*/ 796 h 1784"/>
                  <a:gd name="T56" fmla="*/ 3057 w 3529"/>
                  <a:gd name="T57" fmla="*/ 614 h 1784"/>
                  <a:gd name="T58" fmla="*/ 2986 w 3529"/>
                  <a:gd name="T59" fmla="*/ 678 h 1784"/>
                  <a:gd name="T60" fmla="*/ 2915 w 3529"/>
                  <a:gd name="T61" fmla="*/ 472 h 1784"/>
                  <a:gd name="T62" fmla="*/ 2733 w 3529"/>
                  <a:gd name="T63" fmla="*/ 449 h 1784"/>
                  <a:gd name="T64" fmla="*/ 2716 w 3529"/>
                  <a:gd name="T65" fmla="*/ 437 h 1784"/>
                  <a:gd name="T66" fmla="*/ 2475 w 3529"/>
                  <a:gd name="T67" fmla="*/ 189 h 1784"/>
                  <a:gd name="T68" fmla="*/ 2438 w 3529"/>
                  <a:gd name="T69" fmla="*/ 276 h 1784"/>
                  <a:gd name="T70" fmla="*/ 2289 w 3529"/>
                  <a:gd name="T71" fmla="*/ 118 h 1784"/>
                  <a:gd name="T72" fmla="*/ 2114 w 3529"/>
                  <a:gd name="T73" fmla="*/ 170 h 1784"/>
                  <a:gd name="T74" fmla="*/ 2095 w 3529"/>
                  <a:gd name="T75" fmla="*/ 165 h 1784"/>
                  <a:gd name="T76" fmla="*/ 1956 w 3529"/>
                  <a:gd name="T77" fmla="*/ 45 h 1784"/>
                  <a:gd name="T78" fmla="*/ 1944 w 3529"/>
                  <a:gd name="T79" fmla="*/ 142 h 1784"/>
                  <a:gd name="T80" fmla="*/ 1746 w 3529"/>
                  <a:gd name="T81" fmla="*/ 0 h 1784"/>
                  <a:gd name="T82" fmla="*/ 999 w 3529"/>
                  <a:gd name="T83" fmla="*/ 399 h 1784"/>
                  <a:gd name="T84" fmla="*/ 964 w 3529"/>
                  <a:gd name="T85" fmla="*/ 418 h 1784"/>
                  <a:gd name="T86" fmla="*/ 276 w 3529"/>
                  <a:gd name="T87" fmla="*/ 884 h 1784"/>
                  <a:gd name="T88" fmla="*/ 418 w 3529"/>
                  <a:gd name="T89" fmla="*/ 964 h 1784"/>
                  <a:gd name="T90" fmla="*/ 3529 w 3529"/>
                  <a:gd name="T91" fmla="*/ 1746 h 1784"/>
                  <a:gd name="T92" fmla="*/ 236 w 3529"/>
                  <a:gd name="T93" fmla="*/ 1746 h 1784"/>
                  <a:gd name="T94" fmla="*/ 236 w 3529"/>
                  <a:gd name="T95" fmla="*/ 1784 h 1784"/>
                  <a:gd name="T96" fmla="*/ 3271 w 3529"/>
                  <a:gd name="T97" fmla="*/ 917 h 1784"/>
                  <a:gd name="T98" fmla="*/ 3130 w 3529"/>
                  <a:gd name="T99" fmla="*/ 999 h 1784"/>
                  <a:gd name="T100" fmla="*/ 2612 w 3529"/>
                  <a:gd name="T101" fmla="*/ 257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29" h="1784">
                    <a:moveTo>
                      <a:pt x="1585" y="142"/>
                    </a:moveTo>
                    <a:lnTo>
                      <a:pt x="1573" y="45"/>
                    </a:lnTo>
                    <a:lnTo>
                      <a:pt x="1594" y="45"/>
                    </a:lnTo>
                    <a:lnTo>
                      <a:pt x="1604" y="139"/>
                    </a:lnTo>
                    <a:lnTo>
                      <a:pt x="1585" y="142"/>
                    </a:lnTo>
                    <a:close/>
                    <a:moveTo>
                      <a:pt x="1434" y="165"/>
                    </a:moveTo>
                    <a:lnTo>
                      <a:pt x="1415" y="71"/>
                    </a:lnTo>
                    <a:lnTo>
                      <a:pt x="1396" y="76"/>
                    </a:lnTo>
                    <a:lnTo>
                      <a:pt x="1415" y="170"/>
                    </a:lnTo>
                    <a:lnTo>
                      <a:pt x="1434" y="165"/>
                    </a:lnTo>
                    <a:close/>
                    <a:moveTo>
                      <a:pt x="1268" y="208"/>
                    </a:moveTo>
                    <a:lnTo>
                      <a:pt x="1240" y="118"/>
                    </a:lnTo>
                    <a:lnTo>
                      <a:pt x="1221" y="123"/>
                    </a:lnTo>
                    <a:lnTo>
                      <a:pt x="1250" y="215"/>
                    </a:lnTo>
                    <a:lnTo>
                      <a:pt x="1268" y="208"/>
                    </a:lnTo>
                    <a:close/>
                    <a:moveTo>
                      <a:pt x="1110" y="269"/>
                    </a:moveTo>
                    <a:lnTo>
                      <a:pt x="1070" y="182"/>
                    </a:lnTo>
                    <a:lnTo>
                      <a:pt x="1054" y="189"/>
                    </a:lnTo>
                    <a:lnTo>
                      <a:pt x="1091" y="276"/>
                    </a:lnTo>
                    <a:lnTo>
                      <a:pt x="1110" y="269"/>
                    </a:lnTo>
                    <a:close/>
                    <a:moveTo>
                      <a:pt x="813" y="437"/>
                    </a:moveTo>
                    <a:lnTo>
                      <a:pt x="756" y="359"/>
                    </a:lnTo>
                    <a:lnTo>
                      <a:pt x="739" y="371"/>
                    </a:lnTo>
                    <a:lnTo>
                      <a:pt x="796" y="449"/>
                    </a:lnTo>
                    <a:lnTo>
                      <a:pt x="813" y="437"/>
                    </a:lnTo>
                    <a:close/>
                    <a:moveTo>
                      <a:pt x="678" y="543"/>
                    </a:moveTo>
                    <a:lnTo>
                      <a:pt x="614" y="472"/>
                    </a:lnTo>
                    <a:lnTo>
                      <a:pt x="600" y="487"/>
                    </a:lnTo>
                    <a:lnTo>
                      <a:pt x="664" y="558"/>
                    </a:lnTo>
                    <a:lnTo>
                      <a:pt x="678" y="543"/>
                    </a:lnTo>
                    <a:close/>
                    <a:moveTo>
                      <a:pt x="557" y="664"/>
                    </a:moveTo>
                    <a:lnTo>
                      <a:pt x="487" y="600"/>
                    </a:lnTo>
                    <a:lnTo>
                      <a:pt x="472" y="614"/>
                    </a:lnTo>
                    <a:lnTo>
                      <a:pt x="543" y="678"/>
                    </a:lnTo>
                    <a:lnTo>
                      <a:pt x="557" y="664"/>
                    </a:lnTo>
                    <a:close/>
                    <a:moveTo>
                      <a:pt x="449" y="796"/>
                    </a:moveTo>
                    <a:lnTo>
                      <a:pt x="371" y="739"/>
                    </a:lnTo>
                    <a:lnTo>
                      <a:pt x="359" y="756"/>
                    </a:lnTo>
                    <a:lnTo>
                      <a:pt x="437" y="813"/>
                    </a:lnTo>
                    <a:lnTo>
                      <a:pt x="449" y="796"/>
                    </a:lnTo>
                    <a:close/>
                    <a:moveTo>
                      <a:pt x="276" y="1091"/>
                    </a:moveTo>
                    <a:lnTo>
                      <a:pt x="189" y="1054"/>
                    </a:lnTo>
                    <a:lnTo>
                      <a:pt x="182" y="1070"/>
                    </a:lnTo>
                    <a:lnTo>
                      <a:pt x="269" y="1110"/>
                    </a:lnTo>
                    <a:lnTo>
                      <a:pt x="276" y="1091"/>
                    </a:lnTo>
                    <a:close/>
                    <a:moveTo>
                      <a:pt x="215" y="1250"/>
                    </a:moveTo>
                    <a:lnTo>
                      <a:pt x="123" y="1221"/>
                    </a:lnTo>
                    <a:lnTo>
                      <a:pt x="118" y="1240"/>
                    </a:lnTo>
                    <a:lnTo>
                      <a:pt x="208" y="1269"/>
                    </a:lnTo>
                    <a:lnTo>
                      <a:pt x="215" y="1250"/>
                    </a:lnTo>
                    <a:close/>
                    <a:moveTo>
                      <a:pt x="170" y="1415"/>
                    </a:moveTo>
                    <a:lnTo>
                      <a:pt x="76" y="1396"/>
                    </a:lnTo>
                    <a:lnTo>
                      <a:pt x="71" y="1415"/>
                    </a:lnTo>
                    <a:lnTo>
                      <a:pt x="165" y="1434"/>
                    </a:lnTo>
                    <a:lnTo>
                      <a:pt x="170" y="1415"/>
                    </a:lnTo>
                    <a:close/>
                    <a:moveTo>
                      <a:pt x="142" y="1585"/>
                    </a:moveTo>
                    <a:lnTo>
                      <a:pt x="45" y="1573"/>
                    </a:lnTo>
                    <a:lnTo>
                      <a:pt x="45" y="1595"/>
                    </a:lnTo>
                    <a:lnTo>
                      <a:pt x="139" y="1604"/>
                    </a:lnTo>
                    <a:lnTo>
                      <a:pt x="142" y="1585"/>
                    </a:lnTo>
                    <a:close/>
                    <a:moveTo>
                      <a:pt x="3390" y="1604"/>
                    </a:moveTo>
                    <a:lnTo>
                      <a:pt x="3484" y="1595"/>
                    </a:lnTo>
                    <a:lnTo>
                      <a:pt x="3484" y="1573"/>
                    </a:lnTo>
                    <a:lnTo>
                      <a:pt x="3387" y="1585"/>
                    </a:lnTo>
                    <a:lnTo>
                      <a:pt x="3390" y="1604"/>
                    </a:lnTo>
                    <a:close/>
                    <a:moveTo>
                      <a:pt x="3364" y="1434"/>
                    </a:moveTo>
                    <a:lnTo>
                      <a:pt x="3458" y="1415"/>
                    </a:lnTo>
                    <a:lnTo>
                      <a:pt x="3453" y="1396"/>
                    </a:lnTo>
                    <a:lnTo>
                      <a:pt x="3359" y="1415"/>
                    </a:lnTo>
                    <a:lnTo>
                      <a:pt x="3364" y="1434"/>
                    </a:lnTo>
                    <a:close/>
                    <a:moveTo>
                      <a:pt x="3321" y="1269"/>
                    </a:moveTo>
                    <a:lnTo>
                      <a:pt x="3411" y="1240"/>
                    </a:lnTo>
                    <a:lnTo>
                      <a:pt x="3406" y="1221"/>
                    </a:lnTo>
                    <a:lnTo>
                      <a:pt x="3314" y="1250"/>
                    </a:lnTo>
                    <a:lnTo>
                      <a:pt x="3321" y="1269"/>
                    </a:lnTo>
                    <a:close/>
                    <a:moveTo>
                      <a:pt x="3260" y="1110"/>
                    </a:moveTo>
                    <a:lnTo>
                      <a:pt x="3347" y="1070"/>
                    </a:lnTo>
                    <a:lnTo>
                      <a:pt x="3340" y="1054"/>
                    </a:lnTo>
                    <a:lnTo>
                      <a:pt x="3253" y="1091"/>
                    </a:lnTo>
                    <a:lnTo>
                      <a:pt x="3260" y="1110"/>
                    </a:lnTo>
                    <a:close/>
                    <a:moveTo>
                      <a:pt x="3092" y="813"/>
                    </a:moveTo>
                    <a:lnTo>
                      <a:pt x="3170" y="756"/>
                    </a:lnTo>
                    <a:lnTo>
                      <a:pt x="3158" y="739"/>
                    </a:lnTo>
                    <a:lnTo>
                      <a:pt x="3080" y="796"/>
                    </a:lnTo>
                    <a:lnTo>
                      <a:pt x="3092" y="813"/>
                    </a:lnTo>
                    <a:close/>
                    <a:moveTo>
                      <a:pt x="2986" y="678"/>
                    </a:moveTo>
                    <a:lnTo>
                      <a:pt x="3057" y="614"/>
                    </a:lnTo>
                    <a:lnTo>
                      <a:pt x="3042" y="600"/>
                    </a:lnTo>
                    <a:lnTo>
                      <a:pt x="2971" y="664"/>
                    </a:lnTo>
                    <a:lnTo>
                      <a:pt x="2986" y="678"/>
                    </a:lnTo>
                    <a:close/>
                    <a:moveTo>
                      <a:pt x="2865" y="558"/>
                    </a:moveTo>
                    <a:lnTo>
                      <a:pt x="2929" y="487"/>
                    </a:lnTo>
                    <a:lnTo>
                      <a:pt x="2915" y="472"/>
                    </a:lnTo>
                    <a:lnTo>
                      <a:pt x="2851" y="543"/>
                    </a:lnTo>
                    <a:lnTo>
                      <a:pt x="2865" y="558"/>
                    </a:lnTo>
                    <a:close/>
                    <a:moveTo>
                      <a:pt x="2733" y="449"/>
                    </a:moveTo>
                    <a:lnTo>
                      <a:pt x="2790" y="371"/>
                    </a:lnTo>
                    <a:lnTo>
                      <a:pt x="2773" y="359"/>
                    </a:lnTo>
                    <a:lnTo>
                      <a:pt x="2716" y="437"/>
                    </a:lnTo>
                    <a:lnTo>
                      <a:pt x="2733" y="449"/>
                    </a:lnTo>
                    <a:close/>
                    <a:moveTo>
                      <a:pt x="2438" y="276"/>
                    </a:moveTo>
                    <a:lnTo>
                      <a:pt x="2475" y="189"/>
                    </a:lnTo>
                    <a:lnTo>
                      <a:pt x="2459" y="182"/>
                    </a:lnTo>
                    <a:lnTo>
                      <a:pt x="2419" y="269"/>
                    </a:lnTo>
                    <a:lnTo>
                      <a:pt x="2438" y="276"/>
                    </a:lnTo>
                    <a:close/>
                    <a:moveTo>
                      <a:pt x="2279" y="215"/>
                    </a:moveTo>
                    <a:lnTo>
                      <a:pt x="2308" y="123"/>
                    </a:lnTo>
                    <a:lnTo>
                      <a:pt x="2289" y="118"/>
                    </a:lnTo>
                    <a:lnTo>
                      <a:pt x="2261" y="208"/>
                    </a:lnTo>
                    <a:lnTo>
                      <a:pt x="2279" y="215"/>
                    </a:lnTo>
                    <a:close/>
                    <a:moveTo>
                      <a:pt x="2114" y="170"/>
                    </a:moveTo>
                    <a:lnTo>
                      <a:pt x="2133" y="76"/>
                    </a:lnTo>
                    <a:lnTo>
                      <a:pt x="2114" y="71"/>
                    </a:lnTo>
                    <a:lnTo>
                      <a:pt x="2095" y="165"/>
                    </a:lnTo>
                    <a:lnTo>
                      <a:pt x="2114" y="170"/>
                    </a:lnTo>
                    <a:close/>
                    <a:moveTo>
                      <a:pt x="1944" y="142"/>
                    </a:moveTo>
                    <a:lnTo>
                      <a:pt x="1956" y="45"/>
                    </a:lnTo>
                    <a:lnTo>
                      <a:pt x="1935" y="45"/>
                    </a:lnTo>
                    <a:lnTo>
                      <a:pt x="1925" y="139"/>
                    </a:lnTo>
                    <a:lnTo>
                      <a:pt x="1944" y="142"/>
                    </a:lnTo>
                    <a:close/>
                    <a:moveTo>
                      <a:pt x="1783" y="236"/>
                    </a:moveTo>
                    <a:lnTo>
                      <a:pt x="1783" y="0"/>
                    </a:lnTo>
                    <a:lnTo>
                      <a:pt x="1746" y="0"/>
                    </a:lnTo>
                    <a:lnTo>
                      <a:pt x="1746" y="236"/>
                    </a:lnTo>
                    <a:lnTo>
                      <a:pt x="1783" y="236"/>
                    </a:lnTo>
                    <a:close/>
                    <a:moveTo>
                      <a:pt x="999" y="399"/>
                    </a:moveTo>
                    <a:lnTo>
                      <a:pt x="917" y="257"/>
                    </a:lnTo>
                    <a:lnTo>
                      <a:pt x="883" y="276"/>
                    </a:lnTo>
                    <a:lnTo>
                      <a:pt x="964" y="418"/>
                    </a:lnTo>
                    <a:lnTo>
                      <a:pt x="999" y="399"/>
                    </a:lnTo>
                    <a:close/>
                    <a:moveTo>
                      <a:pt x="418" y="964"/>
                    </a:moveTo>
                    <a:lnTo>
                      <a:pt x="276" y="884"/>
                    </a:lnTo>
                    <a:lnTo>
                      <a:pt x="258" y="917"/>
                    </a:lnTo>
                    <a:lnTo>
                      <a:pt x="399" y="999"/>
                    </a:lnTo>
                    <a:lnTo>
                      <a:pt x="418" y="964"/>
                    </a:lnTo>
                    <a:close/>
                    <a:moveTo>
                      <a:pt x="3293" y="1784"/>
                    </a:moveTo>
                    <a:lnTo>
                      <a:pt x="3529" y="1784"/>
                    </a:lnTo>
                    <a:lnTo>
                      <a:pt x="3529" y="1746"/>
                    </a:lnTo>
                    <a:lnTo>
                      <a:pt x="3293" y="1746"/>
                    </a:lnTo>
                    <a:lnTo>
                      <a:pt x="3293" y="1784"/>
                    </a:lnTo>
                    <a:close/>
                    <a:moveTo>
                      <a:pt x="236" y="1746"/>
                    </a:moveTo>
                    <a:lnTo>
                      <a:pt x="0" y="1746"/>
                    </a:lnTo>
                    <a:lnTo>
                      <a:pt x="0" y="1784"/>
                    </a:lnTo>
                    <a:lnTo>
                      <a:pt x="236" y="1784"/>
                    </a:lnTo>
                    <a:lnTo>
                      <a:pt x="236" y="1746"/>
                    </a:lnTo>
                    <a:close/>
                    <a:moveTo>
                      <a:pt x="3130" y="999"/>
                    </a:moveTo>
                    <a:lnTo>
                      <a:pt x="3271" y="917"/>
                    </a:lnTo>
                    <a:lnTo>
                      <a:pt x="3253" y="884"/>
                    </a:lnTo>
                    <a:lnTo>
                      <a:pt x="3111" y="964"/>
                    </a:lnTo>
                    <a:lnTo>
                      <a:pt x="3130" y="999"/>
                    </a:lnTo>
                    <a:close/>
                    <a:moveTo>
                      <a:pt x="2565" y="418"/>
                    </a:moveTo>
                    <a:lnTo>
                      <a:pt x="2646" y="276"/>
                    </a:lnTo>
                    <a:lnTo>
                      <a:pt x="2612" y="257"/>
                    </a:lnTo>
                    <a:lnTo>
                      <a:pt x="2530" y="399"/>
                    </a:lnTo>
                    <a:lnTo>
                      <a:pt x="2565" y="4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4824" name="矩形 49"/>
            <p:cNvSpPr>
              <a:spLocks noChangeArrowheads="1"/>
            </p:cNvSpPr>
            <p:nvPr/>
          </p:nvSpPr>
          <p:spPr bwMode="auto">
            <a:xfrm>
              <a:off x="3946525" y="4364038"/>
              <a:ext cx="1250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en-US" altLang="zh-CN" sz="16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25" name="TextBox 43"/>
            <p:cNvSpPr txBox="1">
              <a:spLocks noChangeArrowheads="1"/>
            </p:cNvSpPr>
            <p:nvPr/>
          </p:nvSpPr>
          <p:spPr bwMode="auto">
            <a:xfrm>
              <a:off x="6713538" y="3614738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26" name="TextBox 47"/>
            <p:cNvSpPr txBox="1">
              <a:spLocks noChangeArrowheads="1"/>
            </p:cNvSpPr>
            <p:nvPr/>
          </p:nvSpPr>
          <p:spPr bwMode="auto">
            <a:xfrm>
              <a:off x="5697538" y="26479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27" name="TextBox 48"/>
            <p:cNvSpPr txBox="1">
              <a:spLocks noChangeArrowheads="1"/>
            </p:cNvSpPr>
            <p:nvPr/>
          </p:nvSpPr>
          <p:spPr bwMode="auto">
            <a:xfrm>
              <a:off x="4356100" y="2339975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28" name="TextBox 49"/>
            <p:cNvSpPr txBox="1">
              <a:spLocks noChangeArrowheads="1"/>
            </p:cNvSpPr>
            <p:nvPr/>
          </p:nvSpPr>
          <p:spPr bwMode="auto">
            <a:xfrm>
              <a:off x="3103563" y="2608263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29" name="TextBox 50"/>
            <p:cNvSpPr txBox="1">
              <a:spLocks noChangeArrowheads="1"/>
            </p:cNvSpPr>
            <p:nvPr/>
          </p:nvSpPr>
          <p:spPr bwMode="auto">
            <a:xfrm>
              <a:off x="2054225" y="3508375"/>
              <a:ext cx="64452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30" name="TextBox 51"/>
            <p:cNvSpPr txBox="1">
              <a:spLocks noChangeArrowheads="1"/>
            </p:cNvSpPr>
            <p:nvPr/>
          </p:nvSpPr>
          <p:spPr bwMode="auto">
            <a:xfrm>
              <a:off x="1579563" y="4830763"/>
              <a:ext cx="642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31" name="TextBox 52"/>
            <p:cNvSpPr txBox="1">
              <a:spLocks noChangeArrowheads="1"/>
            </p:cNvSpPr>
            <p:nvPr/>
          </p:nvSpPr>
          <p:spPr bwMode="auto">
            <a:xfrm>
              <a:off x="6996113" y="4830763"/>
              <a:ext cx="444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AutoShape 5"/>
          <p:cNvSpPr>
            <a:spLocks noChangeAspect="1" noChangeArrowheads="1" noTextEdit="1"/>
          </p:cNvSpPr>
          <p:nvPr/>
        </p:nvSpPr>
        <p:spPr bwMode="auto">
          <a:xfrm>
            <a:off x="1382713" y="2284413"/>
            <a:ext cx="63769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TextBox 299"/>
          <p:cNvSpPr txBox="1">
            <a:spLocks noChangeArrowheads="1"/>
          </p:cNvSpPr>
          <p:nvPr/>
        </p:nvSpPr>
        <p:spPr bwMode="auto">
          <a:xfrm>
            <a:off x="1189038" y="4356100"/>
            <a:ext cx="2159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TextBox 300"/>
          <p:cNvSpPr txBox="1">
            <a:spLocks noChangeArrowheads="1"/>
          </p:cNvSpPr>
          <p:nvPr/>
        </p:nvSpPr>
        <p:spPr bwMode="auto">
          <a:xfrm>
            <a:off x="3492500" y="4356100"/>
            <a:ext cx="21574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TextBox 301"/>
          <p:cNvSpPr txBox="1">
            <a:spLocks noChangeArrowheads="1"/>
          </p:cNvSpPr>
          <p:nvPr/>
        </p:nvSpPr>
        <p:spPr bwMode="auto">
          <a:xfrm>
            <a:off x="5778500" y="4356100"/>
            <a:ext cx="2159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8" name="组合 3"/>
          <p:cNvGrpSpPr/>
          <p:nvPr/>
        </p:nvGrpSpPr>
        <p:grpSpPr bwMode="auto">
          <a:xfrm>
            <a:off x="1412875" y="2314575"/>
            <a:ext cx="1711325" cy="1720850"/>
            <a:chOff x="1412875" y="2314576"/>
            <a:chExt cx="1711325" cy="1720850"/>
          </a:xfrm>
        </p:grpSpPr>
        <p:sp>
          <p:nvSpPr>
            <p:cNvPr id="35859" name="Oval 7"/>
            <p:cNvSpPr>
              <a:spLocks noChangeArrowheads="1"/>
            </p:cNvSpPr>
            <p:nvPr/>
          </p:nvSpPr>
          <p:spPr bwMode="auto">
            <a:xfrm>
              <a:off x="1412875" y="2314576"/>
              <a:ext cx="1711325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60" name="Oval 8"/>
            <p:cNvSpPr>
              <a:spLocks noChangeArrowheads="1"/>
            </p:cNvSpPr>
            <p:nvPr/>
          </p:nvSpPr>
          <p:spPr bwMode="auto">
            <a:xfrm>
              <a:off x="1527175" y="2439989"/>
              <a:ext cx="1482725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61" name="Freeform 9"/>
            <p:cNvSpPr/>
            <p:nvPr/>
          </p:nvSpPr>
          <p:spPr bwMode="auto">
            <a:xfrm>
              <a:off x="1527175" y="2439989"/>
              <a:ext cx="1482725" cy="1470025"/>
            </a:xfrm>
            <a:custGeom>
              <a:avLst/>
              <a:gdLst>
                <a:gd name="T0" fmla="*/ 2147483646 w 143"/>
                <a:gd name="T1" fmla="*/ 0 h 142"/>
                <a:gd name="T2" fmla="*/ 2147483646 w 143"/>
                <a:gd name="T3" fmla="*/ 2147483646 h 142"/>
                <a:gd name="T4" fmla="*/ 2147483646 w 143"/>
                <a:gd name="T5" fmla="*/ 2147483646 h 142"/>
                <a:gd name="T6" fmla="*/ 0 w 143"/>
                <a:gd name="T7" fmla="*/ 2147483646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42">
                  <a:moveTo>
                    <a:pt x="71" y="0"/>
                  </a:moveTo>
                  <a:cubicBezTo>
                    <a:pt x="111" y="0"/>
                    <a:pt x="143" y="32"/>
                    <a:pt x="143" y="71"/>
                  </a:cubicBezTo>
                  <a:cubicBezTo>
                    <a:pt x="143" y="110"/>
                    <a:pt x="111" y="142"/>
                    <a:pt x="71" y="142"/>
                  </a:cubicBezTo>
                  <a:cubicBezTo>
                    <a:pt x="32" y="142"/>
                    <a:pt x="0" y="110"/>
                    <a:pt x="0" y="71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TextBox 302"/>
            <p:cNvSpPr txBox="1">
              <a:spLocks noChangeArrowheads="1"/>
            </p:cNvSpPr>
            <p:nvPr/>
          </p:nvSpPr>
          <p:spPr bwMode="auto">
            <a:xfrm>
              <a:off x="1520292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75%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849" name="组合 5"/>
          <p:cNvGrpSpPr/>
          <p:nvPr/>
        </p:nvGrpSpPr>
        <p:grpSpPr bwMode="auto">
          <a:xfrm>
            <a:off x="3705225" y="2314575"/>
            <a:ext cx="1711325" cy="1720850"/>
            <a:chOff x="3705225" y="2314576"/>
            <a:chExt cx="1711325" cy="1720850"/>
          </a:xfrm>
        </p:grpSpPr>
        <p:sp>
          <p:nvSpPr>
            <p:cNvPr id="35855" name="Oval 104"/>
            <p:cNvSpPr>
              <a:spLocks noChangeArrowheads="1"/>
            </p:cNvSpPr>
            <p:nvPr/>
          </p:nvSpPr>
          <p:spPr bwMode="auto">
            <a:xfrm>
              <a:off x="3705225" y="2314576"/>
              <a:ext cx="1711325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56" name="Oval 105"/>
            <p:cNvSpPr>
              <a:spLocks noChangeArrowheads="1"/>
            </p:cNvSpPr>
            <p:nvPr/>
          </p:nvSpPr>
          <p:spPr bwMode="auto">
            <a:xfrm>
              <a:off x="3819525" y="2439989"/>
              <a:ext cx="1482725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57" name="Freeform 106"/>
            <p:cNvSpPr/>
            <p:nvPr/>
          </p:nvSpPr>
          <p:spPr bwMode="auto">
            <a:xfrm>
              <a:off x="3819525" y="2439989"/>
              <a:ext cx="1482725" cy="1470025"/>
            </a:xfrm>
            <a:custGeom>
              <a:avLst/>
              <a:gdLst>
                <a:gd name="T0" fmla="*/ 2147483646 w 143"/>
                <a:gd name="T1" fmla="*/ 0 h 142"/>
                <a:gd name="T2" fmla="*/ 2147483646 w 143"/>
                <a:gd name="T3" fmla="*/ 2147483646 h 142"/>
                <a:gd name="T4" fmla="*/ 2147483646 w 143"/>
                <a:gd name="T5" fmla="*/ 2147483646 h 142"/>
                <a:gd name="T6" fmla="*/ 0 w 143"/>
                <a:gd name="T7" fmla="*/ 2147483646 h 142"/>
                <a:gd name="T8" fmla="*/ 2147483646 w 143"/>
                <a:gd name="T9" fmla="*/ 150037791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" h="142">
                  <a:moveTo>
                    <a:pt x="72" y="0"/>
                  </a:moveTo>
                  <a:cubicBezTo>
                    <a:pt x="111" y="0"/>
                    <a:pt x="143" y="32"/>
                    <a:pt x="143" y="71"/>
                  </a:cubicBezTo>
                  <a:cubicBezTo>
                    <a:pt x="143" y="110"/>
                    <a:pt x="111" y="142"/>
                    <a:pt x="72" y="142"/>
                  </a:cubicBezTo>
                  <a:cubicBezTo>
                    <a:pt x="32" y="142"/>
                    <a:pt x="0" y="110"/>
                    <a:pt x="0" y="71"/>
                  </a:cubicBezTo>
                  <a:cubicBezTo>
                    <a:pt x="0" y="48"/>
                    <a:pt x="11" y="27"/>
                    <a:pt x="29" y="14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TextBox 303"/>
            <p:cNvSpPr txBox="1">
              <a:spLocks noChangeArrowheads="1"/>
            </p:cNvSpPr>
            <p:nvPr/>
          </p:nvSpPr>
          <p:spPr bwMode="auto">
            <a:xfrm>
              <a:off x="3827196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90%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850" name="组合 6"/>
          <p:cNvGrpSpPr/>
          <p:nvPr/>
        </p:nvGrpSpPr>
        <p:grpSpPr bwMode="auto">
          <a:xfrm>
            <a:off x="5997575" y="2314575"/>
            <a:ext cx="1709738" cy="1720850"/>
            <a:chOff x="5997575" y="2314576"/>
            <a:chExt cx="1709737" cy="1720850"/>
          </a:xfrm>
        </p:grpSpPr>
        <p:sp>
          <p:nvSpPr>
            <p:cNvPr id="35851" name="Oval 201"/>
            <p:cNvSpPr>
              <a:spLocks noChangeArrowheads="1"/>
            </p:cNvSpPr>
            <p:nvPr/>
          </p:nvSpPr>
          <p:spPr bwMode="auto">
            <a:xfrm>
              <a:off x="5997575" y="2314576"/>
              <a:ext cx="1709737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52" name="Oval 202"/>
            <p:cNvSpPr>
              <a:spLocks noChangeArrowheads="1"/>
            </p:cNvSpPr>
            <p:nvPr/>
          </p:nvSpPr>
          <p:spPr bwMode="auto">
            <a:xfrm>
              <a:off x="6121400" y="2439989"/>
              <a:ext cx="1473200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53" name="Freeform 203"/>
            <p:cNvSpPr/>
            <p:nvPr/>
          </p:nvSpPr>
          <p:spPr bwMode="auto">
            <a:xfrm>
              <a:off x="6858000" y="2439989"/>
              <a:ext cx="736600" cy="1149350"/>
            </a:xfrm>
            <a:custGeom>
              <a:avLst/>
              <a:gdLst>
                <a:gd name="T0" fmla="*/ 0 w 71"/>
                <a:gd name="T1" fmla="*/ 0 h 111"/>
                <a:gd name="T2" fmla="*/ 2147483646 w 71"/>
                <a:gd name="T3" fmla="*/ 2147483646 h 111"/>
                <a:gd name="T4" fmla="*/ 2147483646 w 71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cubicBezTo>
                    <a:pt x="39" y="0"/>
                    <a:pt x="71" y="32"/>
                    <a:pt x="71" y="71"/>
                  </a:cubicBezTo>
                  <a:cubicBezTo>
                    <a:pt x="71" y="86"/>
                    <a:pt x="67" y="99"/>
                    <a:pt x="59" y="111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TextBox 304"/>
            <p:cNvSpPr txBox="1">
              <a:spLocks noChangeArrowheads="1"/>
            </p:cNvSpPr>
            <p:nvPr/>
          </p:nvSpPr>
          <p:spPr bwMode="auto">
            <a:xfrm>
              <a:off x="6176696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32%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设计特色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17"/>
          <p:cNvGrpSpPr/>
          <p:nvPr/>
        </p:nvGrpSpPr>
        <p:grpSpPr bwMode="auto">
          <a:xfrm>
            <a:off x="3260725" y="3716338"/>
            <a:ext cx="2763838" cy="1855787"/>
            <a:chOff x="3260831" y="3717033"/>
            <a:chExt cx="2763565" cy="1855514"/>
          </a:xfrm>
        </p:grpSpPr>
        <p:sp>
          <p:nvSpPr>
            <p:cNvPr id="9234" name="TextBox 5"/>
            <p:cNvSpPr txBox="1">
              <a:spLocks noChangeArrowheads="1"/>
            </p:cNvSpPr>
            <p:nvPr/>
          </p:nvSpPr>
          <p:spPr bwMode="auto">
            <a:xfrm>
              <a:off x="3260831" y="4043180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专业平面设计师量身制作，美观、大方、创新、适合，带观众进入美妙的视觉意境。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5" name="TextBox 6"/>
            <p:cNvSpPr txBox="1">
              <a:spLocks noChangeArrowheads="1"/>
            </p:cNvSpPr>
            <p:nvPr/>
          </p:nvSpPr>
          <p:spPr bwMode="auto">
            <a:xfrm>
              <a:off x="3260831" y="3717033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6" name="TextBox 9"/>
            <p:cNvSpPr txBox="1">
              <a:spLocks noChangeArrowheads="1"/>
            </p:cNvSpPr>
            <p:nvPr/>
          </p:nvSpPr>
          <p:spPr bwMode="auto">
            <a:xfrm>
              <a:off x="3260831" y="5110882"/>
              <a:ext cx="27179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专业策划师根据要求进行结构、文案创作，精准、高效表达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TextBox 10"/>
            <p:cNvSpPr txBox="1">
              <a:spLocks noChangeArrowheads="1"/>
            </p:cNvSpPr>
            <p:nvPr/>
          </p:nvSpPr>
          <p:spPr bwMode="auto">
            <a:xfrm>
              <a:off x="3260831" y="4784735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18"/>
          <p:cNvGrpSpPr/>
          <p:nvPr/>
        </p:nvGrpSpPr>
        <p:grpSpPr bwMode="auto">
          <a:xfrm>
            <a:off x="5915025" y="3716338"/>
            <a:ext cx="3081338" cy="1684337"/>
            <a:chOff x="5915234" y="3717032"/>
            <a:chExt cx="3081796" cy="1683268"/>
          </a:xfrm>
        </p:grpSpPr>
        <p:sp>
          <p:nvSpPr>
            <p:cNvPr id="9230" name="TextBox 7"/>
            <p:cNvSpPr txBox="1">
              <a:spLocks noChangeArrowheads="1"/>
            </p:cNvSpPr>
            <p:nvPr/>
          </p:nvSpPr>
          <p:spPr bwMode="auto">
            <a:xfrm>
              <a:off x="5915234" y="4043179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原创片头动画、标题动画、强调动画、场景动画，体现多媒体可视化沟通效果。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TextBox 8"/>
            <p:cNvSpPr txBox="1">
              <a:spLocks noChangeArrowheads="1"/>
            </p:cNvSpPr>
            <p:nvPr/>
          </p:nvSpPr>
          <p:spPr bwMode="auto">
            <a:xfrm>
              <a:off x="5915234" y="3717032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Box 11"/>
            <p:cNvSpPr txBox="1">
              <a:spLocks noChangeArrowheads="1"/>
            </p:cNvSpPr>
            <p:nvPr/>
          </p:nvSpPr>
          <p:spPr bwMode="auto">
            <a:xfrm>
              <a:off x="5915234" y="5123301"/>
              <a:ext cx="30817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始终坚持以平面设计的价格做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Box 12"/>
            <p:cNvSpPr txBox="1">
              <a:spLocks noChangeArrowheads="1"/>
            </p:cNvSpPr>
            <p:nvPr/>
          </p:nvSpPr>
          <p:spPr bwMode="auto">
            <a:xfrm>
              <a:off x="5915234" y="4797154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5"/>
          <p:cNvGrpSpPr/>
          <p:nvPr/>
        </p:nvGrpSpPr>
        <p:grpSpPr bwMode="auto">
          <a:xfrm>
            <a:off x="469900" y="3716338"/>
            <a:ext cx="2763838" cy="2041525"/>
            <a:chOff x="469758" y="3717034"/>
            <a:chExt cx="2763565" cy="2040180"/>
          </a:xfrm>
        </p:grpSpPr>
        <p:sp>
          <p:nvSpPr>
            <p:cNvPr id="9226" name="TextBox 3"/>
            <p:cNvSpPr txBox="1">
              <a:spLocks noChangeArrowheads="1"/>
            </p:cNvSpPr>
            <p:nvPr/>
          </p:nvSpPr>
          <p:spPr bwMode="auto">
            <a:xfrm>
              <a:off x="469758" y="4043181"/>
              <a:ext cx="27489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独创的结构化目录、过渡页、标题页及精美图表相互衔接，让观众身在其中，却能一目了然。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7" name="TextBox 4"/>
            <p:cNvSpPr txBox="1">
              <a:spLocks noChangeArrowheads="1"/>
            </p:cNvSpPr>
            <p:nvPr/>
          </p:nvSpPr>
          <p:spPr bwMode="auto">
            <a:xfrm>
              <a:off x="469758" y="3717034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8" name="TextBox 13"/>
            <p:cNvSpPr txBox="1">
              <a:spLocks noChangeArrowheads="1"/>
            </p:cNvSpPr>
            <p:nvPr/>
          </p:nvSpPr>
          <p:spPr bwMode="auto">
            <a:xfrm>
              <a:off x="469758" y="5110883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长期提供免费技术咨询、免费细节性修改、免费演示指导等，另有强大素材库和完善培训体系的支持。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9" name="TextBox 14"/>
            <p:cNvSpPr txBox="1">
              <a:spLocks noChangeArrowheads="1"/>
            </p:cNvSpPr>
            <p:nvPr/>
          </p:nvSpPr>
          <p:spPr bwMode="auto">
            <a:xfrm>
              <a:off x="469758" y="4784736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42195"/>
          <a:stretch>
            <a:fillRect/>
          </a:stretch>
        </p:blipFill>
        <p:spPr bwMode="auto">
          <a:xfrm>
            <a:off x="6005513" y="2286000"/>
            <a:ext cx="25717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2" r="4919" b="49706"/>
          <a:stretch>
            <a:fillRect/>
          </a:stretch>
        </p:blipFill>
        <p:spPr bwMode="auto">
          <a:xfrm>
            <a:off x="3344863" y="2276475"/>
            <a:ext cx="243363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0" t="33141" b="38530"/>
          <a:stretch>
            <a:fillRect/>
          </a:stretch>
        </p:blipFill>
        <p:spPr bwMode="auto">
          <a:xfrm>
            <a:off x="561975" y="2276475"/>
            <a:ext cx="2554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1975" y="3690938"/>
            <a:ext cx="8015288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975" y="4879975"/>
            <a:ext cx="8015288" cy="1165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975" y="2251075"/>
            <a:ext cx="8015288" cy="1439863"/>
          </a:xfrm>
          <a:prstGeom prst="rect">
            <a:avLst/>
          </a:prstGeom>
          <a:solidFill>
            <a:srgbClr val="0ABCEC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服务流程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6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7" name="组合 15"/>
          <p:cNvGrpSpPr/>
          <p:nvPr/>
        </p:nvGrpSpPr>
        <p:grpSpPr bwMode="auto">
          <a:xfrm>
            <a:off x="682625" y="3848100"/>
            <a:ext cx="7766050" cy="862013"/>
            <a:chOff x="682802" y="3848691"/>
            <a:chExt cx="7765583" cy="861774"/>
          </a:xfrm>
        </p:grpSpPr>
        <p:sp>
          <p:nvSpPr>
            <p:cNvPr id="10255" name="TextBox 3"/>
            <p:cNvSpPr txBox="1">
              <a:spLocks noChangeArrowheads="1"/>
            </p:cNvSpPr>
            <p:nvPr/>
          </p:nvSpPr>
          <p:spPr bwMode="auto">
            <a:xfrm>
              <a:off x="682802" y="3848691"/>
              <a:ext cx="253624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建立合作：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与客户就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内容、应用场景、服务标准、时间价格等达成一致并签订协议，预付款。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TextBox 4"/>
            <p:cNvSpPr txBox="1">
              <a:spLocks noChangeArrowheads="1"/>
            </p:cNvSpPr>
            <p:nvPr/>
          </p:nvSpPr>
          <p:spPr bwMode="auto">
            <a:xfrm>
              <a:off x="3291767" y="3848691"/>
              <a:ext cx="256269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内容策划：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专业策划师制作详细的整体框架、设计思路、设计方法、表现形式以及实施步骤等，作为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制作的纲要。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5"/>
            <p:cNvSpPr txBox="1">
              <a:spLocks noChangeArrowheads="1"/>
            </p:cNvSpPr>
            <p:nvPr/>
          </p:nvSpPr>
          <p:spPr bwMode="auto">
            <a:xfrm>
              <a:off x="5927180" y="3848691"/>
              <a:ext cx="252120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版式设计：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专业设计师分别制作两套动画及背景方案，由客户选择或提出修改意见，确定适合的色彩、质感、动画等版式风格。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16"/>
          <p:cNvGrpSpPr/>
          <p:nvPr/>
        </p:nvGrpSpPr>
        <p:grpSpPr bwMode="auto">
          <a:xfrm>
            <a:off x="658813" y="5032375"/>
            <a:ext cx="7789862" cy="860425"/>
            <a:chOff x="658417" y="5031667"/>
            <a:chExt cx="7789969" cy="861774"/>
          </a:xfrm>
        </p:grpSpPr>
        <p:sp>
          <p:nvSpPr>
            <p:cNvPr id="10252" name="TextBox 6"/>
            <p:cNvSpPr txBox="1">
              <a:spLocks noChangeArrowheads="1"/>
            </p:cNvSpPr>
            <p:nvPr/>
          </p:nvSpPr>
          <p:spPr bwMode="auto">
            <a:xfrm>
              <a:off x="658417" y="5031667"/>
              <a:ext cx="25606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内页制作：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根据制作方案，由专业设计师把各类素材转化为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文字、图片、图表、动画，并统一成稿，完成内页制作。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7"/>
            <p:cNvSpPr txBox="1">
              <a:spLocks noChangeArrowheads="1"/>
            </p:cNvSpPr>
            <p:nvPr/>
          </p:nvSpPr>
          <p:spPr bwMode="auto">
            <a:xfrm>
              <a:off x="3293528" y="5031667"/>
              <a:ext cx="256964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修改完善：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经过内部预演、专家预审、客户反馈等程序，设计师对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稿件修改完善，并最终提交客户审核。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8"/>
            <p:cNvSpPr txBox="1">
              <a:spLocks noChangeArrowheads="1"/>
            </p:cNvSpPr>
            <p:nvPr/>
          </p:nvSpPr>
          <p:spPr bwMode="auto">
            <a:xfrm>
              <a:off x="5937656" y="5031667"/>
              <a:ext cx="251073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跟踪服务：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项目结束后，客户可随时就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稿件进行技术咨询、提出细节修改意见，我们也会由专业客服人员进行解答和技术指导。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9" name="TextBox 12"/>
          <p:cNvSpPr txBox="1">
            <a:spLocks noChangeArrowheads="1"/>
          </p:cNvSpPr>
          <p:nvPr/>
        </p:nvSpPr>
        <p:spPr bwMode="auto">
          <a:xfrm>
            <a:off x="1176338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47%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50" name="TextBox 13"/>
          <p:cNvSpPr txBox="1">
            <a:spLocks noChangeArrowheads="1"/>
          </p:cNvSpPr>
          <p:nvPr/>
        </p:nvSpPr>
        <p:spPr bwMode="auto">
          <a:xfrm>
            <a:off x="3816350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84%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51" name="TextBox 14"/>
          <p:cNvSpPr txBox="1">
            <a:spLocks noChangeArrowheads="1"/>
          </p:cNvSpPr>
          <p:nvPr/>
        </p:nvSpPr>
        <p:spPr bwMode="auto">
          <a:xfrm>
            <a:off x="6430963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69%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设计价格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64"/>
          <p:cNvGrpSpPr/>
          <p:nvPr/>
        </p:nvGrpSpPr>
        <p:grpSpPr bwMode="auto">
          <a:xfrm>
            <a:off x="566738" y="2578100"/>
            <a:ext cx="7994650" cy="3071813"/>
            <a:chOff x="566814" y="2578781"/>
            <a:chExt cx="7994108" cy="3071804"/>
          </a:xfrm>
        </p:grpSpPr>
        <p:grpSp>
          <p:nvGrpSpPr>
            <p:cNvPr id="4" name="组合 3"/>
            <p:cNvGrpSpPr/>
            <p:nvPr/>
          </p:nvGrpSpPr>
          <p:grpSpPr>
            <a:xfrm>
              <a:off x="566814" y="2578781"/>
              <a:ext cx="1310875" cy="312764"/>
              <a:chOff x="324882" y="2119998"/>
              <a:chExt cx="1418165" cy="338363"/>
            </a:xfrm>
            <a:solidFill>
              <a:srgbClr val="E17D59"/>
            </a:solidFill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324882" y="2119998"/>
                <a:ext cx="1418165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9934" y="2121373"/>
                <a:ext cx="902811" cy="3081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服务项目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903090" y="2578783"/>
              <a:ext cx="1087657" cy="312764"/>
              <a:chOff x="1770527" y="2119998"/>
              <a:chExt cx="1176678" cy="338363"/>
            </a:xfrm>
            <a:solidFill>
              <a:srgbClr val="E17D59"/>
            </a:solidFill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1770527" y="2119998"/>
                <a:ext cx="1176678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59811" y="2132408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016146" y="2578783"/>
              <a:ext cx="1310874" cy="312764"/>
              <a:chOff x="2974684" y="2119998"/>
              <a:chExt cx="1418164" cy="338363"/>
            </a:xfrm>
            <a:solidFill>
              <a:srgbClr val="E17D59"/>
            </a:solidFill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974684" y="2119998"/>
                <a:ext cx="1418164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90698" y="2132407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单价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52421" y="2578783"/>
              <a:ext cx="4208501" cy="312764"/>
              <a:chOff x="4420984" y="2119998"/>
              <a:chExt cx="4421379" cy="338363"/>
            </a:xfrm>
            <a:solidFill>
              <a:srgbClr val="E17D59"/>
            </a:solidFill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420984" y="2119998"/>
                <a:ext cx="4421379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57377" y="2128730"/>
                <a:ext cx="543739" cy="32316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备注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66814" y="2918505"/>
              <a:ext cx="1312773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0160" y="3020105"/>
              <a:ext cx="857192" cy="323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3398" y="2918505"/>
              <a:ext cx="1088951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01833" y="3053443"/>
              <a:ext cx="288905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016160" y="2918505"/>
              <a:ext cx="1312774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87610" y="3053443"/>
              <a:ext cx="568286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352744" y="2918505"/>
              <a:ext cx="4208178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13065" y="2974068"/>
              <a:ext cx="3909748" cy="3921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566815" y="3428956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82" name="矩形 24"/>
            <p:cNvSpPr>
              <a:spLocks noChangeArrowheads="1"/>
            </p:cNvSpPr>
            <p:nvPr/>
          </p:nvSpPr>
          <p:spPr bwMode="auto">
            <a:xfrm>
              <a:off x="964772" y="3531811"/>
              <a:ext cx="527355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903090" y="3428956"/>
              <a:ext cx="1088833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01833" y="3585253"/>
              <a:ext cx="288905" cy="22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285" name="Rectangle 18"/>
            <p:cNvSpPr>
              <a:spLocks noChangeArrowheads="1"/>
            </p:cNvSpPr>
            <p:nvPr/>
          </p:nvSpPr>
          <p:spPr bwMode="auto">
            <a:xfrm>
              <a:off x="3016147" y="3428956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286" name="矩形 28"/>
            <p:cNvSpPr>
              <a:spLocks noChangeArrowheads="1"/>
            </p:cNvSpPr>
            <p:nvPr/>
          </p:nvSpPr>
          <p:spPr bwMode="auto">
            <a:xfrm>
              <a:off x="3387841" y="3553483"/>
              <a:ext cx="567799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7" name="Rectangle 19"/>
            <p:cNvSpPr>
              <a:spLocks noChangeArrowheads="1"/>
            </p:cNvSpPr>
            <p:nvPr/>
          </p:nvSpPr>
          <p:spPr bwMode="auto">
            <a:xfrm>
              <a:off x="4352422" y="3428956"/>
              <a:ext cx="4208500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288" name="矩形 30"/>
            <p:cNvSpPr>
              <a:spLocks noChangeArrowheads="1"/>
            </p:cNvSpPr>
            <p:nvPr/>
          </p:nvSpPr>
          <p:spPr bwMode="auto">
            <a:xfrm>
              <a:off x="4413510" y="3501210"/>
              <a:ext cx="373444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566814" y="3942440"/>
              <a:ext cx="1312773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65249" y="3966252"/>
              <a:ext cx="527014" cy="32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903398" y="3942440"/>
              <a:ext cx="1088951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292" name="矩形 34"/>
            <p:cNvSpPr>
              <a:spLocks noChangeArrowheads="1"/>
            </p:cNvSpPr>
            <p:nvPr/>
          </p:nvSpPr>
          <p:spPr bwMode="auto">
            <a:xfrm>
              <a:off x="2302024" y="3965663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016160" y="3942440"/>
              <a:ext cx="1312774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294" name="矩形 36"/>
            <p:cNvSpPr>
              <a:spLocks noChangeArrowheads="1"/>
            </p:cNvSpPr>
            <p:nvPr/>
          </p:nvSpPr>
          <p:spPr bwMode="auto">
            <a:xfrm>
              <a:off x="3261212" y="3965663"/>
              <a:ext cx="8210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352744" y="3942440"/>
              <a:ext cx="4208178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296" name="矩形 38"/>
            <p:cNvSpPr>
              <a:spLocks noChangeArrowheads="1"/>
            </p:cNvSpPr>
            <p:nvPr/>
          </p:nvSpPr>
          <p:spPr bwMode="auto">
            <a:xfrm>
              <a:off x="4413510" y="3923323"/>
              <a:ext cx="3536154" cy="2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7" name="Rectangle 24"/>
            <p:cNvSpPr>
              <a:spLocks noChangeArrowheads="1"/>
            </p:cNvSpPr>
            <p:nvPr/>
          </p:nvSpPr>
          <p:spPr bwMode="auto">
            <a:xfrm>
              <a:off x="566815" y="4296661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98" name="矩形 40"/>
            <p:cNvSpPr>
              <a:spLocks noChangeArrowheads="1"/>
            </p:cNvSpPr>
            <p:nvPr/>
          </p:nvSpPr>
          <p:spPr bwMode="auto">
            <a:xfrm>
              <a:off x="799974" y="4398217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Rectangle 25"/>
            <p:cNvSpPr>
              <a:spLocks noChangeArrowheads="1"/>
            </p:cNvSpPr>
            <p:nvPr/>
          </p:nvSpPr>
          <p:spPr bwMode="auto">
            <a:xfrm>
              <a:off x="1903090" y="4296661"/>
              <a:ext cx="1088833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300" name="矩形 42"/>
            <p:cNvSpPr>
              <a:spLocks noChangeArrowheads="1"/>
            </p:cNvSpPr>
            <p:nvPr/>
          </p:nvSpPr>
          <p:spPr bwMode="auto">
            <a:xfrm>
              <a:off x="2302024" y="4398217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1" name="Rectangle 26"/>
            <p:cNvSpPr>
              <a:spLocks noChangeArrowheads="1"/>
            </p:cNvSpPr>
            <p:nvPr/>
          </p:nvSpPr>
          <p:spPr bwMode="auto">
            <a:xfrm>
              <a:off x="3016147" y="4296661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302" name="矩形 44"/>
            <p:cNvSpPr>
              <a:spLocks noChangeArrowheads="1"/>
            </p:cNvSpPr>
            <p:nvPr/>
          </p:nvSpPr>
          <p:spPr bwMode="auto">
            <a:xfrm>
              <a:off x="3187808" y="4398217"/>
              <a:ext cx="967866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Rectangle 27"/>
            <p:cNvSpPr>
              <a:spLocks noChangeArrowheads="1"/>
            </p:cNvSpPr>
            <p:nvPr/>
          </p:nvSpPr>
          <p:spPr bwMode="auto">
            <a:xfrm>
              <a:off x="4352422" y="4296661"/>
              <a:ext cx="4208500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304" name="矩形 46"/>
            <p:cNvSpPr>
              <a:spLocks noChangeArrowheads="1"/>
            </p:cNvSpPr>
            <p:nvPr/>
          </p:nvSpPr>
          <p:spPr bwMode="auto">
            <a:xfrm>
              <a:off x="4413510" y="4351261"/>
              <a:ext cx="4026011" cy="45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66814" y="4807624"/>
              <a:ext cx="1312773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06" name="矩形 48"/>
            <p:cNvSpPr>
              <a:spLocks noChangeArrowheads="1"/>
            </p:cNvSpPr>
            <p:nvPr/>
          </p:nvSpPr>
          <p:spPr bwMode="auto">
            <a:xfrm>
              <a:off x="799974" y="4909706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1903398" y="4807624"/>
              <a:ext cx="1088951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308" name="矩形 50"/>
            <p:cNvSpPr>
              <a:spLocks noChangeArrowheads="1"/>
            </p:cNvSpPr>
            <p:nvPr/>
          </p:nvSpPr>
          <p:spPr bwMode="auto">
            <a:xfrm>
              <a:off x="2302025" y="4909706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016160" y="4807624"/>
              <a:ext cx="1312774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310" name="矩形 52"/>
            <p:cNvSpPr>
              <a:spLocks noChangeArrowheads="1"/>
            </p:cNvSpPr>
            <p:nvPr/>
          </p:nvSpPr>
          <p:spPr bwMode="auto">
            <a:xfrm>
              <a:off x="3422661" y="4909706"/>
              <a:ext cx="498157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1" name="Rectangle 32"/>
            <p:cNvSpPr>
              <a:spLocks noChangeArrowheads="1"/>
            </p:cNvSpPr>
            <p:nvPr/>
          </p:nvSpPr>
          <p:spPr bwMode="auto">
            <a:xfrm>
              <a:off x="566815" y="5319638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12" name="矩形 54"/>
            <p:cNvSpPr>
              <a:spLocks noChangeArrowheads="1"/>
            </p:cNvSpPr>
            <p:nvPr/>
          </p:nvSpPr>
          <p:spPr bwMode="auto">
            <a:xfrm>
              <a:off x="799974" y="5327100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版本转换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3" name="Rectangle 33"/>
            <p:cNvSpPr>
              <a:spLocks noChangeArrowheads="1"/>
            </p:cNvSpPr>
            <p:nvPr/>
          </p:nvSpPr>
          <p:spPr bwMode="auto">
            <a:xfrm>
              <a:off x="1903090" y="5319638"/>
              <a:ext cx="1088833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314" name="矩形 56"/>
            <p:cNvSpPr>
              <a:spLocks noChangeArrowheads="1"/>
            </p:cNvSpPr>
            <p:nvPr/>
          </p:nvSpPr>
          <p:spPr bwMode="auto">
            <a:xfrm>
              <a:off x="2302024" y="5327100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5" name="Rectangle 34"/>
            <p:cNvSpPr>
              <a:spLocks noChangeArrowheads="1"/>
            </p:cNvSpPr>
            <p:nvPr/>
          </p:nvSpPr>
          <p:spPr bwMode="auto">
            <a:xfrm>
              <a:off x="3016147" y="5319638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316" name="矩形 58"/>
            <p:cNvSpPr>
              <a:spLocks noChangeArrowheads="1"/>
            </p:cNvSpPr>
            <p:nvPr/>
          </p:nvSpPr>
          <p:spPr bwMode="auto">
            <a:xfrm>
              <a:off x="3273479" y="5324166"/>
              <a:ext cx="686338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127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4352744" y="4807624"/>
              <a:ext cx="4208178" cy="490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318" name="Rectangle 35"/>
            <p:cNvSpPr>
              <a:spLocks noChangeArrowheads="1"/>
            </p:cNvSpPr>
            <p:nvPr/>
          </p:nvSpPr>
          <p:spPr bwMode="auto">
            <a:xfrm>
              <a:off x="4352422" y="5319638"/>
              <a:ext cx="4208500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413065" y="5317211"/>
              <a:ext cx="3536710" cy="2698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4352744" y="4807624"/>
              <a:ext cx="4208178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413065" y="4882237"/>
              <a:ext cx="4027215" cy="3682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5360" y="2160468"/>
            <a:ext cx="4768555" cy="4011050"/>
            <a:chOff x="-1609626" y="-1044510"/>
            <a:chExt cx="11235241" cy="9450475"/>
          </a:xfrm>
          <a:solidFill>
            <a:schemeClr val="bg1">
              <a:lumMod val="50000"/>
            </a:schemeClr>
          </a:solidFill>
          <a:effectLst>
            <a:outerShdw blurRad="50800" dist="38100" dir="8100000" algn="tr" rotWithShape="0">
              <a:srgbClr val="1E9FF6">
                <a:alpha val="40000"/>
              </a:srgbClr>
            </a:outerShdw>
          </a:effectLst>
        </p:grpSpPr>
        <p:sp>
          <p:nvSpPr>
            <p:cNvPr id="5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8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68"/>
              <p:cNvSpPr/>
              <p:nvPr/>
            </p:nvSpPr>
            <p:spPr bwMode="gray">
              <a:xfrm>
                <a:off x="-1609626" y="327711"/>
                <a:ext cx="4491171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70"/>
              <p:cNvSpPr/>
              <p:nvPr/>
            </p:nvSpPr>
            <p:spPr bwMode="gray">
              <a:xfrm>
                <a:off x="-1069808" y="3563694"/>
                <a:ext cx="4350730" cy="2346526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2"/>
              <p:cNvSpPr/>
              <p:nvPr/>
            </p:nvSpPr>
            <p:spPr bwMode="gray">
              <a:xfrm>
                <a:off x="2881545" y="5603006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74"/>
              <p:cNvSpPr/>
              <p:nvPr/>
            </p:nvSpPr>
            <p:spPr bwMode="gray">
              <a:xfrm>
                <a:off x="4503925" y="6255470"/>
                <a:ext cx="1789154" cy="1297612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76"/>
              <p:cNvSpPr/>
              <p:nvPr/>
            </p:nvSpPr>
            <p:spPr bwMode="gray">
              <a:xfrm>
                <a:off x="5624524" y="7889553"/>
                <a:ext cx="585169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78"/>
              <p:cNvSpPr/>
              <p:nvPr/>
            </p:nvSpPr>
            <p:spPr bwMode="gray">
              <a:xfrm>
                <a:off x="5804463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80"/>
              <p:cNvSpPr/>
              <p:nvPr/>
            </p:nvSpPr>
            <p:spPr bwMode="gray">
              <a:xfrm>
                <a:off x="7150351" y="5534249"/>
                <a:ext cx="939196" cy="1240557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82"/>
              <p:cNvSpPr/>
              <p:nvPr/>
            </p:nvSpPr>
            <p:spPr bwMode="gray">
              <a:xfrm>
                <a:off x="7480971" y="4767679"/>
                <a:ext cx="849957" cy="955289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84"/>
              <p:cNvSpPr/>
              <p:nvPr/>
            </p:nvSpPr>
            <p:spPr bwMode="gray">
              <a:xfrm>
                <a:off x="7107926" y="3809465"/>
                <a:ext cx="1149856" cy="1021120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86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87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88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89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90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1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2"/>
              <p:cNvSpPr/>
              <p:nvPr/>
            </p:nvSpPr>
            <p:spPr bwMode="gray">
              <a:xfrm>
                <a:off x="6594441" y="3064837"/>
                <a:ext cx="1480477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6"/>
              <p:cNvSpPr/>
              <p:nvPr/>
            </p:nvSpPr>
            <p:spPr bwMode="gray">
              <a:xfrm>
                <a:off x="6560794" y="2397745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8"/>
              <p:cNvSpPr/>
              <p:nvPr/>
            </p:nvSpPr>
            <p:spPr bwMode="gray">
              <a:xfrm>
                <a:off x="6822656" y="2652294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00"/>
              <p:cNvSpPr/>
              <p:nvPr/>
            </p:nvSpPr>
            <p:spPr bwMode="gray">
              <a:xfrm>
                <a:off x="7170832" y="1539010"/>
                <a:ext cx="1291760" cy="1288834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02"/>
              <p:cNvSpPr/>
              <p:nvPr/>
            </p:nvSpPr>
            <p:spPr bwMode="gray">
              <a:xfrm>
                <a:off x="7456102" y="814864"/>
                <a:ext cx="1893020" cy="1294686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06"/>
              <p:cNvSpPr/>
              <p:nvPr/>
            </p:nvSpPr>
            <p:spPr bwMode="gray">
              <a:xfrm>
                <a:off x="3027837" y="-909922"/>
                <a:ext cx="4930047" cy="4425339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gray">
              <a:xfrm>
                <a:off x="2283209" y="2138808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10"/>
              <p:cNvSpPr/>
              <p:nvPr/>
            </p:nvSpPr>
            <p:spPr bwMode="gray">
              <a:xfrm>
                <a:off x="1316219" y="2974136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12"/>
              <p:cNvSpPr/>
              <p:nvPr/>
            </p:nvSpPr>
            <p:spPr bwMode="gray">
              <a:xfrm>
                <a:off x="2959079" y="4350745"/>
                <a:ext cx="2737127" cy="2081737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14"/>
              <p:cNvSpPr/>
              <p:nvPr/>
            </p:nvSpPr>
            <p:spPr bwMode="gray">
              <a:xfrm>
                <a:off x="4293264" y="5582526"/>
                <a:ext cx="1360518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18"/>
              <p:cNvSpPr/>
              <p:nvPr/>
            </p:nvSpPr>
            <p:spPr bwMode="gray">
              <a:xfrm>
                <a:off x="6549090" y="5158279"/>
                <a:ext cx="1069396" cy="1474625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20"/>
              <p:cNvSpPr/>
              <p:nvPr/>
            </p:nvSpPr>
            <p:spPr bwMode="gray">
              <a:xfrm>
                <a:off x="6671975" y="3935276"/>
                <a:ext cx="1085488" cy="1342962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22"/>
              <p:cNvSpPr/>
              <p:nvPr/>
            </p:nvSpPr>
            <p:spPr bwMode="gray">
              <a:xfrm>
                <a:off x="5342180" y="4502890"/>
                <a:ext cx="1705767" cy="1070858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24"/>
              <p:cNvSpPr/>
              <p:nvPr/>
            </p:nvSpPr>
            <p:spPr bwMode="gray">
              <a:xfrm>
                <a:off x="5659633" y="3661710"/>
                <a:ext cx="1345888" cy="11966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26"/>
              <p:cNvSpPr/>
              <p:nvPr/>
            </p:nvSpPr>
            <p:spPr bwMode="gray">
              <a:xfrm>
                <a:off x="5624524" y="2592314"/>
                <a:ext cx="753405" cy="1581418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9"/>
              <p:cNvSpPr/>
              <p:nvPr/>
            </p:nvSpPr>
            <p:spPr bwMode="gray">
              <a:xfrm>
                <a:off x="8205117" y="6161843"/>
                <a:ext cx="362805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Freeform 128"/>
            <p:cNvSpPr/>
            <p:nvPr/>
          </p:nvSpPr>
          <p:spPr bwMode="gray">
            <a:xfrm>
              <a:off x="4442460" y="2909704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41"/>
          <p:cNvGrpSpPr/>
          <p:nvPr/>
        </p:nvGrpSpPr>
        <p:grpSpPr bwMode="auto">
          <a:xfrm>
            <a:off x="5867400" y="2627313"/>
            <a:ext cx="2655888" cy="2819400"/>
            <a:chOff x="5868144" y="2627089"/>
            <a:chExt cx="2654771" cy="2820409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5868144" y="294946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TextBox 44"/>
            <p:cNvSpPr txBox="1">
              <a:spLocks noChangeArrowheads="1"/>
            </p:cNvSpPr>
            <p:nvPr/>
          </p:nvSpPr>
          <p:spPr bwMode="auto">
            <a:xfrm>
              <a:off x="6660232" y="262708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5868144" y="3444944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3" name="TextBox 46"/>
            <p:cNvSpPr txBox="1">
              <a:spLocks noChangeArrowheads="1"/>
            </p:cNvSpPr>
            <p:nvPr/>
          </p:nvSpPr>
          <p:spPr bwMode="auto">
            <a:xfrm>
              <a:off x="6660232" y="312238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5868144" y="391977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5" name="TextBox 48"/>
            <p:cNvSpPr txBox="1">
              <a:spLocks noChangeArrowheads="1"/>
            </p:cNvSpPr>
            <p:nvPr/>
          </p:nvSpPr>
          <p:spPr bwMode="auto">
            <a:xfrm>
              <a:off x="6660232" y="359681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5868144" y="442954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7" name="TextBox 50"/>
            <p:cNvSpPr txBox="1">
              <a:spLocks noChangeArrowheads="1"/>
            </p:cNvSpPr>
            <p:nvPr/>
          </p:nvSpPr>
          <p:spPr bwMode="auto">
            <a:xfrm>
              <a:off x="6660232" y="410733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5868144" y="493931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9" name="TextBox 52"/>
            <p:cNvSpPr txBox="1">
              <a:spLocks noChangeArrowheads="1"/>
            </p:cNvSpPr>
            <p:nvPr/>
          </p:nvSpPr>
          <p:spPr bwMode="auto">
            <a:xfrm>
              <a:off x="6660232" y="461680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5868144" y="5447498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1" name="TextBox 54"/>
            <p:cNvSpPr txBox="1">
              <a:spLocks noChangeArrowheads="1"/>
            </p:cNvSpPr>
            <p:nvPr/>
          </p:nvSpPr>
          <p:spPr bwMode="auto">
            <a:xfrm>
              <a:off x="6660232" y="512494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3971925" y="3683000"/>
            <a:ext cx="142875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194175" y="4510088"/>
            <a:ext cx="144463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90838" y="4902200"/>
            <a:ext cx="142875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636713" y="3678238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65575" y="5432425"/>
            <a:ext cx="144463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632325" y="3108325"/>
            <a:ext cx="144463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6287" y="2470943"/>
            <a:ext cx="7561263" cy="3400425"/>
            <a:chOff x="790575" y="1722438"/>
            <a:chExt cx="7561263" cy="3400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90575" y="1722438"/>
              <a:ext cx="7561262" cy="3400425"/>
            </a:xfrm>
            <a:custGeom>
              <a:avLst/>
              <a:gdLst>
                <a:gd name="T0" fmla="*/ 591 w 652"/>
                <a:gd name="T1" fmla="*/ 191 h 293"/>
                <a:gd name="T2" fmla="*/ 314 w 652"/>
                <a:gd name="T3" fmla="*/ 92 h 293"/>
                <a:gd name="T4" fmla="*/ 549 w 652"/>
                <a:gd name="T5" fmla="*/ 189 h 293"/>
                <a:gd name="T6" fmla="*/ 544 w 652"/>
                <a:gd name="T7" fmla="*/ 200 h 293"/>
                <a:gd name="T8" fmla="*/ 66 w 652"/>
                <a:gd name="T9" fmla="*/ 64 h 293"/>
                <a:gd name="T10" fmla="*/ 528 w 652"/>
                <a:gd name="T11" fmla="*/ 146 h 293"/>
                <a:gd name="T12" fmla="*/ 132 w 652"/>
                <a:gd name="T13" fmla="*/ 18 h 293"/>
                <a:gd name="T14" fmla="*/ 412 w 652"/>
                <a:gd name="T15" fmla="*/ 6 h 293"/>
                <a:gd name="T16" fmla="*/ 173 w 652"/>
                <a:gd name="T17" fmla="*/ 134 h 293"/>
                <a:gd name="T18" fmla="*/ 120 w 652"/>
                <a:gd name="T19" fmla="*/ 23 h 293"/>
                <a:gd name="T20" fmla="*/ 164 w 652"/>
                <a:gd name="T21" fmla="*/ 128 h 293"/>
                <a:gd name="T22" fmla="*/ 626 w 652"/>
                <a:gd name="T23" fmla="*/ 262 h 293"/>
                <a:gd name="T24" fmla="*/ 528 w 652"/>
                <a:gd name="T25" fmla="*/ 186 h 293"/>
                <a:gd name="T26" fmla="*/ 152 w 652"/>
                <a:gd name="T27" fmla="*/ 16 h 293"/>
                <a:gd name="T28" fmla="*/ 88 w 652"/>
                <a:gd name="T29" fmla="*/ 13 h 293"/>
                <a:gd name="T30" fmla="*/ 344 w 652"/>
                <a:gd name="T31" fmla="*/ 12 h 293"/>
                <a:gd name="T32" fmla="*/ 559 w 652"/>
                <a:gd name="T33" fmla="*/ 92 h 293"/>
                <a:gd name="T34" fmla="*/ 499 w 652"/>
                <a:gd name="T35" fmla="*/ 181 h 293"/>
                <a:gd name="T36" fmla="*/ 508 w 652"/>
                <a:gd name="T37" fmla="*/ 170 h 293"/>
                <a:gd name="T38" fmla="*/ 578 w 652"/>
                <a:gd name="T39" fmla="*/ 196 h 293"/>
                <a:gd name="T40" fmla="*/ 574 w 652"/>
                <a:gd name="T41" fmla="*/ 256 h 293"/>
                <a:gd name="T42" fmla="*/ 535 w 652"/>
                <a:gd name="T43" fmla="*/ 205 h 293"/>
                <a:gd name="T44" fmla="*/ 214 w 652"/>
                <a:gd name="T45" fmla="*/ 2 h 293"/>
                <a:gd name="T46" fmla="*/ 177 w 652"/>
                <a:gd name="T47" fmla="*/ 7 h 293"/>
                <a:gd name="T48" fmla="*/ 243 w 652"/>
                <a:gd name="T49" fmla="*/ 35 h 293"/>
                <a:gd name="T50" fmla="*/ 234 w 652"/>
                <a:gd name="T51" fmla="*/ 0 h 293"/>
                <a:gd name="T52" fmla="*/ 172 w 652"/>
                <a:gd name="T53" fmla="*/ 210 h 293"/>
                <a:gd name="T54" fmla="*/ 180 w 652"/>
                <a:gd name="T55" fmla="*/ 284 h 293"/>
                <a:gd name="T56" fmla="*/ 241 w 652"/>
                <a:gd name="T57" fmla="*/ 196 h 293"/>
                <a:gd name="T58" fmla="*/ 149 w 652"/>
                <a:gd name="T59" fmla="*/ 142 h 293"/>
                <a:gd name="T60" fmla="*/ 168 w 652"/>
                <a:gd name="T61" fmla="*/ 96 h 293"/>
                <a:gd name="T62" fmla="*/ 199 w 652"/>
                <a:gd name="T63" fmla="*/ 74 h 293"/>
                <a:gd name="T64" fmla="*/ 163 w 652"/>
                <a:gd name="T65" fmla="*/ 65 h 293"/>
                <a:gd name="T66" fmla="*/ 155 w 652"/>
                <a:gd name="T67" fmla="*/ 28 h 293"/>
                <a:gd name="T68" fmla="*/ 175 w 652"/>
                <a:gd name="T69" fmla="*/ 25 h 293"/>
                <a:gd name="T70" fmla="*/ 114 w 652"/>
                <a:gd name="T71" fmla="*/ 30 h 293"/>
                <a:gd name="T72" fmla="*/ 97 w 652"/>
                <a:gd name="T73" fmla="*/ 30 h 293"/>
                <a:gd name="T74" fmla="*/ 9 w 652"/>
                <a:gd name="T75" fmla="*/ 43 h 293"/>
                <a:gd name="T76" fmla="*/ 64 w 652"/>
                <a:gd name="T77" fmla="*/ 58 h 293"/>
                <a:gd name="T78" fmla="*/ 109 w 652"/>
                <a:gd name="T79" fmla="*/ 122 h 293"/>
                <a:gd name="T80" fmla="*/ 149 w 652"/>
                <a:gd name="T81" fmla="*/ 86 h 293"/>
                <a:gd name="T82" fmla="*/ 130 w 652"/>
                <a:gd name="T83" fmla="*/ 67 h 293"/>
                <a:gd name="T84" fmla="*/ 91 w 652"/>
                <a:gd name="T85" fmla="*/ 36 h 293"/>
                <a:gd name="T86" fmla="*/ 331 w 652"/>
                <a:gd name="T87" fmla="*/ 147 h 293"/>
                <a:gd name="T88" fmla="*/ 366 w 652"/>
                <a:gd name="T89" fmla="*/ 100 h 293"/>
                <a:gd name="T90" fmla="*/ 312 w 652"/>
                <a:gd name="T91" fmla="*/ 84 h 293"/>
                <a:gd name="T92" fmla="*/ 353 w 652"/>
                <a:gd name="T93" fmla="*/ 92 h 293"/>
                <a:gd name="T94" fmla="*/ 442 w 652"/>
                <a:gd name="T95" fmla="*/ 78 h 293"/>
                <a:gd name="T96" fmla="*/ 498 w 652"/>
                <a:gd name="T97" fmla="*/ 65 h 293"/>
                <a:gd name="T98" fmla="*/ 329 w 652"/>
                <a:gd name="T99" fmla="*/ 59 h 293"/>
                <a:gd name="T100" fmla="*/ 449 w 652"/>
                <a:gd name="T101" fmla="*/ 23 h 293"/>
                <a:gd name="T102" fmla="*/ 385 w 652"/>
                <a:gd name="T103" fmla="*/ 33 h 293"/>
                <a:gd name="T104" fmla="*/ 334 w 652"/>
                <a:gd name="T105" fmla="*/ 32 h 293"/>
                <a:gd name="T106" fmla="*/ 289 w 652"/>
                <a:gd name="T107" fmla="*/ 95 h 293"/>
                <a:gd name="T108" fmla="*/ 323 w 652"/>
                <a:gd name="T109" fmla="*/ 172 h 293"/>
                <a:gd name="T110" fmla="*/ 369 w 652"/>
                <a:gd name="T111" fmla="*/ 220 h 293"/>
                <a:gd name="T112" fmla="*/ 413 w 652"/>
                <a:gd name="T113" fmla="*/ 130 h 293"/>
                <a:gd name="T114" fmla="*/ 450 w 652"/>
                <a:gd name="T115" fmla="*/ 154 h 293"/>
                <a:gd name="T116" fmla="*/ 501 w 652"/>
                <a:gd name="T117" fmla="*/ 153 h 293"/>
                <a:gd name="T118" fmla="*/ 531 w 652"/>
                <a:gd name="T119" fmla="*/ 92 h 293"/>
                <a:gd name="T120" fmla="*/ 598 w 652"/>
                <a:gd name="T121" fmla="*/ 47 h 293"/>
                <a:gd name="T122" fmla="*/ 648 w 652"/>
                <a:gd name="T123" fmla="*/ 38 h 293"/>
                <a:gd name="T124" fmla="*/ 529 w 652"/>
                <a:gd name="T125" fmla="*/ 2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2" h="293">
                  <a:moveTo>
                    <a:pt x="355" y="213"/>
                  </a:moveTo>
                  <a:cubicBezTo>
                    <a:pt x="355" y="213"/>
                    <a:pt x="355" y="213"/>
                    <a:pt x="355" y="213"/>
                  </a:cubicBezTo>
                  <a:cubicBezTo>
                    <a:pt x="355" y="213"/>
                    <a:pt x="355" y="213"/>
                    <a:pt x="355" y="213"/>
                  </a:cubicBezTo>
                  <a:close/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385" y="201"/>
                  </a:moveTo>
                  <a:cubicBezTo>
                    <a:pt x="384" y="201"/>
                    <a:pt x="384" y="201"/>
                    <a:pt x="384" y="201"/>
                  </a:cubicBezTo>
                  <a:cubicBezTo>
                    <a:pt x="385" y="201"/>
                    <a:pt x="385" y="201"/>
                    <a:pt x="385" y="201"/>
                  </a:cubicBezTo>
                  <a:close/>
                  <a:moveTo>
                    <a:pt x="541" y="179"/>
                  </a:moveTo>
                  <a:cubicBezTo>
                    <a:pt x="541" y="180"/>
                    <a:pt x="541" y="180"/>
                    <a:pt x="541" y="180"/>
                  </a:cubicBezTo>
                  <a:cubicBezTo>
                    <a:pt x="541" y="179"/>
                    <a:pt x="541" y="179"/>
                    <a:pt x="541" y="179"/>
                  </a:cubicBezTo>
                  <a:close/>
                  <a:moveTo>
                    <a:pt x="553" y="178"/>
                  </a:moveTo>
                  <a:cubicBezTo>
                    <a:pt x="552" y="178"/>
                    <a:pt x="552" y="178"/>
                    <a:pt x="552" y="178"/>
                  </a:cubicBezTo>
                  <a:cubicBezTo>
                    <a:pt x="553" y="178"/>
                    <a:pt x="553" y="178"/>
                    <a:pt x="553" y="178"/>
                  </a:cubicBezTo>
                  <a:close/>
                  <a:moveTo>
                    <a:pt x="21" y="172"/>
                  </a:move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lose/>
                  <a:moveTo>
                    <a:pt x="539" y="171"/>
                  </a:moveTo>
                  <a:cubicBezTo>
                    <a:pt x="539" y="170"/>
                    <a:pt x="539" y="170"/>
                    <a:pt x="539" y="170"/>
                  </a:cubicBezTo>
                  <a:cubicBezTo>
                    <a:pt x="539" y="171"/>
                    <a:pt x="539" y="171"/>
                    <a:pt x="539" y="171"/>
                  </a:cubicBezTo>
                  <a:close/>
                  <a:moveTo>
                    <a:pt x="527" y="162"/>
                  </a:moveTo>
                  <a:cubicBezTo>
                    <a:pt x="527" y="162"/>
                    <a:pt x="527" y="162"/>
                    <a:pt x="527" y="162"/>
                  </a:cubicBezTo>
                  <a:cubicBezTo>
                    <a:pt x="527" y="162"/>
                    <a:pt x="527" y="162"/>
                    <a:pt x="527" y="162"/>
                  </a:cubicBezTo>
                  <a:close/>
                  <a:moveTo>
                    <a:pt x="616" y="157"/>
                  </a:moveTo>
                  <a:cubicBezTo>
                    <a:pt x="616" y="157"/>
                    <a:pt x="616" y="157"/>
                    <a:pt x="616" y="157"/>
                  </a:cubicBezTo>
                  <a:cubicBezTo>
                    <a:pt x="616" y="157"/>
                    <a:pt x="616" y="157"/>
                    <a:pt x="616" y="157"/>
                  </a:cubicBezTo>
                  <a:close/>
                  <a:moveTo>
                    <a:pt x="272" y="17"/>
                  </a:moveTo>
                  <a:cubicBezTo>
                    <a:pt x="272" y="17"/>
                    <a:pt x="272" y="17"/>
                    <a:pt x="272" y="17"/>
                  </a:cubicBezTo>
                  <a:cubicBezTo>
                    <a:pt x="272" y="17"/>
                    <a:pt x="272" y="17"/>
                    <a:pt x="272" y="17"/>
                  </a:cubicBezTo>
                  <a:close/>
                  <a:moveTo>
                    <a:pt x="552" y="16"/>
                  </a:moveTo>
                  <a:cubicBezTo>
                    <a:pt x="552" y="17"/>
                    <a:pt x="552" y="17"/>
                    <a:pt x="552" y="17"/>
                  </a:cubicBezTo>
                  <a:cubicBezTo>
                    <a:pt x="552" y="16"/>
                    <a:pt x="552" y="16"/>
                    <a:pt x="552" y="16"/>
                  </a:cubicBezTo>
                  <a:close/>
                  <a:moveTo>
                    <a:pt x="454" y="16"/>
                  </a:moveTo>
                  <a:cubicBezTo>
                    <a:pt x="454" y="17"/>
                    <a:pt x="454" y="17"/>
                    <a:pt x="454" y="17"/>
                  </a:cubicBezTo>
                  <a:cubicBezTo>
                    <a:pt x="454" y="16"/>
                    <a:pt x="454" y="16"/>
                    <a:pt x="454" y="16"/>
                  </a:cubicBezTo>
                  <a:close/>
                  <a:moveTo>
                    <a:pt x="194" y="141"/>
                  </a:moveTo>
                  <a:cubicBezTo>
                    <a:pt x="194" y="141"/>
                    <a:pt x="194" y="141"/>
                    <a:pt x="194" y="141"/>
                  </a:cubicBezTo>
                  <a:cubicBezTo>
                    <a:pt x="194" y="141"/>
                    <a:pt x="194" y="141"/>
                    <a:pt x="194" y="141"/>
                  </a:cubicBezTo>
                  <a:close/>
                  <a:moveTo>
                    <a:pt x="260" y="140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260" y="140"/>
                    <a:pt x="260" y="140"/>
                    <a:pt x="260" y="140"/>
                  </a:cubicBezTo>
                  <a:close/>
                  <a:moveTo>
                    <a:pt x="22" y="132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2" y="132"/>
                    <a:pt x="22" y="132"/>
                    <a:pt x="22" y="132"/>
                  </a:cubicBezTo>
                  <a:close/>
                  <a:moveTo>
                    <a:pt x="281" y="116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6"/>
                    <a:pt x="281" y="116"/>
                    <a:pt x="281" y="116"/>
                  </a:cubicBezTo>
                  <a:close/>
                  <a:moveTo>
                    <a:pt x="280" y="116"/>
                  </a:moveTo>
                  <a:cubicBezTo>
                    <a:pt x="280" y="116"/>
                    <a:pt x="280" y="116"/>
                    <a:pt x="280" y="116"/>
                  </a:cubicBezTo>
                  <a:cubicBezTo>
                    <a:pt x="280" y="116"/>
                    <a:pt x="280" y="116"/>
                    <a:pt x="280" y="116"/>
                  </a:cubicBezTo>
                  <a:close/>
                  <a:moveTo>
                    <a:pt x="281" y="114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4"/>
                    <a:pt x="281" y="114"/>
                    <a:pt x="281" y="114"/>
                  </a:cubicBezTo>
                  <a:close/>
                  <a:moveTo>
                    <a:pt x="275" y="106"/>
                  </a:moveTo>
                  <a:cubicBezTo>
                    <a:pt x="275" y="107"/>
                    <a:pt x="275" y="107"/>
                    <a:pt x="275" y="107"/>
                  </a:cubicBezTo>
                  <a:cubicBezTo>
                    <a:pt x="275" y="106"/>
                    <a:pt x="275" y="106"/>
                    <a:pt x="275" y="106"/>
                  </a:cubicBezTo>
                  <a:close/>
                  <a:moveTo>
                    <a:pt x="260" y="96"/>
                  </a:moveTo>
                  <a:cubicBezTo>
                    <a:pt x="260" y="96"/>
                    <a:pt x="260" y="96"/>
                    <a:pt x="260" y="96"/>
                  </a:cubicBezTo>
                  <a:cubicBezTo>
                    <a:pt x="260" y="96"/>
                    <a:pt x="260" y="96"/>
                    <a:pt x="260" y="96"/>
                  </a:cubicBezTo>
                  <a:close/>
                  <a:moveTo>
                    <a:pt x="309" y="93"/>
                  </a:moveTo>
                  <a:cubicBezTo>
                    <a:pt x="308" y="94"/>
                    <a:pt x="308" y="94"/>
                    <a:pt x="308" y="94"/>
                  </a:cubicBezTo>
                  <a:cubicBezTo>
                    <a:pt x="309" y="93"/>
                    <a:pt x="309" y="93"/>
                    <a:pt x="309" y="93"/>
                  </a:cubicBezTo>
                  <a:close/>
                  <a:moveTo>
                    <a:pt x="575" y="80"/>
                  </a:moveTo>
                  <a:cubicBezTo>
                    <a:pt x="575" y="80"/>
                    <a:pt x="575" y="80"/>
                    <a:pt x="575" y="80"/>
                  </a:cubicBezTo>
                  <a:cubicBezTo>
                    <a:pt x="575" y="80"/>
                    <a:pt x="575" y="80"/>
                    <a:pt x="575" y="80"/>
                  </a:cubicBezTo>
                  <a:close/>
                  <a:moveTo>
                    <a:pt x="619" y="64"/>
                  </a:moveTo>
                  <a:cubicBezTo>
                    <a:pt x="619" y="64"/>
                    <a:pt x="619" y="64"/>
                    <a:pt x="619" y="64"/>
                  </a:cubicBezTo>
                  <a:cubicBezTo>
                    <a:pt x="619" y="64"/>
                    <a:pt x="619" y="64"/>
                    <a:pt x="619" y="64"/>
                  </a:cubicBezTo>
                  <a:close/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30" y="17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lose/>
                  <a:moveTo>
                    <a:pt x="608" y="220"/>
                  </a:moveTo>
                  <a:cubicBezTo>
                    <a:pt x="609" y="220"/>
                    <a:pt x="609" y="220"/>
                    <a:pt x="609" y="220"/>
                  </a:cubicBezTo>
                  <a:cubicBezTo>
                    <a:pt x="609" y="220"/>
                    <a:pt x="608" y="220"/>
                    <a:pt x="608" y="220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608" y="208"/>
                  </a:move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lose/>
                  <a:moveTo>
                    <a:pt x="607" y="60"/>
                  </a:move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lose/>
                  <a:moveTo>
                    <a:pt x="610" y="157"/>
                  </a:moveTo>
                  <a:cubicBezTo>
                    <a:pt x="609" y="156"/>
                    <a:pt x="609" y="156"/>
                    <a:pt x="609" y="156"/>
                  </a:cubicBezTo>
                  <a:cubicBezTo>
                    <a:pt x="609" y="157"/>
                    <a:pt x="609" y="157"/>
                    <a:pt x="609" y="157"/>
                  </a:cubicBezTo>
                  <a:cubicBezTo>
                    <a:pt x="610" y="157"/>
                    <a:pt x="610" y="157"/>
                    <a:pt x="610" y="157"/>
                  </a:cubicBezTo>
                  <a:close/>
                  <a:moveTo>
                    <a:pt x="304" y="49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303" y="48"/>
                    <a:pt x="303" y="48"/>
                    <a:pt x="303" y="48"/>
                  </a:cubicBezTo>
                  <a:cubicBezTo>
                    <a:pt x="304" y="49"/>
                    <a:pt x="304" y="49"/>
                    <a:pt x="304" y="49"/>
                  </a:cubicBezTo>
                  <a:close/>
                  <a:moveTo>
                    <a:pt x="188" y="45"/>
                  </a:moveTo>
                  <a:cubicBezTo>
                    <a:pt x="187" y="45"/>
                    <a:pt x="187" y="45"/>
                    <a:pt x="187" y="45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8" y="45"/>
                    <a:pt x="188" y="45"/>
                    <a:pt x="188" y="45"/>
                  </a:cubicBezTo>
                  <a:close/>
                  <a:moveTo>
                    <a:pt x="591" y="191"/>
                  </a:moveTo>
                  <a:cubicBezTo>
                    <a:pt x="591" y="191"/>
                    <a:pt x="591" y="191"/>
                    <a:pt x="591" y="191"/>
                  </a:cubicBezTo>
                  <a:cubicBezTo>
                    <a:pt x="591" y="191"/>
                    <a:pt x="591" y="191"/>
                    <a:pt x="591" y="191"/>
                  </a:cubicBezTo>
                  <a:cubicBezTo>
                    <a:pt x="591" y="190"/>
                    <a:pt x="591" y="190"/>
                    <a:pt x="591" y="190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1" y="191"/>
                    <a:pt x="591" y="191"/>
                    <a:pt x="591" y="191"/>
                  </a:cubicBezTo>
                  <a:close/>
                  <a:moveTo>
                    <a:pt x="333" y="59"/>
                  </a:moveTo>
                  <a:cubicBezTo>
                    <a:pt x="332" y="59"/>
                    <a:pt x="332" y="59"/>
                    <a:pt x="332" y="59"/>
                  </a:cubicBezTo>
                  <a:cubicBezTo>
                    <a:pt x="332" y="60"/>
                    <a:pt x="332" y="60"/>
                    <a:pt x="332" y="60"/>
                  </a:cubicBezTo>
                  <a:cubicBezTo>
                    <a:pt x="333" y="59"/>
                    <a:pt x="333" y="59"/>
                    <a:pt x="333" y="59"/>
                  </a:cubicBezTo>
                  <a:close/>
                  <a:moveTo>
                    <a:pt x="592" y="194"/>
                  </a:moveTo>
                  <a:cubicBezTo>
                    <a:pt x="592" y="193"/>
                    <a:pt x="592" y="193"/>
                    <a:pt x="592" y="193"/>
                  </a:cubicBezTo>
                  <a:cubicBezTo>
                    <a:pt x="591" y="193"/>
                    <a:pt x="591" y="193"/>
                    <a:pt x="591" y="193"/>
                  </a:cubicBezTo>
                  <a:cubicBezTo>
                    <a:pt x="592" y="194"/>
                    <a:pt x="592" y="194"/>
                    <a:pt x="592" y="194"/>
                  </a:cubicBezTo>
                  <a:close/>
                  <a:moveTo>
                    <a:pt x="98" y="11"/>
                  </a:move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lose/>
                  <a:moveTo>
                    <a:pt x="410" y="219"/>
                  </a:moveTo>
                  <a:cubicBezTo>
                    <a:pt x="410" y="218"/>
                    <a:pt x="410" y="218"/>
                    <a:pt x="410" y="218"/>
                  </a:cubicBez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10" y="219"/>
                  </a:cubicBezTo>
                  <a:close/>
                  <a:moveTo>
                    <a:pt x="543" y="176"/>
                  </a:moveTo>
                  <a:cubicBezTo>
                    <a:pt x="543" y="176"/>
                    <a:pt x="543" y="176"/>
                    <a:pt x="543" y="176"/>
                  </a:cubicBezTo>
                  <a:cubicBezTo>
                    <a:pt x="542" y="176"/>
                    <a:pt x="542" y="176"/>
                    <a:pt x="542" y="176"/>
                  </a:cubicBezTo>
                  <a:cubicBezTo>
                    <a:pt x="543" y="176"/>
                    <a:pt x="543" y="176"/>
                    <a:pt x="543" y="176"/>
                  </a:cubicBezTo>
                  <a:close/>
                  <a:moveTo>
                    <a:pt x="213" y="241"/>
                  </a:moveTo>
                  <a:cubicBezTo>
                    <a:pt x="213" y="242"/>
                    <a:pt x="213" y="242"/>
                    <a:pt x="213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1"/>
                    <a:pt x="213" y="241"/>
                    <a:pt x="213" y="241"/>
                  </a:cubicBezTo>
                  <a:close/>
                  <a:moveTo>
                    <a:pt x="544" y="192"/>
                  </a:moveTo>
                  <a:cubicBezTo>
                    <a:pt x="544" y="192"/>
                    <a:pt x="544" y="192"/>
                    <a:pt x="544" y="192"/>
                  </a:cubicBezTo>
                  <a:cubicBezTo>
                    <a:pt x="544" y="191"/>
                    <a:pt x="544" y="191"/>
                    <a:pt x="544" y="191"/>
                  </a:cubicBezTo>
                  <a:cubicBezTo>
                    <a:pt x="544" y="192"/>
                    <a:pt x="544" y="192"/>
                    <a:pt x="544" y="192"/>
                  </a:cubicBezTo>
                  <a:cubicBezTo>
                    <a:pt x="544" y="192"/>
                    <a:pt x="544" y="192"/>
                    <a:pt x="544" y="192"/>
                  </a:cubicBezTo>
                  <a:close/>
                  <a:moveTo>
                    <a:pt x="578" y="79"/>
                  </a:move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lose/>
                  <a:moveTo>
                    <a:pt x="486" y="179"/>
                  </a:moveTo>
                  <a:cubicBezTo>
                    <a:pt x="486" y="179"/>
                    <a:pt x="486" y="179"/>
                    <a:pt x="486" y="179"/>
                  </a:cubicBezTo>
                  <a:cubicBezTo>
                    <a:pt x="486" y="178"/>
                    <a:pt x="486" y="178"/>
                    <a:pt x="486" y="178"/>
                  </a:cubicBezTo>
                  <a:cubicBezTo>
                    <a:pt x="485" y="179"/>
                    <a:pt x="485" y="179"/>
                    <a:pt x="485" y="179"/>
                  </a:cubicBezTo>
                  <a:cubicBezTo>
                    <a:pt x="486" y="179"/>
                    <a:pt x="486" y="179"/>
                    <a:pt x="486" y="179"/>
                  </a:cubicBezTo>
                  <a:close/>
                  <a:moveTo>
                    <a:pt x="536" y="106"/>
                  </a:moveTo>
                  <a:cubicBezTo>
                    <a:pt x="536" y="105"/>
                    <a:pt x="536" y="105"/>
                    <a:pt x="536" y="105"/>
                  </a:cubicBezTo>
                  <a:cubicBezTo>
                    <a:pt x="535" y="105"/>
                    <a:pt x="535" y="105"/>
                    <a:pt x="535" y="105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6"/>
                    <a:pt x="536" y="106"/>
                    <a:pt x="536" y="106"/>
                  </a:cubicBezTo>
                  <a:close/>
                  <a:moveTo>
                    <a:pt x="435" y="22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5" y="22"/>
                    <a:pt x="435" y="22"/>
                    <a:pt x="435" y="22"/>
                  </a:cubicBezTo>
                  <a:close/>
                  <a:moveTo>
                    <a:pt x="604" y="52"/>
                  </a:moveTo>
                  <a:cubicBezTo>
                    <a:pt x="603" y="51"/>
                    <a:pt x="603" y="51"/>
                    <a:pt x="603" y="51"/>
                  </a:cubicBezTo>
                  <a:cubicBezTo>
                    <a:pt x="602" y="52"/>
                    <a:pt x="602" y="52"/>
                    <a:pt x="602" y="52"/>
                  </a:cubicBezTo>
                  <a:cubicBezTo>
                    <a:pt x="604" y="52"/>
                    <a:pt x="604" y="52"/>
                    <a:pt x="604" y="52"/>
                  </a:cubicBezTo>
                  <a:close/>
                  <a:moveTo>
                    <a:pt x="594" y="192"/>
                  </a:moveTo>
                  <a:cubicBezTo>
                    <a:pt x="595" y="193"/>
                    <a:pt x="595" y="193"/>
                    <a:pt x="595" y="193"/>
                  </a:cubicBezTo>
                  <a:cubicBezTo>
                    <a:pt x="595" y="193"/>
                    <a:pt x="595" y="193"/>
                    <a:pt x="595" y="193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lose/>
                  <a:moveTo>
                    <a:pt x="173" y="131"/>
                  </a:moveTo>
                  <a:cubicBezTo>
                    <a:pt x="173" y="131"/>
                    <a:pt x="173" y="131"/>
                    <a:pt x="173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lose/>
                  <a:moveTo>
                    <a:pt x="533" y="194"/>
                  </a:moveTo>
                  <a:cubicBezTo>
                    <a:pt x="531" y="193"/>
                    <a:pt x="531" y="193"/>
                    <a:pt x="531" y="193"/>
                  </a:cubicBezTo>
                  <a:cubicBezTo>
                    <a:pt x="531" y="194"/>
                    <a:pt x="531" y="194"/>
                    <a:pt x="531" y="194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30" y="194"/>
                  </a:moveTo>
                  <a:cubicBezTo>
                    <a:pt x="530" y="193"/>
                    <a:pt x="530" y="193"/>
                    <a:pt x="530" y="19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0" y="194"/>
                    <a:pt x="530" y="194"/>
                    <a:pt x="530" y="194"/>
                  </a:cubicBezTo>
                  <a:cubicBezTo>
                    <a:pt x="530" y="194"/>
                    <a:pt x="530" y="194"/>
                    <a:pt x="530" y="194"/>
                  </a:cubicBezTo>
                  <a:close/>
                  <a:moveTo>
                    <a:pt x="533" y="180"/>
                  </a:moveTo>
                  <a:cubicBezTo>
                    <a:pt x="533" y="179"/>
                    <a:pt x="533" y="179"/>
                    <a:pt x="533" y="179"/>
                  </a:cubicBezTo>
                  <a:cubicBezTo>
                    <a:pt x="531" y="179"/>
                    <a:pt x="531" y="179"/>
                    <a:pt x="531" y="179"/>
                  </a:cubicBezTo>
                  <a:cubicBezTo>
                    <a:pt x="533" y="180"/>
                    <a:pt x="533" y="180"/>
                    <a:pt x="533" y="180"/>
                  </a:cubicBezTo>
                  <a:close/>
                  <a:moveTo>
                    <a:pt x="600" y="198"/>
                  </a:moveTo>
                  <a:cubicBezTo>
                    <a:pt x="600" y="198"/>
                    <a:pt x="600" y="198"/>
                    <a:pt x="600" y="198"/>
                  </a:cubicBezTo>
                  <a:cubicBezTo>
                    <a:pt x="600" y="198"/>
                    <a:pt x="600" y="198"/>
                    <a:pt x="600" y="198"/>
                  </a:cubicBezTo>
                  <a:cubicBezTo>
                    <a:pt x="599" y="198"/>
                    <a:pt x="599" y="198"/>
                    <a:pt x="599" y="198"/>
                  </a:cubicBezTo>
                  <a:cubicBezTo>
                    <a:pt x="600" y="198"/>
                    <a:pt x="600" y="198"/>
                    <a:pt x="600" y="198"/>
                  </a:cubicBezTo>
                  <a:close/>
                  <a:moveTo>
                    <a:pt x="588" y="70"/>
                  </a:moveTo>
                  <a:cubicBezTo>
                    <a:pt x="588" y="70"/>
                    <a:pt x="588" y="70"/>
                    <a:pt x="588" y="70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88" y="70"/>
                    <a:pt x="588" y="70"/>
                    <a:pt x="588" y="70"/>
                  </a:cubicBezTo>
                  <a:close/>
                  <a:moveTo>
                    <a:pt x="474" y="149"/>
                  </a:move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lose/>
                  <a:moveTo>
                    <a:pt x="637" y="67"/>
                  </a:moveTo>
                  <a:cubicBezTo>
                    <a:pt x="637" y="66"/>
                    <a:pt x="637" y="66"/>
                    <a:pt x="637" y="66"/>
                  </a:cubicBezTo>
                  <a:cubicBezTo>
                    <a:pt x="636" y="66"/>
                    <a:pt x="636" y="66"/>
                    <a:pt x="636" y="66"/>
                  </a:cubicBezTo>
                  <a:cubicBezTo>
                    <a:pt x="636" y="67"/>
                    <a:pt x="636" y="67"/>
                    <a:pt x="636" y="67"/>
                  </a:cubicBezTo>
                  <a:cubicBezTo>
                    <a:pt x="637" y="67"/>
                    <a:pt x="637" y="67"/>
                    <a:pt x="637" y="67"/>
                  </a:cubicBezTo>
                  <a:close/>
                  <a:moveTo>
                    <a:pt x="314" y="92"/>
                  </a:moveTo>
                  <a:cubicBezTo>
                    <a:pt x="314" y="91"/>
                    <a:pt x="314" y="91"/>
                    <a:pt x="314" y="91"/>
                  </a:cubicBezTo>
                  <a:cubicBezTo>
                    <a:pt x="313" y="91"/>
                    <a:pt x="313" y="91"/>
                    <a:pt x="313" y="91"/>
                  </a:cubicBezTo>
                  <a:cubicBezTo>
                    <a:pt x="313" y="92"/>
                    <a:pt x="313" y="92"/>
                    <a:pt x="313" y="92"/>
                  </a:cubicBezTo>
                  <a:cubicBezTo>
                    <a:pt x="314" y="92"/>
                    <a:pt x="314" y="92"/>
                    <a:pt x="314" y="92"/>
                  </a:cubicBezTo>
                  <a:close/>
                  <a:moveTo>
                    <a:pt x="401" y="6"/>
                  </a:moveTo>
                  <a:cubicBezTo>
                    <a:pt x="401" y="7"/>
                    <a:pt x="401" y="7"/>
                    <a:pt x="401" y="7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1" y="6"/>
                    <a:pt x="401" y="6"/>
                    <a:pt x="401" y="6"/>
                  </a:cubicBezTo>
                  <a:close/>
                  <a:moveTo>
                    <a:pt x="164" y="42"/>
                  </a:moveTo>
                  <a:cubicBezTo>
                    <a:pt x="165" y="42"/>
                    <a:pt x="165" y="42"/>
                    <a:pt x="165" y="42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2"/>
                    <a:pt x="164" y="42"/>
                  </a:cubicBezTo>
                  <a:close/>
                  <a:moveTo>
                    <a:pt x="610" y="275"/>
                  </a:moveTo>
                  <a:cubicBezTo>
                    <a:pt x="610" y="275"/>
                    <a:pt x="610" y="275"/>
                    <a:pt x="610" y="275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5"/>
                    <a:pt x="610" y="275"/>
                    <a:pt x="610" y="275"/>
                  </a:cubicBezTo>
                  <a:cubicBezTo>
                    <a:pt x="610" y="275"/>
                    <a:pt x="610" y="275"/>
                    <a:pt x="610" y="275"/>
                  </a:cubicBezTo>
                  <a:close/>
                  <a:moveTo>
                    <a:pt x="342" y="49"/>
                  </a:moveTo>
                  <a:cubicBezTo>
                    <a:pt x="342" y="48"/>
                    <a:pt x="342" y="48"/>
                    <a:pt x="342" y="48"/>
                  </a:cubicBezTo>
                  <a:cubicBezTo>
                    <a:pt x="342" y="48"/>
                    <a:pt x="342" y="48"/>
                    <a:pt x="342" y="48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2" y="49"/>
                    <a:pt x="342" y="49"/>
                    <a:pt x="342" y="49"/>
                  </a:cubicBezTo>
                  <a:close/>
                  <a:moveTo>
                    <a:pt x="155" y="130"/>
                  </a:moveTo>
                  <a:cubicBezTo>
                    <a:pt x="156" y="131"/>
                    <a:pt x="156" y="131"/>
                    <a:pt x="156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30"/>
                    <a:pt x="155" y="130"/>
                    <a:pt x="155" y="130"/>
                  </a:cubicBezTo>
                  <a:close/>
                  <a:moveTo>
                    <a:pt x="16" y="130"/>
                  </a:moveTo>
                  <a:cubicBezTo>
                    <a:pt x="17" y="130"/>
                    <a:pt x="17" y="130"/>
                    <a:pt x="17" y="130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30"/>
                    <a:pt x="16" y="130"/>
                    <a:pt x="16" y="130"/>
                  </a:cubicBezTo>
                  <a:close/>
                  <a:moveTo>
                    <a:pt x="277" y="116"/>
                  </a:moveTo>
                  <a:cubicBezTo>
                    <a:pt x="276" y="116"/>
                    <a:pt x="276" y="116"/>
                    <a:pt x="276" y="116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7" y="116"/>
                    <a:pt x="277" y="116"/>
                    <a:pt x="277" y="116"/>
                  </a:cubicBezTo>
                  <a:close/>
                  <a:moveTo>
                    <a:pt x="277" y="117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7"/>
                    <a:pt x="277" y="117"/>
                    <a:pt x="277" y="117"/>
                  </a:cubicBezTo>
                  <a:close/>
                  <a:moveTo>
                    <a:pt x="403" y="150"/>
                  </a:moveTo>
                  <a:cubicBezTo>
                    <a:pt x="404" y="150"/>
                    <a:pt x="404" y="150"/>
                    <a:pt x="404" y="150"/>
                  </a:cubicBezTo>
                  <a:cubicBezTo>
                    <a:pt x="405" y="149"/>
                    <a:pt x="405" y="149"/>
                    <a:pt x="405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lose/>
                  <a:moveTo>
                    <a:pt x="164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4"/>
                    <a:pt x="164" y="124"/>
                    <a:pt x="164" y="124"/>
                  </a:cubicBezTo>
                  <a:close/>
                  <a:moveTo>
                    <a:pt x="194" y="154"/>
                  </a:moveTo>
                  <a:cubicBezTo>
                    <a:pt x="194" y="154"/>
                    <a:pt x="194" y="154"/>
                    <a:pt x="194" y="154"/>
                  </a:cubicBezTo>
                  <a:cubicBezTo>
                    <a:pt x="195" y="153"/>
                    <a:pt x="195" y="153"/>
                    <a:pt x="195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4" y="154"/>
                    <a:pt x="194" y="154"/>
                    <a:pt x="194" y="154"/>
                  </a:cubicBezTo>
                  <a:close/>
                  <a:moveTo>
                    <a:pt x="483" y="174"/>
                  </a:moveTo>
                  <a:cubicBezTo>
                    <a:pt x="483" y="173"/>
                    <a:pt x="483" y="173"/>
                    <a:pt x="483" y="173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3" y="174"/>
                    <a:pt x="483" y="174"/>
                    <a:pt x="483" y="174"/>
                  </a:cubicBezTo>
                  <a:close/>
                  <a:moveTo>
                    <a:pt x="573" y="81"/>
                  </a:move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4" y="81"/>
                  </a:cubicBezTo>
                  <a:cubicBezTo>
                    <a:pt x="575" y="81"/>
                    <a:pt x="575" y="81"/>
                    <a:pt x="575" y="81"/>
                  </a:cubicBezTo>
                  <a:cubicBezTo>
                    <a:pt x="574" y="80"/>
                    <a:pt x="574" y="80"/>
                    <a:pt x="574" y="80"/>
                  </a:cubicBezTo>
                  <a:cubicBezTo>
                    <a:pt x="573" y="81"/>
                    <a:pt x="573" y="81"/>
                    <a:pt x="573" y="81"/>
                  </a:cubicBezTo>
                  <a:close/>
                  <a:moveTo>
                    <a:pt x="537" y="179"/>
                  </a:moveTo>
                  <a:cubicBezTo>
                    <a:pt x="537" y="180"/>
                    <a:pt x="539" y="179"/>
                    <a:pt x="537" y="179"/>
                  </a:cubicBezTo>
                  <a:cubicBezTo>
                    <a:pt x="537" y="179"/>
                    <a:pt x="536" y="178"/>
                    <a:pt x="537" y="179"/>
                  </a:cubicBezTo>
                  <a:close/>
                  <a:moveTo>
                    <a:pt x="162" y="30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163" y="30"/>
                    <a:pt x="162" y="31"/>
                    <a:pt x="164" y="30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534" y="193"/>
                  </a:moveTo>
                  <a:cubicBezTo>
                    <a:pt x="535" y="193"/>
                    <a:pt x="535" y="193"/>
                    <a:pt x="535" y="193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4" y="192"/>
                    <a:pt x="534" y="192"/>
                    <a:pt x="534" y="192"/>
                  </a:cubicBezTo>
                  <a:cubicBezTo>
                    <a:pt x="534" y="193"/>
                    <a:pt x="534" y="193"/>
                    <a:pt x="534" y="193"/>
                  </a:cubicBezTo>
                  <a:close/>
                  <a:moveTo>
                    <a:pt x="553" y="206"/>
                  </a:moveTo>
                  <a:cubicBezTo>
                    <a:pt x="554" y="205"/>
                    <a:pt x="554" y="205"/>
                    <a:pt x="554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6"/>
                    <a:pt x="553" y="206"/>
                    <a:pt x="553" y="206"/>
                  </a:cubicBezTo>
                  <a:close/>
                  <a:moveTo>
                    <a:pt x="610" y="210"/>
                  </a:moveTo>
                  <a:cubicBezTo>
                    <a:pt x="610" y="210"/>
                    <a:pt x="610" y="210"/>
                    <a:pt x="610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10" y="211"/>
                    <a:pt x="608" y="211"/>
                    <a:pt x="610" y="210"/>
                  </a:cubicBezTo>
                  <a:close/>
                  <a:moveTo>
                    <a:pt x="555" y="61"/>
                  </a:moveTo>
                  <a:cubicBezTo>
                    <a:pt x="556" y="61"/>
                    <a:pt x="556" y="61"/>
                    <a:pt x="556" y="61"/>
                  </a:cubicBezTo>
                  <a:cubicBezTo>
                    <a:pt x="557" y="59"/>
                    <a:pt x="556" y="60"/>
                    <a:pt x="556" y="60"/>
                  </a:cubicBezTo>
                  <a:cubicBezTo>
                    <a:pt x="555" y="60"/>
                    <a:pt x="555" y="60"/>
                    <a:pt x="555" y="60"/>
                  </a:cubicBezTo>
                  <a:cubicBezTo>
                    <a:pt x="555" y="61"/>
                    <a:pt x="555" y="61"/>
                    <a:pt x="555" y="61"/>
                  </a:cubicBezTo>
                  <a:close/>
                  <a:moveTo>
                    <a:pt x="556" y="251"/>
                  </a:moveTo>
                  <a:cubicBezTo>
                    <a:pt x="554" y="251"/>
                    <a:pt x="554" y="251"/>
                    <a:pt x="554" y="251"/>
                  </a:cubicBezTo>
                  <a:cubicBezTo>
                    <a:pt x="554" y="252"/>
                    <a:pt x="554" y="252"/>
                    <a:pt x="554" y="252"/>
                  </a:cubicBezTo>
                  <a:cubicBezTo>
                    <a:pt x="557" y="252"/>
                    <a:pt x="555" y="252"/>
                    <a:pt x="556" y="251"/>
                  </a:cubicBezTo>
                  <a:close/>
                  <a:moveTo>
                    <a:pt x="549" y="189"/>
                  </a:moveTo>
                  <a:cubicBezTo>
                    <a:pt x="550" y="189"/>
                    <a:pt x="550" y="189"/>
                    <a:pt x="550" y="189"/>
                  </a:cubicBezTo>
                  <a:cubicBezTo>
                    <a:pt x="550" y="188"/>
                    <a:pt x="550" y="188"/>
                    <a:pt x="550" y="188"/>
                  </a:cubicBezTo>
                  <a:cubicBezTo>
                    <a:pt x="549" y="188"/>
                    <a:pt x="549" y="188"/>
                    <a:pt x="549" y="188"/>
                  </a:cubicBezTo>
                  <a:cubicBezTo>
                    <a:pt x="549" y="189"/>
                    <a:pt x="549" y="189"/>
                    <a:pt x="549" y="189"/>
                  </a:cubicBezTo>
                  <a:close/>
                  <a:moveTo>
                    <a:pt x="644" y="205"/>
                  </a:moveTo>
                  <a:cubicBezTo>
                    <a:pt x="645" y="205"/>
                    <a:pt x="645" y="205"/>
                    <a:pt x="645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4" y="204"/>
                    <a:pt x="644" y="204"/>
                    <a:pt x="644" y="204"/>
                  </a:cubicBezTo>
                  <a:cubicBezTo>
                    <a:pt x="643" y="204"/>
                    <a:pt x="643" y="204"/>
                    <a:pt x="643" y="204"/>
                  </a:cubicBezTo>
                  <a:cubicBezTo>
                    <a:pt x="644" y="205"/>
                    <a:pt x="644" y="205"/>
                    <a:pt x="644" y="205"/>
                  </a:cubicBezTo>
                  <a:close/>
                  <a:moveTo>
                    <a:pt x="2" y="62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lose/>
                  <a:moveTo>
                    <a:pt x="117" y="17"/>
                  </a:moveTo>
                  <a:cubicBezTo>
                    <a:pt x="117" y="16"/>
                    <a:pt x="117" y="16"/>
                    <a:pt x="117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lose/>
                  <a:moveTo>
                    <a:pt x="501" y="181"/>
                  </a:moveTo>
                  <a:cubicBezTo>
                    <a:pt x="501" y="182"/>
                    <a:pt x="501" y="182"/>
                    <a:pt x="501" y="182"/>
                  </a:cubicBezTo>
                  <a:cubicBezTo>
                    <a:pt x="502" y="182"/>
                    <a:pt x="502" y="182"/>
                    <a:pt x="502" y="182"/>
                  </a:cubicBezTo>
                  <a:cubicBezTo>
                    <a:pt x="502" y="181"/>
                    <a:pt x="502" y="181"/>
                    <a:pt x="502" y="181"/>
                  </a:cubicBezTo>
                  <a:cubicBezTo>
                    <a:pt x="501" y="181"/>
                    <a:pt x="501" y="181"/>
                    <a:pt x="501" y="181"/>
                  </a:cubicBezTo>
                  <a:close/>
                  <a:moveTo>
                    <a:pt x="530" y="151"/>
                  </a:moveTo>
                  <a:cubicBezTo>
                    <a:pt x="531" y="151"/>
                    <a:pt x="531" y="151"/>
                    <a:pt x="531" y="151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29" y="150"/>
                    <a:pt x="529" y="150"/>
                    <a:pt x="529" y="150"/>
                  </a:cubicBezTo>
                  <a:cubicBezTo>
                    <a:pt x="530" y="151"/>
                    <a:pt x="530" y="151"/>
                    <a:pt x="530" y="151"/>
                  </a:cubicBezTo>
                  <a:close/>
                  <a:moveTo>
                    <a:pt x="126" y="7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lose/>
                  <a:moveTo>
                    <a:pt x="311" y="93"/>
                  </a:moveTo>
                  <a:cubicBezTo>
                    <a:pt x="311" y="93"/>
                    <a:pt x="311" y="93"/>
                    <a:pt x="311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11" y="93"/>
                    <a:pt x="311" y="93"/>
                    <a:pt x="311" y="93"/>
                  </a:cubicBezTo>
                  <a:close/>
                  <a:moveTo>
                    <a:pt x="651" y="63"/>
                  </a:moveTo>
                  <a:cubicBezTo>
                    <a:pt x="651" y="64"/>
                    <a:pt x="651" y="64"/>
                    <a:pt x="651" y="64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3"/>
                    <a:pt x="651" y="63"/>
                    <a:pt x="651" y="63"/>
                  </a:cubicBezTo>
                  <a:close/>
                  <a:moveTo>
                    <a:pt x="406" y="221"/>
                  </a:moveTo>
                  <a:cubicBezTo>
                    <a:pt x="407" y="221"/>
                    <a:pt x="407" y="221"/>
                    <a:pt x="407" y="221"/>
                  </a:cubicBezTo>
                  <a:cubicBezTo>
                    <a:pt x="407" y="220"/>
                    <a:pt x="407" y="220"/>
                    <a:pt x="407" y="220"/>
                  </a:cubicBezTo>
                  <a:cubicBezTo>
                    <a:pt x="406" y="220"/>
                    <a:pt x="406" y="220"/>
                    <a:pt x="406" y="220"/>
                  </a:cubicBezTo>
                  <a:cubicBezTo>
                    <a:pt x="406" y="221"/>
                    <a:pt x="406" y="221"/>
                    <a:pt x="406" y="221"/>
                  </a:cubicBezTo>
                  <a:close/>
                  <a:moveTo>
                    <a:pt x="387" y="6"/>
                  </a:moveTo>
                  <a:cubicBezTo>
                    <a:pt x="389" y="6"/>
                    <a:pt x="389" y="6"/>
                    <a:pt x="389" y="6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7" y="6"/>
                    <a:pt x="387" y="6"/>
                    <a:pt x="387" y="6"/>
                  </a:cubicBezTo>
                  <a:close/>
                  <a:moveTo>
                    <a:pt x="114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2"/>
                    <a:pt x="116" y="12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5" y="12"/>
                    <a:pt x="115" y="12"/>
                    <a:pt x="114" y="11"/>
                  </a:cubicBezTo>
                  <a:cubicBezTo>
                    <a:pt x="114" y="13"/>
                    <a:pt x="114" y="13"/>
                    <a:pt x="114" y="13"/>
                  </a:cubicBezTo>
                  <a:close/>
                  <a:moveTo>
                    <a:pt x="629" y="211"/>
                  </a:moveTo>
                  <a:cubicBezTo>
                    <a:pt x="630" y="211"/>
                    <a:pt x="628" y="211"/>
                    <a:pt x="631" y="211"/>
                  </a:cubicBezTo>
                  <a:cubicBezTo>
                    <a:pt x="631" y="210"/>
                    <a:pt x="631" y="210"/>
                    <a:pt x="631" y="210"/>
                  </a:cubicBezTo>
                  <a:cubicBezTo>
                    <a:pt x="630" y="210"/>
                    <a:pt x="630" y="210"/>
                    <a:pt x="630" y="210"/>
                  </a:cubicBezTo>
                  <a:cubicBezTo>
                    <a:pt x="629" y="211"/>
                    <a:pt x="629" y="211"/>
                    <a:pt x="629" y="211"/>
                  </a:cubicBezTo>
                  <a:close/>
                  <a:moveTo>
                    <a:pt x="431" y="279"/>
                  </a:moveTo>
                  <a:cubicBezTo>
                    <a:pt x="431" y="280"/>
                    <a:pt x="431" y="280"/>
                    <a:pt x="431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2" y="281"/>
                    <a:pt x="432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lose/>
                  <a:moveTo>
                    <a:pt x="238" y="290"/>
                  </a:moveTo>
                  <a:cubicBezTo>
                    <a:pt x="239" y="291"/>
                    <a:pt x="239" y="291"/>
                    <a:pt x="239" y="291"/>
                  </a:cubicBezTo>
                  <a:cubicBezTo>
                    <a:pt x="240" y="291"/>
                    <a:pt x="240" y="291"/>
                    <a:pt x="241" y="291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lose/>
                  <a:moveTo>
                    <a:pt x="140" y="177"/>
                  </a:moveTo>
                  <a:cubicBezTo>
                    <a:pt x="140" y="178"/>
                    <a:pt x="140" y="178"/>
                    <a:pt x="140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1" y="176"/>
                    <a:pt x="141" y="177"/>
                    <a:pt x="140" y="176"/>
                  </a:cubicBezTo>
                  <a:cubicBezTo>
                    <a:pt x="140" y="177"/>
                    <a:pt x="140" y="177"/>
                    <a:pt x="140" y="177"/>
                  </a:cubicBezTo>
                  <a:close/>
                  <a:moveTo>
                    <a:pt x="542" y="200"/>
                  </a:moveTo>
                  <a:cubicBezTo>
                    <a:pt x="541" y="201"/>
                    <a:pt x="541" y="201"/>
                    <a:pt x="541" y="201"/>
                  </a:cubicBezTo>
                  <a:cubicBezTo>
                    <a:pt x="544" y="201"/>
                    <a:pt x="544" y="201"/>
                    <a:pt x="544" y="201"/>
                  </a:cubicBezTo>
                  <a:cubicBezTo>
                    <a:pt x="544" y="200"/>
                    <a:pt x="544" y="200"/>
                    <a:pt x="544" y="200"/>
                  </a:cubicBezTo>
                  <a:cubicBezTo>
                    <a:pt x="543" y="200"/>
                    <a:pt x="543" y="200"/>
                    <a:pt x="543" y="200"/>
                  </a:cubicBezTo>
                  <a:cubicBezTo>
                    <a:pt x="542" y="200"/>
                    <a:pt x="542" y="200"/>
                    <a:pt x="542" y="200"/>
                  </a:cubicBezTo>
                  <a:close/>
                  <a:moveTo>
                    <a:pt x="338" y="54"/>
                  </a:moveTo>
                  <a:cubicBezTo>
                    <a:pt x="338" y="55"/>
                    <a:pt x="338" y="55"/>
                    <a:pt x="338" y="55"/>
                  </a:cubicBezTo>
                  <a:cubicBezTo>
                    <a:pt x="339" y="55"/>
                    <a:pt x="339" y="55"/>
                    <a:pt x="339" y="55"/>
                  </a:cubicBezTo>
                  <a:cubicBezTo>
                    <a:pt x="340" y="55"/>
                    <a:pt x="340" y="55"/>
                    <a:pt x="340" y="55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8" y="54"/>
                    <a:pt x="338" y="54"/>
                    <a:pt x="338" y="54"/>
                  </a:cubicBezTo>
                  <a:close/>
                  <a:moveTo>
                    <a:pt x="160" y="46"/>
                  </a:moveTo>
                  <a:cubicBezTo>
                    <a:pt x="162" y="45"/>
                    <a:pt x="161" y="46"/>
                    <a:pt x="162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6"/>
                    <a:pt x="160" y="46"/>
                    <a:pt x="160" y="46"/>
                  </a:cubicBezTo>
                  <a:close/>
                  <a:moveTo>
                    <a:pt x="536" y="182"/>
                  </a:moveTo>
                  <a:cubicBezTo>
                    <a:pt x="535" y="182"/>
                    <a:pt x="535" y="182"/>
                    <a:pt x="535" y="182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36" y="184"/>
                    <a:pt x="535" y="184"/>
                    <a:pt x="537" y="184"/>
                  </a:cubicBezTo>
                  <a:cubicBezTo>
                    <a:pt x="536" y="182"/>
                    <a:pt x="536" y="182"/>
                    <a:pt x="536" y="182"/>
                  </a:cubicBezTo>
                  <a:close/>
                  <a:moveTo>
                    <a:pt x="186" y="138"/>
                  </a:moveTo>
                  <a:cubicBezTo>
                    <a:pt x="186" y="137"/>
                    <a:pt x="186" y="137"/>
                    <a:pt x="186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6" y="138"/>
                    <a:pt x="186" y="138"/>
                    <a:pt x="186" y="138"/>
                  </a:cubicBezTo>
                  <a:close/>
                  <a:moveTo>
                    <a:pt x="3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lose/>
                  <a:moveTo>
                    <a:pt x="587" y="188"/>
                  </a:moveTo>
                  <a:cubicBezTo>
                    <a:pt x="587" y="189"/>
                    <a:pt x="587" y="189"/>
                    <a:pt x="587" y="189"/>
                  </a:cubicBezTo>
                  <a:cubicBezTo>
                    <a:pt x="587" y="189"/>
                    <a:pt x="587" y="189"/>
                    <a:pt x="587" y="189"/>
                  </a:cubicBezTo>
                  <a:cubicBezTo>
                    <a:pt x="588" y="190"/>
                    <a:pt x="588" y="190"/>
                    <a:pt x="588" y="190"/>
                  </a:cubicBezTo>
                  <a:cubicBezTo>
                    <a:pt x="589" y="189"/>
                    <a:pt x="589" y="189"/>
                    <a:pt x="589" y="189"/>
                  </a:cubicBezTo>
                  <a:cubicBezTo>
                    <a:pt x="588" y="188"/>
                    <a:pt x="588" y="188"/>
                    <a:pt x="588" y="188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7" y="188"/>
                    <a:pt x="587" y="188"/>
                    <a:pt x="587" y="188"/>
                  </a:cubicBezTo>
                  <a:close/>
                  <a:moveTo>
                    <a:pt x="154" y="44"/>
                  </a:moveTo>
                  <a:cubicBezTo>
                    <a:pt x="154" y="45"/>
                    <a:pt x="154" y="45"/>
                    <a:pt x="154" y="45"/>
                  </a:cubicBezTo>
                  <a:cubicBezTo>
                    <a:pt x="155" y="44"/>
                    <a:pt x="155" y="45"/>
                    <a:pt x="156" y="44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4" y="43"/>
                    <a:pt x="155" y="42"/>
                    <a:pt x="154" y="44"/>
                  </a:cubicBezTo>
                  <a:close/>
                  <a:moveTo>
                    <a:pt x="345" y="52"/>
                  </a:moveTo>
                  <a:cubicBezTo>
                    <a:pt x="345" y="53"/>
                    <a:pt x="345" y="53"/>
                    <a:pt x="345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7" y="52"/>
                    <a:pt x="347" y="52"/>
                    <a:pt x="347" y="52"/>
                  </a:cubicBezTo>
                  <a:cubicBezTo>
                    <a:pt x="347" y="51"/>
                    <a:pt x="347" y="51"/>
                    <a:pt x="347" y="51"/>
                  </a:cubicBezTo>
                  <a:cubicBezTo>
                    <a:pt x="346" y="51"/>
                    <a:pt x="346" y="51"/>
                    <a:pt x="346" y="51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5" y="52"/>
                    <a:pt x="345" y="52"/>
                    <a:pt x="345" y="52"/>
                  </a:cubicBezTo>
                  <a:close/>
                  <a:moveTo>
                    <a:pt x="165" y="138"/>
                  </a:move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5" y="136"/>
                    <a:pt x="166" y="137"/>
                    <a:pt x="164" y="137"/>
                  </a:cubicBezTo>
                  <a:cubicBezTo>
                    <a:pt x="165" y="138"/>
                    <a:pt x="165" y="138"/>
                    <a:pt x="165" y="138"/>
                  </a:cubicBezTo>
                  <a:close/>
                  <a:moveTo>
                    <a:pt x="627" y="213"/>
                  </a:moveTo>
                  <a:cubicBezTo>
                    <a:pt x="627" y="214"/>
                    <a:pt x="627" y="214"/>
                    <a:pt x="627" y="214"/>
                  </a:cubicBezTo>
                  <a:cubicBezTo>
                    <a:pt x="627" y="214"/>
                    <a:pt x="627" y="214"/>
                    <a:pt x="627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3"/>
                    <a:pt x="629" y="213"/>
                    <a:pt x="629" y="213"/>
                  </a:cubicBezTo>
                  <a:cubicBezTo>
                    <a:pt x="627" y="213"/>
                    <a:pt x="627" y="213"/>
                    <a:pt x="627" y="213"/>
                  </a:cubicBezTo>
                  <a:cubicBezTo>
                    <a:pt x="627" y="213"/>
                    <a:pt x="627" y="213"/>
                    <a:pt x="627" y="213"/>
                  </a:cubicBezTo>
                  <a:close/>
                  <a:moveTo>
                    <a:pt x="524" y="197"/>
                  </a:moveTo>
                  <a:cubicBezTo>
                    <a:pt x="525" y="197"/>
                    <a:pt x="525" y="197"/>
                    <a:pt x="525" y="197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4" y="195"/>
                    <a:pt x="524" y="195"/>
                    <a:pt x="524" y="195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2" y="197"/>
                    <a:pt x="522" y="197"/>
                    <a:pt x="522" y="197"/>
                  </a:cubicBezTo>
                  <a:cubicBezTo>
                    <a:pt x="523" y="197"/>
                    <a:pt x="522" y="197"/>
                    <a:pt x="524" y="197"/>
                  </a:cubicBezTo>
                  <a:close/>
                  <a:moveTo>
                    <a:pt x="25" y="135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4" y="136"/>
                    <a:pt x="23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393" y="30"/>
                  </a:moveTo>
                  <a:cubicBezTo>
                    <a:pt x="393" y="30"/>
                    <a:pt x="393" y="30"/>
                    <a:pt x="393" y="30"/>
                  </a:cubicBezTo>
                  <a:cubicBezTo>
                    <a:pt x="394" y="31"/>
                    <a:pt x="394" y="31"/>
                    <a:pt x="394" y="31"/>
                  </a:cubicBezTo>
                  <a:cubicBezTo>
                    <a:pt x="396" y="30"/>
                    <a:pt x="396" y="30"/>
                    <a:pt x="396" y="30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3" y="30"/>
                    <a:pt x="393" y="30"/>
                    <a:pt x="393" y="30"/>
                  </a:cubicBezTo>
                  <a:close/>
                  <a:moveTo>
                    <a:pt x="420" y="6"/>
                  </a:moveTo>
                  <a:cubicBezTo>
                    <a:pt x="421" y="6"/>
                    <a:pt x="421" y="6"/>
                    <a:pt x="421" y="6"/>
                  </a:cubicBezTo>
                  <a:cubicBezTo>
                    <a:pt x="422" y="5"/>
                    <a:pt x="422" y="5"/>
                    <a:pt x="422" y="5"/>
                  </a:cubicBezTo>
                  <a:cubicBezTo>
                    <a:pt x="423" y="5"/>
                    <a:pt x="423" y="5"/>
                    <a:pt x="423" y="5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2" y="4"/>
                    <a:pt x="422" y="4"/>
                    <a:pt x="422" y="4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0" y="3"/>
                    <a:pt x="420" y="3"/>
                    <a:pt x="420" y="3"/>
                  </a:cubicBezTo>
                  <a:cubicBezTo>
                    <a:pt x="420" y="4"/>
                    <a:pt x="420" y="4"/>
                    <a:pt x="420" y="4"/>
                  </a:cubicBezTo>
                  <a:cubicBezTo>
                    <a:pt x="420" y="5"/>
                    <a:pt x="420" y="5"/>
                    <a:pt x="420" y="5"/>
                  </a:cubicBezTo>
                  <a:cubicBezTo>
                    <a:pt x="420" y="5"/>
                    <a:pt x="420" y="4"/>
                    <a:pt x="420" y="6"/>
                  </a:cubicBezTo>
                  <a:close/>
                  <a:moveTo>
                    <a:pt x="65" y="63"/>
                  </a:move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5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3"/>
                    <a:pt x="65" y="63"/>
                    <a:pt x="65" y="63"/>
                  </a:cubicBezTo>
                  <a:close/>
                  <a:moveTo>
                    <a:pt x="595" y="195"/>
                  </a:moveTo>
                  <a:cubicBezTo>
                    <a:pt x="595" y="196"/>
                    <a:pt x="595" y="196"/>
                    <a:pt x="595" y="196"/>
                  </a:cubicBezTo>
                  <a:cubicBezTo>
                    <a:pt x="596" y="197"/>
                    <a:pt x="595" y="197"/>
                    <a:pt x="597" y="197"/>
                  </a:cubicBezTo>
                  <a:cubicBezTo>
                    <a:pt x="598" y="196"/>
                    <a:pt x="597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6"/>
                    <a:pt x="598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95"/>
                    <a:pt x="597" y="195"/>
                    <a:pt x="595" y="195"/>
                  </a:cubicBezTo>
                  <a:close/>
                  <a:moveTo>
                    <a:pt x="646" y="42"/>
                  </a:moveTo>
                  <a:cubicBezTo>
                    <a:pt x="648" y="42"/>
                    <a:pt x="648" y="42"/>
                    <a:pt x="648" y="42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48" y="41"/>
                    <a:pt x="648" y="41"/>
                    <a:pt x="648" y="41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1"/>
                    <a:pt x="646" y="41"/>
                    <a:pt x="646" y="41"/>
                  </a:cubicBezTo>
                  <a:cubicBezTo>
                    <a:pt x="646" y="42"/>
                    <a:pt x="646" y="42"/>
                    <a:pt x="646" y="42"/>
                  </a:cubicBezTo>
                  <a:close/>
                  <a:moveTo>
                    <a:pt x="348" y="101"/>
                  </a:moveTo>
                  <a:cubicBezTo>
                    <a:pt x="349" y="102"/>
                    <a:pt x="349" y="102"/>
                    <a:pt x="349" y="102"/>
                  </a:cubicBezTo>
                  <a:cubicBezTo>
                    <a:pt x="350" y="102"/>
                    <a:pt x="350" y="102"/>
                    <a:pt x="351" y="102"/>
                  </a:cubicBezTo>
                  <a:cubicBezTo>
                    <a:pt x="353" y="102"/>
                    <a:pt x="353" y="102"/>
                    <a:pt x="353" y="102"/>
                  </a:cubicBezTo>
                  <a:cubicBezTo>
                    <a:pt x="353" y="101"/>
                    <a:pt x="353" y="101"/>
                    <a:pt x="353" y="101"/>
                  </a:cubicBezTo>
                  <a:cubicBezTo>
                    <a:pt x="352" y="101"/>
                    <a:pt x="352" y="101"/>
                    <a:pt x="352" y="101"/>
                  </a:cubicBezTo>
                  <a:cubicBezTo>
                    <a:pt x="349" y="101"/>
                    <a:pt x="350" y="101"/>
                    <a:pt x="350" y="100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48" y="101"/>
                    <a:pt x="348" y="101"/>
                    <a:pt x="348" y="101"/>
                  </a:cubicBezTo>
                  <a:close/>
                  <a:moveTo>
                    <a:pt x="538" y="183"/>
                  </a:moveTo>
                  <a:cubicBezTo>
                    <a:pt x="538" y="184"/>
                    <a:pt x="538" y="184"/>
                    <a:pt x="538" y="184"/>
                  </a:cubicBezTo>
                  <a:cubicBezTo>
                    <a:pt x="539" y="183"/>
                    <a:pt x="539" y="183"/>
                    <a:pt x="539" y="183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41" y="183"/>
                    <a:pt x="541" y="183"/>
                    <a:pt x="541" y="183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2" y="182"/>
                    <a:pt x="542" y="182"/>
                    <a:pt x="542" y="182"/>
                  </a:cubicBezTo>
                  <a:cubicBezTo>
                    <a:pt x="541" y="182"/>
                    <a:pt x="541" y="182"/>
                    <a:pt x="541" y="182"/>
                  </a:cubicBezTo>
                  <a:cubicBezTo>
                    <a:pt x="541" y="182"/>
                    <a:pt x="540" y="182"/>
                    <a:pt x="540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3"/>
                    <a:pt x="538" y="183"/>
                    <a:pt x="538" y="183"/>
                  </a:cubicBezTo>
                  <a:close/>
                  <a:moveTo>
                    <a:pt x="520" y="157"/>
                  </a:moveTo>
                  <a:cubicBezTo>
                    <a:pt x="520" y="157"/>
                    <a:pt x="520" y="157"/>
                    <a:pt x="520" y="157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1" y="156"/>
                    <a:pt x="519" y="155"/>
                    <a:pt x="518" y="158"/>
                  </a:cubicBezTo>
                  <a:cubicBezTo>
                    <a:pt x="520" y="157"/>
                    <a:pt x="520" y="157"/>
                    <a:pt x="520" y="157"/>
                  </a:cubicBezTo>
                  <a:close/>
                  <a:moveTo>
                    <a:pt x="523" y="194"/>
                  </a:moveTo>
                  <a:cubicBezTo>
                    <a:pt x="526" y="194"/>
                    <a:pt x="524" y="194"/>
                    <a:pt x="525" y="195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5" y="194"/>
                    <a:pt x="526" y="193"/>
                    <a:pt x="524" y="193"/>
                  </a:cubicBezTo>
                  <a:cubicBezTo>
                    <a:pt x="523" y="194"/>
                    <a:pt x="523" y="194"/>
                    <a:pt x="523" y="194"/>
                  </a:cubicBezTo>
                  <a:close/>
                  <a:moveTo>
                    <a:pt x="604" y="220"/>
                  </a:moveTo>
                  <a:cubicBezTo>
                    <a:pt x="604" y="221"/>
                    <a:pt x="604" y="221"/>
                    <a:pt x="604" y="221"/>
                  </a:cubicBezTo>
                  <a:cubicBezTo>
                    <a:pt x="605" y="221"/>
                    <a:pt x="605" y="221"/>
                    <a:pt x="605" y="221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7" y="221"/>
                    <a:pt x="607" y="221"/>
                    <a:pt x="607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3" y="219"/>
                    <a:pt x="603" y="219"/>
                    <a:pt x="603" y="219"/>
                  </a:cubicBezTo>
                  <a:cubicBezTo>
                    <a:pt x="604" y="220"/>
                    <a:pt x="604" y="220"/>
                    <a:pt x="604" y="220"/>
                  </a:cubicBezTo>
                  <a:close/>
                  <a:moveTo>
                    <a:pt x="527" y="146"/>
                  </a:moveTo>
                  <a:cubicBezTo>
                    <a:pt x="527" y="147"/>
                    <a:pt x="527" y="147"/>
                    <a:pt x="527" y="147"/>
                  </a:cubicBezTo>
                  <a:cubicBezTo>
                    <a:pt x="528" y="147"/>
                    <a:pt x="528" y="147"/>
                    <a:pt x="528" y="147"/>
                  </a:cubicBezTo>
                  <a:cubicBezTo>
                    <a:pt x="529" y="148"/>
                    <a:pt x="529" y="148"/>
                    <a:pt x="529" y="148"/>
                  </a:cubicBezTo>
                  <a:cubicBezTo>
                    <a:pt x="529" y="148"/>
                    <a:pt x="529" y="148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8"/>
                    <a:pt x="530" y="148"/>
                    <a:pt x="530" y="148"/>
                  </a:cubicBezTo>
                  <a:cubicBezTo>
                    <a:pt x="530" y="146"/>
                    <a:pt x="530" y="146"/>
                    <a:pt x="530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7" y="146"/>
                    <a:pt x="527" y="146"/>
                    <a:pt x="527" y="146"/>
                  </a:cubicBezTo>
                  <a:close/>
                  <a:moveTo>
                    <a:pt x="366" y="101"/>
                  </a:moveTo>
                  <a:cubicBezTo>
                    <a:pt x="365" y="101"/>
                    <a:pt x="365" y="101"/>
                    <a:pt x="365" y="101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364" y="102"/>
                    <a:pt x="364" y="102"/>
                    <a:pt x="364" y="102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6" y="103"/>
                    <a:pt x="366" y="103"/>
                    <a:pt x="366" y="103"/>
                  </a:cubicBezTo>
                  <a:cubicBezTo>
                    <a:pt x="367" y="103"/>
                    <a:pt x="367" y="103"/>
                    <a:pt x="368" y="102"/>
                  </a:cubicBezTo>
                  <a:cubicBezTo>
                    <a:pt x="368" y="102"/>
                    <a:pt x="368" y="102"/>
                    <a:pt x="368" y="102"/>
                  </a:cubicBezTo>
                  <a:cubicBezTo>
                    <a:pt x="369" y="100"/>
                    <a:pt x="369" y="100"/>
                    <a:pt x="369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7" y="101"/>
                    <a:pt x="369" y="101"/>
                    <a:pt x="366" y="101"/>
                  </a:cubicBezTo>
                  <a:close/>
                  <a:moveTo>
                    <a:pt x="199" y="284"/>
                  </a:moveTo>
                  <a:cubicBezTo>
                    <a:pt x="196" y="284"/>
                    <a:pt x="197" y="284"/>
                    <a:pt x="196" y="285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8" y="286"/>
                    <a:pt x="198" y="286"/>
                    <a:pt x="198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200" y="285"/>
                    <a:pt x="199" y="286"/>
                    <a:pt x="200" y="285"/>
                  </a:cubicBezTo>
                  <a:cubicBezTo>
                    <a:pt x="201" y="284"/>
                    <a:pt x="201" y="285"/>
                    <a:pt x="200" y="284"/>
                  </a:cubicBezTo>
                  <a:cubicBezTo>
                    <a:pt x="200" y="284"/>
                    <a:pt x="200" y="284"/>
                    <a:pt x="200" y="284"/>
                  </a:cubicBezTo>
                  <a:cubicBezTo>
                    <a:pt x="199" y="284"/>
                    <a:pt x="199" y="284"/>
                    <a:pt x="199" y="284"/>
                  </a:cubicBezTo>
                  <a:cubicBezTo>
                    <a:pt x="199" y="284"/>
                    <a:pt x="199" y="284"/>
                    <a:pt x="199" y="284"/>
                  </a:cubicBezTo>
                  <a:close/>
                  <a:moveTo>
                    <a:pt x="28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8" y="53"/>
                    <a:pt x="28" y="53"/>
                  </a:cubicBezTo>
                  <a:close/>
                  <a:moveTo>
                    <a:pt x="630" y="26"/>
                  </a:moveTo>
                  <a:cubicBezTo>
                    <a:pt x="630" y="26"/>
                    <a:pt x="630" y="26"/>
                    <a:pt x="630" y="26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5" y="26"/>
                    <a:pt x="635" y="26"/>
                    <a:pt x="635" y="26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4" y="25"/>
                    <a:pt x="634" y="25"/>
                    <a:pt x="634" y="25"/>
                  </a:cubicBezTo>
                  <a:cubicBezTo>
                    <a:pt x="633" y="25"/>
                    <a:pt x="633" y="25"/>
                    <a:pt x="633" y="25"/>
                  </a:cubicBezTo>
                  <a:cubicBezTo>
                    <a:pt x="633" y="25"/>
                    <a:pt x="631" y="24"/>
                    <a:pt x="631" y="25"/>
                  </a:cubicBezTo>
                  <a:cubicBezTo>
                    <a:pt x="630" y="26"/>
                    <a:pt x="630" y="26"/>
                    <a:pt x="630" y="26"/>
                  </a:cubicBezTo>
                  <a:close/>
                  <a:moveTo>
                    <a:pt x="516" y="194"/>
                  </a:moveTo>
                  <a:cubicBezTo>
                    <a:pt x="516" y="194"/>
                    <a:pt x="516" y="194"/>
                    <a:pt x="516" y="194"/>
                  </a:cubicBezTo>
                  <a:cubicBezTo>
                    <a:pt x="517" y="195"/>
                    <a:pt x="517" y="195"/>
                    <a:pt x="517" y="195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20" y="195"/>
                    <a:pt x="520" y="195"/>
                    <a:pt x="520" y="195"/>
                  </a:cubicBezTo>
                  <a:cubicBezTo>
                    <a:pt x="521" y="194"/>
                    <a:pt x="521" y="194"/>
                    <a:pt x="521" y="194"/>
                  </a:cubicBezTo>
                  <a:cubicBezTo>
                    <a:pt x="522" y="194"/>
                    <a:pt x="522" y="194"/>
                    <a:pt x="522" y="194"/>
                  </a:cubicBezTo>
                  <a:cubicBezTo>
                    <a:pt x="521" y="193"/>
                    <a:pt x="521" y="193"/>
                    <a:pt x="521" y="193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7" y="193"/>
                    <a:pt x="517" y="193"/>
                    <a:pt x="517" y="193"/>
                  </a:cubicBezTo>
                  <a:cubicBezTo>
                    <a:pt x="516" y="194"/>
                    <a:pt x="516" y="194"/>
                    <a:pt x="516" y="194"/>
                  </a:cubicBezTo>
                  <a:close/>
                  <a:moveTo>
                    <a:pt x="573" y="17"/>
                  </a:moveTo>
                  <a:cubicBezTo>
                    <a:pt x="574" y="18"/>
                    <a:pt x="574" y="18"/>
                    <a:pt x="574" y="18"/>
                  </a:cubicBezTo>
                  <a:cubicBezTo>
                    <a:pt x="575" y="18"/>
                    <a:pt x="576" y="18"/>
                    <a:pt x="577" y="18"/>
                  </a:cubicBezTo>
                  <a:cubicBezTo>
                    <a:pt x="577" y="18"/>
                    <a:pt x="578" y="18"/>
                    <a:pt x="578" y="18"/>
                  </a:cubicBezTo>
                  <a:cubicBezTo>
                    <a:pt x="579" y="18"/>
                    <a:pt x="579" y="18"/>
                    <a:pt x="579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5" y="17"/>
                    <a:pt x="575" y="17"/>
                    <a:pt x="575" y="17"/>
                  </a:cubicBezTo>
                  <a:cubicBezTo>
                    <a:pt x="573" y="17"/>
                    <a:pt x="572" y="16"/>
                    <a:pt x="572" y="17"/>
                  </a:cubicBezTo>
                  <a:cubicBezTo>
                    <a:pt x="573" y="17"/>
                    <a:pt x="573" y="17"/>
                    <a:pt x="573" y="17"/>
                  </a:cubicBezTo>
                  <a:close/>
                  <a:moveTo>
                    <a:pt x="391" y="7"/>
                  </a:moveTo>
                  <a:cubicBezTo>
                    <a:pt x="393" y="7"/>
                    <a:pt x="393" y="7"/>
                    <a:pt x="393" y="7"/>
                  </a:cubicBezTo>
                  <a:cubicBezTo>
                    <a:pt x="393" y="7"/>
                    <a:pt x="393" y="7"/>
                    <a:pt x="393" y="7"/>
                  </a:cubicBezTo>
                  <a:cubicBezTo>
                    <a:pt x="394" y="7"/>
                    <a:pt x="394" y="7"/>
                    <a:pt x="394" y="7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397" y="6"/>
                    <a:pt x="397" y="6"/>
                    <a:pt x="397" y="6"/>
                  </a:cubicBezTo>
                  <a:cubicBezTo>
                    <a:pt x="397" y="5"/>
                    <a:pt x="397" y="5"/>
                    <a:pt x="397" y="5"/>
                  </a:cubicBezTo>
                  <a:cubicBezTo>
                    <a:pt x="396" y="5"/>
                    <a:pt x="396" y="5"/>
                    <a:pt x="396" y="5"/>
                  </a:cubicBezTo>
                  <a:cubicBezTo>
                    <a:pt x="396" y="6"/>
                    <a:pt x="396" y="6"/>
                    <a:pt x="396" y="6"/>
                  </a:cubicBezTo>
                  <a:cubicBezTo>
                    <a:pt x="394" y="6"/>
                    <a:pt x="394" y="6"/>
                    <a:pt x="394" y="6"/>
                  </a:cubicBezTo>
                  <a:cubicBezTo>
                    <a:pt x="393" y="6"/>
                    <a:pt x="391" y="6"/>
                    <a:pt x="391" y="5"/>
                  </a:cubicBezTo>
                  <a:cubicBezTo>
                    <a:pt x="390" y="5"/>
                    <a:pt x="390" y="5"/>
                    <a:pt x="390" y="5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91" y="7"/>
                    <a:pt x="391" y="7"/>
                    <a:pt x="391" y="7"/>
                  </a:cubicBezTo>
                  <a:close/>
                  <a:moveTo>
                    <a:pt x="537" y="174"/>
                  </a:moveTo>
                  <a:cubicBezTo>
                    <a:pt x="537" y="175"/>
                    <a:pt x="537" y="175"/>
                    <a:pt x="537" y="175"/>
                  </a:cubicBezTo>
                  <a:cubicBezTo>
                    <a:pt x="537" y="176"/>
                    <a:pt x="537" y="176"/>
                    <a:pt x="537" y="176"/>
                  </a:cubicBezTo>
                  <a:cubicBezTo>
                    <a:pt x="537" y="178"/>
                    <a:pt x="537" y="178"/>
                    <a:pt x="537" y="178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39" y="174"/>
                    <a:pt x="539" y="174"/>
                    <a:pt x="539" y="174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7" y="172"/>
                    <a:pt x="537" y="172"/>
                    <a:pt x="537" y="172"/>
                  </a:cubicBezTo>
                  <a:cubicBezTo>
                    <a:pt x="536" y="172"/>
                    <a:pt x="537" y="173"/>
                    <a:pt x="537" y="174"/>
                  </a:cubicBezTo>
                  <a:close/>
                  <a:moveTo>
                    <a:pt x="131" y="17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5" y="16"/>
                    <a:pt x="135" y="16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7"/>
                    <a:pt x="131" y="17"/>
                    <a:pt x="131" y="17"/>
                  </a:cubicBezTo>
                  <a:close/>
                  <a:moveTo>
                    <a:pt x="533" y="194"/>
                  </a:moveTo>
                  <a:cubicBezTo>
                    <a:pt x="533" y="194"/>
                    <a:pt x="533" y="194"/>
                    <a:pt x="533" y="194"/>
                  </a:cubicBezTo>
                  <a:cubicBezTo>
                    <a:pt x="536" y="194"/>
                    <a:pt x="536" y="194"/>
                    <a:pt x="536" y="194"/>
                  </a:cubicBezTo>
                  <a:cubicBezTo>
                    <a:pt x="536" y="195"/>
                    <a:pt x="536" y="195"/>
                    <a:pt x="536" y="195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33" y="195"/>
                    <a:pt x="533" y="195"/>
                    <a:pt x="533" y="195"/>
                  </a:cubicBezTo>
                  <a:cubicBezTo>
                    <a:pt x="533" y="197"/>
                    <a:pt x="533" y="197"/>
                    <a:pt x="533" y="197"/>
                  </a:cubicBezTo>
                  <a:cubicBezTo>
                    <a:pt x="532" y="197"/>
                    <a:pt x="532" y="197"/>
                    <a:pt x="532" y="197"/>
                  </a:cubicBezTo>
                  <a:cubicBezTo>
                    <a:pt x="531" y="197"/>
                    <a:pt x="531" y="197"/>
                    <a:pt x="531" y="197"/>
                  </a:cubicBezTo>
                  <a:cubicBezTo>
                    <a:pt x="531" y="198"/>
                    <a:pt x="531" y="198"/>
                    <a:pt x="531" y="198"/>
                  </a:cubicBezTo>
                  <a:cubicBezTo>
                    <a:pt x="530" y="198"/>
                    <a:pt x="530" y="198"/>
                    <a:pt x="530" y="198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2" y="195"/>
                    <a:pt x="532" y="195"/>
                    <a:pt x="532" y="195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24" y="124"/>
                  </a:moveTo>
                  <a:cubicBezTo>
                    <a:pt x="524" y="125"/>
                    <a:pt x="524" y="125"/>
                    <a:pt x="524" y="125"/>
                  </a:cubicBezTo>
                  <a:cubicBezTo>
                    <a:pt x="524" y="125"/>
                    <a:pt x="524" y="125"/>
                    <a:pt x="524" y="125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8"/>
                    <a:pt x="524" y="128"/>
                    <a:pt x="524" y="129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6" y="126"/>
                    <a:pt x="526" y="126"/>
                    <a:pt x="526" y="126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7" y="122"/>
                    <a:pt x="527" y="122"/>
                    <a:pt x="527" y="122"/>
                  </a:cubicBezTo>
                  <a:cubicBezTo>
                    <a:pt x="525" y="123"/>
                    <a:pt x="525" y="123"/>
                    <a:pt x="524" y="124"/>
                  </a:cubicBezTo>
                  <a:close/>
                  <a:moveTo>
                    <a:pt x="129" y="11"/>
                  </a:moveTo>
                  <a:cubicBezTo>
                    <a:pt x="130" y="11"/>
                    <a:pt x="132" y="12"/>
                    <a:pt x="133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5" y="11"/>
                    <a:pt x="134" y="11"/>
                  </a:cubicBezTo>
                  <a:cubicBezTo>
                    <a:pt x="134" y="11"/>
                    <a:pt x="133" y="11"/>
                    <a:pt x="133" y="11"/>
                  </a:cubicBezTo>
                  <a:cubicBezTo>
                    <a:pt x="133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8" y="9"/>
                    <a:pt x="128" y="9"/>
                    <a:pt x="127" y="10"/>
                  </a:cubicBezTo>
                  <a:cubicBezTo>
                    <a:pt x="129" y="11"/>
                    <a:pt x="129" y="11"/>
                    <a:pt x="129" y="11"/>
                  </a:cubicBezTo>
                  <a:close/>
                  <a:moveTo>
                    <a:pt x="102" y="10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7" y="11"/>
                    <a:pt x="106" y="12"/>
                    <a:pt x="107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  <a:moveTo>
                    <a:pt x="581" y="185"/>
                  </a:moveTo>
                  <a:cubicBezTo>
                    <a:pt x="581" y="186"/>
                    <a:pt x="581" y="186"/>
                    <a:pt x="581" y="186"/>
                  </a:cubicBezTo>
                  <a:cubicBezTo>
                    <a:pt x="580" y="186"/>
                    <a:pt x="580" y="186"/>
                    <a:pt x="580" y="186"/>
                  </a:cubicBezTo>
                  <a:cubicBezTo>
                    <a:pt x="579" y="187"/>
                    <a:pt x="581" y="187"/>
                    <a:pt x="578" y="187"/>
                  </a:cubicBezTo>
                  <a:cubicBezTo>
                    <a:pt x="578" y="187"/>
                    <a:pt x="578" y="187"/>
                    <a:pt x="578" y="187"/>
                  </a:cubicBezTo>
                  <a:cubicBezTo>
                    <a:pt x="577" y="187"/>
                    <a:pt x="577" y="187"/>
                    <a:pt x="577" y="187"/>
                  </a:cubicBezTo>
                  <a:cubicBezTo>
                    <a:pt x="577" y="187"/>
                    <a:pt x="576" y="189"/>
                    <a:pt x="576" y="187"/>
                  </a:cubicBezTo>
                  <a:cubicBezTo>
                    <a:pt x="575" y="187"/>
                    <a:pt x="575" y="187"/>
                    <a:pt x="575" y="187"/>
                  </a:cubicBezTo>
                  <a:cubicBezTo>
                    <a:pt x="575" y="188"/>
                    <a:pt x="575" y="188"/>
                    <a:pt x="575" y="188"/>
                  </a:cubicBezTo>
                  <a:cubicBezTo>
                    <a:pt x="577" y="189"/>
                    <a:pt x="577" y="189"/>
                    <a:pt x="577" y="189"/>
                  </a:cubicBezTo>
                  <a:cubicBezTo>
                    <a:pt x="579" y="189"/>
                    <a:pt x="579" y="189"/>
                    <a:pt x="579" y="189"/>
                  </a:cubicBezTo>
                  <a:cubicBezTo>
                    <a:pt x="582" y="188"/>
                    <a:pt x="581" y="188"/>
                    <a:pt x="583" y="186"/>
                  </a:cubicBezTo>
                  <a:cubicBezTo>
                    <a:pt x="583" y="186"/>
                    <a:pt x="583" y="185"/>
                    <a:pt x="584" y="185"/>
                  </a:cubicBezTo>
                  <a:cubicBezTo>
                    <a:pt x="584" y="185"/>
                    <a:pt x="584" y="185"/>
                    <a:pt x="584" y="185"/>
                  </a:cubicBezTo>
                  <a:cubicBezTo>
                    <a:pt x="583" y="184"/>
                    <a:pt x="583" y="184"/>
                    <a:pt x="583" y="184"/>
                  </a:cubicBezTo>
                  <a:cubicBezTo>
                    <a:pt x="582" y="184"/>
                    <a:pt x="582" y="184"/>
                    <a:pt x="582" y="184"/>
                  </a:cubicBezTo>
                  <a:cubicBezTo>
                    <a:pt x="581" y="185"/>
                    <a:pt x="581" y="185"/>
                    <a:pt x="581" y="185"/>
                  </a:cubicBezTo>
                  <a:close/>
                  <a:moveTo>
                    <a:pt x="409" y="6"/>
                  </a:move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lose/>
                  <a:moveTo>
                    <a:pt x="407" y="4"/>
                  </a:moveTo>
                  <a:cubicBezTo>
                    <a:pt x="405" y="6"/>
                    <a:pt x="405" y="6"/>
                    <a:pt x="405" y="6"/>
                  </a:cubicBezTo>
                  <a:cubicBezTo>
                    <a:pt x="407" y="6"/>
                    <a:pt x="407" y="5"/>
                    <a:pt x="407" y="6"/>
                  </a:cubicBezTo>
                  <a:cubicBezTo>
                    <a:pt x="407" y="7"/>
                    <a:pt x="407" y="7"/>
                    <a:pt x="407" y="7"/>
                  </a:cubicBezTo>
                  <a:cubicBezTo>
                    <a:pt x="410" y="7"/>
                    <a:pt x="409" y="7"/>
                    <a:pt x="411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4" y="6"/>
                    <a:pt x="414" y="6"/>
                    <a:pt x="414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8" y="6"/>
                    <a:pt x="418" y="6"/>
                    <a:pt x="418" y="6"/>
                  </a:cubicBezTo>
                  <a:cubicBezTo>
                    <a:pt x="418" y="5"/>
                    <a:pt x="418" y="5"/>
                    <a:pt x="418" y="5"/>
                  </a:cubicBezTo>
                  <a:cubicBezTo>
                    <a:pt x="417" y="5"/>
                    <a:pt x="417" y="5"/>
                    <a:pt x="417" y="5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5" y="5"/>
                    <a:pt x="415" y="5"/>
                    <a:pt x="415" y="5"/>
                  </a:cubicBezTo>
                  <a:cubicBezTo>
                    <a:pt x="413" y="6"/>
                    <a:pt x="414" y="6"/>
                    <a:pt x="412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1" y="5"/>
                    <a:pt x="411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1" y="4"/>
                    <a:pt x="411" y="4"/>
                    <a:pt x="411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09" y="4"/>
                    <a:pt x="408" y="4"/>
                    <a:pt x="407" y="4"/>
                  </a:cubicBezTo>
                  <a:close/>
                  <a:moveTo>
                    <a:pt x="322" y="86"/>
                  </a:moveTo>
                  <a:cubicBezTo>
                    <a:pt x="321" y="86"/>
                    <a:pt x="321" y="86"/>
                    <a:pt x="321" y="86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22" y="88"/>
                    <a:pt x="323" y="89"/>
                    <a:pt x="321" y="8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4" y="92"/>
                    <a:pt x="324" y="92"/>
                    <a:pt x="324" y="92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85"/>
                    <a:pt x="323" y="85"/>
                    <a:pt x="323" y="85"/>
                  </a:cubicBezTo>
                  <a:cubicBezTo>
                    <a:pt x="322" y="86"/>
                    <a:pt x="322" y="86"/>
                    <a:pt x="322" y="86"/>
                  </a:cubicBezTo>
                  <a:close/>
                  <a:moveTo>
                    <a:pt x="116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8"/>
                    <a:pt x="117" y="10"/>
                    <a:pt x="116" y="9"/>
                  </a:cubicBezTo>
                  <a:close/>
                  <a:moveTo>
                    <a:pt x="491" y="9"/>
                  </a:moveTo>
                  <a:cubicBezTo>
                    <a:pt x="489" y="9"/>
                    <a:pt x="489" y="9"/>
                    <a:pt x="489" y="9"/>
                  </a:cubicBezTo>
                  <a:cubicBezTo>
                    <a:pt x="488" y="10"/>
                    <a:pt x="488" y="10"/>
                    <a:pt x="488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487" y="11"/>
                    <a:pt x="487" y="11"/>
                    <a:pt x="487" y="11"/>
                  </a:cubicBezTo>
                  <a:cubicBezTo>
                    <a:pt x="489" y="11"/>
                    <a:pt x="489" y="11"/>
                    <a:pt x="489" y="11"/>
                  </a:cubicBezTo>
                  <a:cubicBezTo>
                    <a:pt x="495" y="11"/>
                    <a:pt x="495" y="11"/>
                    <a:pt x="495" y="11"/>
                  </a:cubicBezTo>
                  <a:cubicBezTo>
                    <a:pt x="495" y="10"/>
                    <a:pt x="494" y="10"/>
                    <a:pt x="496" y="10"/>
                  </a:cubicBezTo>
                  <a:cubicBezTo>
                    <a:pt x="497" y="10"/>
                    <a:pt x="497" y="10"/>
                    <a:pt x="497" y="10"/>
                  </a:cubicBezTo>
                  <a:cubicBezTo>
                    <a:pt x="496" y="9"/>
                    <a:pt x="496" y="9"/>
                    <a:pt x="496" y="9"/>
                  </a:cubicBezTo>
                  <a:cubicBezTo>
                    <a:pt x="495" y="9"/>
                    <a:pt x="493" y="8"/>
                    <a:pt x="492" y="8"/>
                  </a:cubicBezTo>
                  <a:cubicBezTo>
                    <a:pt x="491" y="9"/>
                    <a:pt x="491" y="9"/>
                    <a:pt x="491" y="9"/>
                  </a:cubicBezTo>
                  <a:close/>
                  <a:moveTo>
                    <a:pt x="451" y="157"/>
                  </a:moveTo>
                  <a:cubicBezTo>
                    <a:pt x="450" y="159"/>
                    <a:pt x="450" y="159"/>
                    <a:pt x="450" y="159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1" y="161"/>
                    <a:pt x="451" y="159"/>
                    <a:pt x="451" y="162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3" y="163"/>
                    <a:pt x="452" y="163"/>
                    <a:pt x="453" y="163"/>
                  </a:cubicBezTo>
                  <a:cubicBezTo>
                    <a:pt x="454" y="162"/>
                    <a:pt x="454" y="162"/>
                    <a:pt x="454" y="162"/>
                  </a:cubicBezTo>
                  <a:cubicBezTo>
                    <a:pt x="454" y="160"/>
                    <a:pt x="454" y="159"/>
                    <a:pt x="454" y="158"/>
                  </a:cubicBezTo>
                  <a:cubicBezTo>
                    <a:pt x="453" y="157"/>
                    <a:pt x="453" y="157"/>
                    <a:pt x="453" y="157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1" y="156"/>
                    <a:pt x="451" y="156"/>
                    <a:pt x="451" y="156"/>
                  </a:cubicBezTo>
                  <a:cubicBezTo>
                    <a:pt x="451" y="157"/>
                    <a:pt x="451" y="157"/>
                    <a:pt x="451" y="157"/>
                  </a:cubicBezTo>
                  <a:close/>
                  <a:moveTo>
                    <a:pt x="174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80" y="135"/>
                    <a:pt x="180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7" y="133"/>
                    <a:pt x="178" y="134"/>
                    <a:pt x="175" y="134"/>
                  </a:cubicBezTo>
                  <a:cubicBezTo>
                    <a:pt x="175" y="134"/>
                    <a:pt x="174" y="136"/>
                    <a:pt x="174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4" y="135"/>
                    <a:pt x="174" y="135"/>
                    <a:pt x="174" y="135"/>
                  </a:cubicBezTo>
                  <a:close/>
                  <a:moveTo>
                    <a:pt x="568" y="263"/>
                  </a:moveTo>
                  <a:cubicBezTo>
                    <a:pt x="569" y="264"/>
                    <a:pt x="569" y="264"/>
                    <a:pt x="569" y="264"/>
                  </a:cubicBezTo>
                  <a:cubicBezTo>
                    <a:pt x="569" y="264"/>
                    <a:pt x="569" y="264"/>
                    <a:pt x="569" y="264"/>
                  </a:cubicBezTo>
                  <a:cubicBezTo>
                    <a:pt x="569" y="265"/>
                    <a:pt x="569" y="265"/>
                    <a:pt x="569" y="265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0" y="267"/>
                    <a:pt x="570" y="267"/>
                    <a:pt x="570" y="267"/>
                  </a:cubicBezTo>
                  <a:cubicBezTo>
                    <a:pt x="571" y="268"/>
                    <a:pt x="571" y="268"/>
                    <a:pt x="571" y="268"/>
                  </a:cubicBezTo>
                  <a:cubicBezTo>
                    <a:pt x="573" y="267"/>
                    <a:pt x="572" y="268"/>
                    <a:pt x="573" y="267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74" y="265"/>
                    <a:pt x="574" y="265"/>
                    <a:pt x="574" y="265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3" y="262"/>
                    <a:pt x="573" y="262"/>
                    <a:pt x="573" y="262"/>
                  </a:cubicBezTo>
                  <a:cubicBezTo>
                    <a:pt x="572" y="262"/>
                    <a:pt x="572" y="262"/>
                    <a:pt x="572" y="262"/>
                  </a:cubicBezTo>
                  <a:cubicBezTo>
                    <a:pt x="571" y="262"/>
                    <a:pt x="571" y="262"/>
                    <a:pt x="571" y="262"/>
                  </a:cubicBezTo>
                  <a:cubicBezTo>
                    <a:pt x="570" y="262"/>
                    <a:pt x="570" y="262"/>
                    <a:pt x="570" y="262"/>
                  </a:cubicBezTo>
                  <a:cubicBezTo>
                    <a:pt x="568" y="262"/>
                    <a:pt x="568" y="262"/>
                    <a:pt x="568" y="262"/>
                  </a:cubicBezTo>
                  <a:cubicBezTo>
                    <a:pt x="568" y="263"/>
                    <a:pt x="568" y="263"/>
                    <a:pt x="568" y="263"/>
                  </a:cubicBezTo>
                  <a:close/>
                  <a:moveTo>
                    <a:pt x="117" y="1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7" y="14"/>
                    <a:pt x="115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6"/>
                    <a:pt x="127" y="14"/>
                    <a:pt x="127" y="14"/>
                  </a:cubicBezTo>
                  <a:cubicBezTo>
                    <a:pt x="129" y="14"/>
                    <a:pt x="128" y="14"/>
                    <a:pt x="129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6"/>
                    <a:pt x="117" y="16"/>
                  </a:cubicBezTo>
                  <a:close/>
                  <a:moveTo>
                    <a:pt x="555" y="16"/>
                  </a:moveTo>
                  <a:cubicBezTo>
                    <a:pt x="554" y="16"/>
                    <a:pt x="554" y="16"/>
                    <a:pt x="554" y="16"/>
                  </a:cubicBezTo>
                  <a:cubicBezTo>
                    <a:pt x="554" y="17"/>
                    <a:pt x="554" y="17"/>
                    <a:pt x="554" y="17"/>
                  </a:cubicBezTo>
                  <a:cubicBezTo>
                    <a:pt x="555" y="17"/>
                    <a:pt x="555" y="17"/>
                    <a:pt x="555" y="17"/>
                  </a:cubicBezTo>
                  <a:cubicBezTo>
                    <a:pt x="556" y="18"/>
                    <a:pt x="556" y="18"/>
                    <a:pt x="556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61" y="18"/>
                    <a:pt x="561" y="18"/>
                    <a:pt x="561" y="18"/>
                  </a:cubicBezTo>
                  <a:cubicBezTo>
                    <a:pt x="562" y="17"/>
                    <a:pt x="562" y="17"/>
                    <a:pt x="562" y="17"/>
                  </a:cubicBezTo>
                  <a:cubicBezTo>
                    <a:pt x="563" y="17"/>
                    <a:pt x="563" y="17"/>
                    <a:pt x="563" y="17"/>
                  </a:cubicBezTo>
                  <a:cubicBezTo>
                    <a:pt x="563" y="18"/>
                    <a:pt x="563" y="18"/>
                    <a:pt x="563" y="18"/>
                  </a:cubicBezTo>
                  <a:cubicBezTo>
                    <a:pt x="564" y="18"/>
                    <a:pt x="564" y="18"/>
                    <a:pt x="564" y="18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8" y="17"/>
                    <a:pt x="568" y="17"/>
                    <a:pt x="568" y="17"/>
                  </a:cubicBezTo>
                  <a:cubicBezTo>
                    <a:pt x="568" y="16"/>
                    <a:pt x="568" y="17"/>
                    <a:pt x="568" y="16"/>
                  </a:cubicBezTo>
                  <a:cubicBezTo>
                    <a:pt x="563" y="16"/>
                    <a:pt x="563" y="16"/>
                    <a:pt x="563" y="16"/>
                  </a:cubicBezTo>
                  <a:cubicBezTo>
                    <a:pt x="562" y="15"/>
                    <a:pt x="562" y="15"/>
                    <a:pt x="562" y="15"/>
                  </a:cubicBezTo>
                  <a:cubicBezTo>
                    <a:pt x="560" y="16"/>
                    <a:pt x="563" y="14"/>
                    <a:pt x="561" y="15"/>
                  </a:cubicBezTo>
                  <a:cubicBezTo>
                    <a:pt x="561" y="16"/>
                    <a:pt x="561" y="16"/>
                    <a:pt x="560" y="16"/>
                  </a:cubicBezTo>
                  <a:cubicBezTo>
                    <a:pt x="560" y="16"/>
                    <a:pt x="560" y="16"/>
                    <a:pt x="560" y="16"/>
                  </a:cubicBezTo>
                  <a:cubicBezTo>
                    <a:pt x="559" y="16"/>
                    <a:pt x="559" y="16"/>
                    <a:pt x="559" y="16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6" y="15"/>
                    <a:pt x="556" y="15"/>
                    <a:pt x="556" y="15"/>
                  </a:cubicBezTo>
                  <a:cubicBezTo>
                    <a:pt x="555" y="16"/>
                    <a:pt x="555" y="16"/>
                    <a:pt x="555" y="16"/>
                  </a:cubicBezTo>
                  <a:close/>
                  <a:moveTo>
                    <a:pt x="524" y="140"/>
                  </a:moveTo>
                  <a:cubicBezTo>
                    <a:pt x="525" y="140"/>
                    <a:pt x="524" y="138"/>
                    <a:pt x="524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8" y="139"/>
                    <a:pt x="528" y="139"/>
                    <a:pt x="528" y="139"/>
                  </a:cubicBezTo>
                  <a:cubicBezTo>
                    <a:pt x="528" y="141"/>
                    <a:pt x="528" y="141"/>
                    <a:pt x="528" y="141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26" y="145"/>
                    <a:pt x="526" y="145"/>
                    <a:pt x="527" y="146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6" y="147"/>
                    <a:pt x="525" y="148"/>
                    <a:pt x="527" y="148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6" y="150"/>
                    <a:pt x="526" y="150"/>
                    <a:pt x="526" y="150"/>
                  </a:cubicBezTo>
                  <a:cubicBezTo>
                    <a:pt x="525" y="150"/>
                    <a:pt x="525" y="150"/>
                    <a:pt x="525" y="150"/>
                  </a:cubicBezTo>
                  <a:cubicBezTo>
                    <a:pt x="525" y="149"/>
                    <a:pt x="525" y="149"/>
                    <a:pt x="525" y="149"/>
                  </a:cubicBezTo>
                  <a:cubicBezTo>
                    <a:pt x="524" y="148"/>
                    <a:pt x="524" y="148"/>
                    <a:pt x="524" y="148"/>
                  </a:cubicBezTo>
                  <a:cubicBezTo>
                    <a:pt x="525" y="147"/>
                    <a:pt x="525" y="147"/>
                    <a:pt x="525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5"/>
                    <a:pt x="524" y="145"/>
                    <a:pt x="524" y="145"/>
                  </a:cubicBezTo>
                  <a:cubicBezTo>
                    <a:pt x="524" y="144"/>
                    <a:pt x="524" y="144"/>
                    <a:pt x="524" y="144"/>
                  </a:cubicBezTo>
                  <a:cubicBezTo>
                    <a:pt x="523" y="144"/>
                    <a:pt x="523" y="144"/>
                    <a:pt x="523" y="144"/>
                  </a:cubicBezTo>
                  <a:cubicBezTo>
                    <a:pt x="523" y="142"/>
                    <a:pt x="523" y="142"/>
                    <a:pt x="523" y="142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40"/>
                    <a:pt x="524" y="140"/>
                    <a:pt x="524" y="140"/>
                  </a:cubicBezTo>
                  <a:close/>
                  <a:moveTo>
                    <a:pt x="123" y="20"/>
                  </a:moveTo>
                  <a:cubicBezTo>
                    <a:pt x="123" y="22"/>
                    <a:pt x="123" y="22"/>
                    <a:pt x="12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1" y="23"/>
                    <a:pt x="121" y="23"/>
                    <a:pt x="122" y="23"/>
                  </a:cubicBezTo>
                  <a:cubicBezTo>
                    <a:pt x="125" y="23"/>
                    <a:pt x="123" y="23"/>
                    <a:pt x="124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6" y="25"/>
                    <a:pt x="126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lose/>
                  <a:moveTo>
                    <a:pt x="563" y="81"/>
                  </a:moveTo>
                  <a:cubicBezTo>
                    <a:pt x="563" y="83"/>
                    <a:pt x="563" y="83"/>
                    <a:pt x="563" y="83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1" y="85"/>
                  </a:cubicBezTo>
                  <a:cubicBezTo>
                    <a:pt x="561" y="85"/>
                    <a:pt x="561" y="85"/>
                    <a:pt x="561" y="85"/>
                  </a:cubicBezTo>
                  <a:cubicBezTo>
                    <a:pt x="561" y="85"/>
                    <a:pt x="561" y="85"/>
                    <a:pt x="560" y="85"/>
                  </a:cubicBezTo>
                  <a:cubicBezTo>
                    <a:pt x="559" y="86"/>
                    <a:pt x="559" y="86"/>
                    <a:pt x="559" y="86"/>
                  </a:cubicBezTo>
                  <a:cubicBezTo>
                    <a:pt x="559" y="87"/>
                    <a:pt x="559" y="87"/>
                    <a:pt x="559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0" y="88"/>
                    <a:pt x="560" y="88"/>
                    <a:pt x="560" y="88"/>
                  </a:cubicBezTo>
                  <a:cubicBezTo>
                    <a:pt x="562" y="88"/>
                    <a:pt x="562" y="88"/>
                    <a:pt x="562" y="88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1" y="86"/>
                    <a:pt x="561" y="86"/>
                    <a:pt x="561" y="86"/>
                  </a:cubicBezTo>
                  <a:cubicBezTo>
                    <a:pt x="564" y="86"/>
                    <a:pt x="564" y="86"/>
                    <a:pt x="564" y="86"/>
                  </a:cubicBezTo>
                  <a:cubicBezTo>
                    <a:pt x="564" y="86"/>
                    <a:pt x="564" y="87"/>
                    <a:pt x="564" y="87"/>
                  </a:cubicBezTo>
                  <a:cubicBezTo>
                    <a:pt x="565" y="87"/>
                    <a:pt x="565" y="87"/>
                    <a:pt x="565" y="87"/>
                  </a:cubicBezTo>
                  <a:cubicBezTo>
                    <a:pt x="566" y="87"/>
                    <a:pt x="566" y="87"/>
                    <a:pt x="566" y="87"/>
                  </a:cubicBezTo>
                  <a:cubicBezTo>
                    <a:pt x="566" y="86"/>
                    <a:pt x="566" y="86"/>
                    <a:pt x="566" y="86"/>
                  </a:cubicBezTo>
                  <a:cubicBezTo>
                    <a:pt x="567" y="86"/>
                    <a:pt x="567" y="86"/>
                    <a:pt x="567" y="86"/>
                  </a:cubicBezTo>
                  <a:cubicBezTo>
                    <a:pt x="568" y="85"/>
                    <a:pt x="568" y="85"/>
                    <a:pt x="568" y="85"/>
                  </a:cubicBezTo>
                  <a:cubicBezTo>
                    <a:pt x="569" y="85"/>
                    <a:pt x="569" y="85"/>
                    <a:pt x="569" y="85"/>
                  </a:cubicBezTo>
                  <a:cubicBezTo>
                    <a:pt x="570" y="84"/>
                    <a:pt x="570" y="84"/>
                    <a:pt x="570" y="84"/>
                  </a:cubicBezTo>
                  <a:cubicBezTo>
                    <a:pt x="570" y="83"/>
                    <a:pt x="570" y="83"/>
                    <a:pt x="571" y="83"/>
                  </a:cubicBezTo>
                  <a:cubicBezTo>
                    <a:pt x="571" y="82"/>
                    <a:pt x="571" y="82"/>
                    <a:pt x="571" y="82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6" y="82"/>
                    <a:pt x="567" y="83"/>
                    <a:pt x="566" y="82"/>
                  </a:cubicBezTo>
                  <a:cubicBezTo>
                    <a:pt x="565" y="81"/>
                    <a:pt x="565" y="81"/>
                    <a:pt x="565" y="81"/>
                  </a:cubicBezTo>
                  <a:cubicBezTo>
                    <a:pt x="564" y="80"/>
                    <a:pt x="564" y="80"/>
                    <a:pt x="564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1"/>
                    <a:pt x="563" y="81"/>
                    <a:pt x="563" y="81"/>
                  </a:cubicBezTo>
                  <a:close/>
                  <a:moveTo>
                    <a:pt x="563" y="63"/>
                  </a:moveTo>
                  <a:cubicBezTo>
                    <a:pt x="563" y="65"/>
                    <a:pt x="563" y="65"/>
                    <a:pt x="563" y="65"/>
                  </a:cubicBezTo>
                  <a:cubicBezTo>
                    <a:pt x="563" y="65"/>
                    <a:pt x="563" y="65"/>
                    <a:pt x="563" y="65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72"/>
                    <a:pt x="563" y="72"/>
                    <a:pt x="563" y="72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3" y="76"/>
                    <a:pt x="563" y="76"/>
                    <a:pt x="563" y="76"/>
                  </a:cubicBezTo>
                  <a:cubicBezTo>
                    <a:pt x="563" y="79"/>
                    <a:pt x="563" y="79"/>
                    <a:pt x="563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6" y="77"/>
                    <a:pt x="566" y="78"/>
                    <a:pt x="565" y="76"/>
                  </a:cubicBezTo>
                  <a:cubicBezTo>
                    <a:pt x="565" y="75"/>
                    <a:pt x="565" y="75"/>
                    <a:pt x="565" y="74"/>
                  </a:cubicBezTo>
                  <a:cubicBezTo>
                    <a:pt x="565" y="73"/>
                    <a:pt x="565" y="73"/>
                    <a:pt x="565" y="73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69"/>
                    <a:pt x="566" y="69"/>
                    <a:pt x="566" y="69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6" y="67"/>
                    <a:pt x="566" y="67"/>
                    <a:pt x="566" y="67"/>
                  </a:cubicBezTo>
                  <a:cubicBezTo>
                    <a:pt x="566" y="66"/>
                    <a:pt x="566" y="66"/>
                    <a:pt x="566" y="66"/>
                  </a:cubicBezTo>
                  <a:cubicBezTo>
                    <a:pt x="566" y="65"/>
                    <a:pt x="566" y="65"/>
                    <a:pt x="566" y="65"/>
                  </a:cubicBezTo>
                  <a:cubicBezTo>
                    <a:pt x="566" y="64"/>
                    <a:pt x="566" y="64"/>
                    <a:pt x="566" y="63"/>
                  </a:cubicBezTo>
                  <a:cubicBezTo>
                    <a:pt x="566" y="63"/>
                    <a:pt x="565" y="63"/>
                    <a:pt x="565" y="62"/>
                  </a:cubicBezTo>
                  <a:cubicBezTo>
                    <a:pt x="565" y="62"/>
                    <a:pt x="565" y="62"/>
                    <a:pt x="565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2"/>
                    <a:pt x="564" y="62"/>
                    <a:pt x="564" y="62"/>
                  </a:cubicBezTo>
                  <a:cubicBezTo>
                    <a:pt x="564" y="63"/>
                    <a:pt x="565" y="62"/>
                    <a:pt x="564" y="63"/>
                  </a:cubicBezTo>
                  <a:cubicBezTo>
                    <a:pt x="563" y="64"/>
                    <a:pt x="564" y="63"/>
                    <a:pt x="563" y="63"/>
                  </a:cubicBezTo>
                  <a:close/>
                  <a:moveTo>
                    <a:pt x="566" y="78"/>
                  </a:moveTo>
                  <a:cubicBezTo>
                    <a:pt x="566" y="77"/>
                    <a:pt x="566" y="77"/>
                    <a:pt x="566" y="77"/>
                  </a:cubicBezTo>
                  <a:cubicBezTo>
                    <a:pt x="566" y="78"/>
                    <a:pt x="566" y="78"/>
                    <a:pt x="566" y="78"/>
                  </a:cubicBezTo>
                  <a:close/>
                  <a:moveTo>
                    <a:pt x="155" y="127"/>
                  </a:move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7"/>
                    <a:pt x="157" y="127"/>
                    <a:pt x="159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5" y="129"/>
                    <a:pt x="165" y="129"/>
                    <a:pt x="165" y="129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2"/>
                    <a:pt x="170" y="132"/>
                    <a:pt x="171" y="132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3" y="133"/>
                    <a:pt x="165" y="133"/>
                  </a:cubicBezTo>
                  <a:cubicBezTo>
                    <a:pt x="165" y="133"/>
                    <a:pt x="167" y="134"/>
                    <a:pt x="165" y="132"/>
                  </a:cubicBezTo>
                  <a:cubicBezTo>
                    <a:pt x="165" y="132"/>
                    <a:pt x="165" y="132"/>
                    <a:pt x="164" y="132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0" y="130"/>
                    <a:pt x="160" y="130"/>
                    <a:pt x="159" y="130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4" y="128"/>
                    <a:pt x="156" y="127"/>
                    <a:pt x="155" y="129"/>
                  </a:cubicBezTo>
                  <a:cubicBezTo>
                    <a:pt x="154" y="129"/>
                    <a:pt x="154" y="129"/>
                    <a:pt x="153" y="130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5" y="127"/>
                    <a:pt x="155" y="127"/>
                    <a:pt x="155" y="127"/>
                  </a:cubicBezTo>
                  <a:close/>
                  <a:moveTo>
                    <a:pt x="291" y="60"/>
                  </a:moveTo>
                  <a:cubicBezTo>
                    <a:pt x="291" y="60"/>
                    <a:pt x="291" y="60"/>
                    <a:pt x="291" y="60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3" y="66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5" y="64"/>
                    <a:pt x="295" y="64"/>
                    <a:pt x="295" y="64"/>
                  </a:cubicBezTo>
                  <a:cubicBezTo>
                    <a:pt x="295" y="63"/>
                    <a:pt x="295" y="63"/>
                    <a:pt x="295" y="63"/>
                  </a:cubicBezTo>
                  <a:cubicBezTo>
                    <a:pt x="295" y="61"/>
                    <a:pt x="295" y="62"/>
                    <a:pt x="296" y="61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4" y="60"/>
                    <a:pt x="293" y="60"/>
                    <a:pt x="293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1" y="60"/>
                    <a:pt x="291" y="60"/>
                    <a:pt x="291" y="60"/>
                  </a:cubicBezTo>
                  <a:close/>
                  <a:moveTo>
                    <a:pt x="498" y="189"/>
                  </a:moveTo>
                  <a:cubicBezTo>
                    <a:pt x="498" y="189"/>
                    <a:pt x="498" y="189"/>
                    <a:pt x="498" y="189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9" y="191"/>
                    <a:pt x="499" y="191"/>
                    <a:pt x="499" y="191"/>
                  </a:cubicBezTo>
                  <a:cubicBezTo>
                    <a:pt x="501" y="192"/>
                    <a:pt x="501" y="192"/>
                    <a:pt x="501" y="192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04" y="192"/>
                    <a:pt x="504" y="191"/>
                    <a:pt x="505" y="192"/>
                  </a:cubicBezTo>
                  <a:cubicBezTo>
                    <a:pt x="506" y="193"/>
                    <a:pt x="506" y="193"/>
                    <a:pt x="508" y="193"/>
                  </a:cubicBezTo>
                  <a:cubicBezTo>
                    <a:pt x="510" y="193"/>
                    <a:pt x="509" y="193"/>
                    <a:pt x="509" y="194"/>
                  </a:cubicBezTo>
                  <a:cubicBezTo>
                    <a:pt x="512" y="194"/>
                    <a:pt x="512" y="194"/>
                    <a:pt x="512" y="194"/>
                  </a:cubicBezTo>
                  <a:cubicBezTo>
                    <a:pt x="514" y="194"/>
                    <a:pt x="514" y="194"/>
                    <a:pt x="514" y="194"/>
                  </a:cubicBezTo>
                  <a:cubicBezTo>
                    <a:pt x="514" y="194"/>
                    <a:pt x="514" y="194"/>
                    <a:pt x="515" y="194"/>
                  </a:cubicBezTo>
                  <a:cubicBezTo>
                    <a:pt x="515" y="194"/>
                    <a:pt x="515" y="194"/>
                    <a:pt x="515" y="194"/>
                  </a:cubicBezTo>
                  <a:cubicBezTo>
                    <a:pt x="515" y="193"/>
                    <a:pt x="515" y="193"/>
                    <a:pt x="515" y="193"/>
                  </a:cubicBezTo>
                  <a:cubicBezTo>
                    <a:pt x="514" y="193"/>
                    <a:pt x="514" y="193"/>
                    <a:pt x="514" y="193"/>
                  </a:cubicBezTo>
                  <a:cubicBezTo>
                    <a:pt x="513" y="192"/>
                    <a:pt x="513" y="192"/>
                    <a:pt x="513" y="192"/>
                  </a:cubicBezTo>
                  <a:cubicBezTo>
                    <a:pt x="512" y="191"/>
                    <a:pt x="512" y="193"/>
                    <a:pt x="512" y="190"/>
                  </a:cubicBezTo>
                  <a:cubicBezTo>
                    <a:pt x="511" y="190"/>
                    <a:pt x="511" y="190"/>
                    <a:pt x="511" y="190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12" y="192"/>
                    <a:pt x="512" y="192"/>
                    <a:pt x="512" y="192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8" y="189"/>
                    <a:pt x="508" y="189"/>
                    <a:pt x="508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6" y="189"/>
                    <a:pt x="506" y="189"/>
                    <a:pt x="506" y="189"/>
                  </a:cubicBezTo>
                  <a:cubicBezTo>
                    <a:pt x="506" y="190"/>
                    <a:pt x="505" y="190"/>
                    <a:pt x="504" y="190"/>
                  </a:cubicBezTo>
                  <a:cubicBezTo>
                    <a:pt x="502" y="190"/>
                    <a:pt x="503" y="189"/>
                    <a:pt x="501" y="189"/>
                  </a:cubicBezTo>
                  <a:cubicBezTo>
                    <a:pt x="501" y="188"/>
                    <a:pt x="501" y="188"/>
                    <a:pt x="501" y="188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9"/>
                    <a:pt x="498" y="189"/>
                    <a:pt x="498" y="189"/>
                  </a:cubicBezTo>
                  <a:close/>
                  <a:moveTo>
                    <a:pt x="620" y="251"/>
                  </a:moveTo>
                  <a:cubicBezTo>
                    <a:pt x="620" y="251"/>
                    <a:pt x="620" y="251"/>
                    <a:pt x="620" y="251"/>
                  </a:cubicBezTo>
                  <a:cubicBezTo>
                    <a:pt x="621" y="253"/>
                    <a:pt x="622" y="254"/>
                    <a:pt x="623" y="256"/>
                  </a:cubicBezTo>
                  <a:cubicBezTo>
                    <a:pt x="622" y="256"/>
                    <a:pt x="622" y="256"/>
                    <a:pt x="622" y="256"/>
                  </a:cubicBezTo>
                  <a:cubicBezTo>
                    <a:pt x="622" y="258"/>
                    <a:pt x="622" y="258"/>
                    <a:pt x="622" y="258"/>
                  </a:cubicBezTo>
                  <a:cubicBezTo>
                    <a:pt x="621" y="258"/>
                    <a:pt x="621" y="258"/>
                    <a:pt x="621" y="258"/>
                  </a:cubicBezTo>
                  <a:cubicBezTo>
                    <a:pt x="621" y="259"/>
                    <a:pt x="621" y="259"/>
                    <a:pt x="621" y="259"/>
                  </a:cubicBezTo>
                  <a:cubicBezTo>
                    <a:pt x="622" y="259"/>
                    <a:pt x="622" y="259"/>
                    <a:pt x="622" y="259"/>
                  </a:cubicBezTo>
                  <a:cubicBezTo>
                    <a:pt x="622" y="260"/>
                    <a:pt x="622" y="260"/>
                    <a:pt x="622" y="260"/>
                  </a:cubicBezTo>
                  <a:cubicBezTo>
                    <a:pt x="623" y="260"/>
                    <a:pt x="623" y="260"/>
                    <a:pt x="623" y="260"/>
                  </a:cubicBezTo>
                  <a:cubicBezTo>
                    <a:pt x="623" y="261"/>
                    <a:pt x="623" y="261"/>
                    <a:pt x="623" y="261"/>
                  </a:cubicBezTo>
                  <a:cubicBezTo>
                    <a:pt x="623" y="262"/>
                    <a:pt x="623" y="262"/>
                    <a:pt x="623" y="262"/>
                  </a:cubicBezTo>
                  <a:cubicBezTo>
                    <a:pt x="623" y="263"/>
                    <a:pt x="623" y="263"/>
                    <a:pt x="623" y="263"/>
                  </a:cubicBezTo>
                  <a:cubicBezTo>
                    <a:pt x="624" y="264"/>
                    <a:pt x="624" y="264"/>
                    <a:pt x="624" y="264"/>
                  </a:cubicBezTo>
                  <a:cubicBezTo>
                    <a:pt x="625" y="263"/>
                    <a:pt x="625" y="263"/>
                    <a:pt x="625" y="263"/>
                  </a:cubicBezTo>
                  <a:cubicBezTo>
                    <a:pt x="625" y="262"/>
                    <a:pt x="625" y="262"/>
                    <a:pt x="625" y="262"/>
                  </a:cubicBezTo>
                  <a:cubicBezTo>
                    <a:pt x="626" y="262"/>
                    <a:pt x="626" y="262"/>
                    <a:pt x="626" y="262"/>
                  </a:cubicBezTo>
                  <a:cubicBezTo>
                    <a:pt x="626" y="261"/>
                    <a:pt x="626" y="261"/>
                    <a:pt x="626" y="260"/>
                  </a:cubicBezTo>
                  <a:cubicBezTo>
                    <a:pt x="627" y="259"/>
                    <a:pt x="627" y="259"/>
                    <a:pt x="627" y="259"/>
                  </a:cubicBezTo>
                  <a:cubicBezTo>
                    <a:pt x="628" y="258"/>
                    <a:pt x="628" y="258"/>
                    <a:pt x="628" y="258"/>
                  </a:cubicBezTo>
                  <a:cubicBezTo>
                    <a:pt x="629" y="258"/>
                    <a:pt x="629" y="258"/>
                    <a:pt x="629" y="258"/>
                  </a:cubicBezTo>
                  <a:cubicBezTo>
                    <a:pt x="629" y="257"/>
                    <a:pt x="629" y="257"/>
                    <a:pt x="629" y="255"/>
                  </a:cubicBezTo>
                  <a:cubicBezTo>
                    <a:pt x="628" y="255"/>
                    <a:pt x="628" y="255"/>
                    <a:pt x="628" y="255"/>
                  </a:cubicBezTo>
                  <a:cubicBezTo>
                    <a:pt x="627" y="256"/>
                    <a:pt x="627" y="256"/>
                    <a:pt x="626" y="256"/>
                  </a:cubicBezTo>
                  <a:cubicBezTo>
                    <a:pt x="626" y="255"/>
                    <a:pt x="626" y="255"/>
                    <a:pt x="626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4"/>
                    <a:pt x="625" y="254"/>
                    <a:pt x="625" y="254"/>
                  </a:cubicBezTo>
                  <a:cubicBezTo>
                    <a:pt x="623" y="254"/>
                    <a:pt x="623" y="254"/>
                    <a:pt x="623" y="254"/>
                  </a:cubicBezTo>
                  <a:cubicBezTo>
                    <a:pt x="623" y="252"/>
                    <a:pt x="623" y="252"/>
                    <a:pt x="623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2" y="251"/>
                    <a:pt x="622" y="251"/>
                    <a:pt x="622" y="250"/>
                  </a:cubicBezTo>
                  <a:cubicBezTo>
                    <a:pt x="621" y="250"/>
                    <a:pt x="621" y="250"/>
                    <a:pt x="620" y="249"/>
                  </a:cubicBezTo>
                  <a:cubicBezTo>
                    <a:pt x="620" y="250"/>
                    <a:pt x="620" y="250"/>
                    <a:pt x="620" y="250"/>
                  </a:cubicBezTo>
                  <a:cubicBezTo>
                    <a:pt x="620" y="251"/>
                    <a:pt x="620" y="251"/>
                    <a:pt x="620" y="251"/>
                  </a:cubicBezTo>
                  <a:close/>
                  <a:moveTo>
                    <a:pt x="476" y="5"/>
                  </a:moveTo>
                  <a:cubicBezTo>
                    <a:pt x="479" y="5"/>
                    <a:pt x="477" y="5"/>
                    <a:pt x="478" y="4"/>
                  </a:cubicBezTo>
                  <a:cubicBezTo>
                    <a:pt x="481" y="4"/>
                    <a:pt x="480" y="5"/>
                    <a:pt x="482" y="5"/>
                  </a:cubicBezTo>
                  <a:cubicBezTo>
                    <a:pt x="482" y="6"/>
                    <a:pt x="482" y="6"/>
                    <a:pt x="482" y="6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4" y="7"/>
                    <a:pt x="484" y="7"/>
                    <a:pt x="484" y="7"/>
                  </a:cubicBezTo>
                  <a:cubicBezTo>
                    <a:pt x="486" y="7"/>
                    <a:pt x="486" y="7"/>
                    <a:pt x="486" y="7"/>
                  </a:cubicBezTo>
                  <a:cubicBezTo>
                    <a:pt x="487" y="7"/>
                    <a:pt x="487" y="7"/>
                    <a:pt x="487" y="7"/>
                  </a:cubicBezTo>
                  <a:cubicBezTo>
                    <a:pt x="487" y="8"/>
                    <a:pt x="487" y="8"/>
                    <a:pt x="487" y="8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10"/>
                    <a:pt x="486" y="10"/>
                    <a:pt x="486" y="10"/>
                  </a:cubicBezTo>
                  <a:cubicBezTo>
                    <a:pt x="483" y="10"/>
                    <a:pt x="483" y="10"/>
                    <a:pt x="483" y="10"/>
                  </a:cubicBezTo>
                  <a:cubicBezTo>
                    <a:pt x="482" y="9"/>
                    <a:pt x="482" y="9"/>
                    <a:pt x="482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6" y="8"/>
                    <a:pt x="476" y="8"/>
                    <a:pt x="475" y="8"/>
                  </a:cubicBezTo>
                  <a:cubicBezTo>
                    <a:pt x="475" y="6"/>
                    <a:pt x="474" y="8"/>
                    <a:pt x="474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5" y="5"/>
                    <a:pt x="474" y="5"/>
                    <a:pt x="476" y="5"/>
                  </a:cubicBezTo>
                  <a:close/>
                  <a:moveTo>
                    <a:pt x="531" y="153"/>
                  </a:moveTo>
                  <a:cubicBezTo>
                    <a:pt x="531" y="153"/>
                    <a:pt x="532" y="151"/>
                    <a:pt x="532" y="153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3" y="157"/>
                    <a:pt x="533" y="157"/>
                    <a:pt x="533" y="157"/>
                  </a:cubicBezTo>
                  <a:cubicBezTo>
                    <a:pt x="531" y="157"/>
                    <a:pt x="532" y="157"/>
                    <a:pt x="531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29" y="158"/>
                    <a:pt x="530" y="157"/>
                    <a:pt x="528" y="158"/>
                  </a:cubicBezTo>
                  <a:cubicBezTo>
                    <a:pt x="527" y="159"/>
                    <a:pt x="528" y="158"/>
                    <a:pt x="527" y="160"/>
                  </a:cubicBezTo>
                  <a:cubicBezTo>
                    <a:pt x="527" y="160"/>
                    <a:pt x="527" y="160"/>
                    <a:pt x="527" y="160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28" y="160"/>
                    <a:pt x="528" y="160"/>
                    <a:pt x="528" y="160"/>
                  </a:cubicBezTo>
                  <a:cubicBezTo>
                    <a:pt x="531" y="160"/>
                    <a:pt x="531" y="160"/>
                    <a:pt x="531" y="160"/>
                  </a:cubicBezTo>
                  <a:cubicBezTo>
                    <a:pt x="531" y="161"/>
                    <a:pt x="531" y="161"/>
                    <a:pt x="531" y="161"/>
                  </a:cubicBezTo>
                  <a:cubicBezTo>
                    <a:pt x="531" y="162"/>
                    <a:pt x="531" y="162"/>
                    <a:pt x="531" y="162"/>
                  </a:cubicBezTo>
                  <a:cubicBezTo>
                    <a:pt x="531" y="163"/>
                    <a:pt x="531" y="163"/>
                    <a:pt x="533" y="163"/>
                  </a:cubicBezTo>
                  <a:cubicBezTo>
                    <a:pt x="533" y="164"/>
                    <a:pt x="533" y="164"/>
                    <a:pt x="533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3" y="161"/>
                    <a:pt x="533" y="163"/>
                    <a:pt x="533" y="161"/>
                  </a:cubicBezTo>
                  <a:cubicBezTo>
                    <a:pt x="534" y="159"/>
                    <a:pt x="534" y="161"/>
                    <a:pt x="534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2"/>
                    <a:pt x="535" y="162"/>
                    <a:pt x="535" y="162"/>
                  </a:cubicBezTo>
                  <a:cubicBezTo>
                    <a:pt x="535" y="161"/>
                    <a:pt x="535" y="161"/>
                    <a:pt x="536" y="160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5"/>
                    <a:pt x="535" y="157"/>
                    <a:pt x="534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4" y="152"/>
                    <a:pt x="534" y="152"/>
                    <a:pt x="534" y="152"/>
                  </a:cubicBezTo>
                  <a:cubicBezTo>
                    <a:pt x="534" y="151"/>
                    <a:pt x="534" y="151"/>
                    <a:pt x="534" y="151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2" y="151"/>
                    <a:pt x="532" y="151"/>
                    <a:pt x="532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4" y="152"/>
                    <a:pt x="531" y="152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29" y="153"/>
                    <a:pt x="529" y="153"/>
                    <a:pt x="529" y="153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2"/>
                    <a:pt x="527" y="152"/>
                    <a:pt x="527" y="152"/>
                  </a:cubicBezTo>
                  <a:cubicBezTo>
                    <a:pt x="527" y="153"/>
                    <a:pt x="527" y="153"/>
                    <a:pt x="527" y="153"/>
                  </a:cubicBezTo>
                  <a:cubicBezTo>
                    <a:pt x="527" y="154"/>
                    <a:pt x="527" y="154"/>
                    <a:pt x="527" y="154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3"/>
                    <a:pt x="528" y="153"/>
                    <a:pt x="528" y="153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6"/>
                    <a:pt x="528" y="156"/>
                    <a:pt x="528" y="156"/>
                  </a:cubicBezTo>
                  <a:cubicBezTo>
                    <a:pt x="529" y="156"/>
                    <a:pt x="529" y="156"/>
                    <a:pt x="529" y="156"/>
                  </a:cubicBezTo>
                  <a:cubicBezTo>
                    <a:pt x="531" y="155"/>
                    <a:pt x="530" y="156"/>
                    <a:pt x="532" y="156"/>
                  </a:cubicBezTo>
                  <a:cubicBezTo>
                    <a:pt x="531" y="154"/>
                    <a:pt x="532" y="155"/>
                    <a:pt x="531" y="154"/>
                  </a:cubicBezTo>
                  <a:cubicBezTo>
                    <a:pt x="531" y="154"/>
                    <a:pt x="531" y="155"/>
                    <a:pt x="531" y="153"/>
                  </a:cubicBezTo>
                  <a:close/>
                  <a:moveTo>
                    <a:pt x="528" y="185"/>
                  </a:moveTo>
                  <a:cubicBezTo>
                    <a:pt x="528" y="186"/>
                    <a:pt x="528" y="186"/>
                    <a:pt x="528" y="186"/>
                  </a:cubicBezTo>
                  <a:cubicBezTo>
                    <a:pt x="528" y="185"/>
                    <a:pt x="528" y="185"/>
                    <a:pt x="528" y="185"/>
                  </a:cubicBezTo>
                  <a:close/>
                  <a:moveTo>
                    <a:pt x="531" y="173"/>
                  </a:moveTo>
                  <a:cubicBezTo>
                    <a:pt x="533" y="172"/>
                    <a:pt x="533" y="172"/>
                    <a:pt x="533" y="172"/>
                  </a:cubicBezTo>
                  <a:cubicBezTo>
                    <a:pt x="533" y="173"/>
                    <a:pt x="533" y="173"/>
                    <a:pt x="533" y="173"/>
                  </a:cubicBezTo>
                  <a:cubicBezTo>
                    <a:pt x="531" y="175"/>
                    <a:pt x="531" y="175"/>
                    <a:pt x="531" y="175"/>
                  </a:cubicBezTo>
                  <a:cubicBezTo>
                    <a:pt x="529" y="175"/>
                    <a:pt x="529" y="175"/>
                    <a:pt x="529" y="175"/>
                  </a:cubicBezTo>
                  <a:cubicBezTo>
                    <a:pt x="529" y="175"/>
                    <a:pt x="530" y="174"/>
                    <a:pt x="527" y="175"/>
                  </a:cubicBezTo>
                  <a:cubicBezTo>
                    <a:pt x="524" y="175"/>
                    <a:pt x="526" y="175"/>
                    <a:pt x="525" y="175"/>
                  </a:cubicBezTo>
                  <a:cubicBezTo>
                    <a:pt x="525" y="175"/>
                    <a:pt x="525" y="175"/>
                    <a:pt x="525" y="175"/>
                  </a:cubicBezTo>
                  <a:cubicBezTo>
                    <a:pt x="524" y="175"/>
                    <a:pt x="524" y="175"/>
                    <a:pt x="524" y="175"/>
                  </a:cubicBezTo>
                  <a:cubicBezTo>
                    <a:pt x="524" y="176"/>
                    <a:pt x="524" y="176"/>
                    <a:pt x="524" y="176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525" y="179"/>
                    <a:pt x="525" y="179"/>
                    <a:pt x="525" y="179"/>
                  </a:cubicBezTo>
                  <a:cubicBezTo>
                    <a:pt x="526" y="178"/>
                    <a:pt x="526" y="178"/>
                    <a:pt x="526" y="178"/>
                  </a:cubicBezTo>
                  <a:cubicBezTo>
                    <a:pt x="527" y="178"/>
                    <a:pt x="527" y="178"/>
                    <a:pt x="527" y="178"/>
                  </a:cubicBezTo>
                  <a:cubicBezTo>
                    <a:pt x="528" y="177"/>
                    <a:pt x="528" y="177"/>
                    <a:pt x="528" y="177"/>
                  </a:cubicBezTo>
                  <a:cubicBezTo>
                    <a:pt x="530" y="177"/>
                    <a:pt x="530" y="177"/>
                    <a:pt x="530" y="177"/>
                  </a:cubicBezTo>
                  <a:cubicBezTo>
                    <a:pt x="530" y="179"/>
                    <a:pt x="530" y="179"/>
                    <a:pt x="530" y="179"/>
                  </a:cubicBezTo>
                  <a:cubicBezTo>
                    <a:pt x="528" y="179"/>
                    <a:pt x="528" y="179"/>
                    <a:pt x="528" y="179"/>
                  </a:cubicBezTo>
                  <a:cubicBezTo>
                    <a:pt x="527" y="179"/>
                    <a:pt x="528" y="179"/>
                    <a:pt x="527" y="179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8" y="182"/>
                    <a:pt x="528" y="182"/>
                    <a:pt x="528" y="184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7"/>
                    <a:pt x="529" y="187"/>
                    <a:pt x="529" y="187"/>
                  </a:cubicBezTo>
                  <a:cubicBezTo>
                    <a:pt x="528" y="188"/>
                    <a:pt x="528" y="188"/>
                    <a:pt x="528" y="188"/>
                  </a:cubicBezTo>
                  <a:cubicBezTo>
                    <a:pt x="528" y="188"/>
                    <a:pt x="528" y="187"/>
                    <a:pt x="528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6" y="185"/>
                    <a:pt x="527" y="186"/>
                    <a:pt x="526" y="185"/>
                  </a:cubicBezTo>
                  <a:cubicBezTo>
                    <a:pt x="526" y="185"/>
                    <a:pt x="526" y="184"/>
                    <a:pt x="525" y="184"/>
                  </a:cubicBezTo>
                  <a:cubicBezTo>
                    <a:pt x="525" y="181"/>
                    <a:pt x="525" y="182"/>
                    <a:pt x="525" y="182"/>
                  </a:cubicBezTo>
                  <a:cubicBezTo>
                    <a:pt x="524" y="182"/>
                    <a:pt x="525" y="182"/>
                    <a:pt x="524" y="183"/>
                  </a:cubicBezTo>
                  <a:cubicBezTo>
                    <a:pt x="524" y="188"/>
                    <a:pt x="524" y="188"/>
                    <a:pt x="524" y="188"/>
                  </a:cubicBezTo>
                  <a:cubicBezTo>
                    <a:pt x="521" y="188"/>
                    <a:pt x="523" y="188"/>
                    <a:pt x="522" y="187"/>
                  </a:cubicBezTo>
                  <a:cubicBezTo>
                    <a:pt x="522" y="186"/>
                    <a:pt x="522" y="186"/>
                    <a:pt x="522" y="186"/>
                  </a:cubicBezTo>
                  <a:cubicBezTo>
                    <a:pt x="522" y="184"/>
                    <a:pt x="522" y="184"/>
                    <a:pt x="522" y="184"/>
                  </a:cubicBezTo>
                  <a:cubicBezTo>
                    <a:pt x="522" y="183"/>
                    <a:pt x="522" y="183"/>
                    <a:pt x="522" y="183"/>
                  </a:cubicBezTo>
                  <a:cubicBezTo>
                    <a:pt x="521" y="182"/>
                    <a:pt x="521" y="184"/>
                    <a:pt x="521" y="181"/>
                  </a:cubicBezTo>
                  <a:cubicBezTo>
                    <a:pt x="522" y="181"/>
                    <a:pt x="522" y="181"/>
                    <a:pt x="522" y="181"/>
                  </a:cubicBezTo>
                  <a:cubicBezTo>
                    <a:pt x="522" y="180"/>
                    <a:pt x="522" y="180"/>
                    <a:pt x="522" y="180"/>
                  </a:cubicBezTo>
                  <a:cubicBezTo>
                    <a:pt x="522" y="179"/>
                    <a:pt x="522" y="181"/>
                    <a:pt x="522" y="178"/>
                  </a:cubicBezTo>
                  <a:cubicBezTo>
                    <a:pt x="522" y="178"/>
                    <a:pt x="522" y="178"/>
                    <a:pt x="522" y="178"/>
                  </a:cubicBezTo>
                  <a:cubicBezTo>
                    <a:pt x="523" y="177"/>
                    <a:pt x="523" y="177"/>
                    <a:pt x="523" y="177"/>
                  </a:cubicBezTo>
                  <a:cubicBezTo>
                    <a:pt x="523" y="175"/>
                    <a:pt x="523" y="175"/>
                    <a:pt x="523" y="175"/>
                  </a:cubicBezTo>
                  <a:cubicBezTo>
                    <a:pt x="524" y="174"/>
                    <a:pt x="524" y="174"/>
                    <a:pt x="524" y="174"/>
                  </a:cubicBezTo>
                  <a:cubicBezTo>
                    <a:pt x="525" y="173"/>
                    <a:pt x="524" y="173"/>
                    <a:pt x="526" y="173"/>
                  </a:cubicBezTo>
                  <a:cubicBezTo>
                    <a:pt x="527" y="173"/>
                    <a:pt x="527" y="173"/>
                    <a:pt x="527" y="173"/>
                  </a:cubicBezTo>
                  <a:cubicBezTo>
                    <a:pt x="528" y="173"/>
                    <a:pt x="528" y="173"/>
                    <a:pt x="528" y="173"/>
                  </a:cubicBezTo>
                  <a:cubicBezTo>
                    <a:pt x="529" y="173"/>
                    <a:pt x="529" y="173"/>
                    <a:pt x="529" y="173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30" y="175"/>
                    <a:pt x="531" y="174"/>
                    <a:pt x="531" y="173"/>
                  </a:cubicBezTo>
                  <a:close/>
                  <a:moveTo>
                    <a:pt x="617" y="262"/>
                  </a:moveTo>
                  <a:cubicBezTo>
                    <a:pt x="619" y="262"/>
                    <a:pt x="619" y="262"/>
                    <a:pt x="619" y="262"/>
                  </a:cubicBezTo>
                  <a:cubicBezTo>
                    <a:pt x="619" y="262"/>
                    <a:pt x="619" y="262"/>
                    <a:pt x="619" y="262"/>
                  </a:cubicBezTo>
                  <a:cubicBezTo>
                    <a:pt x="620" y="262"/>
                    <a:pt x="620" y="262"/>
                    <a:pt x="620" y="262"/>
                  </a:cubicBezTo>
                  <a:cubicBezTo>
                    <a:pt x="622" y="262"/>
                    <a:pt x="622" y="262"/>
                    <a:pt x="622" y="262"/>
                  </a:cubicBezTo>
                  <a:cubicBezTo>
                    <a:pt x="621" y="265"/>
                    <a:pt x="621" y="265"/>
                    <a:pt x="620" y="26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8" y="268"/>
                    <a:pt x="618" y="268"/>
                    <a:pt x="618" y="268"/>
                  </a:cubicBezTo>
                  <a:cubicBezTo>
                    <a:pt x="617" y="269"/>
                    <a:pt x="617" y="269"/>
                    <a:pt x="617" y="269"/>
                  </a:cubicBezTo>
                  <a:cubicBezTo>
                    <a:pt x="616" y="270"/>
                    <a:pt x="616" y="270"/>
                    <a:pt x="616" y="270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5" y="273"/>
                    <a:pt x="615" y="273"/>
                    <a:pt x="614" y="274"/>
                  </a:cubicBezTo>
                  <a:cubicBezTo>
                    <a:pt x="613" y="274"/>
                    <a:pt x="613" y="274"/>
                    <a:pt x="613" y="274"/>
                  </a:cubicBezTo>
                  <a:cubicBezTo>
                    <a:pt x="611" y="274"/>
                    <a:pt x="611" y="274"/>
                    <a:pt x="611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09" y="274"/>
                    <a:pt x="609" y="274"/>
                    <a:pt x="609" y="274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3"/>
                    <a:pt x="608" y="273"/>
                    <a:pt x="608" y="273"/>
                  </a:cubicBezTo>
                  <a:cubicBezTo>
                    <a:pt x="608" y="272"/>
                    <a:pt x="608" y="272"/>
                    <a:pt x="608" y="272"/>
                  </a:cubicBezTo>
                  <a:cubicBezTo>
                    <a:pt x="608" y="271"/>
                    <a:pt x="608" y="271"/>
                    <a:pt x="608" y="271"/>
                  </a:cubicBezTo>
                  <a:cubicBezTo>
                    <a:pt x="609" y="270"/>
                    <a:pt x="610" y="269"/>
                    <a:pt x="612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4" y="267"/>
                    <a:pt x="614" y="267"/>
                    <a:pt x="614" y="267"/>
                  </a:cubicBezTo>
                  <a:cubicBezTo>
                    <a:pt x="616" y="266"/>
                    <a:pt x="616" y="266"/>
                    <a:pt x="616" y="264"/>
                  </a:cubicBezTo>
                  <a:cubicBezTo>
                    <a:pt x="617" y="264"/>
                    <a:pt x="617" y="264"/>
                    <a:pt x="617" y="264"/>
                  </a:cubicBezTo>
                  <a:cubicBezTo>
                    <a:pt x="617" y="262"/>
                    <a:pt x="617" y="262"/>
                    <a:pt x="617" y="262"/>
                  </a:cubicBezTo>
                  <a:close/>
                  <a:moveTo>
                    <a:pt x="131" y="14"/>
                  </a:moveTo>
                  <a:cubicBezTo>
                    <a:pt x="130" y="14"/>
                    <a:pt x="130" y="14"/>
                    <a:pt x="130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8"/>
                    <a:pt x="149" y="16"/>
                    <a:pt x="149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9" y="16"/>
                    <a:pt x="159" y="16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0" y="18"/>
                    <a:pt x="160" y="18"/>
                  </a:cubicBezTo>
                  <a:cubicBezTo>
                    <a:pt x="160" y="18"/>
                    <a:pt x="160" y="19"/>
                    <a:pt x="160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1" y="19"/>
                    <a:pt x="146" y="19"/>
                    <a:pt x="144" y="18"/>
                  </a:cubicBezTo>
                  <a:cubicBezTo>
                    <a:pt x="143" y="19"/>
                    <a:pt x="143" y="19"/>
                    <a:pt x="143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276" y="36"/>
                  </a:moveTo>
                  <a:cubicBezTo>
                    <a:pt x="275" y="36"/>
                    <a:pt x="277" y="36"/>
                    <a:pt x="274" y="36"/>
                  </a:cubicBezTo>
                  <a:cubicBezTo>
                    <a:pt x="272" y="36"/>
                    <a:pt x="274" y="36"/>
                    <a:pt x="272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68" y="37"/>
                    <a:pt x="269" y="37"/>
                    <a:pt x="267" y="38"/>
                  </a:cubicBezTo>
                  <a:cubicBezTo>
                    <a:pt x="266" y="36"/>
                    <a:pt x="267" y="36"/>
                    <a:pt x="265" y="36"/>
                  </a:cubicBezTo>
                  <a:cubicBezTo>
                    <a:pt x="264" y="36"/>
                    <a:pt x="264" y="36"/>
                    <a:pt x="264" y="36"/>
                  </a:cubicBezTo>
                  <a:cubicBezTo>
                    <a:pt x="263" y="36"/>
                    <a:pt x="263" y="36"/>
                    <a:pt x="263" y="36"/>
                  </a:cubicBezTo>
                  <a:cubicBezTo>
                    <a:pt x="262" y="37"/>
                    <a:pt x="262" y="37"/>
                    <a:pt x="262" y="37"/>
                  </a:cubicBezTo>
                  <a:cubicBezTo>
                    <a:pt x="262" y="38"/>
                    <a:pt x="262" y="38"/>
                    <a:pt x="262" y="38"/>
                  </a:cubicBezTo>
                  <a:cubicBezTo>
                    <a:pt x="264" y="38"/>
                    <a:pt x="264" y="37"/>
                    <a:pt x="264" y="38"/>
                  </a:cubicBezTo>
                  <a:cubicBezTo>
                    <a:pt x="266" y="40"/>
                    <a:pt x="266" y="40"/>
                    <a:pt x="266" y="40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73" y="42"/>
                    <a:pt x="274" y="41"/>
                    <a:pt x="276" y="41"/>
                  </a:cubicBezTo>
                  <a:cubicBezTo>
                    <a:pt x="277" y="41"/>
                    <a:pt x="277" y="40"/>
                    <a:pt x="279" y="4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1" y="39"/>
                    <a:pt x="281" y="39"/>
                    <a:pt x="281" y="39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7" y="36"/>
                    <a:pt x="277" y="36"/>
                    <a:pt x="276" y="35"/>
                  </a:cubicBezTo>
                  <a:cubicBezTo>
                    <a:pt x="276" y="36"/>
                    <a:pt x="276" y="36"/>
                    <a:pt x="276" y="36"/>
                  </a:cubicBezTo>
                  <a:close/>
                  <a:moveTo>
                    <a:pt x="91" y="14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93" y="13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3"/>
                    <a:pt x="95" y="13"/>
                    <a:pt x="95" y="14"/>
                  </a:cubicBezTo>
                  <a:cubicBezTo>
                    <a:pt x="95" y="14"/>
                    <a:pt x="94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100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4" y="16"/>
                    <a:pt x="104" y="16"/>
                    <a:pt x="107" y="16"/>
                  </a:cubicBezTo>
                  <a:cubicBezTo>
                    <a:pt x="109" y="16"/>
                    <a:pt x="107" y="15"/>
                    <a:pt x="107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4" y="15"/>
                    <a:pt x="113" y="15"/>
                    <a:pt x="114" y="16"/>
                  </a:cubicBezTo>
                  <a:cubicBezTo>
                    <a:pt x="113" y="18"/>
                    <a:pt x="115" y="17"/>
                    <a:pt x="112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9" y="17"/>
                    <a:pt x="91" y="16"/>
                    <a:pt x="87" y="16"/>
                  </a:cubicBezTo>
                  <a:cubicBezTo>
                    <a:pt x="87" y="14"/>
                    <a:pt x="86" y="15"/>
                    <a:pt x="86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4"/>
                    <a:pt x="84" y="15"/>
                    <a:pt x="84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3"/>
                    <a:pt x="93" y="13"/>
                    <a:pt x="93" y="13"/>
                  </a:cubicBezTo>
                  <a:close/>
                  <a:moveTo>
                    <a:pt x="426" y="14"/>
                  </a:moveTo>
                  <a:cubicBezTo>
                    <a:pt x="425" y="14"/>
                    <a:pt x="425" y="14"/>
                    <a:pt x="425" y="14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0" y="15"/>
                    <a:pt x="420" y="15"/>
                    <a:pt x="420" y="15"/>
                  </a:cubicBezTo>
                  <a:cubicBezTo>
                    <a:pt x="419" y="15"/>
                    <a:pt x="419" y="15"/>
                    <a:pt x="419" y="15"/>
                  </a:cubicBezTo>
                  <a:cubicBezTo>
                    <a:pt x="416" y="15"/>
                    <a:pt x="416" y="15"/>
                    <a:pt x="416" y="15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4" y="16"/>
                    <a:pt x="414" y="16"/>
                    <a:pt x="414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17"/>
                    <a:pt x="410" y="17"/>
                    <a:pt x="409" y="17"/>
                  </a:cubicBezTo>
                  <a:cubicBezTo>
                    <a:pt x="408" y="17"/>
                    <a:pt x="408" y="17"/>
                    <a:pt x="408" y="17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6" y="18"/>
                    <a:pt x="406" y="18"/>
                    <a:pt x="406" y="18"/>
                  </a:cubicBezTo>
                  <a:cubicBezTo>
                    <a:pt x="406" y="18"/>
                    <a:pt x="406" y="18"/>
                    <a:pt x="406" y="19"/>
                  </a:cubicBezTo>
                  <a:cubicBezTo>
                    <a:pt x="405" y="19"/>
                    <a:pt x="405" y="19"/>
                    <a:pt x="405" y="19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1" y="22"/>
                    <a:pt x="401" y="22"/>
                    <a:pt x="401" y="22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399" y="24"/>
                    <a:pt x="399" y="24"/>
                    <a:pt x="399" y="24"/>
                  </a:cubicBezTo>
                  <a:cubicBezTo>
                    <a:pt x="399" y="25"/>
                    <a:pt x="399" y="25"/>
                    <a:pt x="399" y="25"/>
                  </a:cubicBezTo>
                  <a:cubicBezTo>
                    <a:pt x="400" y="25"/>
                    <a:pt x="400" y="25"/>
                    <a:pt x="400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01" y="26"/>
                    <a:pt x="401" y="26"/>
                    <a:pt x="401" y="26"/>
                  </a:cubicBezTo>
                  <a:cubicBezTo>
                    <a:pt x="403" y="26"/>
                    <a:pt x="403" y="26"/>
                    <a:pt x="404" y="26"/>
                  </a:cubicBezTo>
                  <a:cubicBezTo>
                    <a:pt x="405" y="27"/>
                    <a:pt x="405" y="27"/>
                    <a:pt x="405" y="27"/>
                  </a:cubicBezTo>
                  <a:cubicBezTo>
                    <a:pt x="409" y="27"/>
                    <a:pt x="409" y="27"/>
                    <a:pt x="409" y="27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8" y="26"/>
                    <a:pt x="408" y="26"/>
                    <a:pt x="408" y="26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6" y="23"/>
                    <a:pt x="406" y="23"/>
                    <a:pt x="406" y="23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2" y="20"/>
                    <a:pt x="412" y="20"/>
                    <a:pt x="412" y="20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4" y="19"/>
                    <a:pt x="414" y="19"/>
                    <a:pt x="414" y="19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6" y="17"/>
                    <a:pt x="416" y="18"/>
                    <a:pt x="417" y="17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20" y="16"/>
                    <a:pt x="420" y="16"/>
                    <a:pt x="420" y="16"/>
                  </a:cubicBezTo>
                  <a:cubicBezTo>
                    <a:pt x="423" y="16"/>
                    <a:pt x="423" y="16"/>
                    <a:pt x="423" y="16"/>
                  </a:cubicBezTo>
                  <a:cubicBezTo>
                    <a:pt x="424" y="16"/>
                    <a:pt x="424" y="16"/>
                    <a:pt x="424" y="16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8" y="15"/>
                    <a:pt x="428" y="15"/>
                    <a:pt x="428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1" y="14"/>
                    <a:pt x="431" y="15"/>
                    <a:pt x="430" y="13"/>
                  </a:cubicBezTo>
                  <a:cubicBezTo>
                    <a:pt x="427" y="13"/>
                    <a:pt x="427" y="13"/>
                    <a:pt x="427" y="13"/>
                  </a:cubicBezTo>
                  <a:cubicBezTo>
                    <a:pt x="426" y="14"/>
                    <a:pt x="426" y="14"/>
                    <a:pt x="426" y="14"/>
                  </a:cubicBezTo>
                  <a:close/>
                  <a:moveTo>
                    <a:pt x="332" y="10"/>
                  </a:moveTo>
                  <a:cubicBezTo>
                    <a:pt x="332" y="10"/>
                    <a:pt x="333" y="8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2" y="10"/>
                    <a:pt x="332" y="10"/>
                    <a:pt x="332" y="10"/>
                  </a:cubicBezTo>
                  <a:close/>
                  <a:moveTo>
                    <a:pt x="339" y="7"/>
                  </a:moveTo>
                  <a:cubicBezTo>
                    <a:pt x="337" y="7"/>
                    <a:pt x="337" y="7"/>
                    <a:pt x="337" y="7"/>
                  </a:cubicBezTo>
                  <a:cubicBezTo>
                    <a:pt x="335" y="7"/>
                    <a:pt x="336" y="7"/>
                    <a:pt x="336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7"/>
                    <a:pt x="333" y="7"/>
                    <a:pt x="331" y="7"/>
                  </a:cubicBezTo>
                  <a:cubicBezTo>
                    <a:pt x="331" y="7"/>
                    <a:pt x="330" y="9"/>
                    <a:pt x="33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9"/>
                    <a:pt x="325" y="8"/>
                    <a:pt x="326" y="9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9" y="10"/>
                    <a:pt x="329" y="11"/>
                    <a:pt x="330" y="11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2" y="13"/>
                    <a:pt x="332" y="13"/>
                    <a:pt x="332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14"/>
                    <a:pt x="334" y="14"/>
                    <a:pt x="334" y="14"/>
                  </a:cubicBezTo>
                  <a:cubicBezTo>
                    <a:pt x="335" y="14"/>
                    <a:pt x="335" y="14"/>
                    <a:pt x="335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38" y="13"/>
                    <a:pt x="338" y="13"/>
                    <a:pt x="338" y="13"/>
                  </a:cubicBezTo>
                  <a:cubicBezTo>
                    <a:pt x="339" y="12"/>
                    <a:pt x="339" y="12"/>
                    <a:pt x="339" y="12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42" y="10"/>
                    <a:pt x="340" y="10"/>
                    <a:pt x="343" y="10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4" y="12"/>
                    <a:pt x="344" y="12"/>
                    <a:pt x="344" y="12"/>
                  </a:cubicBezTo>
                  <a:cubicBezTo>
                    <a:pt x="345" y="12"/>
                    <a:pt x="346" y="12"/>
                    <a:pt x="346" y="13"/>
                  </a:cubicBezTo>
                  <a:cubicBezTo>
                    <a:pt x="348" y="13"/>
                    <a:pt x="348" y="12"/>
                    <a:pt x="350" y="12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48" y="11"/>
                    <a:pt x="349" y="11"/>
                    <a:pt x="347" y="11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4" y="9"/>
                    <a:pt x="344" y="9"/>
                    <a:pt x="342" y="9"/>
                  </a:cubicBezTo>
                  <a:cubicBezTo>
                    <a:pt x="341" y="9"/>
                    <a:pt x="342" y="9"/>
                    <a:pt x="341" y="8"/>
                  </a:cubicBezTo>
                  <a:cubicBezTo>
                    <a:pt x="341" y="8"/>
                    <a:pt x="341" y="8"/>
                    <a:pt x="341" y="8"/>
                  </a:cubicBezTo>
                  <a:cubicBezTo>
                    <a:pt x="341" y="8"/>
                    <a:pt x="340" y="8"/>
                    <a:pt x="340" y="8"/>
                  </a:cubicBezTo>
                  <a:cubicBezTo>
                    <a:pt x="342" y="7"/>
                    <a:pt x="342" y="7"/>
                    <a:pt x="342" y="7"/>
                  </a:cubicBezTo>
                  <a:cubicBezTo>
                    <a:pt x="342" y="8"/>
                    <a:pt x="342" y="8"/>
                    <a:pt x="342" y="8"/>
                  </a:cubicBezTo>
                  <a:cubicBezTo>
                    <a:pt x="344" y="8"/>
                    <a:pt x="344" y="9"/>
                    <a:pt x="347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3" y="7"/>
                    <a:pt x="353" y="7"/>
                    <a:pt x="353" y="7"/>
                  </a:cubicBezTo>
                  <a:cubicBezTo>
                    <a:pt x="350" y="7"/>
                    <a:pt x="352" y="7"/>
                    <a:pt x="351" y="6"/>
                  </a:cubicBezTo>
                  <a:cubicBezTo>
                    <a:pt x="349" y="6"/>
                    <a:pt x="350" y="6"/>
                    <a:pt x="348" y="7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6" y="7"/>
                    <a:pt x="346" y="7"/>
                    <a:pt x="345" y="7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7"/>
                    <a:pt x="341" y="7"/>
                    <a:pt x="339" y="7"/>
                  </a:cubicBezTo>
                  <a:close/>
                  <a:moveTo>
                    <a:pt x="297" y="52"/>
                  </a:moveTo>
                  <a:cubicBezTo>
                    <a:pt x="299" y="52"/>
                    <a:pt x="299" y="53"/>
                    <a:pt x="299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3"/>
                    <a:pt x="300" y="53"/>
                    <a:pt x="299" y="54"/>
                  </a:cubicBezTo>
                  <a:cubicBezTo>
                    <a:pt x="302" y="55"/>
                    <a:pt x="298" y="53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3" y="59"/>
                    <a:pt x="303" y="59"/>
                    <a:pt x="303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07" y="64"/>
                    <a:pt x="307" y="64"/>
                    <a:pt x="307" y="64"/>
                  </a:cubicBezTo>
                  <a:cubicBezTo>
                    <a:pt x="307" y="64"/>
                    <a:pt x="306" y="64"/>
                    <a:pt x="308" y="64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5" y="68"/>
                    <a:pt x="304" y="68"/>
                    <a:pt x="304" y="69"/>
                  </a:cubicBezTo>
                  <a:cubicBezTo>
                    <a:pt x="300" y="69"/>
                    <a:pt x="300" y="69"/>
                    <a:pt x="300" y="69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8" y="68"/>
                    <a:pt x="298" y="68"/>
                    <a:pt x="298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9" y="67"/>
                    <a:pt x="299" y="67"/>
                    <a:pt x="299" y="67"/>
                  </a:cubicBezTo>
                  <a:cubicBezTo>
                    <a:pt x="299" y="67"/>
                    <a:pt x="299" y="67"/>
                    <a:pt x="298" y="67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8" y="65"/>
                    <a:pt x="298" y="65"/>
                    <a:pt x="298" y="65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9" y="63"/>
                    <a:pt x="298" y="63"/>
                    <a:pt x="299" y="63"/>
                  </a:cubicBezTo>
                  <a:cubicBezTo>
                    <a:pt x="300" y="63"/>
                    <a:pt x="300" y="63"/>
                    <a:pt x="301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7" y="60"/>
                    <a:pt x="297" y="60"/>
                    <a:pt x="297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95" y="53"/>
                    <a:pt x="295" y="53"/>
                    <a:pt x="295" y="53"/>
                  </a:cubicBezTo>
                  <a:cubicBezTo>
                    <a:pt x="293" y="53"/>
                    <a:pt x="295" y="54"/>
                    <a:pt x="295" y="54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96" y="53"/>
                    <a:pt x="296" y="53"/>
                    <a:pt x="296" y="53"/>
                  </a:cubicBezTo>
                  <a:cubicBezTo>
                    <a:pt x="297" y="52"/>
                    <a:pt x="297" y="52"/>
                    <a:pt x="297" y="52"/>
                  </a:cubicBezTo>
                  <a:close/>
                  <a:moveTo>
                    <a:pt x="561" y="89"/>
                  </a:moveTo>
                  <a:cubicBezTo>
                    <a:pt x="560" y="90"/>
                    <a:pt x="560" y="90"/>
                    <a:pt x="560" y="90"/>
                  </a:cubicBezTo>
                  <a:cubicBezTo>
                    <a:pt x="559" y="91"/>
                    <a:pt x="559" y="91"/>
                    <a:pt x="559" y="91"/>
                  </a:cubicBezTo>
                  <a:cubicBezTo>
                    <a:pt x="559" y="92"/>
                    <a:pt x="559" y="92"/>
                    <a:pt x="559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9" y="93"/>
                    <a:pt x="559" y="93"/>
                    <a:pt x="559" y="94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7" y="97"/>
                    <a:pt x="557" y="97"/>
                    <a:pt x="557" y="97"/>
                  </a:cubicBezTo>
                  <a:cubicBezTo>
                    <a:pt x="556" y="97"/>
                    <a:pt x="556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53" y="99"/>
                    <a:pt x="553" y="99"/>
                    <a:pt x="553" y="99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9" y="100"/>
                    <a:pt x="549" y="100"/>
                    <a:pt x="549" y="100"/>
                  </a:cubicBezTo>
                  <a:cubicBezTo>
                    <a:pt x="548" y="101"/>
                    <a:pt x="549" y="101"/>
                    <a:pt x="548" y="101"/>
                  </a:cubicBezTo>
                  <a:cubicBezTo>
                    <a:pt x="547" y="101"/>
                    <a:pt x="547" y="101"/>
                    <a:pt x="547" y="100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3" y="103"/>
                    <a:pt x="543" y="103"/>
                    <a:pt x="543" y="103"/>
                  </a:cubicBezTo>
                  <a:cubicBezTo>
                    <a:pt x="542" y="105"/>
                    <a:pt x="542" y="105"/>
                    <a:pt x="542" y="105"/>
                  </a:cubicBezTo>
                  <a:cubicBezTo>
                    <a:pt x="541" y="105"/>
                    <a:pt x="541" y="105"/>
                    <a:pt x="541" y="105"/>
                  </a:cubicBezTo>
                  <a:cubicBezTo>
                    <a:pt x="541" y="106"/>
                    <a:pt x="541" y="104"/>
                    <a:pt x="541" y="107"/>
                  </a:cubicBezTo>
                  <a:cubicBezTo>
                    <a:pt x="543" y="108"/>
                    <a:pt x="541" y="108"/>
                    <a:pt x="543" y="110"/>
                  </a:cubicBezTo>
                  <a:cubicBezTo>
                    <a:pt x="543" y="110"/>
                    <a:pt x="543" y="110"/>
                    <a:pt x="543" y="110"/>
                  </a:cubicBezTo>
                  <a:cubicBezTo>
                    <a:pt x="544" y="109"/>
                    <a:pt x="544" y="109"/>
                    <a:pt x="544" y="109"/>
                  </a:cubicBezTo>
                  <a:cubicBezTo>
                    <a:pt x="544" y="108"/>
                    <a:pt x="544" y="108"/>
                    <a:pt x="544" y="108"/>
                  </a:cubicBezTo>
                  <a:cubicBezTo>
                    <a:pt x="545" y="107"/>
                    <a:pt x="545" y="107"/>
                    <a:pt x="545" y="107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5"/>
                    <a:pt x="545" y="105"/>
                    <a:pt x="545" y="105"/>
                  </a:cubicBezTo>
                  <a:cubicBezTo>
                    <a:pt x="545" y="105"/>
                    <a:pt x="543" y="104"/>
                    <a:pt x="545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49" y="105"/>
                    <a:pt x="549" y="105"/>
                    <a:pt x="549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1" y="104"/>
                    <a:pt x="550" y="102"/>
                    <a:pt x="551" y="104"/>
                  </a:cubicBezTo>
                  <a:cubicBezTo>
                    <a:pt x="551" y="104"/>
                    <a:pt x="551" y="105"/>
                    <a:pt x="552" y="105"/>
                  </a:cubicBezTo>
                  <a:cubicBezTo>
                    <a:pt x="553" y="105"/>
                    <a:pt x="553" y="105"/>
                    <a:pt x="553" y="105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5" y="103"/>
                    <a:pt x="555" y="103"/>
                    <a:pt x="555" y="103"/>
                  </a:cubicBezTo>
                  <a:cubicBezTo>
                    <a:pt x="555" y="103"/>
                    <a:pt x="556" y="103"/>
                    <a:pt x="557" y="103"/>
                  </a:cubicBezTo>
                  <a:cubicBezTo>
                    <a:pt x="557" y="103"/>
                    <a:pt x="557" y="103"/>
                    <a:pt x="557" y="103"/>
                  </a:cubicBezTo>
                  <a:cubicBezTo>
                    <a:pt x="558" y="102"/>
                    <a:pt x="558" y="102"/>
                    <a:pt x="558" y="102"/>
                  </a:cubicBezTo>
                  <a:cubicBezTo>
                    <a:pt x="559" y="102"/>
                    <a:pt x="559" y="102"/>
                    <a:pt x="559" y="102"/>
                  </a:cubicBezTo>
                  <a:cubicBezTo>
                    <a:pt x="560" y="102"/>
                    <a:pt x="560" y="102"/>
                    <a:pt x="560" y="102"/>
                  </a:cubicBezTo>
                  <a:cubicBezTo>
                    <a:pt x="561" y="101"/>
                    <a:pt x="561" y="101"/>
                    <a:pt x="561" y="101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6"/>
                    <a:pt x="561" y="96"/>
                    <a:pt x="562" y="95"/>
                  </a:cubicBezTo>
                  <a:cubicBezTo>
                    <a:pt x="563" y="95"/>
                    <a:pt x="563" y="95"/>
                    <a:pt x="563" y="95"/>
                  </a:cubicBezTo>
                  <a:cubicBezTo>
                    <a:pt x="563" y="94"/>
                    <a:pt x="563" y="94"/>
                    <a:pt x="563" y="94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2"/>
                    <a:pt x="563" y="92"/>
                    <a:pt x="563" y="92"/>
                  </a:cubicBezTo>
                  <a:cubicBezTo>
                    <a:pt x="563" y="91"/>
                    <a:pt x="563" y="91"/>
                    <a:pt x="563" y="90"/>
                  </a:cubicBezTo>
                  <a:cubicBezTo>
                    <a:pt x="562" y="90"/>
                    <a:pt x="562" y="91"/>
                    <a:pt x="562" y="89"/>
                  </a:cubicBezTo>
                  <a:cubicBezTo>
                    <a:pt x="561" y="89"/>
                    <a:pt x="561" y="89"/>
                    <a:pt x="561" y="89"/>
                  </a:cubicBezTo>
                  <a:close/>
                  <a:moveTo>
                    <a:pt x="479" y="165"/>
                  </a:moveTo>
                  <a:cubicBezTo>
                    <a:pt x="479" y="164"/>
                    <a:pt x="479" y="164"/>
                    <a:pt x="479" y="164"/>
                  </a:cubicBezTo>
                  <a:cubicBezTo>
                    <a:pt x="480" y="164"/>
                    <a:pt x="480" y="164"/>
                    <a:pt x="480" y="164"/>
                  </a:cubicBezTo>
                  <a:cubicBezTo>
                    <a:pt x="480" y="165"/>
                    <a:pt x="480" y="165"/>
                    <a:pt x="480" y="165"/>
                  </a:cubicBezTo>
                  <a:cubicBezTo>
                    <a:pt x="483" y="165"/>
                    <a:pt x="483" y="165"/>
                    <a:pt x="483" y="165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6" y="169"/>
                    <a:pt x="485" y="167"/>
                    <a:pt x="487" y="169"/>
                  </a:cubicBezTo>
                  <a:cubicBezTo>
                    <a:pt x="488" y="170"/>
                    <a:pt x="488" y="170"/>
                    <a:pt x="488" y="170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1" y="172"/>
                    <a:pt x="491" y="172"/>
                    <a:pt x="491" y="172"/>
                  </a:cubicBezTo>
                  <a:cubicBezTo>
                    <a:pt x="492" y="173"/>
                    <a:pt x="492" y="173"/>
                    <a:pt x="492" y="173"/>
                  </a:cubicBezTo>
                  <a:cubicBezTo>
                    <a:pt x="495" y="176"/>
                    <a:pt x="494" y="177"/>
                    <a:pt x="494" y="177"/>
                  </a:cubicBezTo>
                  <a:cubicBezTo>
                    <a:pt x="494" y="177"/>
                    <a:pt x="495" y="177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79"/>
                    <a:pt x="495" y="179"/>
                    <a:pt x="496" y="179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1"/>
                    <a:pt x="496" y="181"/>
                    <a:pt x="496" y="181"/>
                  </a:cubicBezTo>
                  <a:cubicBezTo>
                    <a:pt x="497" y="181"/>
                    <a:pt x="497" y="181"/>
                    <a:pt x="497" y="181"/>
                  </a:cubicBezTo>
                  <a:cubicBezTo>
                    <a:pt x="498" y="181"/>
                    <a:pt x="498" y="181"/>
                    <a:pt x="498" y="181"/>
                  </a:cubicBezTo>
                  <a:cubicBezTo>
                    <a:pt x="497" y="179"/>
                    <a:pt x="497" y="179"/>
                    <a:pt x="497" y="179"/>
                  </a:cubicBezTo>
                  <a:cubicBezTo>
                    <a:pt x="498" y="180"/>
                    <a:pt x="498" y="180"/>
                    <a:pt x="499" y="180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8" y="182"/>
                    <a:pt x="498" y="182"/>
                    <a:pt x="498" y="183"/>
                  </a:cubicBezTo>
                  <a:cubicBezTo>
                    <a:pt x="498" y="183"/>
                    <a:pt x="498" y="184"/>
                    <a:pt x="498" y="185"/>
                  </a:cubicBezTo>
                  <a:cubicBezTo>
                    <a:pt x="498" y="186"/>
                    <a:pt x="498" y="187"/>
                    <a:pt x="498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5" y="188"/>
                    <a:pt x="495" y="188"/>
                    <a:pt x="495" y="188"/>
                  </a:cubicBezTo>
                  <a:cubicBezTo>
                    <a:pt x="495" y="187"/>
                    <a:pt x="495" y="187"/>
                    <a:pt x="495" y="187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0" y="182"/>
                    <a:pt x="490" y="182"/>
                    <a:pt x="490" y="182"/>
                  </a:cubicBezTo>
                  <a:cubicBezTo>
                    <a:pt x="489" y="181"/>
                    <a:pt x="489" y="181"/>
                    <a:pt x="489" y="181"/>
                  </a:cubicBezTo>
                  <a:cubicBezTo>
                    <a:pt x="489" y="180"/>
                    <a:pt x="489" y="181"/>
                    <a:pt x="489" y="179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88" y="178"/>
                    <a:pt x="488" y="178"/>
                    <a:pt x="488" y="178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86" y="175"/>
                    <a:pt x="486" y="176"/>
                    <a:pt x="486" y="174"/>
                  </a:cubicBezTo>
                  <a:cubicBezTo>
                    <a:pt x="485" y="173"/>
                    <a:pt x="485" y="173"/>
                    <a:pt x="485" y="173"/>
                  </a:cubicBezTo>
                  <a:cubicBezTo>
                    <a:pt x="485" y="172"/>
                    <a:pt x="485" y="172"/>
                    <a:pt x="485" y="172"/>
                  </a:cubicBezTo>
                  <a:cubicBezTo>
                    <a:pt x="484" y="171"/>
                    <a:pt x="484" y="171"/>
                    <a:pt x="484" y="171"/>
                  </a:cubicBezTo>
                  <a:cubicBezTo>
                    <a:pt x="482" y="170"/>
                    <a:pt x="483" y="171"/>
                    <a:pt x="482" y="169"/>
                  </a:cubicBezTo>
                  <a:cubicBezTo>
                    <a:pt x="482" y="168"/>
                    <a:pt x="482" y="168"/>
                    <a:pt x="482" y="168"/>
                  </a:cubicBezTo>
                  <a:cubicBezTo>
                    <a:pt x="479" y="166"/>
                    <a:pt x="479" y="166"/>
                    <a:pt x="479" y="166"/>
                  </a:cubicBezTo>
                  <a:cubicBezTo>
                    <a:pt x="479" y="165"/>
                    <a:pt x="479" y="165"/>
                    <a:pt x="479" y="165"/>
                  </a:cubicBezTo>
                  <a:close/>
                  <a:moveTo>
                    <a:pt x="394" y="204"/>
                  </a:moveTo>
                  <a:cubicBezTo>
                    <a:pt x="393" y="204"/>
                    <a:pt x="393" y="204"/>
                    <a:pt x="393" y="204"/>
                  </a:cubicBezTo>
                  <a:cubicBezTo>
                    <a:pt x="393" y="205"/>
                    <a:pt x="393" y="205"/>
                    <a:pt x="393" y="205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7"/>
                    <a:pt x="392" y="207"/>
                    <a:pt x="392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88" y="209"/>
                    <a:pt x="388" y="209"/>
                    <a:pt x="388" y="209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87" y="210"/>
                    <a:pt x="387" y="210"/>
                    <a:pt x="387" y="210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6" y="218"/>
                    <a:pt x="386" y="218"/>
                    <a:pt x="386" y="218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28"/>
                    <a:pt x="385" y="228"/>
                    <a:pt x="385" y="228"/>
                  </a:cubicBezTo>
                  <a:cubicBezTo>
                    <a:pt x="387" y="229"/>
                    <a:pt x="387" y="229"/>
                    <a:pt x="387" y="229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2" y="227"/>
                    <a:pt x="392" y="227"/>
                    <a:pt x="392" y="227"/>
                  </a:cubicBezTo>
                  <a:cubicBezTo>
                    <a:pt x="392" y="225"/>
                    <a:pt x="392" y="225"/>
                    <a:pt x="392" y="225"/>
                  </a:cubicBezTo>
                  <a:cubicBezTo>
                    <a:pt x="393" y="224"/>
                    <a:pt x="393" y="224"/>
                    <a:pt x="393" y="224"/>
                  </a:cubicBezTo>
                  <a:cubicBezTo>
                    <a:pt x="393" y="223"/>
                    <a:pt x="393" y="223"/>
                    <a:pt x="393" y="223"/>
                  </a:cubicBezTo>
                  <a:cubicBezTo>
                    <a:pt x="393" y="222"/>
                    <a:pt x="393" y="222"/>
                    <a:pt x="393" y="222"/>
                  </a:cubicBezTo>
                  <a:cubicBezTo>
                    <a:pt x="393" y="221"/>
                    <a:pt x="393" y="221"/>
                    <a:pt x="393" y="221"/>
                  </a:cubicBezTo>
                  <a:cubicBezTo>
                    <a:pt x="394" y="220"/>
                    <a:pt x="394" y="220"/>
                    <a:pt x="394" y="220"/>
                  </a:cubicBezTo>
                  <a:cubicBezTo>
                    <a:pt x="394" y="219"/>
                    <a:pt x="394" y="219"/>
                    <a:pt x="394" y="219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4" y="216"/>
                    <a:pt x="394" y="216"/>
                    <a:pt x="394" y="216"/>
                  </a:cubicBezTo>
                  <a:cubicBezTo>
                    <a:pt x="395" y="216"/>
                    <a:pt x="395" y="216"/>
                    <a:pt x="395" y="216"/>
                  </a:cubicBezTo>
                  <a:cubicBezTo>
                    <a:pt x="395" y="214"/>
                    <a:pt x="395" y="214"/>
                    <a:pt x="395" y="214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0"/>
                    <a:pt x="396" y="210"/>
                    <a:pt x="396" y="210"/>
                  </a:cubicBezTo>
                  <a:cubicBezTo>
                    <a:pt x="396" y="209"/>
                    <a:pt x="396" y="209"/>
                    <a:pt x="396" y="209"/>
                  </a:cubicBezTo>
                  <a:cubicBezTo>
                    <a:pt x="397" y="209"/>
                    <a:pt x="396" y="210"/>
                    <a:pt x="397" y="208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5" y="202"/>
                    <a:pt x="395" y="202"/>
                    <a:pt x="395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203"/>
                    <a:pt x="394" y="201"/>
                    <a:pt x="394" y="204"/>
                  </a:cubicBezTo>
                  <a:close/>
                  <a:moveTo>
                    <a:pt x="517" y="162"/>
                  </a:moveTo>
                  <a:cubicBezTo>
                    <a:pt x="517" y="162"/>
                    <a:pt x="517" y="162"/>
                    <a:pt x="517" y="162"/>
                  </a:cubicBezTo>
                  <a:cubicBezTo>
                    <a:pt x="517" y="163"/>
                    <a:pt x="517" y="163"/>
                    <a:pt x="517" y="163"/>
                  </a:cubicBezTo>
                  <a:cubicBezTo>
                    <a:pt x="516" y="163"/>
                    <a:pt x="516" y="163"/>
                    <a:pt x="516" y="163"/>
                  </a:cubicBezTo>
                  <a:cubicBezTo>
                    <a:pt x="515" y="164"/>
                    <a:pt x="515" y="164"/>
                    <a:pt x="515" y="164"/>
                  </a:cubicBezTo>
                  <a:cubicBezTo>
                    <a:pt x="515" y="165"/>
                    <a:pt x="515" y="165"/>
                    <a:pt x="515" y="165"/>
                  </a:cubicBezTo>
                  <a:cubicBezTo>
                    <a:pt x="514" y="165"/>
                    <a:pt x="515" y="165"/>
                    <a:pt x="513" y="166"/>
                  </a:cubicBezTo>
                  <a:cubicBezTo>
                    <a:pt x="513" y="166"/>
                    <a:pt x="513" y="166"/>
                    <a:pt x="512" y="166"/>
                  </a:cubicBezTo>
                  <a:cubicBezTo>
                    <a:pt x="512" y="167"/>
                    <a:pt x="512" y="167"/>
                    <a:pt x="512" y="167"/>
                  </a:cubicBezTo>
                  <a:cubicBezTo>
                    <a:pt x="511" y="168"/>
                    <a:pt x="511" y="168"/>
                    <a:pt x="511" y="168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09" y="169"/>
                    <a:pt x="509" y="169"/>
                    <a:pt x="509" y="169"/>
                  </a:cubicBezTo>
                  <a:cubicBezTo>
                    <a:pt x="508" y="170"/>
                    <a:pt x="508" y="170"/>
                    <a:pt x="508" y="170"/>
                  </a:cubicBezTo>
                  <a:cubicBezTo>
                    <a:pt x="508" y="171"/>
                    <a:pt x="508" y="171"/>
                    <a:pt x="508" y="171"/>
                  </a:cubicBezTo>
                  <a:cubicBezTo>
                    <a:pt x="507" y="172"/>
                    <a:pt x="507" y="172"/>
                    <a:pt x="507" y="172"/>
                  </a:cubicBezTo>
                  <a:cubicBezTo>
                    <a:pt x="506" y="172"/>
                    <a:pt x="506" y="172"/>
                    <a:pt x="506" y="172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03" y="172"/>
                    <a:pt x="504" y="172"/>
                    <a:pt x="503" y="173"/>
                  </a:cubicBezTo>
                  <a:cubicBezTo>
                    <a:pt x="503" y="175"/>
                    <a:pt x="503" y="175"/>
                    <a:pt x="503" y="175"/>
                  </a:cubicBezTo>
                  <a:cubicBezTo>
                    <a:pt x="503" y="176"/>
                    <a:pt x="503" y="176"/>
                    <a:pt x="503" y="176"/>
                  </a:cubicBezTo>
                  <a:cubicBezTo>
                    <a:pt x="505" y="178"/>
                    <a:pt x="505" y="178"/>
                    <a:pt x="505" y="178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6" y="182"/>
                    <a:pt x="506" y="182"/>
                    <a:pt x="506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510" y="183"/>
                    <a:pt x="510" y="183"/>
                    <a:pt x="511" y="182"/>
                  </a:cubicBezTo>
                  <a:cubicBezTo>
                    <a:pt x="512" y="183"/>
                    <a:pt x="512" y="183"/>
                    <a:pt x="512" y="183"/>
                  </a:cubicBezTo>
                  <a:cubicBezTo>
                    <a:pt x="513" y="183"/>
                    <a:pt x="513" y="183"/>
                    <a:pt x="513" y="183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516" y="184"/>
                    <a:pt x="516" y="184"/>
                    <a:pt x="516" y="184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0"/>
                    <a:pt x="517" y="180"/>
                    <a:pt x="518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9" y="175"/>
                    <a:pt x="519" y="175"/>
                    <a:pt x="519" y="175"/>
                  </a:cubicBezTo>
                  <a:cubicBezTo>
                    <a:pt x="520" y="175"/>
                    <a:pt x="520" y="175"/>
                    <a:pt x="520" y="175"/>
                  </a:cubicBezTo>
                  <a:cubicBezTo>
                    <a:pt x="520" y="174"/>
                    <a:pt x="518" y="174"/>
                    <a:pt x="521" y="174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19" y="172"/>
                    <a:pt x="520" y="173"/>
                    <a:pt x="520" y="170"/>
                  </a:cubicBezTo>
                  <a:cubicBezTo>
                    <a:pt x="520" y="170"/>
                    <a:pt x="520" y="170"/>
                    <a:pt x="520" y="170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19" y="168"/>
                    <a:pt x="520" y="169"/>
                    <a:pt x="519" y="167"/>
                  </a:cubicBezTo>
                  <a:cubicBezTo>
                    <a:pt x="520" y="167"/>
                    <a:pt x="520" y="167"/>
                    <a:pt x="520" y="167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7" y="162"/>
                    <a:pt x="517" y="162"/>
                    <a:pt x="517" y="162"/>
                  </a:cubicBezTo>
                  <a:close/>
                  <a:moveTo>
                    <a:pt x="545" y="177"/>
                  </a:moveTo>
                  <a:cubicBezTo>
                    <a:pt x="544" y="177"/>
                    <a:pt x="544" y="177"/>
                    <a:pt x="544" y="177"/>
                  </a:cubicBezTo>
                  <a:cubicBezTo>
                    <a:pt x="544" y="178"/>
                    <a:pt x="544" y="178"/>
                    <a:pt x="544" y="178"/>
                  </a:cubicBezTo>
                  <a:cubicBezTo>
                    <a:pt x="543" y="178"/>
                    <a:pt x="543" y="178"/>
                    <a:pt x="543" y="178"/>
                  </a:cubicBezTo>
                  <a:cubicBezTo>
                    <a:pt x="544" y="179"/>
                    <a:pt x="543" y="178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5" y="181"/>
                    <a:pt x="545" y="181"/>
                    <a:pt x="545" y="181"/>
                  </a:cubicBezTo>
                  <a:cubicBezTo>
                    <a:pt x="547" y="181"/>
                    <a:pt x="547" y="181"/>
                    <a:pt x="547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3"/>
                    <a:pt x="546" y="183"/>
                    <a:pt x="546" y="183"/>
                  </a:cubicBezTo>
                  <a:cubicBezTo>
                    <a:pt x="547" y="184"/>
                    <a:pt x="547" y="184"/>
                    <a:pt x="547" y="184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51" y="185"/>
                    <a:pt x="549" y="185"/>
                    <a:pt x="552" y="185"/>
                  </a:cubicBezTo>
                  <a:cubicBezTo>
                    <a:pt x="553" y="186"/>
                    <a:pt x="553" y="186"/>
                    <a:pt x="553" y="186"/>
                  </a:cubicBezTo>
                  <a:cubicBezTo>
                    <a:pt x="555" y="186"/>
                    <a:pt x="555" y="186"/>
                    <a:pt x="555" y="186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557" y="194"/>
                    <a:pt x="557" y="194"/>
                    <a:pt x="557" y="194"/>
                  </a:cubicBezTo>
                  <a:cubicBezTo>
                    <a:pt x="558" y="193"/>
                    <a:pt x="558" y="193"/>
                    <a:pt x="558" y="193"/>
                  </a:cubicBezTo>
                  <a:cubicBezTo>
                    <a:pt x="560" y="193"/>
                    <a:pt x="560" y="193"/>
                    <a:pt x="560" y="193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5" y="195"/>
                    <a:pt x="565" y="195"/>
                    <a:pt x="565" y="195"/>
                  </a:cubicBezTo>
                  <a:cubicBezTo>
                    <a:pt x="566" y="195"/>
                    <a:pt x="566" y="195"/>
                    <a:pt x="566" y="195"/>
                  </a:cubicBezTo>
                  <a:cubicBezTo>
                    <a:pt x="566" y="192"/>
                    <a:pt x="566" y="194"/>
                    <a:pt x="567" y="192"/>
                  </a:cubicBezTo>
                  <a:cubicBezTo>
                    <a:pt x="569" y="192"/>
                    <a:pt x="569" y="192"/>
                    <a:pt x="570" y="192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4"/>
                    <a:pt x="570" y="193"/>
                    <a:pt x="571" y="194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5" y="197"/>
                    <a:pt x="575" y="197"/>
                    <a:pt x="575" y="197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5"/>
                    <a:pt x="579" y="195"/>
                    <a:pt x="579" y="195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78" y="196"/>
                    <a:pt x="578" y="196"/>
                    <a:pt x="578" y="196"/>
                  </a:cubicBezTo>
                  <a:cubicBezTo>
                    <a:pt x="577" y="196"/>
                    <a:pt x="577" y="196"/>
                    <a:pt x="577" y="196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5" y="194"/>
                    <a:pt x="575" y="194"/>
                    <a:pt x="575" y="194"/>
                  </a:cubicBezTo>
                  <a:cubicBezTo>
                    <a:pt x="574" y="191"/>
                    <a:pt x="574" y="192"/>
                    <a:pt x="573" y="19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8"/>
                    <a:pt x="574" y="188"/>
                    <a:pt x="574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1" y="188"/>
                    <a:pt x="571" y="188"/>
                    <a:pt x="571" y="188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70" y="185"/>
                    <a:pt x="570" y="186"/>
                    <a:pt x="569" y="185"/>
                  </a:cubicBezTo>
                  <a:cubicBezTo>
                    <a:pt x="568" y="184"/>
                    <a:pt x="568" y="184"/>
                    <a:pt x="568" y="184"/>
                  </a:cubicBezTo>
                  <a:cubicBezTo>
                    <a:pt x="567" y="184"/>
                    <a:pt x="567" y="184"/>
                    <a:pt x="567" y="184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5" y="182"/>
                    <a:pt x="565" y="182"/>
                    <a:pt x="565" y="182"/>
                  </a:cubicBezTo>
                  <a:cubicBezTo>
                    <a:pt x="564" y="182"/>
                    <a:pt x="564" y="182"/>
                    <a:pt x="564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2" y="181"/>
                    <a:pt x="562" y="181"/>
                    <a:pt x="562" y="181"/>
                  </a:cubicBezTo>
                  <a:cubicBezTo>
                    <a:pt x="561" y="181"/>
                    <a:pt x="561" y="181"/>
                    <a:pt x="559" y="181"/>
                  </a:cubicBezTo>
                  <a:cubicBezTo>
                    <a:pt x="559" y="180"/>
                    <a:pt x="559" y="180"/>
                    <a:pt x="559" y="180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6" y="179"/>
                    <a:pt x="556" y="179"/>
                    <a:pt x="556" y="179"/>
                  </a:cubicBezTo>
                  <a:cubicBezTo>
                    <a:pt x="555" y="179"/>
                    <a:pt x="555" y="179"/>
                    <a:pt x="554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1" y="183"/>
                    <a:pt x="551" y="183"/>
                    <a:pt x="551" y="183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79"/>
                    <a:pt x="550" y="179"/>
                    <a:pt x="549" y="178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5" y="177"/>
                    <a:pt x="545" y="177"/>
                    <a:pt x="545" y="177"/>
                  </a:cubicBezTo>
                  <a:close/>
                  <a:moveTo>
                    <a:pt x="563" y="199"/>
                  </a:moveTo>
                  <a:cubicBezTo>
                    <a:pt x="564" y="198"/>
                    <a:pt x="564" y="198"/>
                    <a:pt x="564" y="198"/>
                  </a:cubicBezTo>
                  <a:cubicBezTo>
                    <a:pt x="565" y="200"/>
                    <a:pt x="565" y="200"/>
                    <a:pt x="565" y="202"/>
                  </a:cubicBezTo>
                  <a:cubicBezTo>
                    <a:pt x="566" y="202"/>
                    <a:pt x="566" y="202"/>
                    <a:pt x="566" y="202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5"/>
                    <a:pt x="566" y="205"/>
                    <a:pt x="566" y="205"/>
                  </a:cubicBezTo>
                  <a:cubicBezTo>
                    <a:pt x="567" y="206"/>
                    <a:pt x="567" y="206"/>
                    <a:pt x="567" y="206"/>
                  </a:cubicBezTo>
                  <a:cubicBezTo>
                    <a:pt x="568" y="206"/>
                    <a:pt x="568" y="206"/>
                    <a:pt x="568" y="206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69" y="210"/>
                    <a:pt x="569" y="210"/>
                    <a:pt x="569" y="210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2"/>
                    <a:pt x="570" y="212"/>
                    <a:pt x="571" y="213"/>
                  </a:cubicBezTo>
                  <a:cubicBezTo>
                    <a:pt x="571" y="216"/>
                    <a:pt x="571" y="214"/>
                    <a:pt x="571" y="215"/>
                  </a:cubicBezTo>
                  <a:cubicBezTo>
                    <a:pt x="571" y="216"/>
                    <a:pt x="571" y="216"/>
                    <a:pt x="571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3" y="217"/>
                    <a:pt x="573" y="217"/>
                    <a:pt x="573" y="217"/>
                  </a:cubicBezTo>
                  <a:cubicBezTo>
                    <a:pt x="574" y="217"/>
                    <a:pt x="574" y="217"/>
                    <a:pt x="574" y="217"/>
                  </a:cubicBezTo>
                  <a:cubicBezTo>
                    <a:pt x="575" y="218"/>
                    <a:pt x="575" y="218"/>
                    <a:pt x="575" y="218"/>
                  </a:cubicBezTo>
                  <a:cubicBezTo>
                    <a:pt x="576" y="219"/>
                    <a:pt x="576" y="219"/>
                    <a:pt x="576" y="219"/>
                  </a:cubicBezTo>
                  <a:cubicBezTo>
                    <a:pt x="575" y="220"/>
                    <a:pt x="575" y="220"/>
                    <a:pt x="575" y="220"/>
                  </a:cubicBezTo>
                  <a:cubicBezTo>
                    <a:pt x="576" y="220"/>
                    <a:pt x="576" y="220"/>
                    <a:pt x="576" y="220"/>
                  </a:cubicBezTo>
                  <a:cubicBezTo>
                    <a:pt x="576" y="221"/>
                    <a:pt x="576" y="221"/>
                    <a:pt x="576" y="221"/>
                  </a:cubicBezTo>
                  <a:cubicBezTo>
                    <a:pt x="577" y="221"/>
                    <a:pt x="577" y="221"/>
                    <a:pt x="577" y="221"/>
                  </a:cubicBezTo>
                  <a:cubicBezTo>
                    <a:pt x="577" y="223"/>
                    <a:pt x="577" y="223"/>
                    <a:pt x="577" y="223"/>
                  </a:cubicBezTo>
                  <a:cubicBezTo>
                    <a:pt x="578" y="223"/>
                    <a:pt x="578" y="223"/>
                    <a:pt x="578" y="223"/>
                  </a:cubicBezTo>
                  <a:cubicBezTo>
                    <a:pt x="579" y="224"/>
                    <a:pt x="579" y="224"/>
                    <a:pt x="579" y="224"/>
                  </a:cubicBezTo>
                  <a:cubicBezTo>
                    <a:pt x="579" y="226"/>
                    <a:pt x="579" y="226"/>
                    <a:pt x="579" y="226"/>
                  </a:cubicBezTo>
                  <a:cubicBezTo>
                    <a:pt x="581" y="226"/>
                    <a:pt x="581" y="226"/>
                    <a:pt x="581" y="226"/>
                  </a:cubicBezTo>
                  <a:cubicBezTo>
                    <a:pt x="581" y="227"/>
                    <a:pt x="581" y="227"/>
                    <a:pt x="581" y="227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4" y="229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4" y="231"/>
                    <a:pt x="584" y="231"/>
                    <a:pt x="584" y="231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84" y="237"/>
                    <a:pt x="584" y="237"/>
                    <a:pt x="584" y="237"/>
                  </a:cubicBezTo>
                  <a:cubicBezTo>
                    <a:pt x="584" y="238"/>
                    <a:pt x="584" y="236"/>
                    <a:pt x="584" y="239"/>
                  </a:cubicBezTo>
                  <a:cubicBezTo>
                    <a:pt x="584" y="240"/>
                    <a:pt x="584" y="240"/>
                    <a:pt x="584" y="240"/>
                  </a:cubicBezTo>
                  <a:cubicBezTo>
                    <a:pt x="583" y="241"/>
                    <a:pt x="583" y="239"/>
                    <a:pt x="583" y="242"/>
                  </a:cubicBezTo>
                  <a:cubicBezTo>
                    <a:pt x="583" y="243"/>
                    <a:pt x="583" y="243"/>
                    <a:pt x="583" y="243"/>
                  </a:cubicBezTo>
                  <a:cubicBezTo>
                    <a:pt x="582" y="243"/>
                    <a:pt x="582" y="243"/>
                    <a:pt x="582" y="243"/>
                  </a:cubicBezTo>
                  <a:cubicBezTo>
                    <a:pt x="582" y="246"/>
                    <a:pt x="582" y="245"/>
                    <a:pt x="581" y="246"/>
                  </a:cubicBezTo>
                  <a:cubicBezTo>
                    <a:pt x="580" y="247"/>
                    <a:pt x="580" y="247"/>
                    <a:pt x="580" y="247"/>
                  </a:cubicBezTo>
                  <a:cubicBezTo>
                    <a:pt x="580" y="248"/>
                    <a:pt x="580" y="248"/>
                    <a:pt x="580" y="248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79" y="250"/>
                    <a:pt x="579" y="250"/>
                    <a:pt x="579" y="251"/>
                  </a:cubicBezTo>
                  <a:cubicBezTo>
                    <a:pt x="578" y="251"/>
                    <a:pt x="578" y="251"/>
                    <a:pt x="578" y="251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4"/>
                    <a:pt x="578" y="252"/>
                    <a:pt x="578" y="255"/>
                  </a:cubicBezTo>
                  <a:cubicBezTo>
                    <a:pt x="577" y="255"/>
                    <a:pt x="577" y="255"/>
                    <a:pt x="577" y="255"/>
                  </a:cubicBezTo>
                  <a:cubicBezTo>
                    <a:pt x="576" y="256"/>
                    <a:pt x="576" y="256"/>
                    <a:pt x="576" y="256"/>
                  </a:cubicBezTo>
                  <a:cubicBezTo>
                    <a:pt x="574" y="256"/>
                    <a:pt x="574" y="256"/>
                    <a:pt x="574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2" y="257"/>
                    <a:pt x="572" y="257"/>
                    <a:pt x="572" y="257"/>
                  </a:cubicBezTo>
                  <a:cubicBezTo>
                    <a:pt x="572" y="258"/>
                    <a:pt x="572" y="257"/>
                    <a:pt x="571" y="2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69" y="256"/>
                    <a:pt x="569" y="256"/>
                    <a:pt x="569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6" y="258"/>
                    <a:pt x="566" y="258"/>
                    <a:pt x="566" y="258"/>
                  </a:cubicBezTo>
                  <a:cubicBezTo>
                    <a:pt x="565" y="258"/>
                    <a:pt x="565" y="258"/>
                    <a:pt x="565" y="258"/>
                  </a:cubicBezTo>
                  <a:cubicBezTo>
                    <a:pt x="565" y="257"/>
                    <a:pt x="565" y="257"/>
                    <a:pt x="565" y="257"/>
                  </a:cubicBezTo>
                  <a:cubicBezTo>
                    <a:pt x="564" y="257"/>
                    <a:pt x="564" y="257"/>
                    <a:pt x="564" y="257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2" y="256"/>
                    <a:pt x="562" y="256"/>
                    <a:pt x="562" y="256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60" y="256"/>
                    <a:pt x="560" y="256"/>
                    <a:pt x="560" y="256"/>
                  </a:cubicBezTo>
                  <a:cubicBezTo>
                    <a:pt x="559" y="255"/>
                    <a:pt x="559" y="255"/>
                    <a:pt x="559" y="255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3"/>
                    <a:pt x="559" y="253"/>
                    <a:pt x="559" y="253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57" y="251"/>
                    <a:pt x="559" y="250"/>
                    <a:pt x="556" y="251"/>
                  </a:cubicBezTo>
                  <a:cubicBezTo>
                    <a:pt x="556" y="250"/>
                    <a:pt x="556" y="250"/>
                    <a:pt x="556" y="250"/>
                  </a:cubicBezTo>
                  <a:cubicBezTo>
                    <a:pt x="557" y="249"/>
                    <a:pt x="557" y="249"/>
                    <a:pt x="557" y="249"/>
                  </a:cubicBezTo>
                  <a:cubicBezTo>
                    <a:pt x="556" y="249"/>
                    <a:pt x="556" y="249"/>
                    <a:pt x="556" y="249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54" y="250"/>
                    <a:pt x="554" y="250"/>
                    <a:pt x="554" y="250"/>
                  </a:cubicBezTo>
                  <a:cubicBezTo>
                    <a:pt x="555" y="249"/>
                    <a:pt x="555" y="249"/>
                    <a:pt x="555" y="249"/>
                  </a:cubicBezTo>
                  <a:cubicBezTo>
                    <a:pt x="555" y="248"/>
                    <a:pt x="555" y="248"/>
                    <a:pt x="555" y="248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4" y="247"/>
                    <a:pt x="554" y="247"/>
                    <a:pt x="554" y="247"/>
                  </a:cubicBezTo>
                  <a:cubicBezTo>
                    <a:pt x="553" y="248"/>
                    <a:pt x="553" y="248"/>
                    <a:pt x="553" y="248"/>
                  </a:cubicBezTo>
                  <a:cubicBezTo>
                    <a:pt x="552" y="249"/>
                    <a:pt x="552" y="249"/>
                    <a:pt x="552" y="249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9" y="245"/>
                    <a:pt x="549" y="245"/>
                    <a:pt x="549" y="245"/>
                  </a:cubicBezTo>
                  <a:cubicBezTo>
                    <a:pt x="548" y="244"/>
                    <a:pt x="549" y="244"/>
                    <a:pt x="547" y="243"/>
                  </a:cubicBezTo>
                  <a:cubicBezTo>
                    <a:pt x="543" y="243"/>
                    <a:pt x="546" y="242"/>
                    <a:pt x="542" y="242"/>
                  </a:cubicBezTo>
                  <a:cubicBezTo>
                    <a:pt x="541" y="242"/>
                    <a:pt x="540" y="242"/>
                    <a:pt x="540" y="243"/>
                  </a:cubicBezTo>
                  <a:cubicBezTo>
                    <a:pt x="539" y="243"/>
                    <a:pt x="539" y="243"/>
                    <a:pt x="539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7" y="243"/>
                    <a:pt x="537" y="243"/>
                    <a:pt x="537" y="243"/>
                  </a:cubicBezTo>
                  <a:cubicBezTo>
                    <a:pt x="537" y="244"/>
                    <a:pt x="537" y="244"/>
                    <a:pt x="537" y="244"/>
                  </a:cubicBezTo>
                  <a:cubicBezTo>
                    <a:pt x="534" y="244"/>
                    <a:pt x="534" y="244"/>
                    <a:pt x="534" y="244"/>
                  </a:cubicBezTo>
                  <a:cubicBezTo>
                    <a:pt x="533" y="245"/>
                    <a:pt x="533" y="245"/>
                    <a:pt x="533" y="245"/>
                  </a:cubicBezTo>
                  <a:cubicBezTo>
                    <a:pt x="530" y="245"/>
                    <a:pt x="532" y="245"/>
                    <a:pt x="530" y="247"/>
                  </a:cubicBezTo>
                  <a:cubicBezTo>
                    <a:pt x="526" y="247"/>
                    <a:pt x="526" y="247"/>
                    <a:pt x="526" y="247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8"/>
                    <a:pt x="523" y="248"/>
                    <a:pt x="522" y="248"/>
                  </a:cubicBezTo>
                  <a:cubicBezTo>
                    <a:pt x="522" y="249"/>
                    <a:pt x="522" y="249"/>
                    <a:pt x="522" y="249"/>
                  </a:cubicBezTo>
                  <a:cubicBezTo>
                    <a:pt x="521" y="249"/>
                    <a:pt x="521" y="249"/>
                    <a:pt x="520" y="249"/>
                  </a:cubicBezTo>
                  <a:cubicBezTo>
                    <a:pt x="520" y="250"/>
                    <a:pt x="520" y="250"/>
                    <a:pt x="520" y="250"/>
                  </a:cubicBezTo>
                  <a:cubicBezTo>
                    <a:pt x="519" y="250"/>
                    <a:pt x="519" y="250"/>
                    <a:pt x="519" y="250"/>
                  </a:cubicBezTo>
                  <a:cubicBezTo>
                    <a:pt x="518" y="249"/>
                    <a:pt x="520" y="249"/>
                    <a:pt x="517" y="249"/>
                  </a:cubicBezTo>
                  <a:cubicBezTo>
                    <a:pt x="515" y="249"/>
                    <a:pt x="516" y="249"/>
                    <a:pt x="515" y="248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14" y="247"/>
                    <a:pt x="514" y="247"/>
                    <a:pt x="514" y="247"/>
                  </a:cubicBezTo>
                  <a:cubicBezTo>
                    <a:pt x="515" y="246"/>
                    <a:pt x="515" y="246"/>
                    <a:pt x="515" y="246"/>
                  </a:cubicBezTo>
                  <a:cubicBezTo>
                    <a:pt x="515" y="246"/>
                    <a:pt x="515" y="247"/>
                    <a:pt x="515" y="245"/>
                  </a:cubicBezTo>
                  <a:cubicBezTo>
                    <a:pt x="515" y="244"/>
                    <a:pt x="515" y="243"/>
                    <a:pt x="515" y="242"/>
                  </a:cubicBezTo>
                  <a:cubicBezTo>
                    <a:pt x="515" y="242"/>
                    <a:pt x="515" y="242"/>
                    <a:pt x="515" y="242"/>
                  </a:cubicBezTo>
                  <a:cubicBezTo>
                    <a:pt x="514" y="240"/>
                    <a:pt x="514" y="238"/>
                    <a:pt x="514" y="236"/>
                  </a:cubicBezTo>
                  <a:cubicBezTo>
                    <a:pt x="513" y="236"/>
                    <a:pt x="513" y="236"/>
                    <a:pt x="513" y="236"/>
                  </a:cubicBezTo>
                  <a:cubicBezTo>
                    <a:pt x="513" y="235"/>
                    <a:pt x="513" y="235"/>
                    <a:pt x="513" y="235"/>
                  </a:cubicBezTo>
                  <a:cubicBezTo>
                    <a:pt x="512" y="235"/>
                    <a:pt x="512" y="235"/>
                    <a:pt x="512" y="235"/>
                  </a:cubicBezTo>
                  <a:cubicBezTo>
                    <a:pt x="512" y="233"/>
                    <a:pt x="512" y="233"/>
                    <a:pt x="512" y="233"/>
                  </a:cubicBezTo>
                  <a:cubicBezTo>
                    <a:pt x="512" y="232"/>
                    <a:pt x="512" y="233"/>
                    <a:pt x="512" y="230"/>
                  </a:cubicBezTo>
                  <a:cubicBezTo>
                    <a:pt x="512" y="230"/>
                    <a:pt x="512" y="230"/>
                    <a:pt x="512" y="230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1" y="228"/>
                    <a:pt x="511" y="228"/>
                    <a:pt x="511" y="228"/>
                  </a:cubicBezTo>
                  <a:cubicBezTo>
                    <a:pt x="511" y="225"/>
                    <a:pt x="512" y="226"/>
                    <a:pt x="512" y="224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4" y="222"/>
                    <a:pt x="513" y="222"/>
                    <a:pt x="514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6" y="220"/>
                    <a:pt x="516" y="220"/>
                    <a:pt x="517" y="219"/>
                  </a:cubicBezTo>
                  <a:cubicBezTo>
                    <a:pt x="518" y="219"/>
                    <a:pt x="520" y="219"/>
                    <a:pt x="521" y="219"/>
                  </a:cubicBezTo>
                  <a:cubicBezTo>
                    <a:pt x="521" y="218"/>
                    <a:pt x="521" y="218"/>
                    <a:pt x="521" y="218"/>
                  </a:cubicBezTo>
                  <a:cubicBezTo>
                    <a:pt x="523" y="218"/>
                    <a:pt x="523" y="218"/>
                    <a:pt x="523" y="218"/>
                  </a:cubicBezTo>
                  <a:cubicBezTo>
                    <a:pt x="524" y="217"/>
                    <a:pt x="524" y="217"/>
                    <a:pt x="524" y="217"/>
                  </a:cubicBezTo>
                  <a:cubicBezTo>
                    <a:pt x="526" y="217"/>
                    <a:pt x="525" y="217"/>
                    <a:pt x="526" y="216"/>
                  </a:cubicBezTo>
                  <a:cubicBezTo>
                    <a:pt x="527" y="215"/>
                    <a:pt x="527" y="215"/>
                    <a:pt x="527" y="213"/>
                  </a:cubicBezTo>
                  <a:cubicBezTo>
                    <a:pt x="527" y="212"/>
                    <a:pt x="527" y="212"/>
                    <a:pt x="527" y="212"/>
                  </a:cubicBezTo>
                  <a:cubicBezTo>
                    <a:pt x="528" y="211"/>
                    <a:pt x="528" y="211"/>
                    <a:pt x="528" y="211"/>
                  </a:cubicBezTo>
                  <a:cubicBezTo>
                    <a:pt x="529" y="211"/>
                    <a:pt x="529" y="211"/>
                    <a:pt x="529" y="211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29" y="212"/>
                    <a:pt x="529" y="213"/>
                    <a:pt x="530" y="212"/>
                  </a:cubicBezTo>
                  <a:cubicBezTo>
                    <a:pt x="530" y="211"/>
                    <a:pt x="530" y="212"/>
                    <a:pt x="530" y="211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2" y="208"/>
                    <a:pt x="532" y="209"/>
                    <a:pt x="532" y="208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4" y="206"/>
                    <a:pt x="534" y="206"/>
                  </a:cubicBezTo>
                  <a:cubicBezTo>
                    <a:pt x="534" y="206"/>
                    <a:pt x="535" y="206"/>
                    <a:pt x="535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8" y="207"/>
                    <a:pt x="538" y="207"/>
                    <a:pt x="538" y="207"/>
                  </a:cubicBezTo>
                  <a:cubicBezTo>
                    <a:pt x="538" y="207"/>
                    <a:pt x="538" y="207"/>
                    <a:pt x="539" y="207"/>
                  </a:cubicBezTo>
                  <a:cubicBezTo>
                    <a:pt x="539" y="207"/>
                    <a:pt x="540" y="207"/>
                    <a:pt x="540" y="207"/>
                  </a:cubicBezTo>
                  <a:cubicBezTo>
                    <a:pt x="540" y="205"/>
                    <a:pt x="540" y="205"/>
                    <a:pt x="540" y="205"/>
                  </a:cubicBezTo>
                  <a:cubicBezTo>
                    <a:pt x="541" y="205"/>
                    <a:pt x="541" y="205"/>
                    <a:pt x="541" y="205"/>
                  </a:cubicBezTo>
                  <a:cubicBezTo>
                    <a:pt x="541" y="204"/>
                    <a:pt x="541" y="204"/>
                    <a:pt x="541" y="203"/>
                  </a:cubicBezTo>
                  <a:cubicBezTo>
                    <a:pt x="542" y="202"/>
                    <a:pt x="542" y="202"/>
                    <a:pt x="542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5" y="202"/>
                    <a:pt x="545" y="202"/>
                    <a:pt x="545" y="202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7" y="200"/>
                    <a:pt x="547" y="200"/>
                    <a:pt x="547" y="200"/>
                  </a:cubicBezTo>
                  <a:cubicBezTo>
                    <a:pt x="547" y="201"/>
                    <a:pt x="547" y="201"/>
                    <a:pt x="547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53" y="201"/>
                    <a:pt x="553" y="201"/>
                    <a:pt x="553" y="201"/>
                  </a:cubicBezTo>
                  <a:cubicBezTo>
                    <a:pt x="554" y="202"/>
                    <a:pt x="554" y="202"/>
                    <a:pt x="554" y="202"/>
                  </a:cubicBezTo>
                  <a:cubicBezTo>
                    <a:pt x="554" y="203"/>
                    <a:pt x="554" y="202"/>
                    <a:pt x="553" y="203"/>
                  </a:cubicBezTo>
                  <a:cubicBezTo>
                    <a:pt x="553" y="203"/>
                    <a:pt x="553" y="203"/>
                    <a:pt x="553" y="203"/>
                  </a:cubicBezTo>
                  <a:cubicBezTo>
                    <a:pt x="553" y="203"/>
                    <a:pt x="553" y="204"/>
                    <a:pt x="553" y="204"/>
                  </a:cubicBezTo>
                  <a:cubicBezTo>
                    <a:pt x="552" y="204"/>
                    <a:pt x="552" y="204"/>
                    <a:pt x="552" y="204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7"/>
                    <a:pt x="552" y="206"/>
                    <a:pt x="552" y="207"/>
                  </a:cubicBezTo>
                  <a:cubicBezTo>
                    <a:pt x="552" y="208"/>
                    <a:pt x="552" y="208"/>
                    <a:pt x="552" y="208"/>
                  </a:cubicBezTo>
                  <a:cubicBezTo>
                    <a:pt x="553" y="208"/>
                    <a:pt x="553" y="208"/>
                    <a:pt x="553" y="208"/>
                  </a:cubicBezTo>
                  <a:cubicBezTo>
                    <a:pt x="554" y="210"/>
                    <a:pt x="554" y="210"/>
                    <a:pt x="554" y="210"/>
                  </a:cubicBezTo>
                  <a:cubicBezTo>
                    <a:pt x="555" y="210"/>
                    <a:pt x="555" y="210"/>
                    <a:pt x="556" y="210"/>
                  </a:cubicBezTo>
                  <a:cubicBezTo>
                    <a:pt x="556" y="211"/>
                    <a:pt x="556" y="211"/>
                    <a:pt x="556" y="211"/>
                  </a:cubicBezTo>
                  <a:cubicBezTo>
                    <a:pt x="557" y="211"/>
                    <a:pt x="557" y="211"/>
                    <a:pt x="558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9" y="213"/>
                    <a:pt x="559" y="213"/>
                    <a:pt x="559" y="213"/>
                  </a:cubicBezTo>
                  <a:cubicBezTo>
                    <a:pt x="560" y="213"/>
                    <a:pt x="559" y="213"/>
                    <a:pt x="560" y="213"/>
                  </a:cubicBezTo>
                  <a:cubicBezTo>
                    <a:pt x="561" y="212"/>
                    <a:pt x="561" y="212"/>
                    <a:pt x="562" y="210"/>
                  </a:cubicBezTo>
                  <a:cubicBezTo>
                    <a:pt x="562" y="209"/>
                    <a:pt x="562" y="209"/>
                    <a:pt x="562" y="209"/>
                  </a:cubicBezTo>
                  <a:cubicBezTo>
                    <a:pt x="562" y="203"/>
                    <a:pt x="562" y="203"/>
                    <a:pt x="562" y="203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0"/>
                    <a:pt x="563" y="200"/>
                    <a:pt x="563" y="200"/>
                  </a:cubicBezTo>
                  <a:cubicBezTo>
                    <a:pt x="563" y="199"/>
                    <a:pt x="563" y="199"/>
                    <a:pt x="563" y="199"/>
                  </a:cubicBezTo>
                  <a:close/>
                  <a:moveTo>
                    <a:pt x="203" y="18"/>
                  </a:move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3" y="18"/>
                    <a:pt x="203" y="18"/>
                  </a:cubicBezTo>
                  <a:close/>
                  <a:moveTo>
                    <a:pt x="150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lose/>
                  <a:moveTo>
                    <a:pt x="152" y="9"/>
                  </a:moveTo>
                  <a:cubicBezTo>
                    <a:pt x="152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lose/>
                  <a:moveTo>
                    <a:pt x="151" y="9"/>
                  </a:moveTo>
                  <a:cubicBezTo>
                    <a:pt x="150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lose/>
                  <a:moveTo>
                    <a:pt x="151" y="8"/>
                  </a:move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lose/>
                  <a:moveTo>
                    <a:pt x="154" y="6"/>
                  </a:move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lose/>
                  <a:moveTo>
                    <a:pt x="148" y="6"/>
                  </a:moveTo>
                  <a:cubicBezTo>
                    <a:pt x="148" y="6"/>
                    <a:pt x="149" y="4"/>
                    <a:pt x="149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9"/>
                    <a:pt x="148" y="7"/>
                    <a:pt x="148" y="7"/>
                  </a:cubicBezTo>
                  <a:cubicBezTo>
                    <a:pt x="148" y="6"/>
                    <a:pt x="148" y="6"/>
                    <a:pt x="148" y="6"/>
                  </a:cubicBezTo>
                  <a:close/>
                  <a:moveTo>
                    <a:pt x="153" y="6"/>
                  </a:moveTo>
                  <a:cubicBezTo>
                    <a:pt x="153" y="6"/>
                    <a:pt x="154" y="6"/>
                    <a:pt x="154" y="6"/>
                  </a:cubicBezTo>
                  <a:cubicBezTo>
                    <a:pt x="153" y="6"/>
                    <a:pt x="153" y="6"/>
                    <a:pt x="153" y="6"/>
                  </a:cubicBezTo>
                  <a:close/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6"/>
                    <a:pt x="145" y="6"/>
                    <a:pt x="145" y="6"/>
                  </a:cubicBezTo>
                  <a:close/>
                  <a:moveTo>
                    <a:pt x="150" y="4"/>
                  </a:moveTo>
                  <a:cubicBezTo>
                    <a:pt x="150" y="4"/>
                    <a:pt x="150" y="5"/>
                    <a:pt x="150" y="5"/>
                  </a:cubicBezTo>
                  <a:cubicBezTo>
                    <a:pt x="150" y="4"/>
                    <a:pt x="150" y="4"/>
                    <a:pt x="150" y="4"/>
                  </a:cubicBezTo>
                  <a:close/>
                  <a:moveTo>
                    <a:pt x="193" y="3"/>
                  </a:moveTo>
                  <a:cubicBezTo>
                    <a:pt x="193" y="3"/>
                    <a:pt x="193" y="3"/>
                    <a:pt x="193" y="3"/>
                  </a:cubicBezTo>
                  <a:cubicBezTo>
                    <a:pt x="194" y="3"/>
                    <a:pt x="194" y="1"/>
                    <a:pt x="194" y="4"/>
                  </a:cubicBezTo>
                  <a:cubicBezTo>
                    <a:pt x="191" y="4"/>
                    <a:pt x="191" y="5"/>
                    <a:pt x="190" y="3"/>
                  </a:cubicBezTo>
                  <a:cubicBezTo>
                    <a:pt x="193" y="3"/>
                    <a:pt x="193" y="3"/>
                    <a:pt x="193" y="3"/>
                  </a:cubicBezTo>
                  <a:close/>
                  <a:moveTo>
                    <a:pt x="23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8" y="1"/>
                    <a:pt x="227" y="1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1"/>
                    <a:pt x="225" y="1"/>
                    <a:pt x="223" y="1"/>
                  </a:cubicBezTo>
                  <a:cubicBezTo>
                    <a:pt x="221" y="1"/>
                    <a:pt x="221" y="0"/>
                    <a:pt x="220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7" y="3"/>
                    <a:pt x="218" y="3"/>
                    <a:pt x="217" y="3"/>
                  </a:cubicBezTo>
                  <a:cubicBezTo>
                    <a:pt x="214" y="2"/>
                    <a:pt x="216" y="3"/>
                    <a:pt x="215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2" y="3"/>
                    <a:pt x="213" y="1"/>
                    <a:pt x="213" y="4"/>
                  </a:cubicBezTo>
                  <a:cubicBezTo>
                    <a:pt x="210" y="4"/>
                    <a:pt x="212" y="4"/>
                    <a:pt x="210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7" y="3"/>
                    <a:pt x="207" y="3"/>
                    <a:pt x="207" y="3"/>
                  </a:cubicBezTo>
                  <a:cubicBezTo>
                    <a:pt x="206" y="4"/>
                    <a:pt x="207" y="2"/>
                    <a:pt x="204" y="3"/>
                  </a:cubicBezTo>
                  <a:cubicBezTo>
                    <a:pt x="202" y="3"/>
                    <a:pt x="201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8" y="3"/>
                    <a:pt x="198" y="3"/>
                    <a:pt x="197" y="4"/>
                  </a:cubicBezTo>
                  <a:cubicBezTo>
                    <a:pt x="195" y="4"/>
                    <a:pt x="196" y="3"/>
                    <a:pt x="196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88" y="1"/>
                    <a:pt x="187" y="1"/>
                    <a:pt x="183" y="1"/>
                  </a:cubicBezTo>
                  <a:cubicBezTo>
                    <a:pt x="182" y="1"/>
                    <a:pt x="181" y="1"/>
                    <a:pt x="180" y="1"/>
                  </a:cubicBezTo>
                  <a:cubicBezTo>
                    <a:pt x="178" y="1"/>
                    <a:pt x="179" y="1"/>
                    <a:pt x="17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1" y="0"/>
                    <a:pt x="172" y="1"/>
                    <a:pt x="170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2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2" y="5"/>
                    <a:pt x="142" y="3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9" y="4"/>
                    <a:pt x="140" y="4"/>
                    <a:pt x="137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4" y="5"/>
                    <a:pt x="135" y="5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7"/>
                    <a:pt x="132" y="7"/>
                    <a:pt x="133" y="8"/>
                  </a:cubicBezTo>
                  <a:cubicBezTo>
                    <a:pt x="133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9"/>
                  </a:cubicBezTo>
                  <a:cubicBezTo>
                    <a:pt x="136" y="9"/>
                    <a:pt x="135" y="8"/>
                    <a:pt x="136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7" y="13"/>
                    <a:pt x="146" y="12"/>
                    <a:pt x="146" y="13"/>
                  </a:cubicBezTo>
                  <a:cubicBezTo>
                    <a:pt x="145" y="13"/>
                    <a:pt x="147" y="13"/>
                    <a:pt x="144" y="13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0" y="14"/>
                    <a:pt x="148" y="14"/>
                    <a:pt x="149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61" y="15"/>
                    <a:pt x="160" y="15"/>
                    <a:pt x="162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5" y="13"/>
                    <a:pt x="164" y="13"/>
                    <a:pt x="164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4" y="5"/>
                    <a:pt x="183" y="5"/>
                    <a:pt x="184" y="5"/>
                  </a:cubicBezTo>
                  <a:cubicBezTo>
                    <a:pt x="185" y="5"/>
                    <a:pt x="185" y="5"/>
                    <a:pt x="186" y="5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6" y="5"/>
                    <a:pt x="186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4" y="9"/>
                    <a:pt x="181" y="10"/>
                    <a:pt x="176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4"/>
                    <a:pt x="180" y="14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2" y="15"/>
                    <a:pt x="182" y="15"/>
                    <a:pt x="185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9" y="15"/>
                    <a:pt x="190" y="13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0" y="15"/>
                    <a:pt x="191" y="15"/>
                  </a:cubicBezTo>
                  <a:cubicBezTo>
                    <a:pt x="194" y="14"/>
                    <a:pt x="192" y="14"/>
                    <a:pt x="193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7" y="15"/>
                    <a:pt x="198" y="15"/>
                    <a:pt x="198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17"/>
                    <a:pt x="201" y="17"/>
                    <a:pt x="201" y="17"/>
                  </a:cubicBezTo>
                  <a:cubicBezTo>
                    <a:pt x="201" y="17"/>
                    <a:pt x="201" y="17"/>
                    <a:pt x="202" y="17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7" y="20"/>
                    <a:pt x="204" y="21"/>
                    <a:pt x="208" y="22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0" y="24"/>
                    <a:pt x="212" y="26"/>
                  </a:cubicBezTo>
                  <a:cubicBezTo>
                    <a:pt x="212" y="26"/>
                    <a:pt x="213" y="25"/>
                    <a:pt x="212" y="26"/>
                  </a:cubicBezTo>
                  <a:cubicBezTo>
                    <a:pt x="211" y="28"/>
                    <a:pt x="210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7"/>
                    <a:pt x="208" y="26"/>
                    <a:pt x="207" y="27"/>
                  </a:cubicBezTo>
                  <a:cubicBezTo>
                    <a:pt x="207" y="28"/>
                    <a:pt x="207" y="28"/>
                    <a:pt x="207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3" y="28"/>
                    <a:pt x="211" y="27"/>
                    <a:pt x="214" y="27"/>
                  </a:cubicBezTo>
                  <a:cubicBezTo>
                    <a:pt x="214" y="31"/>
                    <a:pt x="215" y="30"/>
                    <a:pt x="213" y="31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2" y="31"/>
                    <a:pt x="211" y="32"/>
                    <a:pt x="211" y="32"/>
                  </a:cubicBezTo>
                  <a:cubicBezTo>
                    <a:pt x="210" y="33"/>
                    <a:pt x="210" y="33"/>
                    <a:pt x="209" y="33"/>
                  </a:cubicBezTo>
                  <a:cubicBezTo>
                    <a:pt x="209" y="35"/>
                    <a:pt x="209" y="34"/>
                    <a:pt x="209" y="36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10" y="37"/>
                    <a:pt x="211" y="37"/>
                    <a:pt x="211" y="37"/>
                  </a:cubicBezTo>
                  <a:cubicBezTo>
                    <a:pt x="211" y="37"/>
                    <a:pt x="211" y="37"/>
                    <a:pt x="211" y="38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2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4" y="42"/>
                    <a:pt x="216" y="43"/>
                    <a:pt x="216" y="43"/>
                  </a:cubicBezTo>
                  <a:cubicBezTo>
                    <a:pt x="217" y="45"/>
                    <a:pt x="216" y="44"/>
                    <a:pt x="216" y="44"/>
                  </a:cubicBezTo>
                  <a:cubicBezTo>
                    <a:pt x="217" y="46"/>
                    <a:pt x="217" y="46"/>
                    <a:pt x="217" y="46"/>
                  </a:cubicBezTo>
                  <a:cubicBezTo>
                    <a:pt x="218" y="46"/>
                    <a:pt x="218" y="46"/>
                    <a:pt x="218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7"/>
                    <a:pt x="228" y="47"/>
                    <a:pt x="229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6" y="36"/>
                    <a:pt x="233" y="37"/>
                    <a:pt x="235" y="37"/>
                  </a:cubicBezTo>
                  <a:cubicBezTo>
                    <a:pt x="236" y="37"/>
                    <a:pt x="235" y="37"/>
                    <a:pt x="237" y="36"/>
                  </a:cubicBezTo>
                  <a:cubicBezTo>
                    <a:pt x="238" y="36"/>
                    <a:pt x="238" y="36"/>
                    <a:pt x="238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44" y="35"/>
                    <a:pt x="244" y="35"/>
                    <a:pt x="244" y="35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5" y="34"/>
                    <a:pt x="245" y="34"/>
                    <a:pt x="245" y="34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6" y="33"/>
                    <a:pt x="246" y="33"/>
                    <a:pt x="246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8" y="32"/>
                    <a:pt x="248" y="32"/>
                    <a:pt x="248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3" y="31"/>
                    <a:pt x="252" y="31"/>
                    <a:pt x="254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0" y="30"/>
                    <a:pt x="260" y="30"/>
                    <a:pt x="260" y="30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1" y="27"/>
                    <a:pt x="262" y="28"/>
                    <a:pt x="260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6" y="26"/>
                    <a:pt x="266" y="26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5" y="19"/>
                    <a:pt x="266" y="21"/>
                    <a:pt x="269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18"/>
                    <a:pt x="268" y="19"/>
                    <a:pt x="268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69" y="16"/>
                    <a:pt x="269" y="16"/>
                    <a:pt x="269" y="15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1" y="13"/>
                    <a:pt x="271" y="12"/>
                    <a:pt x="271" y="12"/>
                  </a:cubicBezTo>
                  <a:cubicBezTo>
                    <a:pt x="271" y="13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9" y="12"/>
                    <a:pt x="268" y="12"/>
                    <a:pt x="267" y="11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8" y="9"/>
                    <a:pt x="268" y="9"/>
                    <a:pt x="268" y="9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70" y="9"/>
                    <a:pt x="270" y="9"/>
                    <a:pt x="270" y="9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0" y="8"/>
                    <a:pt x="271" y="8"/>
                    <a:pt x="271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1" y="7"/>
                    <a:pt x="272" y="5"/>
                    <a:pt x="272" y="7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6"/>
                    <a:pt x="273" y="6"/>
                    <a:pt x="273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79" y="4"/>
                    <a:pt x="272" y="4"/>
                    <a:pt x="271" y="4"/>
                  </a:cubicBezTo>
                  <a:cubicBezTo>
                    <a:pt x="269" y="4"/>
                    <a:pt x="269" y="5"/>
                    <a:pt x="269" y="4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7" y="3"/>
                    <a:pt x="267" y="3"/>
                    <a:pt x="267" y="3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66" y="4"/>
                    <a:pt x="266" y="4"/>
                    <a:pt x="266" y="4"/>
                  </a:cubicBezTo>
                  <a:cubicBezTo>
                    <a:pt x="263" y="4"/>
                    <a:pt x="265" y="4"/>
                    <a:pt x="264" y="4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3" y="2"/>
                    <a:pt x="263" y="2"/>
                    <a:pt x="263" y="2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2" y="4"/>
                    <a:pt x="262" y="3"/>
                    <a:pt x="260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6" y="1"/>
                    <a:pt x="257" y="1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5" y="0"/>
                    <a:pt x="254" y="0"/>
                    <a:pt x="253" y="0"/>
                  </a:cubicBezTo>
                  <a:cubicBezTo>
                    <a:pt x="251" y="0"/>
                    <a:pt x="250" y="1"/>
                    <a:pt x="25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8" y="2"/>
                    <a:pt x="248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6" y="0"/>
                    <a:pt x="249" y="0"/>
                    <a:pt x="245" y="0"/>
                  </a:cubicBezTo>
                  <a:cubicBezTo>
                    <a:pt x="243" y="0"/>
                    <a:pt x="245" y="0"/>
                    <a:pt x="24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2" y="0"/>
                    <a:pt x="243" y="0"/>
                    <a:pt x="242" y="0"/>
                  </a:cubicBezTo>
                  <a:cubicBezTo>
                    <a:pt x="242" y="0"/>
                    <a:pt x="240" y="0"/>
                    <a:pt x="240" y="0"/>
                  </a:cubicBezTo>
                  <a:cubicBezTo>
                    <a:pt x="238" y="0"/>
                    <a:pt x="238" y="1"/>
                    <a:pt x="238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1"/>
                    <a:pt x="236" y="0"/>
                    <a:pt x="234" y="0"/>
                  </a:cubicBezTo>
                  <a:close/>
                  <a:moveTo>
                    <a:pt x="178" y="287"/>
                  </a:moveTo>
                  <a:cubicBezTo>
                    <a:pt x="178" y="287"/>
                    <a:pt x="178" y="287"/>
                    <a:pt x="178" y="287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78" y="288"/>
                    <a:pt x="177" y="288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lose/>
                  <a:moveTo>
                    <a:pt x="204" y="245"/>
                  </a:moveTo>
                  <a:cubicBezTo>
                    <a:pt x="203" y="244"/>
                    <a:pt x="203" y="244"/>
                    <a:pt x="203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5"/>
                    <a:pt x="205" y="245"/>
                    <a:pt x="205" y="245"/>
                  </a:cubicBezTo>
                  <a:cubicBezTo>
                    <a:pt x="204" y="245"/>
                    <a:pt x="204" y="245"/>
                    <a:pt x="204" y="245"/>
                  </a:cubicBezTo>
                  <a:close/>
                  <a:moveTo>
                    <a:pt x="184" y="215"/>
                  </a:moveTo>
                  <a:cubicBezTo>
                    <a:pt x="185" y="214"/>
                    <a:pt x="185" y="214"/>
                    <a:pt x="185" y="214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4" y="215"/>
                    <a:pt x="184" y="215"/>
                    <a:pt x="184" y="215"/>
                  </a:cubicBezTo>
                  <a:close/>
                  <a:moveTo>
                    <a:pt x="179" y="208"/>
                  </a:moveTo>
                  <a:cubicBezTo>
                    <a:pt x="180" y="208"/>
                    <a:pt x="180" y="208"/>
                    <a:pt x="180" y="208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79" y="209"/>
                    <a:pt x="179" y="209"/>
                    <a:pt x="179" y="209"/>
                  </a:cubicBezTo>
                  <a:cubicBezTo>
                    <a:pt x="179" y="208"/>
                    <a:pt x="179" y="208"/>
                    <a:pt x="179" y="208"/>
                  </a:cubicBezTo>
                  <a:close/>
                  <a:moveTo>
                    <a:pt x="213" y="177"/>
                  </a:moveTo>
                  <a:cubicBezTo>
                    <a:pt x="215" y="177"/>
                    <a:pt x="214" y="178"/>
                    <a:pt x="213" y="178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2" y="177"/>
                    <a:pt x="212" y="177"/>
                    <a:pt x="212" y="177"/>
                  </a:cubicBezTo>
                  <a:cubicBezTo>
                    <a:pt x="212" y="177"/>
                    <a:pt x="213" y="175"/>
                    <a:pt x="213" y="177"/>
                  </a:cubicBezTo>
                  <a:close/>
                  <a:moveTo>
                    <a:pt x="176" y="154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75" y="153"/>
                    <a:pt x="175" y="155"/>
                    <a:pt x="176" y="154"/>
                  </a:cubicBez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2"/>
                    <a:pt x="150" y="152"/>
                    <a:pt x="150" y="152"/>
                  </a:cubicBezTo>
                  <a:cubicBezTo>
                    <a:pt x="150" y="154"/>
                    <a:pt x="150" y="154"/>
                    <a:pt x="150" y="154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3" y="157"/>
                    <a:pt x="153" y="157"/>
                    <a:pt x="153" y="157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7" y="158"/>
                    <a:pt x="156" y="158"/>
                    <a:pt x="156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7"/>
                    <a:pt x="161" y="157"/>
                    <a:pt x="161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5" y="161"/>
                    <a:pt x="165" y="161"/>
                    <a:pt x="165" y="161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62" y="172"/>
                    <a:pt x="162" y="172"/>
                    <a:pt x="162" y="172"/>
                  </a:cubicBezTo>
                  <a:cubicBezTo>
                    <a:pt x="162" y="173"/>
                    <a:pt x="162" y="173"/>
                    <a:pt x="162" y="173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7"/>
                    <a:pt x="161" y="175"/>
                    <a:pt x="160" y="176"/>
                  </a:cubicBezTo>
                  <a:cubicBezTo>
                    <a:pt x="160" y="177"/>
                    <a:pt x="160" y="177"/>
                    <a:pt x="160" y="177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1" y="181"/>
                    <a:pt x="161" y="181"/>
                    <a:pt x="161" y="181"/>
                  </a:cubicBezTo>
                  <a:cubicBezTo>
                    <a:pt x="161" y="184"/>
                    <a:pt x="161" y="182"/>
                    <a:pt x="160" y="183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160" y="190"/>
                    <a:pt x="161" y="190"/>
                    <a:pt x="161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3" y="194"/>
                    <a:pt x="163" y="194"/>
                    <a:pt x="163" y="194"/>
                  </a:cubicBezTo>
                  <a:cubicBezTo>
                    <a:pt x="163" y="195"/>
                    <a:pt x="163" y="195"/>
                    <a:pt x="163" y="195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199"/>
                    <a:pt x="165" y="199"/>
                    <a:pt x="165" y="199"/>
                  </a:cubicBezTo>
                  <a:cubicBezTo>
                    <a:pt x="165" y="200"/>
                    <a:pt x="165" y="201"/>
                    <a:pt x="166" y="202"/>
                  </a:cubicBezTo>
                  <a:cubicBezTo>
                    <a:pt x="167" y="202"/>
                    <a:pt x="167" y="202"/>
                    <a:pt x="167" y="202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7" y="206"/>
                    <a:pt x="167" y="205"/>
                    <a:pt x="168" y="207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1" y="209"/>
                    <a:pt x="171" y="209"/>
                    <a:pt x="171" y="209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8" y="225"/>
                    <a:pt x="178" y="223"/>
                    <a:pt x="178" y="224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8" y="226"/>
                    <a:pt x="178" y="226"/>
                    <a:pt x="178" y="226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3"/>
                    <a:pt x="177" y="233"/>
                    <a:pt x="177" y="233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9"/>
                    <a:pt x="176" y="239"/>
                    <a:pt x="176" y="239"/>
                  </a:cubicBezTo>
                  <a:cubicBezTo>
                    <a:pt x="175" y="240"/>
                    <a:pt x="175" y="240"/>
                    <a:pt x="175" y="240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3"/>
                    <a:pt x="176" y="241"/>
                    <a:pt x="176" y="244"/>
                  </a:cubicBezTo>
                  <a:cubicBezTo>
                    <a:pt x="176" y="245"/>
                    <a:pt x="176" y="245"/>
                    <a:pt x="176" y="245"/>
                  </a:cubicBezTo>
                  <a:cubicBezTo>
                    <a:pt x="175" y="246"/>
                    <a:pt x="175" y="246"/>
                    <a:pt x="175" y="246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50"/>
                    <a:pt x="175" y="249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3" y="253"/>
                    <a:pt x="173" y="253"/>
                    <a:pt x="173" y="253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172" y="256"/>
                    <a:pt x="172" y="256"/>
                    <a:pt x="172" y="256"/>
                  </a:cubicBezTo>
                  <a:cubicBezTo>
                    <a:pt x="172" y="257"/>
                    <a:pt x="172" y="255"/>
                    <a:pt x="172" y="258"/>
                  </a:cubicBezTo>
                  <a:cubicBezTo>
                    <a:pt x="172" y="259"/>
                    <a:pt x="172" y="259"/>
                    <a:pt x="172" y="259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3"/>
                    <a:pt x="172" y="263"/>
                    <a:pt x="172" y="263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4" y="264"/>
                    <a:pt x="174" y="264"/>
                    <a:pt x="174" y="264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7"/>
                    <a:pt x="174" y="267"/>
                    <a:pt x="173" y="268"/>
                  </a:cubicBezTo>
                  <a:cubicBezTo>
                    <a:pt x="173" y="268"/>
                    <a:pt x="173" y="268"/>
                    <a:pt x="173" y="268"/>
                  </a:cubicBezTo>
                  <a:cubicBezTo>
                    <a:pt x="173" y="270"/>
                    <a:pt x="172" y="270"/>
                    <a:pt x="172" y="273"/>
                  </a:cubicBezTo>
                  <a:cubicBezTo>
                    <a:pt x="172" y="273"/>
                    <a:pt x="172" y="273"/>
                    <a:pt x="172" y="273"/>
                  </a:cubicBezTo>
                  <a:cubicBezTo>
                    <a:pt x="171" y="273"/>
                    <a:pt x="171" y="273"/>
                    <a:pt x="170" y="273"/>
                  </a:cubicBezTo>
                  <a:cubicBezTo>
                    <a:pt x="170" y="273"/>
                    <a:pt x="170" y="273"/>
                    <a:pt x="170" y="273"/>
                  </a:cubicBezTo>
                  <a:cubicBezTo>
                    <a:pt x="169" y="274"/>
                    <a:pt x="169" y="274"/>
                    <a:pt x="169" y="274"/>
                  </a:cubicBezTo>
                  <a:cubicBezTo>
                    <a:pt x="170" y="274"/>
                    <a:pt x="171" y="274"/>
                    <a:pt x="171" y="275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1" y="277"/>
                    <a:pt x="170" y="277"/>
                    <a:pt x="171" y="278"/>
                  </a:cubicBezTo>
                  <a:cubicBezTo>
                    <a:pt x="172" y="279"/>
                    <a:pt x="171" y="278"/>
                    <a:pt x="171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81"/>
                    <a:pt x="170" y="281"/>
                    <a:pt x="170" y="281"/>
                  </a:cubicBezTo>
                  <a:cubicBezTo>
                    <a:pt x="170" y="282"/>
                    <a:pt x="170" y="282"/>
                    <a:pt x="170" y="282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0" y="283"/>
                    <a:pt x="170" y="282"/>
                    <a:pt x="170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1" y="287"/>
                    <a:pt x="172" y="287"/>
                    <a:pt x="171" y="287"/>
                  </a:cubicBezTo>
                  <a:cubicBezTo>
                    <a:pt x="171" y="288"/>
                    <a:pt x="171" y="288"/>
                    <a:pt x="171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3" y="290"/>
                    <a:pt x="173" y="290"/>
                    <a:pt x="173" y="290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5" y="290"/>
                    <a:pt x="175" y="290"/>
                    <a:pt x="176" y="290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78" y="292"/>
                    <a:pt x="178" y="292"/>
                    <a:pt x="181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4" y="293"/>
                    <a:pt x="184" y="293"/>
                    <a:pt x="184" y="293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86" y="292"/>
                    <a:pt x="186" y="292"/>
                    <a:pt x="186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4" y="290"/>
                    <a:pt x="184" y="290"/>
                    <a:pt x="184" y="290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182" y="287"/>
                    <a:pt x="182" y="287"/>
                    <a:pt x="182" y="287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4"/>
                    <a:pt x="180" y="284"/>
                    <a:pt x="180" y="284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2" y="281"/>
                    <a:pt x="182" y="281"/>
                    <a:pt x="182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0"/>
                    <a:pt x="183" y="280"/>
                    <a:pt x="183" y="28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6" y="278"/>
                    <a:pt x="186" y="278"/>
                    <a:pt x="186" y="278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187" y="275"/>
                    <a:pt x="187" y="275"/>
                    <a:pt x="187" y="275"/>
                  </a:cubicBezTo>
                  <a:cubicBezTo>
                    <a:pt x="186" y="275"/>
                    <a:pt x="186" y="275"/>
                    <a:pt x="186" y="275"/>
                  </a:cubicBezTo>
                  <a:cubicBezTo>
                    <a:pt x="184" y="275"/>
                    <a:pt x="184" y="275"/>
                    <a:pt x="184" y="275"/>
                  </a:cubicBezTo>
                  <a:cubicBezTo>
                    <a:pt x="184" y="274"/>
                    <a:pt x="184" y="274"/>
                    <a:pt x="184" y="274"/>
                  </a:cubicBezTo>
                  <a:cubicBezTo>
                    <a:pt x="184" y="274"/>
                    <a:pt x="182" y="273"/>
                    <a:pt x="184" y="273"/>
                  </a:cubicBezTo>
                  <a:cubicBezTo>
                    <a:pt x="184" y="271"/>
                    <a:pt x="184" y="271"/>
                    <a:pt x="184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67"/>
                    <a:pt x="187" y="268"/>
                    <a:pt x="188" y="268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89" y="266"/>
                    <a:pt x="188" y="267"/>
                    <a:pt x="189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90" y="265"/>
                    <a:pt x="190" y="265"/>
                    <a:pt x="190" y="265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7" y="265"/>
                    <a:pt x="188" y="264"/>
                    <a:pt x="188" y="262"/>
                  </a:cubicBezTo>
                  <a:cubicBezTo>
                    <a:pt x="188" y="262"/>
                    <a:pt x="188" y="262"/>
                    <a:pt x="188" y="262"/>
                  </a:cubicBezTo>
                  <a:cubicBezTo>
                    <a:pt x="189" y="262"/>
                    <a:pt x="189" y="262"/>
                    <a:pt x="190" y="262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1"/>
                    <a:pt x="193" y="260"/>
                    <a:pt x="193" y="259"/>
                  </a:cubicBezTo>
                  <a:cubicBezTo>
                    <a:pt x="193" y="258"/>
                    <a:pt x="193" y="259"/>
                    <a:pt x="193" y="258"/>
                  </a:cubicBezTo>
                  <a:cubicBezTo>
                    <a:pt x="194" y="257"/>
                    <a:pt x="194" y="258"/>
                    <a:pt x="194" y="258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9" y="258"/>
                    <a:pt x="199" y="258"/>
                    <a:pt x="199" y="258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200" y="257"/>
                    <a:pt x="200" y="257"/>
                    <a:pt x="200" y="257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202" y="250"/>
                    <a:pt x="202" y="250"/>
                    <a:pt x="202" y="250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3" y="249"/>
                    <a:pt x="204" y="249"/>
                    <a:pt x="207" y="249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08" y="248"/>
                    <a:pt x="208" y="248"/>
                    <a:pt x="208" y="248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6"/>
                    <a:pt x="210" y="246"/>
                    <a:pt x="210" y="246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1" y="244"/>
                    <a:pt x="211" y="244"/>
                    <a:pt x="211" y="244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2"/>
                    <a:pt x="212" y="242"/>
                    <a:pt x="212" y="241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215" y="240"/>
                    <a:pt x="215" y="240"/>
                    <a:pt x="215" y="240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8"/>
                    <a:pt x="215" y="238"/>
                    <a:pt x="215" y="238"/>
                  </a:cubicBezTo>
                  <a:cubicBezTo>
                    <a:pt x="216" y="237"/>
                    <a:pt x="216" y="237"/>
                    <a:pt x="216" y="237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5" y="225"/>
                    <a:pt x="225" y="225"/>
                    <a:pt x="226" y="224"/>
                  </a:cubicBezTo>
                  <a:cubicBezTo>
                    <a:pt x="227" y="223"/>
                    <a:pt x="227" y="224"/>
                    <a:pt x="229" y="224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1" y="221"/>
                    <a:pt x="231" y="221"/>
                    <a:pt x="231" y="221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3" y="219"/>
                    <a:pt x="233" y="218"/>
                    <a:pt x="234" y="216"/>
                  </a:cubicBezTo>
                  <a:cubicBezTo>
                    <a:pt x="234" y="215"/>
                    <a:pt x="233" y="214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5" y="210"/>
                    <a:pt x="235" y="210"/>
                    <a:pt x="235" y="210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5"/>
                    <a:pt x="235" y="205"/>
                    <a:pt x="235" y="205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5" y="204"/>
                    <a:pt x="236" y="203"/>
                    <a:pt x="236" y="203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1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38" y="198"/>
                    <a:pt x="239" y="199"/>
                    <a:pt x="240" y="197"/>
                  </a:cubicBezTo>
                  <a:cubicBezTo>
                    <a:pt x="241" y="196"/>
                    <a:pt x="241" y="196"/>
                    <a:pt x="241" y="196"/>
                  </a:cubicBezTo>
                  <a:cubicBezTo>
                    <a:pt x="242" y="195"/>
                    <a:pt x="242" y="195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39" y="186"/>
                    <a:pt x="239" y="186"/>
                    <a:pt x="239" y="186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29" y="182"/>
                    <a:pt x="229" y="182"/>
                    <a:pt x="229" y="182"/>
                  </a:cubicBezTo>
                  <a:cubicBezTo>
                    <a:pt x="228" y="181"/>
                    <a:pt x="228" y="181"/>
                    <a:pt x="228" y="181"/>
                  </a:cubicBezTo>
                  <a:cubicBezTo>
                    <a:pt x="227" y="181"/>
                    <a:pt x="227" y="181"/>
                    <a:pt x="227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8" y="177"/>
                    <a:pt x="219" y="177"/>
                    <a:pt x="219" y="178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6" y="180"/>
                    <a:pt x="216" y="180"/>
                    <a:pt x="216" y="180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7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3" y="176"/>
                    <a:pt x="213" y="176"/>
                    <a:pt x="213" y="176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5" y="172"/>
                    <a:pt x="215" y="173"/>
                    <a:pt x="215" y="172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1" y="166"/>
                    <a:pt x="211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3"/>
                    <a:pt x="205" y="163"/>
                    <a:pt x="204" y="163"/>
                  </a:cubicBezTo>
                  <a:cubicBezTo>
                    <a:pt x="204" y="163"/>
                    <a:pt x="204" y="163"/>
                    <a:pt x="203" y="163"/>
                  </a:cubicBezTo>
                  <a:cubicBezTo>
                    <a:pt x="202" y="163"/>
                    <a:pt x="203" y="163"/>
                    <a:pt x="202" y="163"/>
                  </a:cubicBezTo>
                  <a:cubicBezTo>
                    <a:pt x="201" y="162"/>
                    <a:pt x="201" y="162"/>
                    <a:pt x="201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199" y="159"/>
                    <a:pt x="198" y="158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5" y="156"/>
                    <a:pt x="195" y="156"/>
                    <a:pt x="194" y="155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2" y="153"/>
                    <a:pt x="193" y="155"/>
                    <a:pt x="192" y="154"/>
                  </a:cubicBezTo>
                  <a:cubicBezTo>
                    <a:pt x="192" y="153"/>
                    <a:pt x="192" y="153"/>
                    <a:pt x="192" y="153"/>
                  </a:cubicBezTo>
                  <a:cubicBezTo>
                    <a:pt x="190" y="153"/>
                    <a:pt x="191" y="153"/>
                    <a:pt x="189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5" y="153"/>
                    <a:pt x="186" y="153"/>
                    <a:pt x="183" y="153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1"/>
                    <a:pt x="175" y="150"/>
                    <a:pt x="174" y="151"/>
                  </a:cubicBezTo>
                  <a:cubicBezTo>
                    <a:pt x="173" y="152"/>
                    <a:pt x="174" y="151"/>
                    <a:pt x="172" y="151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68" y="157"/>
                    <a:pt x="168" y="155"/>
                    <a:pt x="167" y="157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59" y="157"/>
                    <a:pt x="159" y="157"/>
                    <a:pt x="158" y="157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8"/>
                    <a:pt x="154" y="146"/>
                    <a:pt x="155" y="146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48" y="142"/>
                    <a:pt x="149" y="142"/>
                    <a:pt x="147" y="143"/>
                  </a:cubicBezTo>
                  <a:cubicBezTo>
                    <a:pt x="147" y="143"/>
                    <a:pt x="147" y="143"/>
                    <a:pt x="146" y="143"/>
                  </a:cubicBezTo>
                  <a:cubicBezTo>
                    <a:pt x="144" y="143"/>
                    <a:pt x="145" y="143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7"/>
                    <a:pt x="147" y="137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1"/>
                    <a:pt x="148" y="134"/>
                    <a:pt x="148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1"/>
                    <a:pt x="146" y="131"/>
                    <a:pt x="143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6"/>
                    <a:pt x="141" y="135"/>
                    <a:pt x="139" y="137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5" y="137"/>
                    <a:pt x="136" y="137"/>
                    <a:pt x="135" y="137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1" y="135"/>
                    <a:pt x="132" y="136"/>
                    <a:pt x="131" y="134"/>
                  </a:cubicBezTo>
                  <a:cubicBezTo>
                    <a:pt x="130" y="133"/>
                    <a:pt x="130" y="133"/>
                    <a:pt x="130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30"/>
                    <a:pt x="129" y="128"/>
                  </a:cubicBezTo>
                  <a:cubicBezTo>
                    <a:pt x="128" y="127"/>
                    <a:pt x="129" y="126"/>
                    <a:pt x="129" y="125"/>
                  </a:cubicBezTo>
                  <a:cubicBezTo>
                    <a:pt x="129" y="121"/>
                    <a:pt x="129" y="124"/>
                    <a:pt x="130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3"/>
                    <a:pt x="152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0" y="117"/>
                    <a:pt x="159" y="115"/>
                    <a:pt x="159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8" y="112"/>
                    <a:pt x="156" y="111"/>
                    <a:pt x="158" y="111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1" y="107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6" y="103"/>
                    <a:pt x="165" y="103"/>
                    <a:pt x="167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7" y="99"/>
                    <a:pt x="168" y="100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3"/>
                    <a:pt x="167" y="93"/>
                    <a:pt x="167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6"/>
                  </a:cubicBezTo>
                  <a:cubicBezTo>
                    <a:pt x="168" y="96"/>
                    <a:pt x="169" y="96"/>
                    <a:pt x="169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70" y="95"/>
                    <a:pt x="169" y="96"/>
                    <a:pt x="170" y="93"/>
                  </a:cubicBezTo>
                  <a:cubicBezTo>
                    <a:pt x="170" y="93"/>
                    <a:pt x="169" y="93"/>
                    <a:pt x="170" y="93"/>
                  </a:cubicBezTo>
                  <a:cubicBezTo>
                    <a:pt x="171" y="93"/>
                    <a:pt x="171" y="93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6"/>
                    <a:pt x="177" y="86"/>
                    <a:pt x="177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80" y="83"/>
                    <a:pt x="180" y="83"/>
                    <a:pt x="180" y="83"/>
                  </a:cubicBezTo>
                  <a:cubicBezTo>
                    <a:pt x="181" y="82"/>
                    <a:pt x="181" y="82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3" y="82"/>
                    <a:pt x="183" y="8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9" y="79"/>
                    <a:pt x="188" y="80"/>
                  </a:cubicBezTo>
                  <a:cubicBezTo>
                    <a:pt x="187" y="82"/>
                    <a:pt x="188" y="81"/>
                    <a:pt x="187" y="8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7" y="84"/>
                  </a:cubicBezTo>
                  <a:cubicBezTo>
                    <a:pt x="189" y="83"/>
                    <a:pt x="188" y="83"/>
                    <a:pt x="190" y="82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4" y="80"/>
                    <a:pt x="194" y="80"/>
                    <a:pt x="194" y="80"/>
                  </a:cubicBezTo>
                  <a:cubicBezTo>
                    <a:pt x="195" y="80"/>
                    <a:pt x="195" y="80"/>
                    <a:pt x="196" y="80"/>
                  </a:cubicBezTo>
                  <a:cubicBezTo>
                    <a:pt x="196" y="79"/>
                    <a:pt x="196" y="79"/>
                    <a:pt x="196" y="79"/>
                  </a:cubicBezTo>
                  <a:cubicBezTo>
                    <a:pt x="197" y="79"/>
                    <a:pt x="197" y="79"/>
                    <a:pt x="197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5" y="77"/>
                    <a:pt x="195" y="77"/>
                    <a:pt x="195" y="77"/>
                  </a:cubicBezTo>
                  <a:cubicBezTo>
                    <a:pt x="195" y="78"/>
                    <a:pt x="195" y="78"/>
                    <a:pt x="194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88" y="78"/>
                    <a:pt x="189" y="77"/>
                    <a:pt x="188" y="77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9" y="74"/>
                    <a:pt x="188" y="75"/>
                    <a:pt x="188" y="75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2" y="72"/>
                    <a:pt x="191" y="72"/>
                    <a:pt x="194" y="72"/>
                  </a:cubicBezTo>
                  <a:cubicBezTo>
                    <a:pt x="193" y="71"/>
                    <a:pt x="194" y="72"/>
                    <a:pt x="193" y="71"/>
                  </a:cubicBezTo>
                  <a:cubicBezTo>
                    <a:pt x="192" y="71"/>
                    <a:pt x="193" y="71"/>
                    <a:pt x="191" y="71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3" y="70"/>
                    <a:pt x="193" y="69"/>
                    <a:pt x="194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199" y="73"/>
                    <a:pt x="200" y="72"/>
                    <a:pt x="199" y="74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1" y="74"/>
                    <a:pt x="201" y="74"/>
                    <a:pt x="202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6" y="77"/>
                    <a:pt x="206" y="77"/>
                    <a:pt x="206" y="77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8" y="77"/>
                    <a:pt x="208" y="77"/>
                    <a:pt x="208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09" y="75"/>
                    <a:pt x="210" y="76"/>
                    <a:pt x="209" y="75"/>
                  </a:cubicBezTo>
                  <a:cubicBezTo>
                    <a:pt x="209" y="75"/>
                    <a:pt x="209" y="75"/>
                    <a:pt x="208" y="75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1"/>
                    <a:pt x="207" y="71"/>
                    <a:pt x="205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4" y="68"/>
                    <a:pt x="204" y="68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0" y="62"/>
                    <a:pt x="200" y="62"/>
                    <a:pt x="200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3" y="61"/>
                    <a:pt x="201" y="60"/>
                    <a:pt x="201" y="60"/>
                  </a:cubicBezTo>
                  <a:cubicBezTo>
                    <a:pt x="198" y="60"/>
                    <a:pt x="200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2" y="52"/>
                    <a:pt x="183" y="53"/>
                    <a:pt x="182" y="52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0" y="44"/>
                    <a:pt x="172" y="43"/>
                    <a:pt x="170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4" y="45"/>
                    <a:pt x="165" y="44"/>
                    <a:pt x="164" y="45"/>
                  </a:cubicBezTo>
                  <a:cubicBezTo>
                    <a:pt x="164" y="46"/>
                    <a:pt x="165" y="46"/>
                    <a:pt x="164" y="46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1"/>
                    <a:pt x="162" y="61"/>
                    <a:pt x="162" y="62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6"/>
                    <a:pt x="163" y="66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7"/>
                    <a:pt x="147" y="56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5" y="52"/>
                    <a:pt x="134" y="52"/>
                    <a:pt x="134" y="5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1" y="42"/>
                    <a:pt x="150" y="42"/>
                    <a:pt x="152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7" y="42"/>
                    <a:pt x="157" y="41"/>
                  </a:cubicBezTo>
                  <a:cubicBezTo>
                    <a:pt x="157" y="41"/>
                    <a:pt x="157" y="42"/>
                    <a:pt x="157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7" y="40"/>
                    <a:pt x="158" y="41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3" y="38"/>
                    <a:pt x="153" y="38"/>
                    <a:pt x="152" y="38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4"/>
                    <a:pt x="149" y="36"/>
                    <a:pt x="150" y="35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7" y="30"/>
                    <a:pt x="156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6" y="28"/>
                    <a:pt x="159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1" y="29"/>
                    <a:pt x="160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0"/>
                    <a:pt x="168" y="29"/>
                    <a:pt x="167" y="30"/>
                  </a:cubicBezTo>
                  <a:cubicBezTo>
                    <a:pt x="168" y="31"/>
                    <a:pt x="167" y="31"/>
                    <a:pt x="168" y="30"/>
                  </a:cubicBezTo>
                  <a:cubicBezTo>
                    <a:pt x="171" y="30"/>
                    <a:pt x="169" y="30"/>
                    <a:pt x="17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5" y="32"/>
                    <a:pt x="166" y="32"/>
                    <a:pt x="165" y="33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1" y="33"/>
                    <a:pt x="169" y="33"/>
                    <a:pt x="172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2" y="31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5" y="33"/>
                    <a:pt x="174" y="34"/>
                  </a:cubicBezTo>
                  <a:cubicBezTo>
                    <a:pt x="173" y="35"/>
                    <a:pt x="173" y="35"/>
                    <a:pt x="172" y="35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1" y="38"/>
                    <a:pt x="172" y="38"/>
                    <a:pt x="170" y="38"/>
                  </a:cubicBezTo>
                  <a:cubicBezTo>
                    <a:pt x="169" y="38"/>
                    <a:pt x="168" y="40"/>
                    <a:pt x="168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9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2" y="39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6" y="43"/>
                    <a:pt x="176" y="43"/>
                    <a:pt x="178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4" y="45"/>
                    <a:pt x="184" y="45"/>
                    <a:pt x="186" y="4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7" y="37"/>
                    <a:pt x="187" y="37"/>
                    <a:pt x="188" y="37"/>
                  </a:cubicBezTo>
                  <a:cubicBezTo>
                    <a:pt x="189" y="38"/>
                    <a:pt x="188" y="37"/>
                    <a:pt x="188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90" y="39"/>
                    <a:pt x="190" y="39"/>
                    <a:pt x="190" y="39"/>
                  </a:cubicBezTo>
                  <a:cubicBezTo>
                    <a:pt x="191" y="38"/>
                    <a:pt x="190" y="39"/>
                    <a:pt x="191" y="38"/>
                  </a:cubicBezTo>
                  <a:cubicBezTo>
                    <a:pt x="192" y="37"/>
                    <a:pt x="192" y="37"/>
                    <a:pt x="193" y="36"/>
                  </a:cubicBezTo>
                  <a:cubicBezTo>
                    <a:pt x="193" y="36"/>
                    <a:pt x="193" y="36"/>
                    <a:pt x="194" y="36"/>
                  </a:cubicBezTo>
                  <a:cubicBezTo>
                    <a:pt x="194" y="36"/>
                    <a:pt x="194" y="36"/>
                    <a:pt x="194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35"/>
                    <a:pt x="195" y="35"/>
                    <a:pt x="193" y="35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1"/>
                    <a:pt x="181" y="30"/>
                    <a:pt x="183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0" y="27"/>
                    <a:pt x="182" y="28"/>
                    <a:pt x="181" y="27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3"/>
                    <a:pt x="169" y="23"/>
                    <a:pt x="168" y="23"/>
                  </a:cubicBezTo>
                  <a:cubicBezTo>
                    <a:pt x="167" y="22"/>
                    <a:pt x="168" y="23"/>
                    <a:pt x="167" y="22"/>
                  </a:cubicBezTo>
                  <a:cubicBezTo>
                    <a:pt x="167" y="22"/>
                    <a:pt x="167" y="22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3" y="21"/>
                    <a:pt x="155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1"/>
                    <a:pt x="146" y="32"/>
                    <a:pt x="146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1" y="24"/>
                    <a:pt x="134" y="24"/>
                    <a:pt x="131" y="25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8"/>
                    <a:pt x="130" y="28"/>
                    <a:pt x="131" y="28"/>
                  </a:cubicBezTo>
                  <a:cubicBezTo>
                    <a:pt x="133" y="29"/>
                    <a:pt x="132" y="28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2"/>
                    <a:pt x="136" y="32"/>
                    <a:pt x="133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1"/>
                    <a:pt x="132" y="31"/>
                    <a:pt x="132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7" y="32"/>
                    <a:pt x="116" y="33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9"/>
                    <a:pt x="120" y="29"/>
                    <a:pt x="123" y="29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7" y="27"/>
                    <a:pt x="119" y="27"/>
                    <a:pt x="118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1"/>
                    <a:pt x="115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21"/>
                    <a:pt x="112" y="21"/>
                    <a:pt x="110" y="21"/>
                  </a:cubicBezTo>
                  <a:cubicBezTo>
                    <a:pt x="109" y="24"/>
                    <a:pt x="110" y="22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5" y="22"/>
                    <a:pt x="106" y="21"/>
                    <a:pt x="105" y="23"/>
                  </a:cubicBezTo>
                  <a:cubicBezTo>
                    <a:pt x="104" y="23"/>
                    <a:pt x="104" y="23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2" y="19"/>
                    <a:pt x="82" y="19"/>
                  </a:cubicBezTo>
                  <a:cubicBezTo>
                    <a:pt x="79" y="19"/>
                    <a:pt x="81" y="19"/>
                    <a:pt x="80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3" y="25"/>
                    <a:pt x="80" y="25"/>
                    <a:pt x="83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2"/>
                    <a:pt x="87" y="24"/>
                    <a:pt x="90" y="23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2" y="25"/>
                    <a:pt x="91" y="24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3" y="31"/>
                    <a:pt x="105" y="31"/>
                  </a:cubicBezTo>
                  <a:cubicBezTo>
                    <a:pt x="107" y="31"/>
                    <a:pt x="108" y="31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3"/>
                    <a:pt x="110" y="34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101" y="33"/>
                    <a:pt x="9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1" y="30"/>
                    <a:pt x="93" y="30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8" y="29"/>
                    <a:pt x="88" y="29"/>
                    <a:pt x="86" y="29"/>
                  </a:cubicBezTo>
                  <a:cubicBezTo>
                    <a:pt x="85" y="29"/>
                    <a:pt x="83" y="29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9"/>
                    <a:pt x="79" y="29"/>
                    <a:pt x="77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1" y="29"/>
                    <a:pt x="62" y="29"/>
                    <a:pt x="6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8"/>
                    <a:pt x="47" y="28"/>
                    <a:pt x="44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10" y="29"/>
                    <a:pt x="8" y="30"/>
                  </a:cubicBezTo>
                  <a:cubicBezTo>
                    <a:pt x="7" y="31"/>
                    <a:pt x="8" y="30"/>
                    <a:pt x="6" y="30"/>
                  </a:cubicBezTo>
                  <a:cubicBezTo>
                    <a:pt x="3" y="30"/>
                    <a:pt x="5" y="30"/>
                    <a:pt x="4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4"/>
                    <a:pt x="9" y="34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6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6" y="39"/>
                    <a:pt x="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9"/>
                    <a:pt x="7" y="40"/>
                    <a:pt x="9" y="39"/>
                  </a:cubicBezTo>
                  <a:cubicBezTo>
                    <a:pt x="11" y="39"/>
                    <a:pt x="9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6"/>
                    <a:pt x="5" y="45"/>
                    <a:pt x="5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0"/>
                    <a:pt x="12" y="48"/>
                    <a:pt x="12" y="51"/>
                  </a:cubicBezTo>
                  <a:cubicBezTo>
                    <a:pt x="12" y="53"/>
                    <a:pt x="14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18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3" y="59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60"/>
                    <a:pt x="8" y="59"/>
                    <a:pt x="7" y="60"/>
                  </a:cubicBezTo>
                  <a:cubicBezTo>
                    <a:pt x="5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4"/>
                    <a:pt x="24" y="54"/>
                    <a:pt x="26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7" y="50"/>
                    <a:pt x="29" y="49"/>
                  </a:cubicBezTo>
                  <a:cubicBezTo>
                    <a:pt x="30" y="47"/>
                    <a:pt x="29" y="48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38" y="47"/>
                    <a:pt x="39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6" y="51"/>
                    <a:pt x="55" y="51"/>
                    <a:pt x="56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4" y="58"/>
                    <a:pt x="65" y="59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7" y="58"/>
                    <a:pt x="67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4"/>
                    <a:pt x="71" y="63"/>
                    <a:pt x="72" y="64"/>
                  </a:cubicBezTo>
                  <a:cubicBezTo>
                    <a:pt x="72" y="64"/>
                    <a:pt x="72" y="65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6"/>
                    <a:pt x="74" y="65"/>
                    <a:pt x="74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1"/>
                    <a:pt x="82" y="83"/>
                    <a:pt x="81" y="8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9"/>
                    <a:pt x="85" y="99"/>
                    <a:pt x="86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1" y="104"/>
                    <a:pt x="91" y="104"/>
                    <a:pt x="92" y="10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4" y="110"/>
                    <a:pt x="95" y="110"/>
                    <a:pt x="96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8" y="115"/>
                    <a:pt x="99" y="115"/>
                    <a:pt x="99" y="117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7"/>
                    <a:pt x="102" y="118"/>
                    <a:pt x="102" y="116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4" y="129"/>
                    <a:pt x="114" y="128"/>
                    <a:pt x="114" y="130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5" y="132"/>
                    <a:pt x="115" y="132"/>
                    <a:pt x="114" y="134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8" y="137"/>
                    <a:pt x="118" y="137"/>
                    <a:pt x="118" y="137"/>
                  </a:cubicBezTo>
                  <a:cubicBezTo>
                    <a:pt x="118" y="137"/>
                    <a:pt x="118" y="137"/>
                    <a:pt x="119" y="137"/>
                  </a:cubicBezTo>
                  <a:cubicBezTo>
                    <a:pt x="120" y="138"/>
                    <a:pt x="119" y="138"/>
                    <a:pt x="121" y="138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3"/>
                    <a:pt x="131" y="143"/>
                    <a:pt x="131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5" y="140"/>
                    <a:pt x="135" y="142"/>
                  </a:cubicBezTo>
                  <a:cubicBezTo>
                    <a:pt x="136" y="143"/>
                    <a:pt x="136" y="142"/>
                    <a:pt x="137" y="144"/>
                  </a:cubicBezTo>
                  <a:cubicBezTo>
                    <a:pt x="138" y="145"/>
                    <a:pt x="139" y="145"/>
                    <a:pt x="140" y="146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5" y="148"/>
                    <a:pt x="145" y="148"/>
                    <a:pt x="147" y="148"/>
                  </a:cubicBezTo>
                  <a:cubicBezTo>
                    <a:pt x="147" y="150"/>
                    <a:pt x="147" y="149"/>
                    <a:pt x="148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9"/>
                    <a:pt x="150" y="151"/>
                    <a:pt x="151" y="151"/>
                  </a:cubicBezTo>
                  <a:close/>
                  <a:moveTo>
                    <a:pt x="102" y="89"/>
                  </a:moveTo>
                  <a:cubicBezTo>
                    <a:pt x="102" y="89"/>
                    <a:pt x="102" y="89"/>
                    <a:pt x="102" y="8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9"/>
                    <a:pt x="102" y="89"/>
                    <a:pt x="102" y="89"/>
                  </a:cubicBezTo>
                  <a:close/>
                  <a:moveTo>
                    <a:pt x="161" y="87"/>
                  </a:move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8" y="88"/>
                  </a:cubicBezTo>
                  <a:cubicBezTo>
                    <a:pt x="157" y="88"/>
                    <a:pt x="158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7" y="86"/>
                    <a:pt x="160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7"/>
                    <a:pt x="161" y="87"/>
                    <a:pt x="161" y="87"/>
                  </a:cubicBezTo>
                  <a:close/>
                  <a:moveTo>
                    <a:pt x="166" y="84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2"/>
                    <a:pt x="164" y="83"/>
                    <a:pt x="166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4"/>
                    <a:pt x="166" y="84"/>
                    <a:pt x="166" y="84"/>
                  </a:cubicBezTo>
                  <a:close/>
                  <a:moveTo>
                    <a:pt x="154" y="79"/>
                  </a:moveTo>
                  <a:cubicBezTo>
                    <a:pt x="158" y="79"/>
                    <a:pt x="158" y="79"/>
                    <a:pt x="158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2" y="81"/>
                    <a:pt x="160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1"/>
                    <a:pt x="159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56" y="85"/>
                    <a:pt x="156" y="83"/>
                  </a:cubicBezTo>
                  <a:cubicBezTo>
                    <a:pt x="156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79"/>
                    <a:pt x="153" y="81"/>
                    <a:pt x="153" y="78"/>
                  </a:cubicBezTo>
                  <a:cubicBezTo>
                    <a:pt x="154" y="79"/>
                    <a:pt x="154" y="79"/>
                    <a:pt x="154" y="79"/>
                  </a:cubicBezTo>
                  <a:close/>
                  <a:moveTo>
                    <a:pt x="151" y="80"/>
                  </a:moveTo>
                  <a:cubicBezTo>
                    <a:pt x="149" y="81"/>
                    <a:pt x="149" y="81"/>
                    <a:pt x="149" y="81"/>
                  </a:cubicBezTo>
                  <a:cubicBezTo>
                    <a:pt x="149" y="82"/>
                    <a:pt x="149" y="82"/>
                    <a:pt x="149" y="82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5"/>
                    <a:pt x="151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89"/>
                    <a:pt x="147" y="87"/>
                    <a:pt x="147" y="87"/>
                  </a:cubicBezTo>
                  <a:cubicBezTo>
                    <a:pt x="146" y="86"/>
                    <a:pt x="146" y="88"/>
                    <a:pt x="146" y="85"/>
                  </a:cubicBezTo>
                  <a:cubicBezTo>
                    <a:pt x="146" y="83"/>
                    <a:pt x="146" y="85"/>
                    <a:pt x="147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9" y="79"/>
                    <a:pt x="149" y="79"/>
                    <a:pt x="149" y="79"/>
                  </a:cubicBezTo>
                  <a:cubicBezTo>
                    <a:pt x="151" y="79"/>
                    <a:pt x="151" y="79"/>
                    <a:pt x="151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1" y="80"/>
                    <a:pt x="152" y="79"/>
                    <a:pt x="151" y="80"/>
                  </a:cubicBezTo>
                  <a:close/>
                  <a:moveTo>
                    <a:pt x="191" y="78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1" y="78"/>
                    <a:pt x="191" y="78"/>
                    <a:pt x="191" y="78"/>
                  </a:cubicBezTo>
                  <a:close/>
                  <a:moveTo>
                    <a:pt x="145" y="76"/>
                  </a:moveTo>
                  <a:cubicBezTo>
                    <a:pt x="144" y="77"/>
                    <a:pt x="144" y="77"/>
                    <a:pt x="143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4" y="74"/>
                    <a:pt x="144" y="74"/>
                    <a:pt x="145" y="74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76"/>
                    <a:pt x="145" y="76"/>
                    <a:pt x="145" y="76"/>
                  </a:cubicBezTo>
                  <a:close/>
                  <a:moveTo>
                    <a:pt x="181" y="73"/>
                  </a:moveTo>
                  <a:cubicBezTo>
                    <a:pt x="181" y="74"/>
                    <a:pt x="181" y="74"/>
                    <a:pt x="181" y="74"/>
                  </a:cubicBezTo>
                  <a:cubicBezTo>
                    <a:pt x="181" y="73"/>
                    <a:pt x="181" y="73"/>
                    <a:pt x="181" y="73"/>
                  </a:cubicBezTo>
                  <a:close/>
                  <a:moveTo>
                    <a:pt x="133" y="72"/>
                  </a:moveTo>
                  <a:cubicBezTo>
                    <a:pt x="133" y="71"/>
                    <a:pt x="133" y="71"/>
                    <a:pt x="133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lose/>
                  <a:moveTo>
                    <a:pt x="145" y="70"/>
                  </a:move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4" y="70"/>
                    <a:pt x="144" y="71"/>
                    <a:pt x="145" y="70"/>
                  </a:cubicBezTo>
                  <a:close/>
                  <a:moveTo>
                    <a:pt x="79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lose/>
                  <a:moveTo>
                    <a:pt x="127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7" y="68"/>
                    <a:pt x="127" y="68"/>
                    <a:pt x="127" y="68"/>
                  </a:cubicBezTo>
                  <a:close/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128" y="62"/>
                  </a:moveTo>
                  <a:cubicBezTo>
                    <a:pt x="129" y="63"/>
                    <a:pt x="129" y="63"/>
                    <a:pt x="129" y="63"/>
                  </a:cubicBezTo>
                  <a:cubicBezTo>
                    <a:pt x="129" y="64"/>
                    <a:pt x="129" y="64"/>
                    <a:pt x="129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5" y="62"/>
                    <a:pt x="128" y="62"/>
                  </a:cubicBezTo>
                  <a:close/>
                  <a:moveTo>
                    <a:pt x="124" y="65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3" y="63"/>
                    <a:pt x="123" y="66"/>
                    <a:pt x="123" y="62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5" y="65"/>
                    <a:pt x="125" y="63"/>
                    <a:pt x="125" y="66"/>
                  </a:cubicBezTo>
                  <a:cubicBezTo>
                    <a:pt x="124" y="65"/>
                    <a:pt x="124" y="65"/>
                    <a:pt x="124" y="65"/>
                  </a:cubicBezTo>
                  <a:close/>
                  <a:moveTo>
                    <a:pt x="199" y="62"/>
                  </a:move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lose/>
                  <a:moveTo>
                    <a:pt x="65" y="56"/>
                  </a:move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6"/>
                    <a:pt x="65" y="56"/>
                    <a:pt x="65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lose/>
                  <a:moveTo>
                    <a:pt x="63" y="55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1" y="52"/>
                    <a:pt x="61" y="52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6" y="51"/>
                    <a:pt x="107" y="51"/>
                    <a:pt x="105" y="52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8" y="51"/>
                    <a:pt x="108" y="51"/>
                    <a:pt x="108" y="51"/>
                  </a:cubicBezTo>
                  <a:close/>
                  <a:moveTo>
                    <a:pt x="32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lose/>
                  <a:moveTo>
                    <a:pt x="104" y="44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7" y="44"/>
                    <a:pt x="105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lose/>
                  <a:moveTo>
                    <a:pt x="97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2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6" y="46"/>
                    <a:pt x="97" y="46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5"/>
                    <a:pt x="98" y="45"/>
                    <a:pt x="98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lose/>
                  <a:moveTo>
                    <a:pt x="184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43"/>
                    <a:pt x="184" y="43"/>
                    <a:pt x="184" y="43"/>
                  </a:cubicBezTo>
                  <a:close/>
                  <a:moveTo>
                    <a:pt x="184" y="42"/>
                  </a:moveTo>
                  <a:cubicBezTo>
                    <a:pt x="185" y="43"/>
                    <a:pt x="185" y="43"/>
                    <a:pt x="185" y="43"/>
                  </a:cubicBezTo>
                  <a:cubicBezTo>
                    <a:pt x="184" y="42"/>
                    <a:pt x="184" y="42"/>
                    <a:pt x="184" y="42"/>
                  </a:cubicBezTo>
                  <a:close/>
                  <a:moveTo>
                    <a:pt x="183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2"/>
                    <a:pt x="183" y="42"/>
                    <a:pt x="183" y="42"/>
                  </a:cubicBezTo>
                  <a:close/>
                  <a:moveTo>
                    <a:pt x="176" y="39"/>
                  </a:moveTo>
                  <a:cubicBezTo>
                    <a:pt x="177" y="38"/>
                    <a:pt x="177" y="38"/>
                    <a:pt x="177" y="38"/>
                  </a:cubicBezTo>
                  <a:cubicBezTo>
                    <a:pt x="177" y="38"/>
                    <a:pt x="179" y="39"/>
                    <a:pt x="177" y="39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39"/>
                    <a:pt x="176" y="39"/>
                    <a:pt x="176" y="39"/>
                  </a:cubicBezTo>
                  <a:close/>
                  <a:moveTo>
                    <a:pt x="83" y="35"/>
                  </a:moveTo>
                  <a:cubicBezTo>
                    <a:pt x="84" y="35"/>
                    <a:pt x="84" y="35"/>
                    <a:pt x="84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9" y="37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2" y="36"/>
                    <a:pt x="84" y="36"/>
                    <a:pt x="83" y="36"/>
                  </a:cubicBezTo>
                  <a:cubicBezTo>
                    <a:pt x="83" y="35"/>
                    <a:pt x="83" y="35"/>
                    <a:pt x="83" y="35"/>
                  </a:cubicBezTo>
                  <a:close/>
                  <a:moveTo>
                    <a:pt x="81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lose/>
                  <a:moveTo>
                    <a:pt x="111" y="30"/>
                  </a:moveTo>
                  <a:cubicBezTo>
                    <a:pt x="111" y="30"/>
                    <a:pt x="112" y="30"/>
                    <a:pt x="112" y="30"/>
                  </a:cubicBezTo>
                  <a:cubicBezTo>
                    <a:pt x="111" y="30"/>
                    <a:pt x="111" y="30"/>
                    <a:pt x="111" y="30"/>
                  </a:cubicBezTo>
                  <a:close/>
                  <a:moveTo>
                    <a:pt x="112" y="29"/>
                  </a:move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lose/>
                  <a:moveTo>
                    <a:pt x="150" y="25"/>
                  </a:moveTo>
                  <a:cubicBezTo>
                    <a:pt x="149" y="24"/>
                    <a:pt x="149" y="24"/>
                    <a:pt x="149" y="24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3"/>
                    <a:pt x="150" y="23"/>
                    <a:pt x="150" y="23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lose/>
                  <a:moveTo>
                    <a:pt x="110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4"/>
                    <a:pt x="110" y="24"/>
                    <a:pt x="110" y="24"/>
                  </a:cubicBezTo>
                  <a:close/>
                  <a:moveTo>
                    <a:pt x="356" y="212"/>
                  </a:moveTo>
                  <a:cubicBezTo>
                    <a:pt x="355" y="212"/>
                    <a:pt x="355" y="212"/>
                    <a:pt x="355" y="212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2"/>
                    <a:pt x="356" y="212"/>
                    <a:pt x="356" y="212"/>
                  </a:cubicBezTo>
                  <a:close/>
                  <a:moveTo>
                    <a:pt x="368" y="202"/>
                  </a:moveTo>
                  <a:cubicBezTo>
                    <a:pt x="368" y="202"/>
                    <a:pt x="368" y="202"/>
                    <a:pt x="368" y="202"/>
                  </a:cubicBezTo>
                  <a:cubicBezTo>
                    <a:pt x="368" y="201"/>
                    <a:pt x="368" y="201"/>
                    <a:pt x="368" y="201"/>
                  </a:cubicBezTo>
                  <a:cubicBezTo>
                    <a:pt x="368" y="200"/>
                    <a:pt x="368" y="200"/>
                    <a:pt x="368" y="200"/>
                  </a:cubicBezTo>
                  <a:cubicBezTo>
                    <a:pt x="368" y="199"/>
                    <a:pt x="368" y="199"/>
                    <a:pt x="368" y="199"/>
                  </a:cubicBezTo>
                  <a:cubicBezTo>
                    <a:pt x="369" y="199"/>
                    <a:pt x="369" y="199"/>
                    <a:pt x="369" y="199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69" y="201"/>
                    <a:pt x="369" y="201"/>
                    <a:pt x="369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70" y="205"/>
                    <a:pt x="370" y="205"/>
                    <a:pt x="370" y="205"/>
                  </a:cubicBezTo>
                  <a:cubicBezTo>
                    <a:pt x="368" y="205"/>
                    <a:pt x="368" y="205"/>
                    <a:pt x="368" y="205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202"/>
                    <a:pt x="368" y="202"/>
                    <a:pt x="368" y="202"/>
                  </a:cubicBezTo>
                  <a:close/>
                  <a:moveTo>
                    <a:pt x="368" y="197"/>
                  </a:moveTo>
                  <a:cubicBezTo>
                    <a:pt x="368" y="198"/>
                    <a:pt x="368" y="198"/>
                    <a:pt x="368" y="198"/>
                  </a:cubicBezTo>
                  <a:cubicBezTo>
                    <a:pt x="368" y="197"/>
                    <a:pt x="368" y="197"/>
                    <a:pt x="368" y="197"/>
                  </a:cubicBezTo>
                  <a:cubicBezTo>
                    <a:pt x="367" y="196"/>
                    <a:pt x="367" y="196"/>
                    <a:pt x="367" y="196"/>
                  </a:cubicBezTo>
                  <a:cubicBezTo>
                    <a:pt x="368" y="197"/>
                    <a:pt x="368" y="197"/>
                    <a:pt x="368" y="197"/>
                  </a:cubicBezTo>
                  <a:close/>
                  <a:moveTo>
                    <a:pt x="362" y="193"/>
                  </a:moveTo>
                  <a:cubicBezTo>
                    <a:pt x="361" y="193"/>
                    <a:pt x="361" y="193"/>
                    <a:pt x="361" y="193"/>
                  </a:cubicBezTo>
                  <a:cubicBezTo>
                    <a:pt x="362" y="193"/>
                    <a:pt x="362" y="193"/>
                    <a:pt x="362" y="193"/>
                  </a:cubicBezTo>
                  <a:close/>
                  <a:moveTo>
                    <a:pt x="359" y="188"/>
                  </a:move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60" y="186"/>
                    <a:pt x="360" y="184"/>
                    <a:pt x="360" y="187"/>
                  </a:cubicBezTo>
                  <a:cubicBezTo>
                    <a:pt x="360" y="191"/>
                    <a:pt x="360" y="188"/>
                    <a:pt x="361" y="191"/>
                  </a:cubicBezTo>
                  <a:cubicBezTo>
                    <a:pt x="360" y="192"/>
                    <a:pt x="362" y="192"/>
                    <a:pt x="360" y="191"/>
                  </a:cubicBezTo>
                  <a:cubicBezTo>
                    <a:pt x="360" y="191"/>
                    <a:pt x="360" y="191"/>
                    <a:pt x="359" y="190"/>
                  </a:cubicBezTo>
                  <a:cubicBezTo>
                    <a:pt x="359" y="189"/>
                    <a:pt x="359" y="189"/>
                    <a:pt x="359" y="188"/>
                  </a:cubicBezTo>
                  <a:cubicBezTo>
                    <a:pt x="359" y="188"/>
                    <a:pt x="359" y="188"/>
                    <a:pt x="359" y="188"/>
                  </a:cubicBezTo>
                  <a:close/>
                  <a:moveTo>
                    <a:pt x="367" y="178"/>
                  </a:moveTo>
                  <a:cubicBezTo>
                    <a:pt x="367" y="179"/>
                    <a:pt x="367" y="179"/>
                    <a:pt x="367" y="179"/>
                  </a:cubicBezTo>
                  <a:cubicBezTo>
                    <a:pt x="366" y="180"/>
                    <a:pt x="367" y="179"/>
                    <a:pt x="366" y="181"/>
                  </a:cubicBezTo>
                  <a:cubicBezTo>
                    <a:pt x="363" y="181"/>
                    <a:pt x="365" y="181"/>
                    <a:pt x="365" y="181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3" y="177"/>
                    <a:pt x="363" y="177"/>
                    <a:pt x="363" y="177"/>
                  </a:cubicBezTo>
                  <a:cubicBezTo>
                    <a:pt x="364" y="176"/>
                    <a:pt x="364" y="176"/>
                    <a:pt x="364" y="176"/>
                  </a:cubicBezTo>
                  <a:cubicBezTo>
                    <a:pt x="365" y="176"/>
                    <a:pt x="365" y="176"/>
                    <a:pt x="365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7" y="174"/>
                    <a:pt x="367" y="176"/>
                  </a:cubicBezTo>
                  <a:cubicBezTo>
                    <a:pt x="368" y="176"/>
                    <a:pt x="368" y="176"/>
                    <a:pt x="368" y="176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67" y="178"/>
                    <a:pt x="367" y="178"/>
                    <a:pt x="367" y="178"/>
                  </a:cubicBezTo>
                  <a:close/>
                  <a:moveTo>
                    <a:pt x="362" y="173"/>
                  </a:moveTo>
                  <a:cubicBezTo>
                    <a:pt x="362" y="172"/>
                    <a:pt x="362" y="172"/>
                    <a:pt x="362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62" y="173"/>
                    <a:pt x="362" y="173"/>
                    <a:pt x="362" y="173"/>
                  </a:cubicBezTo>
                  <a:close/>
                  <a:moveTo>
                    <a:pt x="331" y="147"/>
                  </a:moveTo>
                  <a:cubicBezTo>
                    <a:pt x="331" y="147"/>
                    <a:pt x="331" y="147"/>
                    <a:pt x="331" y="147"/>
                  </a:cubicBezTo>
                  <a:cubicBezTo>
                    <a:pt x="332" y="148"/>
                    <a:pt x="331" y="148"/>
                    <a:pt x="333" y="147"/>
                  </a:cubicBezTo>
                  <a:cubicBezTo>
                    <a:pt x="333" y="148"/>
                    <a:pt x="333" y="148"/>
                    <a:pt x="333" y="148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149"/>
                    <a:pt x="331" y="150"/>
                    <a:pt x="331" y="149"/>
                  </a:cubicBezTo>
                  <a:cubicBezTo>
                    <a:pt x="331" y="147"/>
                    <a:pt x="331" y="147"/>
                    <a:pt x="331" y="147"/>
                  </a:cubicBezTo>
                  <a:close/>
                  <a:moveTo>
                    <a:pt x="330" y="147"/>
                  </a:moveTo>
                  <a:cubicBezTo>
                    <a:pt x="330" y="147"/>
                    <a:pt x="330" y="147"/>
                    <a:pt x="330" y="147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0" y="147"/>
                    <a:pt x="330" y="147"/>
                    <a:pt x="330" y="147"/>
                  </a:cubicBezTo>
                  <a:close/>
                  <a:moveTo>
                    <a:pt x="365" y="114"/>
                  </a:moveTo>
                  <a:cubicBezTo>
                    <a:pt x="366" y="116"/>
                    <a:pt x="366" y="116"/>
                    <a:pt x="366" y="116"/>
                  </a:cubicBezTo>
                  <a:cubicBezTo>
                    <a:pt x="367" y="116"/>
                    <a:pt x="367" y="116"/>
                    <a:pt x="367" y="116"/>
                  </a:cubicBezTo>
                  <a:cubicBezTo>
                    <a:pt x="367" y="117"/>
                    <a:pt x="367" y="117"/>
                    <a:pt x="367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5"/>
                    <a:pt x="369" y="117"/>
                    <a:pt x="369" y="117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1" y="119"/>
                    <a:pt x="371" y="119"/>
                    <a:pt x="371" y="119"/>
                  </a:cubicBezTo>
                  <a:cubicBezTo>
                    <a:pt x="371" y="121"/>
                    <a:pt x="371" y="120"/>
                    <a:pt x="372" y="121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75" y="125"/>
                    <a:pt x="374" y="124"/>
                    <a:pt x="375" y="126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6" y="128"/>
                    <a:pt x="376" y="128"/>
                    <a:pt x="376" y="128"/>
                  </a:cubicBezTo>
                  <a:cubicBezTo>
                    <a:pt x="377" y="129"/>
                    <a:pt x="377" y="129"/>
                    <a:pt x="377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9" y="134"/>
                    <a:pt x="379" y="134"/>
                    <a:pt x="379" y="134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7"/>
                    <a:pt x="381" y="137"/>
                    <a:pt x="381" y="137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3"/>
                    <a:pt x="383" y="143"/>
                    <a:pt x="383" y="143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4" y="145"/>
                    <a:pt x="384" y="145"/>
                    <a:pt x="384" y="147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83" y="148"/>
                    <a:pt x="383" y="148"/>
                    <a:pt x="383" y="148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7" y="141"/>
                    <a:pt x="377" y="143"/>
                    <a:pt x="377" y="140"/>
                  </a:cubicBezTo>
                  <a:cubicBezTo>
                    <a:pt x="377" y="139"/>
                    <a:pt x="377" y="139"/>
                    <a:pt x="377" y="139"/>
                  </a:cubicBezTo>
                  <a:cubicBezTo>
                    <a:pt x="376" y="138"/>
                    <a:pt x="376" y="138"/>
                    <a:pt x="376" y="138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4" y="135"/>
                    <a:pt x="374" y="135"/>
                    <a:pt x="374" y="135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73" y="134"/>
                    <a:pt x="372" y="132"/>
                    <a:pt x="374" y="132"/>
                  </a:cubicBezTo>
                  <a:cubicBezTo>
                    <a:pt x="374" y="132"/>
                    <a:pt x="374" y="132"/>
                    <a:pt x="374" y="132"/>
                  </a:cubicBezTo>
                  <a:cubicBezTo>
                    <a:pt x="373" y="131"/>
                    <a:pt x="373" y="131"/>
                    <a:pt x="373" y="131"/>
                  </a:cubicBezTo>
                  <a:cubicBezTo>
                    <a:pt x="373" y="130"/>
                    <a:pt x="373" y="130"/>
                    <a:pt x="373" y="130"/>
                  </a:cubicBezTo>
                  <a:cubicBezTo>
                    <a:pt x="372" y="129"/>
                    <a:pt x="372" y="129"/>
                    <a:pt x="372" y="129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6"/>
                    <a:pt x="369" y="125"/>
                    <a:pt x="371" y="125"/>
                  </a:cubicBezTo>
                  <a:cubicBezTo>
                    <a:pt x="371" y="125"/>
                    <a:pt x="371" y="125"/>
                    <a:pt x="371" y="125"/>
                  </a:cubicBezTo>
                  <a:cubicBezTo>
                    <a:pt x="369" y="124"/>
                    <a:pt x="369" y="124"/>
                    <a:pt x="369" y="124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0"/>
                    <a:pt x="368" y="120"/>
                    <a:pt x="368" y="120"/>
                  </a:cubicBezTo>
                  <a:cubicBezTo>
                    <a:pt x="368" y="119"/>
                    <a:pt x="368" y="119"/>
                    <a:pt x="368" y="119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6" y="117"/>
                    <a:pt x="366" y="117"/>
                    <a:pt x="366" y="117"/>
                  </a:cubicBezTo>
                  <a:cubicBezTo>
                    <a:pt x="366" y="116"/>
                    <a:pt x="366" y="116"/>
                    <a:pt x="366" y="116"/>
                  </a:cubicBezTo>
                  <a:cubicBezTo>
                    <a:pt x="365" y="115"/>
                    <a:pt x="365" y="116"/>
                    <a:pt x="365" y="114"/>
                  </a:cubicBezTo>
                  <a:cubicBezTo>
                    <a:pt x="364" y="113"/>
                    <a:pt x="364" y="113"/>
                    <a:pt x="364" y="113"/>
                  </a:cubicBezTo>
                  <a:cubicBezTo>
                    <a:pt x="365" y="114"/>
                    <a:pt x="365" y="114"/>
                    <a:pt x="365" y="114"/>
                  </a:cubicBezTo>
                  <a:close/>
                  <a:moveTo>
                    <a:pt x="353" y="95"/>
                  </a:moveTo>
                  <a:cubicBezTo>
                    <a:pt x="353" y="95"/>
                    <a:pt x="353" y="95"/>
                    <a:pt x="353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8" y="99"/>
                  </a:cubicBezTo>
                  <a:cubicBezTo>
                    <a:pt x="358" y="99"/>
                    <a:pt x="358" y="99"/>
                    <a:pt x="358" y="99"/>
                  </a:cubicBezTo>
                  <a:cubicBezTo>
                    <a:pt x="360" y="99"/>
                    <a:pt x="360" y="100"/>
                    <a:pt x="362" y="99"/>
                  </a:cubicBezTo>
                  <a:cubicBezTo>
                    <a:pt x="362" y="98"/>
                    <a:pt x="362" y="98"/>
                    <a:pt x="362" y="98"/>
                  </a:cubicBezTo>
                  <a:cubicBezTo>
                    <a:pt x="364" y="99"/>
                    <a:pt x="364" y="98"/>
                    <a:pt x="365" y="100"/>
                  </a:cubicBezTo>
                  <a:cubicBezTo>
                    <a:pt x="366" y="100"/>
                    <a:pt x="366" y="100"/>
                    <a:pt x="366" y="100"/>
                  </a:cubicBezTo>
                  <a:cubicBezTo>
                    <a:pt x="367" y="99"/>
                    <a:pt x="367" y="99"/>
                    <a:pt x="367" y="99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69" y="99"/>
                    <a:pt x="369" y="99"/>
                    <a:pt x="369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103"/>
                    <a:pt x="371" y="103"/>
                    <a:pt x="371" y="103"/>
                  </a:cubicBezTo>
                  <a:cubicBezTo>
                    <a:pt x="370" y="103"/>
                    <a:pt x="370" y="103"/>
                    <a:pt x="370" y="103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8" y="108"/>
                    <a:pt x="368" y="108"/>
                    <a:pt x="368" y="108"/>
                  </a:cubicBezTo>
                  <a:cubicBezTo>
                    <a:pt x="368" y="110"/>
                    <a:pt x="367" y="110"/>
                    <a:pt x="365" y="110"/>
                  </a:cubicBezTo>
                  <a:cubicBezTo>
                    <a:pt x="363" y="109"/>
                    <a:pt x="363" y="109"/>
                    <a:pt x="361" y="109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8" y="112"/>
                    <a:pt x="358" y="110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09"/>
                    <a:pt x="355" y="109"/>
                    <a:pt x="355" y="109"/>
                  </a:cubicBezTo>
                  <a:cubicBezTo>
                    <a:pt x="352" y="109"/>
                    <a:pt x="353" y="109"/>
                    <a:pt x="353" y="109"/>
                  </a:cubicBezTo>
                  <a:cubicBezTo>
                    <a:pt x="352" y="109"/>
                    <a:pt x="352" y="109"/>
                    <a:pt x="352" y="109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7" y="107"/>
                    <a:pt x="347" y="107"/>
                    <a:pt x="347" y="107"/>
                  </a:cubicBezTo>
                  <a:cubicBezTo>
                    <a:pt x="347" y="106"/>
                    <a:pt x="347" y="106"/>
                    <a:pt x="347" y="106"/>
                  </a:cubicBezTo>
                  <a:cubicBezTo>
                    <a:pt x="346" y="106"/>
                    <a:pt x="346" y="106"/>
                    <a:pt x="346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3" y="106"/>
                    <a:pt x="343" y="106"/>
                    <a:pt x="343" y="106"/>
                  </a:cubicBezTo>
                  <a:cubicBezTo>
                    <a:pt x="343" y="107"/>
                    <a:pt x="343" y="107"/>
                    <a:pt x="343" y="107"/>
                  </a:cubicBezTo>
                  <a:cubicBezTo>
                    <a:pt x="342" y="108"/>
                    <a:pt x="342" y="108"/>
                    <a:pt x="342" y="108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39" y="111"/>
                    <a:pt x="339" y="111"/>
                    <a:pt x="339" y="111"/>
                  </a:cubicBezTo>
                  <a:cubicBezTo>
                    <a:pt x="338" y="111"/>
                    <a:pt x="338" y="111"/>
                    <a:pt x="338" y="111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4" y="110"/>
                    <a:pt x="336" y="110"/>
                    <a:pt x="335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8"/>
                    <a:pt x="334" y="108"/>
                    <a:pt x="334" y="108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32" y="107"/>
                    <a:pt x="332" y="107"/>
                    <a:pt x="332" y="107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29" y="106"/>
                    <a:pt x="327" y="107"/>
                    <a:pt x="327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5" y="105"/>
                    <a:pt x="326" y="105"/>
                    <a:pt x="324" y="105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0"/>
                    <a:pt x="326" y="100"/>
                    <a:pt x="326" y="100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6" y="98"/>
                    <a:pt x="326" y="98"/>
                    <a:pt x="326" y="98"/>
                  </a:cubicBezTo>
                  <a:cubicBezTo>
                    <a:pt x="325" y="98"/>
                    <a:pt x="326" y="98"/>
                    <a:pt x="325" y="97"/>
                  </a:cubicBezTo>
                  <a:cubicBezTo>
                    <a:pt x="325" y="97"/>
                    <a:pt x="324" y="97"/>
                    <a:pt x="324" y="97"/>
                  </a:cubicBezTo>
                  <a:cubicBezTo>
                    <a:pt x="323" y="97"/>
                    <a:pt x="323" y="97"/>
                    <a:pt x="323" y="97"/>
                  </a:cubicBezTo>
                  <a:cubicBezTo>
                    <a:pt x="322" y="97"/>
                    <a:pt x="322" y="97"/>
                    <a:pt x="322" y="97"/>
                  </a:cubicBezTo>
                  <a:cubicBezTo>
                    <a:pt x="321" y="97"/>
                    <a:pt x="321" y="97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6" y="99"/>
                    <a:pt x="316" y="99"/>
                    <a:pt x="315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8"/>
                    <a:pt x="314" y="98"/>
                    <a:pt x="311" y="98"/>
                  </a:cubicBezTo>
                  <a:cubicBezTo>
                    <a:pt x="309" y="98"/>
                    <a:pt x="309" y="98"/>
                    <a:pt x="309" y="98"/>
                  </a:cubicBezTo>
                  <a:cubicBezTo>
                    <a:pt x="308" y="99"/>
                    <a:pt x="308" y="99"/>
                    <a:pt x="308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5" y="100"/>
                    <a:pt x="306" y="100"/>
                    <a:pt x="304" y="100"/>
                  </a:cubicBezTo>
                  <a:cubicBezTo>
                    <a:pt x="304" y="101"/>
                    <a:pt x="302" y="103"/>
                    <a:pt x="301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00" y="98"/>
                    <a:pt x="300" y="98"/>
                    <a:pt x="301" y="99"/>
                  </a:cubicBezTo>
                  <a:cubicBezTo>
                    <a:pt x="301" y="99"/>
                    <a:pt x="301" y="99"/>
                    <a:pt x="301" y="99"/>
                  </a:cubicBezTo>
                  <a:cubicBezTo>
                    <a:pt x="302" y="98"/>
                    <a:pt x="300" y="98"/>
                    <a:pt x="303" y="98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6" y="94"/>
                    <a:pt x="306" y="95"/>
                    <a:pt x="305" y="92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89"/>
                    <a:pt x="308" y="89"/>
                    <a:pt x="308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12" y="84"/>
                    <a:pt x="312" y="84"/>
                    <a:pt x="312" y="84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14" y="84"/>
                    <a:pt x="314" y="84"/>
                    <a:pt x="314" y="84"/>
                  </a:cubicBezTo>
                  <a:cubicBezTo>
                    <a:pt x="315" y="84"/>
                    <a:pt x="315" y="84"/>
                    <a:pt x="315" y="84"/>
                  </a:cubicBezTo>
                  <a:cubicBezTo>
                    <a:pt x="316" y="85"/>
                    <a:pt x="316" y="85"/>
                    <a:pt x="316" y="85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9" y="84"/>
                    <a:pt x="319" y="84"/>
                    <a:pt x="319" y="8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3" y="81"/>
                    <a:pt x="323" y="83"/>
                  </a:cubicBezTo>
                  <a:cubicBezTo>
                    <a:pt x="323" y="83"/>
                    <a:pt x="323" y="83"/>
                    <a:pt x="323" y="83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6" y="86"/>
                    <a:pt x="326" y="86"/>
                    <a:pt x="326" y="86"/>
                  </a:cubicBezTo>
                  <a:cubicBezTo>
                    <a:pt x="327" y="87"/>
                    <a:pt x="327" y="87"/>
                    <a:pt x="327" y="87"/>
                  </a:cubicBezTo>
                  <a:cubicBezTo>
                    <a:pt x="329" y="89"/>
                    <a:pt x="329" y="89"/>
                    <a:pt x="329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2" y="90"/>
                    <a:pt x="332" y="90"/>
                    <a:pt x="332" y="90"/>
                  </a:cubicBezTo>
                  <a:cubicBezTo>
                    <a:pt x="333" y="91"/>
                    <a:pt x="333" y="91"/>
                    <a:pt x="333" y="91"/>
                  </a:cubicBezTo>
                  <a:cubicBezTo>
                    <a:pt x="334" y="92"/>
                    <a:pt x="334" y="92"/>
                    <a:pt x="334" y="92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5" y="94"/>
                    <a:pt x="336" y="93"/>
                    <a:pt x="334" y="94"/>
                  </a:cubicBezTo>
                  <a:cubicBezTo>
                    <a:pt x="334" y="95"/>
                    <a:pt x="334" y="95"/>
                    <a:pt x="333" y="95"/>
                  </a:cubicBezTo>
                  <a:cubicBezTo>
                    <a:pt x="330" y="95"/>
                    <a:pt x="330" y="95"/>
                    <a:pt x="330" y="95"/>
                  </a:cubicBezTo>
                  <a:cubicBezTo>
                    <a:pt x="329" y="95"/>
                    <a:pt x="329" y="95"/>
                    <a:pt x="329" y="95"/>
                  </a:cubicBezTo>
                  <a:cubicBezTo>
                    <a:pt x="328" y="95"/>
                    <a:pt x="328" y="95"/>
                    <a:pt x="328" y="95"/>
                  </a:cubicBezTo>
                  <a:cubicBezTo>
                    <a:pt x="329" y="96"/>
                    <a:pt x="329" y="96"/>
                    <a:pt x="329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1" y="98"/>
                    <a:pt x="331" y="98"/>
                    <a:pt x="332" y="98"/>
                  </a:cubicBezTo>
                  <a:cubicBezTo>
                    <a:pt x="333" y="98"/>
                    <a:pt x="333" y="98"/>
                    <a:pt x="333" y="98"/>
                  </a:cubicBezTo>
                  <a:cubicBezTo>
                    <a:pt x="334" y="97"/>
                    <a:pt x="334" y="97"/>
                    <a:pt x="334" y="97"/>
                  </a:cubicBezTo>
                  <a:cubicBezTo>
                    <a:pt x="333" y="96"/>
                    <a:pt x="333" y="96"/>
                    <a:pt x="333" y="96"/>
                  </a:cubicBezTo>
                  <a:cubicBezTo>
                    <a:pt x="335" y="96"/>
                    <a:pt x="335" y="95"/>
                    <a:pt x="336" y="95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6" y="91"/>
                    <a:pt x="336" y="91"/>
                    <a:pt x="336" y="91"/>
                  </a:cubicBezTo>
                  <a:cubicBezTo>
                    <a:pt x="336" y="91"/>
                    <a:pt x="337" y="89"/>
                    <a:pt x="337" y="91"/>
                  </a:cubicBezTo>
                  <a:cubicBezTo>
                    <a:pt x="338" y="91"/>
                    <a:pt x="338" y="91"/>
                    <a:pt x="338" y="91"/>
                  </a:cubicBezTo>
                  <a:cubicBezTo>
                    <a:pt x="339" y="92"/>
                    <a:pt x="339" y="92"/>
                    <a:pt x="339" y="92"/>
                  </a:cubicBezTo>
                  <a:cubicBezTo>
                    <a:pt x="339" y="90"/>
                    <a:pt x="339" y="91"/>
                    <a:pt x="338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6" y="89"/>
                    <a:pt x="336" y="89"/>
                    <a:pt x="336" y="89"/>
                  </a:cubicBezTo>
                  <a:cubicBezTo>
                    <a:pt x="335" y="88"/>
                    <a:pt x="335" y="88"/>
                    <a:pt x="335" y="88"/>
                  </a:cubicBezTo>
                  <a:cubicBezTo>
                    <a:pt x="335" y="87"/>
                    <a:pt x="335" y="87"/>
                    <a:pt x="335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1" y="86"/>
                    <a:pt x="331" y="86"/>
                    <a:pt x="331" y="86"/>
                  </a:cubicBezTo>
                  <a:cubicBezTo>
                    <a:pt x="331" y="85"/>
                    <a:pt x="331" y="85"/>
                    <a:pt x="331" y="84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29" y="83"/>
                    <a:pt x="329" y="83"/>
                    <a:pt x="329" y="83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81"/>
                    <a:pt x="328" y="81"/>
                    <a:pt x="328" y="81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79"/>
                    <a:pt x="330" y="79"/>
                    <a:pt x="330" y="79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1" y="81"/>
                    <a:pt x="333" y="80"/>
                    <a:pt x="333" y="81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5" y="84"/>
                    <a:pt x="335" y="84"/>
                    <a:pt x="336" y="85"/>
                  </a:cubicBezTo>
                  <a:cubicBezTo>
                    <a:pt x="339" y="86"/>
                    <a:pt x="337" y="84"/>
                    <a:pt x="339" y="86"/>
                  </a:cubicBezTo>
                  <a:cubicBezTo>
                    <a:pt x="339" y="86"/>
                    <a:pt x="339" y="86"/>
                    <a:pt x="339" y="86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41" y="90"/>
                    <a:pt x="341" y="90"/>
                    <a:pt x="342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6" y="98"/>
                    <a:pt x="346" y="99"/>
                    <a:pt x="347" y="99"/>
                  </a:cubicBezTo>
                  <a:cubicBezTo>
                    <a:pt x="348" y="96"/>
                    <a:pt x="347" y="98"/>
                    <a:pt x="349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4"/>
                    <a:pt x="349" y="94"/>
                    <a:pt x="349" y="94"/>
                  </a:cubicBezTo>
                  <a:cubicBezTo>
                    <a:pt x="348" y="93"/>
                    <a:pt x="349" y="93"/>
                    <a:pt x="348" y="93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2"/>
                    <a:pt x="349" y="91"/>
                    <a:pt x="350" y="91"/>
                  </a:cubicBezTo>
                  <a:cubicBezTo>
                    <a:pt x="350" y="91"/>
                    <a:pt x="350" y="90"/>
                    <a:pt x="350" y="90"/>
                  </a:cubicBezTo>
                  <a:cubicBezTo>
                    <a:pt x="352" y="88"/>
                    <a:pt x="351" y="89"/>
                    <a:pt x="352" y="90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3" y="90"/>
                    <a:pt x="355" y="92"/>
                    <a:pt x="353" y="92"/>
                  </a:cubicBezTo>
                  <a:cubicBezTo>
                    <a:pt x="353" y="93"/>
                    <a:pt x="353" y="93"/>
                    <a:pt x="353" y="93"/>
                  </a:cubicBezTo>
                  <a:cubicBezTo>
                    <a:pt x="353" y="94"/>
                    <a:pt x="353" y="94"/>
                    <a:pt x="353" y="94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5" y="94"/>
                    <a:pt x="355" y="94"/>
                    <a:pt x="355" y="94"/>
                  </a:cubicBezTo>
                  <a:cubicBezTo>
                    <a:pt x="353" y="95"/>
                    <a:pt x="353" y="95"/>
                    <a:pt x="353" y="95"/>
                  </a:cubicBezTo>
                  <a:close/>
                  <a:moveTo>
                    <a:pt x="358" y="89"/>
                  </a:moveTo>
                  <a:cubicBezTo>
                    <a:pt x="355" y="89"/>
                    <a:pt x="357" y="89"/>
                    <a:pt x="355" y="90"/>
                  </a:cubicBezTo>
                  <a:cubicBezTo>
                    <a:pt x="358" y="90"/>
                    <a:pt x="358" y="90"/>
                    <a:pt x="358" y="90"/>
                  </a:cubicBezTo>
                  <a:cubicBezTo>
                    <a:pt x="358" y="89"/>
                    <a:pt x="358" y="89"/>
                    <a:pt x="358" y="89"/>
                  </a:cubicBezTo>
                  <a:close/>
                  <a:moveTo>
                    <a:pt x="399" y="80"/>
                  </a:moveTo>
                  <a:cubicBezTo>
                    <a:pt x="397" y="82"/>
                    <a:pt x="397" y="82"/>
                    <a:pt x="397" y="82"/>
                  </a:cubicBezTo>
                  <a:cubicBezTo>
                    <a:pt x="397" y="82"/>
                    <a:pt x="397" y="82"/>
                    <a:pt x="397" y="82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8" y="83"/>
                    <a:pt x="398" y="83"/>
                    <a:pt x="398" y="83"/>
                  </a:cubicBezTo>
                  <a:cubicBezTo>
                    <a:pt x="398" y="84"/>
                    <a:pt x="398" y="84"/>
                    <a:pt x="398" y="84"/>
                  </a:cubicBezTo>
                  <a:cubicBezTo>
                    <a:pt x="399" y="85"/>
                    <a:pt x="399" y="85"/>
                    <a:pt x="399" y="85"/>
                  </a:cubicBezTo>
                  <a:cubicBezTo>
                    <a:pt x="400" y="85"/>
                    <a:pt x="400" y="85"/>
                    <a:pt x="400" y="85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8"/>
                    <a:pt x="401" y="88"/>
                    <a:pt x="401" y="88"/>
                  </a:cubicBezTo>
                  <a:cubicBezTo>
                    <a:pt x="402" y="87"/>
                    <a:pt x="401" y="87"/>
                    <a:pt x="403" y="87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9"/>
                    <a:pt x="404" y="89"/>
                    <a:pt x="404" y="89"/>
                  </a:cubicBezTo>
                  <a:cubicBezTo>
                    <a:pt x="404" y="89"/>
                    <a:pt x="406" y="89"/>
                    <a:pt x="404" y="90"/>
                  </a:cubicBezTo>
                  <a:cubicBezTo>
                    <a:pt x="403" y="90"/>
                    <a:pt x="402" y="90"/>
                    <a:pt x="401" y="90"/>
                  </a:cubicBezTo>
                  <a:cubicBezTo>
                    <a:pt x="401" y="92"/>
                    <a:pt x="401" y="92"/>
                    <a:pt x="401" y="92"/>
                  </a:cubicBezTo>
                  <a:cubicBezTo>
                    <a:pt x="402" y="92"/>
                    <a:pt x="402" y="92"/>
                    <a:pt x="402" y="92"/>
                  </a:cubicBezTo>
                  <a:cubicBezTo>
                    <a:pt x="403" y="92"/>
                    <a:pt x="403" y="92"/>
                    <a:pt x="403" y="92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4"/>
                    <a:pt x="403" y="94"/>
                    <a:pt x="403" y="94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98"/>
                    <a:pt x="401" y="98"/>
                  </a:cubicBezTo>
                  <a:cubicBezTo>
                    <a:pt x="398" y="98"/>
                    <a:pt x="398" y="98"/>
                    <a:pt x="398" y="98"/>
                  </a:cubicBezTo>
                  <a:cubicBezTo>
                    <a:pt x="398" y="97"/>
                    <a:pt x="398" y="97"/>
                    <a:pt x="398" y="97"/>
                  </a:cubicBezTo>
                  <a:cubicBezTo>
                    <a:pt x="397" y="97"/>
                    <a:pt x="397" y="97"/>
                    <a:pt x="397" y="97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94" y="96"/>
                    <a:pt x="396" y="96"/>
                    <a:pt x="395" y="96"/>
                  </a:cubicBezTo>
                  <a:cubicBezTo>
                    <a:pt x="395" y="96"/>
                    <a:pt x="394" y="97"/>
                    <a:pt x="394" y="94"/>
                  </a:cubicBezTo>
                  <a:cubicBezTo>
                    <a:pt x="395" y="93"/>
                    <a:pt x="395" y="93"/>
                    <a:pt x="396" y="93"/>
                  </a:cubicBezTo>
                  <a:cubicBezTo>
                    <a:pt x="396" y="92"/>
                    <a:pt x="396" y="92"/>
                    <a:pt x="396" y="92"/>
                  </a:cubicBezTo>
                  <a:cubicBezTo>
                    <a:pt x="397" y="90"/>
                    <a:pt x="397" y="90"/>
                    <a:pt x="397" y="90"/>
                  </a:cubicBezTo>
                  <a:cubicBezTo>
                    <a:pt x="396" y="90"/>
                    <a:pt x="396" y="90"/>
                    <a:pt x="396" y="90"/>
                  </a:cubicBezTo>
                  <a:cubicBezTo>
                    <a:pt x="395" y="89"/>
                    <a:pt x="395" y="89"/>
                    <a:pt x="395" y="89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5"/>
                    <a:pt x="393" y="85"/>
                    <a:pt x="393" y="85"/>
                  </a:cubicBezTo>
                  <a:cubicBezTo>
                    <a:pt x="392" y="85"/>
                    <a:pt x="392" y="85"/>
                    <a:pt x="392" y="85"/>
                  </a:cubicBezTo>
                  <a:cubicBezTo>
                    <a:pt x="391" y="81"/>
                    <a:pt x="391" y="81"/>
                    <a:pt x="391" y="81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3" y="79"/>
                    <a:pt x="393" y="79"/>
                    <a:pt x="393" y="79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5" y="77"/>
                    <a:pt x="395" y="77"/>
                    <a:pt x="395" y="77"/>
                  </a:cubicBezTo>
                  <a:cubicBezTo>
                    <a:pt x="396" y="77"/>
                    <a:pt x="396" y="77"/>
                    <a:pt x="396" y="77"/>
                  </a:cubicBezTo>
                  <a:cubicBezTo>
                    <a:pt x="397" y="77"/>
                    <a:pt x="397" y="77"/>
                    <a:pt x="397" y="77"/>
                  </a:cubicBezTo>
                  <a:cubicBezTo>
                    <a:pt x="398" y="76"/>
                    <a:pt x="398" y="76"/>
                    <a:pt x="399" y="76"/>
                  </a:cubicBezTo>
                  <a:cubicBezTo>
                    <a:pt x="400" y="76"/>
                    <a:pt x="401" y="76"/>
                    <a:pt x="401" y="77"/>
                  </a:cubicBezTo>
                  <a:cubicBezTo>
                    <a:pt x="403" y="78"/>
                    <a:pt x="403" y="78"/>
                    <a:pt x="403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4" y="79"/>
                    <a:pt x="404" y="79"/>
                    <a:pt x="404" y="79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1" y="82"/>
                    <a:pt x="401" y="80"/>
                  </a:cubicBezTo>
                  <a:cubicBezTo>
                    <a:pt x="400" y="80"/>
                    <a:pt x="400" y="80"/>
                    <a:pt x="400" y="80"/>
                  </a:cubicBezTo>
                  <a:cubicBezTo>
                    <a:pt x="399" y="80"/>
                    <a:pt x="399" y="80"/>
                    <a:pt x="399" y="80"/>
                  </a:cubicBezTo>
                  <a:close/>
                  <a:moveTo>
                    <a:pt x="417" y="81"/>
                  </a:moveTo>
                  <a:cubicBezTo>
                    <a:pt x="416" y="82"/>
                    <a:pt x="416" y="82"/>
                    <a:pt x="416" y="82"/>
                  </a:cubicBezTo>
                  <a:cubicBezTo>
                    <a:pt x="415" y="84"/>
                    <a:pt x="415" y="84"/>
                    <a:pt x="415" y="84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2"/>
                    <a:pt x="412" y="82"/>
                    <a:pt x="412" y="82"/>
                  </a:cubicBezTo>
                  <a:cubicBezTo>
                    <a:pt x="412" y="81"/>
                    <a:pt x="412" y="81"/>
                    <a:pt x="412" y="81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4" y="79"/>
                    <a:pt x="414" y="79"/>
                    <a:pt x="414" y="79"/>
                  </a:cubicBezTo>
                  <a:cubicBezTo>
                    <a:pt x="415" y="78"/>
                    <a:pt x="415" y="78"/>
                    <a:pt x="415" y="78"/>
                  </a:cubicBezTo>
                  <a:cubicBezTo>
                    <a:pt x="416" y="77"/>
                    <a:pt x="416" y="77"/>
                    <a:pt x="417" y="78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7" y="80"/>
                    <a:pt x="418" y="80"/>
                    <a:pt x="417" y="81"/>
                  </a:cubicBezTo>
                  <a:close/>
                  <a:moveTo>
                    <a:pt x="449" y="77"/>
                  </a:moveTo>
                  <a:cubicBezTo>
                    <a:pt x="449" y="78"/>
                    <a:pt x="449" y="78"/>
                    <a:pt x="449" y="78"/>
                  </a:cubicBezTo>
                  <a:cubicBezTo>
                    <a:pt x="447" y="78"/>
                    <a:pt x="447" y="78"/>
                    <a:pt x="447" y="78"/>
                  </a:cubicBezTo>
                  <a:cubicBezTo>
                    <a:pt x="447" y="77"/>
                    <a:pt x="446" y="78"/>
                    <a:pt x="448" y="77"/>
                  </a:cubicBezTo>
                  <a:cubicBezTo>
                    <a:pt x="449" y="77"/>
                    <a:pt x="448" y="77"/>
                    <a:pt x="449" y="77"/>
                  </a:cubicBezTo>
                  <a:close/>
                  <a:moveTo>
                    <a:pt x="445" y="77"/>
                  </a:moveTo>
                  <a:cubicBezTo>
                    <a:pt x="445" y="77"/>
                    <a:pt x="445" y="77"/>
                    <a:pt x="445" y="77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7"/>
                    <a:pt x="445" y="77"/>
                    <a:pt x="445" y="77"/>
                  </a:cubicBezTo>
                  <a:close/>
                  <a:moveTo>
                    <a:pt x="442" y="78"/>
                  </a:moveTo>
                  <a:cubicBezTo>
                    <a:pt x="441" y="78"/>
                    <a:pt x="441" y="78"/>
                    <a:pt x="441" y="78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1" y="77"/>
                    <a:pt x="440" y="77"/>
                    <a:pt x="442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42" y="77"/>
                    <a:pt x="442" y="77"/>
                    <a:pt x="442" y="77"/>
                  </a:cubicBezTo>
                  <a:cubicBezTo>
                    <a:pt x="442" y="78"/>
                    <a:pt x="442" y="78"/>
                    <a:pt x="442" y="78"/>
                  </a:cubicBezTo>
                  <a:close/>
                  <a:moveTo>
                    <a:pt x="375" y="78"/>
                  </a:moveTo>
                  <a:cubicBezTo>
                    <a:pt x="375" y="77"/>
                    <a:pt x="375" y="77"/>
                    <a:pt x="375" y="77"/>
                  </a:cubicBezTo>
                  <a:cubicBezTo>
                    <a:pt x="376" y="76"/>
                    <a:pt x="376" y="76"/>
                    <a:pt x="376" y="76"/>
                  </a:cubicBezTo>
                  <a:cubicBezTo>
                    <a:pt x="375" y="76"/>
                    <a:pt x="375" y="76"/>
                    <a:pt x="375" y="76"/>
                  </a:cubicBezTo>
                  <a:cubicBezTo>
                    <a:pt x="374" y="77"/>
                    <a:pt x="374" y="77"/>
                    <a:pt x="374" y="77"/>
                  </a:cubicBezTo>
                  <a:cubicBezTo>
                    <a:pt x="373" y="77"/>
                    <a:pt x="373" y="77"/>
                    <a:pt x="373" y="77"/>
                  </a:cubicBezTo>
                  <a:cubicBezTo>
                    <a:pt x="372" y="77"/>
                    <a:pt x="372" y="77"/>
                    <a:pt x="372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8"/>
                    <a:pt x="370" y="78"/>
                    <a:pt x="370" y="78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0" y="80"/>
                    <a:pt x="368" y="80"/>
                    <a:pt x="371" y="80"/>
                  </a:cubicBezTo>
                  <a:cubicBezTo>
                    <a:pt x="372" y="81"/>
                    <a:pt x="372" y="81"/>
                    <a:pt x="372" y="81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7" y="82"/>
                    <a:pt x="367" y="82"/>
                    <a:pt x="367" y="82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6" y="80"/>
                    <a:pt x="366" y="80"/>
                    <a:pt x="366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4" y="79"/>
                    <a:pt x="364" y="79"/>
                    <a:pt x="364" y="79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1" y="78"/>
                    <a:pt x="362" y="78"/>
                    <a:pt x="361" y="79"/>
                  </a:cubicBezTo>
                  <a:cubicBezTo>
                    <a:pt x="360" y="80"/>
                    <a:pt x="360" y="78"/>
                    <a:pt x="360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58" y="84"/>
                    <a:pt x="358" y="84"/>
                    <a:pt x="358" y="84"/>
                  </a:cubicBezTo>
                  <a:cubicBezTo>
                    <a:pt x="357" y="84"/>
                    <a:pt x="357" y="84"/>
                    <a:pt x="357" y="84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357" y="87"/>
                    <a:pt x="357" y="87"/>
                    <a:pt x="357" y="87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8" y="89"/>
                    <a:pt x="358" y="89"/>
                    <a:pt x="358" y="89"/>
                  </a:cubicBezTo>
                  <a:cubicBezTo>
                    <a:pt x="361" y="89"/>
                    <a:pt x="361" y="89"/>
                    <a:pt x="361" y="89"/>
                  </a:cubicBezTo>
                  <a:cubicBezTo>
                    <a:pt x="361" y="91"/>
                    <a:pt x="362" y="89"/>
                    <a:pt x="362" y="89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4" y="87"/>
                    <a:pt x="364" y="87"/>
                    <a:pt x="364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8" y="87"/>
                    <a:pt x="369" y="87"/>
                    <a:pt x="371" y="87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74" y="89"/>
                    <a:pt x="374" y="89"/>
                    <a:pt x="374" y="89"/>
                  </a:cubicBezTo>
                  <a:cubicBezTo>
                    <a:pt x="375" y="89"/>
                    <a:pt x="372" y="89"/>
                    <a:pt x="375" y="89"/>
                  </a:cubicBezTo>
                  <a:cubicBezTo>
                    <a:pt x="378" y="89"/>
                    <a:pt x="376" y="89"/>
                    <a:pt x="377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7" y="90"/>
                    <a:pt x="377" y="89"/>
                    <a:pt x="378" y="89"/>
                  </a:cubicBezTo>
                  <a:cubicBezTo>
                    <a:pt x="379" y="89"/>
                    <a:pt x="378" y="89"/>
                    <a:pt x="379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0" y="88"/>
                    <a:pt x="380" y="88"/>
                    <a:pt x="380" y="88"/>
                  </a:cubicBezTo>
                  <a:cubicBezTo>
                    <a:pt x="381" y="88"/>
                    <a:pt x="381" y="88"/>
                    <a:pt x="381" y="88"/>
                  </a:cubicBezTo>
                  <a:cubicBezTo>
                    <a:pt x="383" y="88"/>
                    <a:pt x="381" y="87"/>
                    <a:pt x="381" y="87"/>
                  </a:cubicBezTo>
                  <a:cubicBezTo>
                    <a:pt x="381" y="86"/>
                    <a:pt x="381" y="86"/>
                    <a:pt x="381" y="86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79" y="84"/>
                    <a:pt x="380" y="85"/>
                    <a:pt x="379" y="84"/>
                  </a:cubicBezTo>
                  <a:cubicBezTo>
                    <a:pt x="378" y="84"/>
                    <a:pt x="378" y="84"/>
                    <a:pt x="377" y="83"/>
                  </a:cubicBezTo>
                  <a:cubicBezTo>
                    <a:pt x="376" y="83"/>
                    <a:pt x="376" y="83"/>
                    <a:pt x="376" y="83"/>
                  </a:cubicBezTo>
                  <a:cubicBezTo>
                    <a:pt x="376" y="83"/>
                    <a:pt x="376" y="82"/>
                    <a:pt x="376" y="82"/>
                  </a:cubicBezTo>
                  <a:cubicBezTo>
                    <a:pt x="376" y="82"/>
                    <a:pt x="375" y="82"/>
                    <a:pt x="375" y="82"/>
                  </a:cubicBezTo>
                  <a:cubicBezTo>
                    <a:pt x="375" y="82"/>
                    <a:pt x="375" y="82"/>
                    <a:pt x="374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2" y="80"/>
                    <a:pt x="372" y="80"/>
                    <a:pt x="372" y="80"/>
                  </a:cubicBezTo>
                  <a:cubicBezTo>
                    <a:pt x="374" y="79"/>
                    <a:pt x="374" y="79"/>
                    <a:pt x="375" y="78"/>
                  </a:cubicBezTo>
                  <a:close/>
                  <a:moveTo>
                    <a:pt x="315" y="64"/>
                  </a:move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lose/>
                  <a:moveTo>
                    <a:pt x="504" y="62"/>
                  </a:moveTo>
                  <a:cubicBezTo>
                    <a:pt x="503" y="62"/>
                    <a:pt x="503" y="62"/>
                    <a:pt x="503" y="62"/>
                  </a:cubicBezTo>
                  <a:cubicBezTo>
                    <a:pt x="503" y="63"/>
                    <a:pt x="503" y="63"/>
                    <a:pt x="503" y="63"/>
                  </a:cubicBezTo>
                  <a:cubicBezTo>
                    <a:pt x="502" y="64"/>
                    <a:pt x="502" y="64"/>
                    <a:pt x="502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5"/>
                    <a:pt x="501" y="65"/>
                    <a:pt x="501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6" y="67"/>
                    <a:pt x="496" y="67"/>
                    <a:pt x="496" y="67"/>
                  </a:cubicBezTo>
                  <a:cubicBezTo>
                    <a:pt x="496" y="66"/>
                    <a:pt x="496" y="66"/>
                    <a:pt x="496" y="66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4"/>
                    <a:pt x="499" y="64"/>
                    <a:pt x="499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3"/>
                    <a:pt x="501" y="63"/>
                    <a:pt x="501" y="63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3" y="61"/>
                    <a:pt x="503" y="61"/>
                    <a:pt x="503" y="61"/>
                  </a:cubicBezTo>
                  <a:cubicBezTo>
                    <a:pt x="503" y="60"/>
                    <a:pt x="503" y="60"/>
                    <a:pt x="503" y="60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504" y="58"/>
                    <a:pt x="504" y="58"/>
                    <a:pt x="504" y="58"/>
                  </a:cubicBezTo>
                  <a:cubicBezTo>
                    <a:pt x="505" y="58"/>
                    <a:pt x="504" y="60"/>
                    <a:pt x="504" y="62"/>
                  </a:cubicBezTo>
                  <a:close/>
                  <a:moveTo>
                    <a:pt x="358" y="49"/>
                  </a:moveTo>
                  <a:cubicBezTo>
                    <a:pt x="358" y="49"/>
                    <a:pt x="358" y="49"/>
                    <a:pt x="358" y="49"/>
                  </a:cubicBezTo>
                  <a:cubicBezTo>
                    <a:pt x="358" y="49"/>
                    <a:pt x="358" y="49"/>
                    <a:pt x="358" y="49"/>
                  </a:cubicBezTo>
                  <a:close/>
                  <a:moveTo>
                    <a:pt x="364" y="46"/>
                  </a:moveTo>
                  <a:cubicBezTo>
                    <a:pt x="365" y="47"/>
                    <a:pt x="365" y="47"/>
                    <a:pt x="365" y="47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365" y="48"/>
                    <a:pt x="366" y="47"/>
                    <a:pt x="364" y="49"/>
                  </a:cubicBezTo>
                  <a:cubicBezTo>
                    <a:pt x="364" y="49"/>
                    <a:pt x="364" y="49"/>
                    <a:pt x="363" y="49"/>
                  </a:cubicBezTo>
                  <a:cubicBezTo>
                    <a:pt x="362" y="49"/>
                    <a:pt x="362" y="49"/>
                    <a:pt x="362" y="49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1" y="47"/>
                    <a:pt x="361" y="48"/>
                    <a:pt x="361" y="46"/>
                  </a:cubicBezTo>
                  <a:cubicBezTo>
                    <a:pt x="362" y="46"/>
                    <a:pt x="363" y="46"/>
                    <a:pt x="364" y="46"/>
                  </a:cubicBezTo>
                  <a:close/>
                  <a:moveTo>
                    <a:pt x="369" y="45"/>
                  </a:moveTo>
                  <a:cubicBezTo>
                    <a:pt x="370" y="45"/>
                    <a:pt x="370" y="45"/>
                    <a:pt x="370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9" y="45"/>
                    <a:pt x="369" y="45"/>
                    <a:pt x="369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9" y="45"/>
                    <a:pt x="369" y="45"/>
                    <a:pt x="369" y="45"/>
                  </a:cubicBezTo>
                  <a:close/>
                  <a:moveTo>
                    <a:pt x="349" y="39"/>
                  </a:moveTo>
                  <a:cubicBezTo>
                    <a:pt x="348" y="41"/>
                    <a:pt x="348" y="41"/>
                    <a:pt x="348" y="41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4" y="44"/>
                    <a:pt x="344" y="44"/>
                    <a:pt x="344" y="45"/>
                  </a:cubicBezTo>
                  <a:cubicBezTo>
                    <a:pt x="344" y="45"/>
                    <a:pt x="346" y="46"/>
                    <a:pt x="344" y="46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6" y="48"/>
                    <a:pt x="346" y="49"/>
                    <a:pt x="347" y="49"/>
                  </a:cubicBezTo>
                  <a:cubicBezTo>
                    <a:pt x="349" y="49"/>
                    <a:pt x="349" y="49"/>
                    <a:pt x="349" y="49"/>
                  </a:cubicBezTo>
                  <a:cubicBezTo>
                    <a:pt x="350" y="49"/>
                    <a:pt x="350" y="49"/>
                    <a:pt x="350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4" y="50"/>
                    <a:pt x="354" y="50"/>
                    <a:pt x="354" y="50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1" y="50"/>
                    <a:pt x="351" y="50"/>
                    <a:pt x="351" y="50"/>
                  </a:cubicBezTo>
                  <a:cubicBezTo>
                    <a:pt x="349" y="50"/>
                    <a:pt x="349" y="50"/>
                    <a:pt x="349" y="50"/>
                  </a:cubicBezTo>
                  <a:cubicBezTo>
                    <a:pt x="349" y="51"/>
                    <a:pt x="349" y="51"/>
                    <a:pt x="349" y="51"/>
                  </a:cubicBezTo>
                  <a:cubicBezTo>
                    <a:pt x="348" y="52"/>
                    <a:pt x="348" y="52"/>
                    <a:pt x="348" y="52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51" y="54"/>
                    <a:pt x="349" y="54"/>
                  </a:cubicBezTo>
                  <a:cubicBezTo>
                    <a:pt x="349" y="55"/>
                    <a:pt x="349" y="55"/>
                    <a:pt x="349" y="55"/>
                  </a:cubicBezTo>
                  <a:cubicBezTo>
                    <a:pt x="348" y="55"/>
                    <a:pt x="348" y="55"/>
                    <a:pt x="348" y="55"/>
                  </a:cubicBezTo>
                  <a:cubicBezTo>
                    <a:pt x="347" y="54"/>
                    <a:pt x="347" y="54"/>
                    <a:pt x="347" y="54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3" y="56"/>
                    <a:pt x="343" y="56"/>
                    <a:pt x="343" y="56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44" y="59"/>
                    <a:pt x="344" y="56"/>
                    <a:pt x="344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1" y="61"/>
                    <a:pt x="341" y="61"/>
                    <a:pt x="341" y="61"/>
                  </a:cubicBezTo>
                  <a:cubicBezTo>
                    <a:pt x="340" y="61"/>
                    <a:pt x="340" y="61"/>
                    <a:pt x="340" y="61"/>
                  </a:cubicBezTo>
                  <a:cubicBezTo>
                    <a:pt x="338" y="60"/>
                    <a:pt x="339" y="60"/>
                    <a:pt x="337" y="60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1"/>
                    <a:pt x="330" y="61"/>
                  </a:cubicBezTo>
                  <a:cubicBezTo>
                    <a:pt x="328" y="60"/>
                    <a:pt x="332" y="62"/>
                    <a:pt x="329" y="61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7" y="61"/>
                    <a:pt x="327" y="61"/>
                    <a:pt x="327" y="61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1"/>
                    <a:pt x="327" y="63"/>
                    <a:pt x="326" y="61"/>
                  </a:cubicBezTo>
                  <a:cubicBezTo>
                    <a:pt x="326" y="61"/>
                    <a:pt x="326" y="61"/>
                    <a:pt x="326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28" y="59"/>
                    <a:pt x="328" y="59"/>
                    <a:pt x="328" y="59"/>
                  </a:cubicBezTo>
                  <a:cubicBezTo>
                    <a:pt x="329" y="59"/>
                    <a:pt x="329" y="59"/>
                    <a:pt x="329" y="59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2" y="58"/>
                    <a:pt x="332" y="58"/>
                    <a:pt x="332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2"/>
                    <a:pt x="336" y="52"/>
                    <a:pt x="336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8" y="52"/>
                    <a:pt x="338" y="52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39" y="49"/>
                    <a:pt x="340" y="49"/>
                    <a:pt x="339" y="48"/>
                  </a:cubicBezTo>
                  <a:cubicBezTo>
                    <a:pt x="338" y="48"/>
                    <a:pt x="339" y="48"/>
                    <a:pt x="337" y="48"/>
                  </a:cubicBezTo>
                  <a:cubicBezTo>
                    <a:pt x="337" y="47"/>
                    <a:pt x="337" y="47"/>
                    <a:pt x="337" y="47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4" y="40"/>
                    <a:pt x="344" y="40"/>
                    <a:pt x="345" y="39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45" y="38"/>
                    <a:pt x="345" y="38"/>
                    <a:pt x="345" y="38"/>
                  </a:cubicBezTo>
                  <a:cubicBezTo>
                    <a:pt x="346" y="38"/>
                    <a:pt x="346" y="38"/>
                    <a:pt x="346" y="38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49" y="39"/>
                    <a:pt x="349" y="39"/>
                    <a:pt x="349" y="39"/>
                  </a:cubicBezTo>
                  <a:close/>
                  <a:moveTo>
                    <a:pt x="365" y="34"/>
                  </a:moveTo>
                  <a:cubicBezTo>
                    <a:pt x="365" y="35"/>
                    <a:pt x="365" y="35"/>
                    <a:pt x="365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4"/>
                    <a:pt x="365" y="34"/>
                    <a:pt x="365" y="34"/>
                  </a:cubicBezTo>
                  <a:close/>
                  <a:moveTo>
                    <a:pt x="447" y="31"/>
                  </a:moveTo>
                  <a:cubicBezTo>
                    <a:pt x="447" y="32"/>
                    <a:pt x="447" y="32"/>
                    <a:pt x="447" y="32"/>
                  </a:cubicBezTo>
                  <a:cubicBezTo>
                    <a:pt x="445" y="31"/>
                    <a:pt x="445" y="31"/>
                    <a:pt x="445" y="31"/>
                  </a:cubicBezTo>
                  <a:cubicBezTo>
                    <a:pt x="447" y="31"/>
                    <a:pt x="447" y="31"/>
                    <a:pt x="447" y="31"/>
                  </a:cubicBezTo>
                  <a:close/>
                  <a:moveTo>
                    <a:pt x="455" y="26"/>
                  </a:moveTo>
                  <a:cubicBezTo>
                    <a:pt x="455" y="26"/>
                    <a:pt x="455" y="26"/>
                    <a:pt x="455" y="26"/>
                  </a:cubicBezTo>
                  <a:cubicBezTo>
                    <a:pt x="456" y="26"/>
                    <a:pt x="457" y="24"/>
                    <a:pt x="457" y="26"/>
                  </a:cubicBezTo>
                  <a:cubicBezTo>
                    <a:pt x="457" y="26"/>
                    <a:pt x="457" y="26"/>
                    <a:pt x="457" y="26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6" y="27"/>
                    <a:pt x="456" y="27"/>
                    <a:pt x="456" y="27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55" y="26"/>
                    <a:pt x="455" y="26"/>
                    <a:pt x="455" y="26"/>
                  </a:cubicBezTo>
                  <a:close/>
                  <a:moveTo>
                    <a:pt x="446" y="25"/>
                  </a:moveTo>
                  <a:cubicBezTo>
                    <a:pt x="447" y="25"/>
                    <a:pt x="447" y="25"/>
                    <a:pt x="447" y="25"/>
                  </a:cubicBezTo>
                  <a:cubicBezTo>
                    <a:pt x="447" y="26"/>
                    <a:pt x="447" y="26"/>
                    <a:pt x="447" y="26"/>
                  </a:cubicBezTo>
                  <a:cubicBezTo>
                    <a:pt x="446" y="26"/>
                    <a:pt x="446" y="26"/>
                    <a:pt x="446" y="26"/>
                  </a:cubicBezTo>
                  <a:cubicBezTo>
                    <a:pt x="446" y="25"/>
                    <a:pt x="446" y="25"/>
                    <a:pt x="446" y="25"/>
                  </a:cubicBezTo>
                  <a:close/>
                  <a:moveTo>
                    <a:pt x="491" y="13"/>
                  </a:moveTo>
                  <a:cubicBezTo>
                    <a:pt x="490" y="13"/>
                    <a:pt x="490" y="13"/>
                    <a:pt x="490" y="13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5" y="14"/>
                    <a:pt x="485" y="14"/>
                    <a:pt x="485" y="14"/>
                  </a:cubicBezTo>
                  <a:cubicBezTo>
                    <a:pt x="484" y="15"/>
                    <a:pt x="484" y="15"/>
                    <a:pt x="484" y="15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1" y="16"/>
                    <a:pt x="481" y="16"/>
                    <a:pt x="481" y="16"/>
                  </a:cubicBezTo>
                  <a:cubicBezTo>
                    <a:pt x="480" y="15"/>
                    <a:pt x="480" y="15"/>
                    <a:pt x="479" y="15"/>
                  </a:cubicBezTo>
                  <a:cubicBezTo>
                    <a:pt x="476" y="15"/>
                    <a:pt x="476" y="15"/>
                    <a:pt x="476" y="15"/>
                  </a:cubicBezTo>
                  <a:cubicBezTo>
                    <a:pt x="474" y="16"/>
                    <a:pt x="474" y="16"/>
                    <a:pt x="474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2" y="16"/>
                    <a:pt x="472" y="16"/>
                    <a:pt x="472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7" y="16"/>
                    <a:pt x="467" y="16"/>
                    <a:pt x="467" y="16"/>
                  </a:cubicBezTo>
                  <a:cubicBezTo>
                    <a:pt x="467" y="17"/>
                    <a:pt x="467" y="17"/>
                    <a:pt x="467" y="17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65" y="17"/>
                    <a:pt x="466" y="17"/>
                    <a:pt x="464" y="17"/>
                  </a:cubicBezTo>
                  <a:cubicBezTo>
                    <a:pt x="464" y="18"/>
                    <a:pt x="463" y="18"/>
                    <a:pt x="463" y="18"/>
                  </a:cubicBezTo>
                  <a:cubicBezTo>
                    <a:pt x="460" y="18"/>
                    <a:pt x="462" y="18"/>
                    <a:pt x="461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1" y="20"/>
                    <a:pt x="461" y="20"/>
                    <a:pt x="461" y="20"/>
                  </a:cubicBezTo>
                  <a:cubicBezTo>
                    <a:pt x="460" y="21"/>
                    <a:pt x="460" y="20"/>
                    <a:pt x="458" y="20"/>
                  </a:cubicBezTo>
                  <a:cubicBezTo>
                    <a:pt x="457" y="20"/>
                    <a:pt x="456" y="20"/>
                    <a:pt x="455" y="20"/>
                  </a:cubicBezTo>
                  <a:cubicBezTo>
                    <a:pt x="455" y="20"/>
                    <a:pt x="453" y="20"/>
                    <a:pt x="453" y="20"/>
                  </a:cubicBezTo>
                  <a:cubicBezTo>
                    <a:pt x="452" y="21"/>
                    <a:pt x="453" y="20"/>
                    <a:pt x="452" y="21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56" y="23"/>
                    <a:pt x="454" y="23"/>
                    <a:pt x="455" y="24"/>
                  </a:cubicBezTo>
                  <a:cubicBezTo>
                    <a:pt x="455" y="25"/>
                    <a:pt x="455" y="25"/>
                    <a:pt x="455" y="25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2" y="24"/>
                    <a:pt x="452" y="24"/>
                    <a:pt x="452" y="24"/>
                  </a:cubicBezTo>
                  <a:cubicBezTo>
                    <a:pt x="452" y="23"/>
                    <a:pt x="452" y="23"/>
                    <a:pt x="452" y="23"/>
                  </a:cubicBezTo>
                  <a:cubicBezTo>
                    <a:pt x="450" y="23"/>
                    <a:pt x="450" y="23"/>
                    <a:pt x="450" y="23"/>
                  </a:cubicBezTo>
                  <a:cubicBezTo>
                    <a:pt x="449" y="23"/>
                    <a:pt x="450" y="24"/>
                    <a:pt x="450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49" y="23"/>
                    <a:pt x="448" y="25"/>
                    <a:pt x="448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5" y="24"/>
                    <a:pt x="445" y="24"/>
                    <a:pt x="445" y="24"/>
                  </a:cubicBezTo>
                  <a:cubicBezTo>
                    <a:pt x="444" y="24"/>
                    <a:pt x="444" y="24"/>
                    <a:pt x="444" y="24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2" y="25"/>
                    <a:pt x="442" y="25"/>
                    <a:pt x="442" y="25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442" y="22"/>
                    <a:pt x="442" y="22"/>
                    <a:pt x="442" y="22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0" y="24"/>
                    <a:pt x="440" y="24"/>
                    <a:pt x="440" y="24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38" y="25"/>
                    <a:pt x="438" y="25"/>
                    <a:pt x="438" y="25"/>
                  </a:cubicBezTo>
                  <a:cubicBezTo>
                    <a:pt x="440" y="27"/>
                    <a:pt x="440" y="27"/>
                    <a:pt x="440" y="27"/>
                  </a:cubicBezTo>
                  <a:cubicBezTo>
                    <a:pt x="439" y="28"/>
                    <a:pt x="439" y="28"/>
                    <a:pt x="439" y="28"/>
                  </a:cubicBezTo>
                  <a:cubicBezTo>
                    <a:pt x="439" y="29"/>
                    <a:pt x="439" y="29"/>
                    <a:pt x="439" y="29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0" y="30"/>
                    <a:pt x="440" y="30"/>
                    <a:pt x="440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1" y="32"/>
                    <a:pt x="441" y="32"/>
                    <a:pt x="441" y="32"/>
                  </a:cubicBezTo>
                  <a:cubicBezTo>
                    <a:pt x="441" y="33"/>
                    <a:pt x="441" y="33"/>
                    <a:pt x="441" y="33"/>
                  </a:cubicBezTo>
                  <a:cubicBezTo>
                    <a:pt x="440" y="33"/>
                    <a:pt x="440" y="33"/>
                    <a:pt x="440" y="33"/>
                  </a:cubicBezTo>
                  <a:cubicBezTo>
                    <a:pt x="438" y="34"/>
                    <a:pt x="438" y="36"/>
                    <a:pt x="435" y="36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36" y="35"/>
                    <a:pt x="436" y="35"/>
                    <a:pt x="436" y="35"/>
                  </a:cubicBezTo>
                  <a:cubicBezTo>
                    <a:pt x="439" y="32"/>
                    <a:pt x="439" y="32"/>
                    <a:pt x="439" y="32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27"/>
                    <a:pt x="438" y="27"/>
                    <a:pt x="438" y="27"/>
                  </a:cubicBezTo>
                  <a:cubicBezTo>
                    <a:pt x="437" y="25"/>
                    <a:pt x="438" y="26"/>
                    <a:pt x="436" y="25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7" y="22"/>
                    <a:pt x="437" y="22"/>
                    <a:pt x="437" y="22"/>
                  </a:cubicBezTo>
                  <a:cubicBezTo>
                    <a:pt x="436" y="22"/>
                    <a:pt x="436" y="22"/>
                    <a:pt x="436" y="22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1" y="22"/>
                    <a:pt x="431" y="22"/>
                    <a:pt x="431" y="22"/>
                  </a:cubicBezTo>
                  <a:cubicBezTo>
                    <a:pt x="431" y="23"/>
                    <a:pt x="431" y="23"/>
                    <a:pt x="431" y="23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29" y="25"/>
                    <a:pt x="429" y="25"/>
                    <a:pt x="429" y="25"/>
                  </a:cubicBezTo>
                  <a:cubicBezTo>
                    <a:pt x="428" y="25"/>
                    <a:pt x="428" y="25"/>
                    <a:pt x="428" y="25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8" y="27"/>
                    <a:pt x="428" y="27"/>
                    <a:pt x="428" y="27"/>
                  </a:cubicBezTo>
                  <a:cubicBezTo>
                    <a:pt x="427" y="29"/>
                    <a:pt x="427" y="29"/>
                    <a:pt x="427" y="29"/>
                  </a:cubicBezTo>
                  <a:cubicBezTo>
                    <a:pt x="430" y="29"/>
                    <a:pt x="428" y="29"/>
                    <a:pt x="429" y="29"/>
                  </a:cubicBezTo>
                  <a:cubicBezTo>
                    <a:pt x="429" y="29"/>
                    <a:pt x="430" y="30"/>
                    <a:pt x="430" y="30"/>
                  </a:cubicBezTo>
                  <a:cubicBezTo>
                    <a:pt x="431" y="31"/>
                    <a:pt x="430" y="30"/>
                    <a:pt x="430" y="31"/>
                  </a:cubicBezTo>
                  <a:cubicBezTo>
                    <a:pt x="429" y="32"/>
                    <a:pt x="431" y="32"/>
                    <a:pt x="428" y="31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3" y="29"/>
                    <a:pt x="423" y="29"/>
                    <a:pt x="423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17" y="29"/>
                    <a:pt x="417" y="29"/>
                    <a:pt x="417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5" y="28"/>
                    <a:pt x="415" y="28"/>
                    <a:pt x="415" y="28"/>
                  </a:cubicBezTo>
                  <a:cubicBezTo>
                    <a:pt x="414" y="28"/>
                    <a:pt x="414" y="28"/>
                    <a:pt x="413" y="27"/>
                  </a:cubicBezTo>
                  <a:cubicBezTo>
                    <a:pt x="412" y="27"/>
                    <a:pt x="412" y="27"/>
                    <a:pt x="412" y="27"/>
                  </a:cubicBezTo>
                  <a:cubicBezTo>
                    <a:pt x="413" y="28"/>
                    <a:pt x="413" y="28"/>
                    <a:pt x="413" y="28"/>
                  </a:cubicBezTo>
                  <a:cubicBezTo>
                    <a:pt x="413" y="29"/>
                    <a:pt x="413" y="29"/>
                    <a:pt x="413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4" y="31"/>
                    <a:pt x="414" y="31"/>
                    <a:pt x="413" y="30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10" y="31"/>
                    <a:pt x="410" y="31"/>
                    <a:pt x="410" y="31"/>
                  </a:cubicBezTo>
                  <a:cubicBezTo>
                    <a:pt x="408" y="31"/>
                    <a:pt x="408" y="31"/>
                    <a:pt x="408" y="31"/>
                  </a:cubicBezTo>
                  <a:cubicBezTo>
                    <a:pt x="407" y="31"/>
                    <a:pt x="407" y="31"/>
                    <a:pt x="407" y="31"/>
                  </a:cubicBezTo>
                  <a:cubicBezTo>
                    <a:pt x="404" y="32"/>
                    <a:pt x="404" y="32"/>
                    <a:pt x="404" y="32"/>
                  </a:cubicBezTo>
                  <a:cubicBezTo>
                    <a:pt x="403" y="30"/>
                    <a:pt x="405" y="31"/>
                    <a:pt x="402" y="30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400" y="31"/>
                    <a:pt x="400" y="31"/>
                    <a:pt x="400" y="31"/>
                  </a:cubicBezTo>
                  <a:cubicBezTo>
                    <a:pt x="399" y="31"/>
                    <a:pt x="399" y="31"/>
                    <a:pt x="399" y="31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393" y="33"/>
                    <a:pt x="393" y="33"/>
                    <a:pt x="393" y="33"/>
                  </a:cubicBezTo>
                  <a:cubicBezTo>
                    <a:pt x="392" y="34"/>
                    <a:pt x="392" y="34"/>
                    <a:pt x="392" y="34"/>
                  </a:cubicBezTo>
                  <a:cubicBezTo>
                    <a:pt x="392" y="35"/>
                    <a:pt x="390" y="35"/>
                    <a:pt x="389" y="35"/>
                  </a:cubicBezTo>
                  <a:cubicBezTo>
                    <a:pt x="388" y="34"/>
                    <a:pt x="388" y="34"/>
                    <a:pt x="388" y="34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91" y="33"/>
                    <a:pt x="390" y="33"/>
                    <a:pt x="390" y="32"/>
                  </a:cubicBezTo>
                  <a:cubicBezTo>
                    <a:pt x="390" y="32"/>
                    <a:pt x="390" y="32"/>
                    <a:pt x="390" y="32"/>
                  </a:cubicBezTo>
                  <a:cubicBezTo>
                    <a:pt x="388" y="31"/>
                    <a:pt x="388" y="31"/>
                    <a:pt x="385" y="31"/>
                  </a:cubicBezTo>
                  <a:cubicBezTo>
                    <a:pt x="387" y="33"/>
                    <a:pt x="386" y="32"/>
                    <a:pt x="385" y="32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87" y="35"/>
                    <a:pt x="387" y="35"/>
                    <a:pt x="385" y="36"/>
                  </a:cubicBezTo>
                  <a:cubicBezTo>
                    <a:pt x="385" y="36"/>
                    <a:pt x="385" y="36"/>
                    <a:pt x="385" y="36"/>
                  </a:cubicBezTo>
                  <a:cubicBezTo>
                    <a:pt x="384" y="36"/>
                    <a:pt x="384" y="36"/>
                    <a:pt x="384" y="36"/>
                  </a:cubicBezTo>
                  <a:cubicBezTo>
                    <a:pt x="383" y="35"/>
                    <a:pt x="383" y="35"/>
                    <a:pt x="383" y="35"/>
                  </a:cubicBezTo>
                  <a:cubicBezTo>
                    <a:pt x="382" y="35"/>
                    <a:pt x="382" y="35"/>
                    <a:pt x="382" y="35"/>
                  </a:cubicBezTo>
                  <a:cubicBezTo>
                    <a:pt x="382" y="36"/>
                    <a:pt x="382" y="36"/>
                    <a:pt x="382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0" y="36"/>
                    <a:pt x="380" y="36"/>
                    <a:pt x="380" y="36"/>
                  </a:cubicBezTo>
                  <a:cubicBezTo>
                    <a:pt x="379" y="37"/>
                    <a:pt x="379" y="37"/>
                    <a:pt x="379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6" y="39"/>
                    <a:pt x="376" y="39"/>
                    <a:pt x="376" y="39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71" y="38"/>
                    <a:pt x="373" y="38"/>
                    <a:pt x="372" y="39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368" y="40"/>
                    <a:pt x="370" y="40"/>
                    <a:pt x="369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9" y="38"/>
                    <a:pt x="369" y="38"/>
                    <a:pt x="369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7" y="36"/>
                    <a:pt x="367" y="36"/>
                    <a:pt x="367" y="36"/>
                  </a:cubicBezTo>
                  <a:cubicBezTo>
                    <a:pt x="367" y="35"/>
                    <a:pt x="367" y="35"/>
                    <a:pt x="367" y="35"/>
                  </a:cubicBezTo>
                  <a:cubicBezTo>
                    <a:pt x="369" y="35"/>
                    <a:pt x="369" y="35"/>
                    <a:pt x="369" y="35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2" y="36"/>
                    <a:pt x="374" y="35"/>
                    <a:pt x="374" y="36"/>
                  </a:cubicBezTo>
                  <a:cubicBezTo>
                    <a:pt x="375" y="36"/>
                    <a:pt x="375" y="36"/>
                    <a:pt x="375" y="36"/>
                  </a:cubicBezTo>
                  <a:cubicBezTo>
                    <a:pt x="376" y="36"/>
                    <a:pt x="376" y="36"/>
                    <a:pt x="376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9" y="36"/>
                    <a:pt x="379" y="36"/>
                    <a:pt x="380" y="35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80" y="33"/>
                    <a:pt x="380" y="32"/>
                    <a:pt x="377" y="3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4" y="31"/>
                    <a:pt x="374" y="31"/>
                    <a:pt x="374" y="31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1" y="30"/>
                    <a:pt x="371" y="30"/>
                    <a:pt x="371" y="30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5" y="28"/>
                    <a:pt x="365" y="28"/>
                    <a:pt x="365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2" y="29"/>
                    <a:pt x="362" y="29"/>
                    <a:pt x="362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0" y="28"/>
                    <a:pt x="360" y="29"/>
                    <a:pt x="360" y="28"/>
                  </a:cubicBezTo>
                  <a:cubicBezTo>
                    <a:pt x="361" y="27"/>
                    <a:pt x="361" y="28"/>
                    <a:pt x="362" y="27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0" y="26"/>
                    <a:pt x="360" y="26"/>
                    <a:pt x="360" y="26"/>
                  </a:cubicBezTo>
                  <a:cubicBezTo>
                    <a:pt x="358" y="26"/>
                    <a:pt x="358" y="26"/>
                    <a:pt x="358" y="26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6" y="26"/>
                    <a:pt x="356" y="26"/>
                    <a:pt x="356" y="26"/>
                  </a:cubicBezTo>
                  <a:cubicBezTo>
                    <a:pt x="355" y="27"/>
                    <a:pt x="355" y="27"/>
                    <a:pt x="355" y="27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8" y="29"/>
                    <a:pt x="340" y="29"/>
                    <a:pt x="337" y="29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6" y="31"/>
                    <a:pt x="336" y="31"/>
                    <a:pt x="336" y="31"/>
                  </a:cubicBezTo>
                  <a:cubicBezTo>
                    <a:pt x="336" y="30"/>
                    <a:pt x="336" y="30"/>
                    <a:pt x="336" y="30"/>
                  </a:cubicBezTo>
                  <a:cubicBezTo>
                    <a:pt x="335" y="30"/>
                    <a:pt x="335" y="30"/>
                    <a:pt x="335" y="30"/>
                  </a:cubicBezTo>
                  <a:cubicBezTo>
                    <a:pt x="334" y="30"/>
                    <a:pt x="334" y="30"/>
                    <a:pt x="334" y="30"/>
                  </a:cubicBezTo>
                  <a:cubicBezTo>
                    <a:pt x="334" y="30"/>
                    <a:pt x="334" y="30"/>
                    <a:pt x="333" y="30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5" y="31"/>
                    <a:pt x="334" y="31"/>
                    <a:pt x="336" y="31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28" y="37"/>
                    <a:pt x="328" y="37"/>
                    <a:pt x="328" y="37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5" y="40"/>
                    <a:pt x="325" y="40"/>
                    <a:pt x="324" y="40"/>
                  </a:cubicBezTo>
                  <a:cubicBezTo>
                    <a:pt x="324" y="41"/>
                    <a:pt x="324" y="41"/>
                    <a:pt x="324" y="41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2" y="42"/>
                    <a:pt x="324" y="42"/>
                    <a:pt x="321" y="42"/>
                  </a:cubicBezTo>
                  <a:cubicBezTo>
                    <a:pt x="321" y="42"/>
                    <a:pt x="321" y="42"/>
                    <a:pt x="320" y="42"/>
                  </a:cubicBezTo>
                  <a:cubicBezTo>
                    <a:pt x="319" y="43"/>
                    <a:pt x="319" y="43"/>
                    <a:pt x="319" y="4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8"/>
                    <a:pt x="315" y="48"/>
                    <a:pt x="315" y="48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5" y="51"/>
                    <a:pt x="315" y="51"/>
                    <a:pt x="315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7" y="53"/>
                    <a:pt x="317" y="53"/>
                    <a:pt x="318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2" y="53"/>
                    <a:pt x="321" y="53"/>
                    <a:pt x="323" y="52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4" y="55"/>
                    <a:pt x="324" y="55"/>
                    <a:pt x="324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2" y="55"/>
                    <a:pt x="322" y="55"/>
                    <a:pt x="322" y="55"/>
                  </a:cubicBezTo>
                  <a:cubicBezTo>
                    <a:pt x="321" y="55"/>
                    <a:pt x="321" y="55"/>
                    <a:pt x="321" y="55"/>
                  </a:cubicBezTo>
                  <a:cubicBezTo>
                    <a:pt x="320" y="56"/>
                    <a:pt x="320" y="56"/>
                    <a:pt x="320" y="56"/>
                  </a:cubicBezTo>
                  <a:cubicBezTo>
                    <a:pt x="320" y="60"/>
                    <a:pt x="321" y="57"/>
                    <a:pt x="321" y="60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0" y="62"/>
                    <a:pt x="319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1" y="68"/>
                    <a:pt x="311" y="68"/>
                    <a:pt x="310" y="68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71"/>
                    <a:pt x="307" y="71"/>
                    <a:pt x="306" y="72"/>
                  </a:cubicBezTo>
                  <a:cubicBezTo>
                    <a:pt x="305" y="72"/>
                    <a:pt x="306" y="72"/>
                    <a:pt x="305" y="71"/>
                  </a:cubicBezTo>
                  <a:cubicBezTo>
                    <a:pt x="303" y="71"/>
                    <a:pt x="303" y="70"/>
                    <a:pt x="302" y="71"/>
                  </a:cubicBezTo>
                  <a:cubicBezTo>
                    <a:pt x="303" y="72"/>
                    <a:pt x="303" y="72"/>
                    <a:pt x="303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0" y="75"/>
                    <a:pt x="300" y="75"/>
                    <a:pt x="301" y="76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9"/>
                    <a:pt x="304" y="79"/>
                    <a:pt x="304" y="79"/>
                  </a:cubicBezTo>
                  <a:cubicBezTo>
                    <a:pt x="304" y="79"/>
                    <a:pt x="304" y="77"/>
                    <a:pt x="304" y="80"/>
                  </a:cubicBezTo>
                  <a:cubicBezTo>
                    <a:pt x="304" y="83"/>
                    <a:pt x="304" y="80"/>
                    <a:pt x="304" y="81"/>
                  </a:cubicBezTo>
                  <a:cubicBezTo>
                    <a:pt x="304" y="83"/>
                    <a:pt x="304" y="83"/>
                    <a:pt x="304" y="83"/>
                  </a:cubicBezTo>
                  <a:cubicBezTo>
                    <a:pt x="303" y="84"/>
                    <a:pt x="302" y="85"/>
                    <a:pt x="301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90" y="86"/>
                    <a:pt x="290" y="88"/>
                  </a:cubicBezTo>
                  <a:cubicBezTo>
                    <a:pt x="290" y="88"/>
                    <a:pt x="292" y="89"/>
                    <a:pt x="290" y="89"/>
                  </a:cubicBezTo>
                  <a:cubicBezTo>
                    <a:pt x="290" y="92"/>
                    <a:pt x="289" y="91"/>
                    <a:pt x="289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90" y="96"/>
                    <a:pt x="290" y="95"/>
                    <a:pt x="290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5" y="99"/>
                    <a:pt x="295" y="99"/>
                    <a:pt x="295" y="100"/>
                  </a:cubicBezTo>
                  <a:cubicBezTo>
                    <a:pt x="295" y="101"/>
                    <a:pt x="295" y="101"/>
                    <a:pt x="295" y="101"/>
                  </a:cubicBezTo>
                  <a:cubicBezTo>
                    <a:pt x="293" y="107"/>
                    <a:pt x="290" y="103"/>
                    <a:pt x="289" y="108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88" y="109"/>
                    <a:pt x="288" y="109"/>
                    <a:pt x="288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8" y="113"/>
                    <a:pt x="288" y="112"/>
                    <a:pt x="288" y="114"/>
                  </a:cubicBezTo>
                  <a:cubicBezTo>
                    <a:pt x="286" y="115"/>
                    <a:pt x="286" y="115"/>
                    <a:pt x="286" y="11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84" y="116"/>
                    <a:pt x="284" y="116"/>
                    <a:pt x="284" y="116"/>
                  </a:cubicBezTo>
                  <a:cubicBezTo>
                    <a:pt x="283" y="116"/>
                    <a:pt x="283" y="116"/>
                    <a:pt x="283" y="116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2"/>
                    <a:pt x="279" y="122"/>
                    <a:pt x="279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7" y="127"/>
                    <a:pt x="277" y="127"/>
                    <a:pt x="277" y="127"/>
                  </a:cubicBezTo>
                  <a:cubicBezTo>
                    <a:pt x="276" y="127"/>
                    <a:pt x="276" y="127"/>
                    <a:pt x="276" y="127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5" y="130"/>
                    <a:pt x="275" y="129"/>
                    <a:pt x="275" y="131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76" y="133"/>
                    <a:pt x="276" y="133"/>
                    <a:pt x="276" y="13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77" y="137"/>
                    <a:pt x="277" y="135"/>
                    <a:pt x="277" y="138"/>
                  </a:cubicBezTo>
                  <a:cubicBezTo>
                    <a:pt x="277" y="140"/>
                    <a:pt x="277" y="138"/>
                    <a:pt x="276" y="139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6" y="143"/>
                    <a:pt x="276" y="143"/>
                    <a:pt x="276" y="143"/>
                  </a:cubicBezTo>
                  <a:cubicBezTo>
                    <a:pt x="275" y="143"/>
                    <a:pt x="275" y="143"/>
                    <a:pt x="275" y="143"/>
                  </a:cubicBezTo>
                  <a:cubicBezTo>
                    <a:pt x="275" y="144"/>
                    <a:pt x="275" y="144"/>
                    <a:pt x="275" y="144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5" y="146"/>
                    <a:pt x="275" y="146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2" y="157"/>
                    <a:pt x="281" y="157"/>
                    <a:pt x="282" y="158"/>
                  </a:cubicBezTo>
                  <a:cubicBezTo>
                    <a:pt x="282" y="159"/>
                    <a:pt x="282" y="159"/>
                    <a:pt x="283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9" y="165"/>
                    <a:pt x="289" y="165"/>
                    <a:pt x="289" y="165"/>
                  </a:cubicBezTo>
                  <a:cubicBezTo>
                    <a:pt x="290" y="166"/>
                    <a:pt x="290" y="166"/>
                    <a:pt x="290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2" y="166"/>
                    <a:pt x="292" y="166"/>
                    <a:pt x="292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4" y="166"/>
                    <a:pt x="294" y="166"/>
                    <a:pt x="294" y="166"/>
                  </a:cubicBezTo>
                  <a:cubicBezTo>
                    <a:pt x="295" y="166"/>
                    <a:pt x="295" y="166"/>
                    <a:pt x="295" y="166"/>
                  </a:cubicBezTo>
                  <a:cubicBezTo>
                    <a:pt x="295" y="165"/>
                    <a:pt x="295" y="165"/>
                    <a:pt x="295" y="16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298" y="165"/>
                    <a:pt x="299" y="163"/>
                    <a:pt x="299" y="165"/>
                  </a:cubicBezTo>
                  <a:cubicBezTo>
                    <a:pt x="301" y="165"/>
                    <a:pt x="301" y="165"/>
                    <a:pt x="301" y="165"/>
                  </a:cubicBezTo>
                  <a:cubicBezTo>
                    <a:pt x="301" y="166"/>
                    <a:pt x="301" y="166"/>
                    <a:pt x="301" y="166"/>
                  </a:cubicBezTo>
                  <a:cubicBezTo>
                    <a:pt x="303" y="166"/>
                    <a:pt x="303" y="165"/>
                    <a:pt x="304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6" y="164"/>
                    <a:pt x="306" y="164"/>
                    <a:pt x="306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3"/>
                    <a:pt x="306" y="164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62"/>
                    <a:pt x="310" y="162"/>
                    <a:pt x="312" y="162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15" y="164"/>
                    <a:pt x="315" y="164"/>
                    <a:pt x="315" y="16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8" y="167"/>
                    <a:pt x="318" y="167"/>
                    <a:pt x="318" y="167"/>
                  </a:cubicBezTo>
                  <a:cubicBezTo>
                    <a:pt x="318" y="166"/>
                    <a:pt x="318" y="166"/>
                    <a:pt x="318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1" y="168"/>
                    <a:pt x="321" y="168"/>
                    <a:pt x="321" y="168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3" y="169"/>
                    <a:pt x="325" y="170"/>
                    <a:pt x="323" y="170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23" y="176"/>
                    <a:pt x="323" y="176"/>
                    <a:pt x="323" y="176"/>
                  </a:cubicBezTo>
                  <a:cubicBezTo>
                    <a:pt x="322" y="177"/>
                    <a:pt x="322" y="177"/>
                    <a:pt x="322" y="178"/>
                  </a:cubicBezTo>
                  <a:cubicBezTo>
                    <a:pt x="322" y="180"/>
                    <a:pt x="323" y="180"/>
                    <a:pt x="323" y="181"/>
                  </a:cubicBezTo>
                  <a:cubicBezTo>
                    <a:pt x="325" y="183"/>
                    <a:pt x="325" y="183"/>
                    <a:pt x="325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6"/>
                    <a:pt x="327" y="186"/>
                    <a:pt x="327" y="186"/>
                  </a:cubicBezTo>
                  <a:cubicBezTo>
                    <a:pt x="327" y="187"/>
                    <a:pt x="327" y="187"/>
                    <a:pt x="327" y="187"/>
                  </a:cubicBezTo>
                  <a:cubicBezTo>
                    <a:pt x="328" y="188"/>
                    <a:pt x="328" y="188"/>
                    <a:pt x="328" y="188"/>
                  </a:cubicBezTo>
                  <a:cubicBezTo>
                    <a:pt x="328" y="189"/>
                    <a:pt x="328" y="189"/>
                    <a:pt x="328" y="189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9" y="192"/>
                    <a:pt x="329" y="192"/>
                    <a:pt x="329" y="192"/>
                  </a:cubicBezTo>
                  <a:cubicBezTo>
                    <a:pt x="330" y="193"/>
                    <a:pt x="330" y="193"/>
                    <a:pt x="330" y="193"/>
                  </a:cubicBezTo>
                  <a:cubicBezTo>
                    <a:pt x="330" y="195"/>
                    <a:pt x="330" y="194"/>
                    <a:pt x="329" y="195"/>
                  </a:cubicBezTo>
                  <a:cubicBezTo>
                    <a:pt x="330" y="196"/>
                    <a:pt x="330" y="196"/>
                    <a:pt x="330" y="196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1" y="199"/>
                    <a:pt x="331" y="199"/>
                    <a:pt x="330" y="200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29" y="203"/>
                    <a:pt x="329" y="202"/>
                    <a:pt x="328" y="204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28" y="206"/>
                    <a:pt x="328" y="206"/>
                    <a:pt x="328" y="206"/>
                  </a:cubicBezTo>
                  <a:cubicBezTo>
                    <a:pt x="327" y="207"/>
                    <a:pt x="327" y="207"/>
                    <a:pt x="327" y="207"/>
                  </a:cubicBezTo>
                  <a:cubicBezTo>
                    <a:pt x="327" y="210"/>
                    <a:pt x="327" y="211"/>
                    <a:pt x="327" y="214"/>
                  </a:cubicBezTo>
                  <a:cubicBezTo>
                    <a:pt x="327" y="215"/>
                    <a:pt x="327" y="215"/>
                    <a:pt x="327" y="215"/>
                  </a:cubicBezTo>
                  <a:cubicBezTo>
                    <a:pt x="328" y="216"/>
                    <a:pt x="328" y="216"/>
                    <a:pt x="328" y="216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0" y="220"/>
                    <a:pt x="330" y="220"/>
                    <a:pt x="330" y="221"/>
                  </a:cubicBezTo>
                  <a:cubicBezTo>
                    <a:pt x="331" y="221"/>
                    <a:pt x="331" y="221"/>
                    <a:pt x="331" y="221"/>
                  </a:cubicBezTo>
                  <a:cubicBezTo>
                    <a:pt x="331" y="222"/>
                    <a:pt x="331" y="222"/>
                    <a:pt x="331" y="222"/>
                  </a:cubicBezTo>
                  <a:cubicBezTo>
                    <a:pt x="331" y="223"/>
                    <a:pt x="331" y="223"/>
                    <a:pt x="331" y="223"/>
                  </a:cubicBezTo>
                  <a:cubicBezTo>
                    <a:pt x="331" y="225"/>
                    <a:pt x="331" y="225"/>
                    <a:pt x="331" y="225"/>
                  </a:cubicBezTo>
                  <a:cubicBezTo>
                    <a:pt x="331" y="226"/>
                    <a:pt x="331" y="226"/>
                    <a:pt x="331" y="226"/>
                  </a:cubicBezTo>
                  <a:cubicBezTo>
                    <a:pt x="331" y="227"/>
                    <a:pt x="331" y="227"/>
                    <a:pt x="331" y="227"/>
                  </a:cubicBezTo>
                  <a:cubicBezTo>
                    <a:pt x="332" y="227"/>
                    <a:pt x="332" y="227"/>
                    <a:pt x="332" y="227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3" y="229"/>
                    <a:pt x="333" y="228"/>
                    <a:pt x="333" y="230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3" y="233"/>
                    <a:pt x="333" y="233"/>
                    <a:pt x="333" y="233"/>
                  </a:cubicBezTo>
                  <a:cubicBezTo>
                    <a:pt x="333" y="234"/>
                    <a:pt x="333" y="234"/>
                    <a:pt x="333" y="234"/>
                  </a:cubicBezTo>
                  <a:cubicBezTo>
                    <a:pt x="334" y="235"/>
                    <a:pt x="334" y="235"/>
                    <a:pt x="334" y="235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7" y="239"/>
                    <a:pt x="337" y="239"/>
                    <a:pt x="337" y="239"/>
                  </a:cubicBezTo>
                  <a:cubicBezTo>
                    <a:pt x="337" y="241"/>
                    <a:pt x="337" y="241"/>
                    <a:pt x="338" y="242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39" y="245"/>
                    <a:pt x="339" y="245"/>
                    <a:pt x="339" y="245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9" y="248"/>
                    <a:pt x="339" y="248"/>
                    <a:pt x="339" y="248"/>
                  </a:cubicBezTo>
                  <a:cubicBezTo>
                    <a:pt x="340" y="248"/>
                    <a:pt x="340" y="248"/>
                    <a:pt x="340" y="248"/>
                  </a:cubicBezTo>
                  <a:cubicBezTo>
                    <a:pt x="340" y="249"/>
                    <a:pt x="340" y="249"/>
                    <a:pt x="340" y="249"/>
                  </a:cubicBezTo>
                  <a:cubicBezTo>
                    <a:pt x="341" y="249"/>
                    <a:pt x="341" y="249"/>
                    <a:pt x="341" y="249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44" y="249"/>
                    <a:pt x="344" y="249"/>
                    <a:pt x="344" y="249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7" y="248"/>
                    <a:pt x="347" y="248"/>
                    <a:pt x="347" y="248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50" y="248"/>
                    <a:pt x="350" y="248"/>
                    <a:pt x="350" y="248"/>
                  </a:cubicBezTo>
                  <a:cubicBezTo>
                    <a:pt x="352" y="248"/>
                    <a:pt x="352" y="248"/>
                    <a:pt x="352" y="248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5" y="247"/>
                    <a:pt x="355" y="247"/>
                    <a:pt x="355" y="247"/>
                  </a:cubicBezTo>
                  <a:cubicBezTo>
                    <a:pt x="355" y="246"/>
                    <a:pt x="355" y="246"/>
                    <a:pt x="355" y="246"/>
                  </a:cubicBezTo>
                  <a:cubicBezTo>
                    <a:pt x="357" y="245"/>
                    <a:pt x="357" y="245"/>
                    <a:pt x="357" y="245"/>
                  </a:cubicBezTo>
                  <a:cubicBezTo>
                    <a:pt x="359" y="243"/>
                    <a:pt x="359" y="243"/>
                    <a:pt x="359" y="243"/>
                  </a:cubicBezTo>
                  <a:cubicBezTo>
                    <a:pt x="361" y="241"/>
                    <a:pt x="361" y="241"/>
                    <a:pt x="361" y="241"/>
                  </a:cubicBezTo>
                  <a:cubicBezTo>
                    <a:pt x="361" y="240"/>
                    <a:pt x="361" y="240"/>
                    <a:pt x="361" y="240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8"/>
                    <a:pt x="362" y="238"/>
                    <a:pt x="362" y="238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5" y="236"/>
                    <a:pt x="365" y="236"/>
                    <a:pt x="365" y="236"/>
                  </a:cubicBezTo>
                  <a:cubicBezTo>
                    <a:pt x="365" y="235"/>
                    <a:pt x="365" y="235"/>
                    <a:pt x="365" y="235"/>
                  </a:cubicBezTo>
                  <a:cubicBezTo>
                    <a:pt x="365" y="233"/>
                    <a:pt x="365" y="233"/>
                    <a:pt x="365" y="233"/>
                  </a:cubicBezTo>
                  <a:cubicBezTo>
                    <a:pt x="365" y="231"/>
                    <a:pt x="365" y="232"/>
                    <a:pt x="365" y="230"/>
                  </a:cubicBezTo>
                  <a:cubicBezTo>
                    <a:pt x="366" y="229"/>
                    <a:pt x="366" y="229"/>
                    <a:pt x="366" y="229"/>
                  </a:cubicBezTo>
                  <a:cubicBezTo>
                    <a:pt x="367" y="229"/>
                    <a:pt x="367" y="229"/>
                    <a:pt x="367" y="229"/>
                  </a:cubicBezTo>
                  <a:cubicBezTo>
                    <a:pt x="368" y="229"/>
                    <a:pt x="368" y="229"/>
                    <a:pt x="368" y="229"/>
                  </a:cubicBezTo>
                  <a:cubicBezTo>
                    <a:pt x="369" y="228"/>
                    <a:pt x="369" y="228"/>
                    <a:pt x="369" y="228"/>
                  </a:cubicBezTo>
                  <a:cubicBezTo>
                    <a:pt x="369" y="227"/>
                    <a:pt x="369" y="227"/>
                    <a:pt x="369" y="227"/>
                  </a:cubicBezTo>
                  <a:cubicBezTo>
                    <a:pt x="370" y="227"/>
                    <a:pt x="370" y="227"/>
                    <a:pt x="370" y="227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3"/>
                    <a:pt x="370" y="223"/>
                    <a:pt x="370" y="223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19"/>
                    <a:pt x="369" y="219"/>
                    <a:pt x="369" y="219"/>
                  </a:cubicBezTo>
                  <a:cubicBezTo>
                    <a:pt x="368" y="218"/>
                    <a:pt x="368" y="218"/>
                    <a:pt x="368" y="218"/>
                  </a:cubicBezTo>
                  <a:cubicBezTo>
                    <a:pt x="371" y="216"/>
                    <a:pt x="371" y="216"/>
                    <a:pt x="371" y="216"/>
                  </a:cubicBezTo>
                  <a:cubicBezTo>
                    <a:pt x="372" y="215"/>
                    <a:pt x="372" y="215"/>
                    <a:pt x="372" y="215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5" y="211"/>
                    <a:pt x="376" y="213"/>
                    <a:pt x="378" y="210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9" y="208"/>
                    <a:pt x="379" y="208"/>
                    <a:pt x="379" y="208"/>
                  </a:cubicBezTo>
                  <a:cubicBezTo>
                    <a:pt x="380" y="207"/>
                    <a:pt x="380" y="207"/>
                    <a:pt x="380" y="207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379" y="205"/>
                    <a:pt x="379" y="205"/>
                    <a:pt x="379" y="205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80" y="200"/>
                    <a:pt x="380" y="200"/>
                    <a:pt x="380" y="200"/>
                  </a:cubicBezTo>
                  <a:cubicBezTo>
                    <a:pt x="379" y="196"/>
                    <a:pt x="380" y="199"/>
                    <a:pt x="379" y="197"/>
                  </a:cubicBezTo>
                  <a:cubicBezTo>
                    <a:pt x="378" y="196"/>
                    <a:pt x="378" y="195"/>
                    <a:pt x="378" y="194"/>
                  </a:cubicBezTo>
                  <a:cubicBezTo>
                    <a:pt x="377" y="194"/>
                    <a:pt x="377" y="194"/>
                    <a:pt x="377" y="194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90"/>
                    <a:pt x="377" y="192"/>
                    <a:pt x="378" y="191"/>
                  </a:cubicBezTo>
                  <a:cubicBezTo>
                    <a:pt x="378" y="191"/>
                    <a:pt x="378" y="191"/>
                    <a:pt x="378" y="191"/>
                  </a:cubicBezTo>
                  <a:cubicBezTo>
                    <a:pt x="377" y="190"/>
                    <a:pt x="377" y="190"/>
                    <a:pt x="377" y="190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8" y="186"/>
                    <a:pt x="378" y="186"/>
                    <a:pt x="378" y="186"/>
                  </a:cubicBezTo>
                  <a:cubicBezTo>
                    <a:pt x="377" y="186"/>
                    <a:pt x="377" y="186"/>
                    <a:pt x="377" y="186"/>
                  </a:cubicBezTo>
                  <a:cubicBezTo>
                    <a:pt x="378" y="185"/>
                    <a:pt x="378" y="185"/>
                    <a:pt x="378" y="185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9" y="183"/>
                    <a:pt x="379" y="183"/>
                    <a:pt x="379" y="183"/>
                  </a:cubicBezTo>
                  <a:cubicBezTo>
                    <a:pt x="379" y="182"/>
                    <a:pt x="379" y="182"/>
                    <a:pt x="379" y="182"/>
                  </a:cubicBezTo>
                  <a:cubicBezTo>
                    <a:pt x="380" y="181"/>
                    <a:pt x="380" y="181"/>
                    <a:pt x="380" y="181"/>
                  </a:cubicBezTo>
                  <a:cubicBezTo>
                    <a:pt x="381" y="180"/>
                    <a:pt x="381" y="180"/>
                    <a:pt x="381" y="180"/>
                  </a:cubicBezTo>
                  <a:cubicBezTo>
                    <a:pt x="381" y="179"/>
                    <a:pt x="381" y="179"/>
                    <a:pt x="381" y="179"/>
                  </a:cubicBezTo>
                  <a:cubicBezTo>
                    <a:pt x="382" y="178"/>
                    <a:pt x="382" y="178"/>
                    <a:pt x="382" y="178"/>
                  </a:cubicBezTo>
                  <a:cubicBezTo>
                    <a:pt x="383" y="177"/>
                    <a:pt x="383" y="177"/>
                    <a:pt x="383" y="177"/>
                  </a:cubicBezTo>
                  <a:cubicBezTo>
                    <a:pt x="385" y="175"/>
                    <a:pt x="385" y="175"/>
                    <a:pt x="385" y="175"/>
                  </a:cubicBezTo>
                  <a:cubicBezTo>
                    <a:pt x="387" y="173"/>
                    <a:pt x="387" y="173"/>
                    <a:pt x="387" y="173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8" y="172"/>
                    <a:pt x="388" y="172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90" y="170"/>
                    <a:pt x="390" y="170"/>
                    <a:pt x="390" y="170"/>
                  </a:cubicBezTo>
                  <a:cubicBezTo>
                    <a:pt x="391" y="168"/>
                    <a:pt x="391" y="168"/>
                    <a:pt x="391" y="168"/>
                  </a:cubicBezTo>
                  <a:cubicBezTo>
                    <a:pt x="393" y="167"/>
                    <a:pt x="393" y="167"/>
                    <a:pt x="393" y="167"/>
                  </a:cubicBezTo>
                  <a:cubicBezTo>
                    <a:pt x="394" y="165"/>
                    <a:pt x="394" y="165"/>
                    <a:pt x="394" y="165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5" y="161"/>
                    <a:pt x="396" y="161"/>
                    <a:pt x="396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2"/>
                    <a:pt x="399" y="152"/>
                    <a:pt x="398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6" y="151"/>
                    <a:pt x="397" y="151"/>
                    <a:pt x="395" y="151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1" y="152"/>
                    <a:pt x="392" y="152"/>
                    <a:pt x="391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8" y="153"/>
                    <a:pt x="388" y="153"/>
                    <a:pt x="388" y="153"/>
                  </a:cubicBezTo>
                  <a:cubicBezTo>
                    <a:pt x="387" y="154"/>
                    <a:pt x="387" y="154"/>
                    <a:pt x="387" y="154"/>
                  </a:cubicBezTo>
                  <a:cubicBezTo>
                    <a:pt x="385" y="153"/>
                    <a:pt x="386" y="154"/>
                    <a:pt x="385" y="152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384" y="151"/>
                    <a:pt x="383" y="152"/>
                    <a:pt x="384" y="150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5" y="149"/>
                    <a:pt x="385" y="149"/>
                    <a:pt x="385" y="149"/>
                  </a:cubicBezTo>
                  <a:cubicBezTo>
                    <a:pt x="387" y="149"/>
                    <a:pt x="387" y="149"/>
                    <a:pt x="389" y="148"/>
                  </a:cubicBezTo>
                  <a:cubicBezTo>
                    <a:pt x="390" y="147"/>
                    <a:pt x="388" y="147"/>
                    <a:pt x="391" y="147"/>
                  </a:cubicBezTo>
                  <a:cubicBezTo>
                    <a:pt x="392" y="147"/>
                    <a:pt x="392" y="147"/>
                    <a:pt x="393" y="147"/>
                  </a:cubicBezTo>
                  <a:cubicBezTo>
                    <a:pt x="393" y="146"/>
                    <a:pt x="393" y="147"/>
                    <a:pt x="394" y="146"/>
                  </a:cubicBezTo>
                  <a:cubicBezTo>
                    <a:pt x="394" y="146"/>
                    <a:pt x="395" y="146"/>
                    <a:pt x="395" y="146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6" y="144"/>
                    <a:pt x="396" y="144"/>
                    <a:pt x="396" y="144"/>
                  </a:cubicBezTo>
                  <a:cubicBezTo>
                    <a:pt x="398" y="144"/>
                    <a:pt x="398" y="144"/>
                    <a:pt x="399" y="144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1" y="142"/>
                    <a:pt x="401" y="142"/>
                    <a:pt x="401" y="142"/>
                  </a:cubicBezTo>
                  <a:cubicBezTo>
                    <a:pt x="401" y="141"/>
                    <a:pt x="401" y="141"/>
                    <a:pt x="401" y="141"/>
                  </a:cubicBezTo>
                  <a:cubicBezTo>
                    <a:pt x="402" y="141"/>
                    <a:pt x="402" y="141"/>
                    <a:pt x="402" y="141"/>
                  </a:cubicBezTo>
                  <a:cubicBezTo>
                    <a:pt x="403" y="141"/>
                    <a:pt x="403" y="141"/>
                    <a:pt x="403" y="141"/>
                  </a:cubicBezTo>
                  <a:cubicBezTo>
                    <a:pt x="403" y="140"/>
                    <a:pt x="403" y="140"/>
                    <a:pt x="403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6" y="140"/>
                    <a:pt x="405" y="140"/>
                    <a:pt x="406" y="140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8" y="138"/>
                    <a:pt x="408" y="138"/>
                    <a:pt x="408" y="138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10" y="136"/>
                    <a:pt x="410" y="136"/>
                    <a:pt x="410" y="136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10" y="133"/>
                    <a:pt x="410" y="133"/>
                    <a:pt x="410" y="133"/>
                  </a:cubicBezTo>
                  <a:cubicBezTo>
                    <a:pt x="412" y="132"/>
                    <a:pt x="412" y="132"/>
                    <a:pt x="412" y="132"/>
                  </a:cubicBezTo>
                  <a:cubicBezTo>
                    <a:pt x="413" y="131"/>
                    <a:pt x="413" y="131"/>
                    <a:pt x="413" y="131"/>
                  </a:cubicBezTo>
                  <a:cubicBezTo>
                    <a:pt x="413" y="130"/>
                    <a:pt x="413" y="130"/>
                    <a:pt x="413" y="130"/>
                  </a:cubicBezTo>
                  <a:cubicBezTo>
                    <a:pt x="414" y="130"/>
                    <a:pt x="414" y="130"/>
                    <a:pt x="414" y="130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4" y="128"/>
                    <a:pt x="414" y="128"/>
                    <a:pt x="414" y="128"/>
                  </a:cubicBezTo>
                  <a:cubicBezTo>
                    <a:pt x="413" y="127"/>
                    <a:pt x="413" y="127"/>
                    <a:pt x="413" y="127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411" y="125"/>
                    <a:pt x="410" y="125"/>
                    <a:pt x="409" y="125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1"/>
                    <a:pt x="408" y="121"/>
                    <a:pt x="408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3" y="125"/>
                    <a:pt x="403" y="125"/>
                    <a:pt x="401" y="125"/>
                  </a:cubicBezTo>
                  <a:cubicBezTo>
                    <a:pt x="400" y="125"/>
                    <a:pt x="400" y="125"/>
                    <a:pt x="400" y="125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2"/>
                    <a:pt x="400" y="121"/>
                    <a:pt x="398" y="121"/>
                  </a:cubicBezTo>
                  <a:cubicBezTo>
                    <a:pt x="398" y="121"/>
                    <a:pt x="398" y="121"/>
                    <a:pt x="398" y="121"/>
                  </a:cubicBezTo>
                  <a:cubicBezTo>
                    <a:pt x="397" y="122"/>
                    <a:pt x="397" y="122"/>
                    <a:pt x="397" y="122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0"/>
                    <a:pt x="397" y="120"/>
                    <a:pt x="397" y="120"/>
                  </a:cubicBezTo>
                  <a:cubicBezTo>
                    <a:pt x="397" y="119"/>
                    <a:pt x="397" y="119"/>
                    <a:pt x="397" y="119"/>
                  </a:cubicBezTo>
                  <a:cubicBezTo>
                    <a:pt x="395" y="118"/>
                    <a:pt x="395" y="118"/>
                    <a:pt x="395" y="118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3" y="115"/>
                    <a:pt x="393" y="115"/>
                    <a:pt x="393" y="115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5" y="112"/>
                    <a:pt x="395" y="112"/>
                    <a:pt x="395" y="112"/>
                  </a:cubicBezTo>
                  <a:cubicBezTo>
                    <a:pt x="397" y="113"/>
                    <a:pt x="396" y="113"/>
                    <a:pt x="397" y="114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6"/>
                    <a:pt x="398" y="116"/>
                    <a:pt x="398" y="116"/>
                  </a:cubicBezTo>
                  <a:cubicBezTo>
                    <a:pt x="399" y="117"/>
                    <a:pt x="399" y="117"/>
                    <a:pt x="399" y="117"/>
                  </a:cubicBezTo>
                  <a:cubicBezTo>
                    <a:pt x="400" y="118"/>
                    <a:pt x="400" y="118"/>
                    <a:pt x="400" y="118"/>
                  </a:cubicBezTo>
                  <a:cubicBezTo>
                    <a:pt x="401" y="118"/>
                    <a:pt x="401" y="118"/>
                    <a:pt x="401" y="118"/>
                  </a:cubicBezTo>
                  <a:cubicBezTo>
                    <a:pt x="401" y="119"/>
                    <a:pt x="401" y="119"/>
                    <a:pt x="401" y="119"/>
                  </a:cubicBezTo>
                  <a:cubicBezTo>
                    <a:pt x="402" y="119"/>
                    <a:pt x="402" y="119"/>
                    <a:pt x="402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5" y="120"/>
                    <a:pt x="404" y="120"/>
                    <a:pt x="404" y="120"/>
                  </a:cubicBezTo>
                  <a:cubicBezTo>
                    <a:pt x="406" y="120"/>
                    <a:pt x="406" y="120"/>
                    <a:pt x="406" y="120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1"/>
                    <a:pt x="409" y="121"/>
                    <a:pt x="409" y="121"/>
                  </a:cubicBezTo>
                  <a:cubicBezTo>
                    <a:pt x="410" y="122"/>
                    <a:pt x="410" y="122"/>
                    <a:pt x="410" y="122"/>
                  </a:cubicBezTo>
                  <a:cubicBezTo>
                    <a:pt x="412" y="122"/>
                    <a:pt x="412" y="122"/>
                    <a:pt x="412" y="122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6" y="122"/>
                    <a:pt x="416" y="122"/>
                    <a:pt x="416" y="122"/>
                  </a:cubicBezTo>
                  <a:cubicBezTo>
                    <a:pt x="417" y="123"/>
                    <a:pt x="417" y="123"/>
                    <a:pt x="417" y="123"/>
                  </a:cubicBezTo>
                  <a:cubicBezTo>
                    <a:pt x="418" y="123"/>
                    <a:pt x="418" y="123"/>
                    <a:pt x="420" y="122"/>
                  </a:cubicBezTo>
                  <a:cubicBezTo>
                    <a:pt x="420" y="122"/>
                    <a:pt x="420" y="122"/>
                    <a:pt x="420" y="122"/>
                  </a:cubicBezTo>
                  <a:cubicBezTo>
                    <a:pt x="425" y="122"/>
                    <a:pt x="425" y="122"/>
                    <a:pt x="425" y="122"/>
                  </a:cubicBezTo>
                  <a:cubicBezTo>
                    <a:pt x="426" y="122"/>
                    <a:pt x="426" y="122"/>
                    <a:pt x="426" y="122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7" y="124"/>
                    <a:pt x="427" y="124"/>
                    <a:pt x="427" y="124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1" y="130"/>
                    <a:pt x="431" y="130"/>
                    <a:pt x="431" y="130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2"/>
                    <a:pt x="435" y="132"/>
                    <a:pt x="436" y="131"/>
                  </a:cubicBezTo>
                  <a:cubicBezTo>
                    <a:pt x="436" y="131"/>
                    <a:pt x="436" y="131"/>
                    <a:pt x="436" y="131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7" y="129"/>
                    <a:pt x="437" y="129"/>
                    <a:pt x="437" y="129"/>
                  </a:cubicBezTo>
                  <a:cubicBezTo>
                    <a:pt x="437" y="131"/>
                    <a:pt x="437" y="131"/>
                    <a:pt x="437" y="131"/>
                  </a:cubicBezTo>
                  <a:cubicBezTo>
                    <a:pt x="438" y="132"/>
                    <a:pt x="437" y="131"/>
                    <a:pt x="437" y="132"/>
                  </a:cubicBezTo>
                  <a:cubicBezTo>
                    <a:pt x="438" y="133"/>
                    <a:pt x="438" y="133"/>
                    <a:pt x="437" y="133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8" y="137"/>
                    <a:pt x="438" y="138"/>
                    <a:pt x="438" y="140"/>
                  </a:cubicBezTo>
                  <a:cubicBezTo>
                    <a:pt x="439" y="142"/>
                    <a:pt x="439" y="142"/>
                    <a:pt x="439" y="144"/>
                  </a:cubicBezTo>
                  <a:cubicBezTo>
                    <a:pt x="440" y="144"/>
                    <a:pt x="440" y="144"/>
                    <a:pt x="440" y="144"/>
                  </a:cubicBezTo>
                  <a:cubicBezTo>
                    <a:pt x="440" y="145"/>
                    <a:pt x="440" y="145"/>
                    <a:pt x="440" y="145"/>
                  </a:cubicBezTo>
                  <a:cubicBezTo>
                    <a:pt x="441" y="146"/>
                    <a:pt x="441" y="146"/>
                    <a:pt x="441" y="146"/>
                  </a:cubicBezTo>
                  <a:cubicBezTo>
                    <a:pt x="441" y="147"/>
                    <a:pt x="441" y="147"/>
                    <a:pt x="441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42" y="150"/>
                    <a:pt x="442" y="150"/>
                    <a:pt x="442" y="150"/>
                  </a:cubicBezTo>
                  <a:cubicBezTo>
                    <a:pt x="443" y="151"/>
                    <a:pt x="443" y="151"/>
                    <a:pt x="443" y="151"/>
                  </a:cubicBezTo>
                  <a:cubicBezTo>
                    <a:pt x="443" y="153"/>
                    <a:pt x="443" y="153"/>
                    <a:pt x="443" y="153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4" y="154"/>
                    <a:pt x="444" y="154"/>
                    <a:pt x="444" y="154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6"/>
                    <a:pt x="444" y="156"/>
                    <a:pt x="444" y="156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8"/>
                    <a:pt x="445" y="158"/>
                    <a:pt x="445" y="158"/>
                  </a:cubicBezTo>
                  <a:cubicBezTo>
                    <a:pt x="447" y="159"/>
                    <a:pt x="447" y="159"/>
                    <a:pt x="447" y="159"/>
                  </a:cubicBezTo>
                  <a:cubicBezTo>
                    <a:pt x="448" y="157"/>
                    <a:pt x="447" y="157"/>
                    <a:pt x="448" y="156"/>
                  </a:cubicBezTo>
                  <a:cubicBezTo>
                    <a:pt x="448" y="156"/>
                    <a:pt x="449" y="156"/>
                    <a:pt x="449" y="156"/>
                  </a:cubicBezTo>
                  <a:cubicBezTo>
                    <a:pt x="449" y="156"/>
                    <a:pt x="449" y="156"/>
                    <a:pt x="449" y="156"/>
                  </a:cubicBezTo>
                  <a:cubicBezTo>
                    <a:pt x="449" y="155"/>
                    <a:pt x="449" y="155"/>
                    <a:pt x="450" y="154"/>
                  </a:cubicBezTo>
                  <a:cubicBezTo>
                    <a:pt x="450" y="154"/>
                    <a:pt x="450" y="154"/>
                    <a:pt x="450" y="154"/>
                  </a:cubicBezTo>
                  <a:cubicBezTo>
                    <a:pt x="451" y="153"/>
                    <a:pt x="451" y="153"/>
                    <a:pt x="451" y="153"/>
                  </a:cubicBezTo>
                  <a:cubicBezTo>
                    <a:pt x="450" y="152"/>
                    <a:pt x="450" y="153"/>
                    <a:pt x="450" y="152"/>
                  </a:cubicBezTo>
                  <a:cubicBezTo>
                    <a:pt x="450" y="151"/>
                    <a:pt x="450" y="151"/>
                    <a:pt x="451" y="151"/>
                  </a:cubicBezTo>
                  <a:cubicBezTo>
                    <a:pt x="451" y="150"/>
                    <a:pt x="451" y="150"/>
                    <a:pt x="451" y="150"/>
                  </a:cubicBezTo>
                  <a:cubicBezTo>
                    <a:pt x="451" y="149"/>
                    <a:pt x="451" y="149"/>
                    <a:pt x="451" y="149"/>
                  </a:cubicBezTo>
                  <a:cubicBezTo>
                    <a:pt x="451" y="147"/>
                    <a:pt x="451" y="147"/>
                    <a:pt x="451" y="147"/>
                  </a:cubicBezTo>
                  <a:cubicBezTo>
                    <a:pt x="451" y="146"/>
                    <a:pt x="451" y="148"/>
                    <a:pt x="451" y="145"/>
                  </a:cubicBezTo>
                  <a:cubicBezTo>
                    <a:pt x="451" y="143"/>
                    <a:pt x="451" y="144"/>
                    <a:pt x="451" y="143"/>
                  </a:cubicBezTo>
                  <a:cubicBezTo>
                    <a:pt x="451" y="143"/>
                    <a:pt x="452" y="143"/>
                    <a:pt x="452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2" y="143"/>
                    <a:pt x="452" y="142"/>
                    <a:pt x="453" y="142"/>
                  </a:cubicBezTo>
                  <a:cubicBezTo>
                    <a:pt x="454" y="141"/>
                    <a:pt x="452" y="142"/>
                    <a:pt x="454" y="141"/>
                  </a:cubicBezTo>
                  <a:cubicBezTo>
                    <a:pt x="455" y="141"/>
                    <a:pt x="455" y="141"/>
                    <a:pt x="455" y="141"/>
                  </a:cubicBezTo>
                  <a:cubicBezTo>
                    <a:pt x="455" y="140"/>
                    <a:pt x="455" y="140"/>
                    <a:pt x="455" y="140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9" y="136"/>
                    <a:pt x="459" y="136"/>
                    <a:pt x="459" y="136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2" y="134"/>
                    <a:pt x="462" y="134"/>
                    <a:pt x="462" y="134"/>
                  </a:cubicBezTo>
                  <a:cubicBezTo>
                    <a:pt x="463" y="132"/>
                    <a:pt x="463" y="132"/>
                    <a:pt x="463" y="132"/>
                  </a:cubicBezTo>
                  <a:cubicBezTo>
                    <a:pt x="463" y="131"/>
                    <a:pt x="463" y="131"/>
                    <a:pt x="463" y="131"/>
                  </a:cubicBezTo>
                  <a:cubicBezTo>
                    <a:pt x="464" y="130"/>
                    <a:pt x="464" y="130"/>
                    <a:pt x="464" y="130"/>
                  </a:cubicBezTo>
                  <a:cubicBezTo>
                    <a:pt x="465" y="130"/>
                    <a:pt x="465" y="130"/>
                    <a:pt x="465" y="130"/>
                  </a:cubicBezTo>
                  <a:cubicBezTo>
                    <a:pt x="466" y="130"/>
                    <a:pt x="466" y="130"/>
                    <a:pt x="466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70" y="130"/>
                    <a:pt x="470" y="130"/>
                    <a:pt x="470" y="130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2" y="128"/>
                    <a:pt x="472" y="128"/>
                    <a:pt x="472" y="128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73" y="130"/>
                    <a:pt x="473" y="130"/>
                    <a:pt x="473" y="130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6" y="135"/>
                    <a:pt x="476" y="135"/>
                    <a:pt x="476" y="135"/>
                  </a:cubicBezTo>
                  <a:cubicBezTo>
                    <a:pt x="476" y="136"/>
                    <a:pt x="476" y="136"/>
                    <a:pt x="476" y="136"/>
                  </a:cubicBezTo>
                  <a:cubicBezTo>
                    <a:pt x="477" y="137"/>
                    <a:pt x="477" y="137"/>
                    <a:pt x="477" y="138"/>
                  </a:cubicBezTo>
                  <a:cubicBezTo>
                    <a:pt x="477" y="139"/>
                    <a:pt x="479" y="140"/>
                    <a:pt x="477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8" y="142"/>
                    <a:pt x="477" y="142"/>
                    <a:pt x="479" y="143"/>
                  </a:cubicBezTo>
                  <a:cubicBezTo>
                    <a:pt x="480" y="141"/>
                    <a:pt x="480" y="141"/>
                    <a:pt x="480" y="141"/>
                  </a:cubicBezTo>
                  <a:cubicBezTo>
                    <a:pt x="481" y="140"/>
                    <a:pt x="480" y="141"/>
                    <a:pt x="482" y="140"/>
                  </a:cubicBezTo>
                  <a:cubicBezTo>
                    <a:pt x="483" y="142"/>
                    <a:pt x="483" y="141"/>
                    <a:pt x="483" y="143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486" y="153"/>
                    <a:pt x="485" y="152"/>
                    <a:pt x="485" y="152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4" y="159"/>
                    <a:pt x="484" y="159"/>
                    <a:pt x="484" y="159"/>
                  </a:cubicBezTo>
                  <a:cubicBezTo>
                    <a:pt x="485" y="159"/>
                    <a:pt x="485" y="159"/>
                    <a:pt x="485" y="159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3"/>
                    <a:pt x="487" y="163"/>
                    <a:pt x="487" y="163"/>
                  </a:cubicBezTo>
                  <a:cubicBezTo>
                    <a:pt x="488" y="164"/>
                    <a:pt x="488" y="162"/>
                    <a:pt x="488" y="165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90" y="169"/>
                    <a:pt x="489" y="169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2" y="172"/>
                    <a:pt x="492" y="172"/>
                    <a:pt x="494" y="173"/>
                  </a:cubicBezTo>
                  <a:cubicBezTo>
                    <a:pt x="495" y="172"/>
                    <a:pt x="495" y="172"/>
                    <a:pt x="495" y="172"/>
                  </a:cubicBezTo>
                  <a:cubicBezTo>
                    <a:pt x="495" y="171"/>
                    <a:pt x="495" y="171"/>
                    <a:pt x="495" y="171"/>
                  </a:cubicBezTo>
                  <a:cubicBezTo>
                    <a:pt x="495" y="170"/>
                    <a:pt x="495" y="170"/>
                    <a:pt x="495" y="170"/>
                  </a:cubicBezTo>
                  <a:cubicBezTo>
                    <a:pt x="493" y="169"/>
                    <a:pt x="493" y="169"/>
                    <a:pt x="493" y="169"/>
                  </a:cubicBezTo>
                  <a:cubicBezTo>
                    <a:pt x="493" y="167"/>
                    <a:pt x="494" y="166"/>
                    <a:pt x="493" y="164"/>
                  </a:cubicBezTo>
                  <a:cubicBezTo>
                    <a:pt x="492" y="163"/>
                    <a:pt x="492" y="163"/>
                    <a:pt x="492" y="163"/>
                  </a:cubicBezTo>
                  <a:cubicBezTo>
                    <a:pt x="491" y="162"/>
                    <a:pt x="491" y="162"/>
                    <a:pt x="491" y="162"/>
                  </a:cubicBezTo>
                  <a:cubicBezTo>
                    <a:pt x="490" y="161"/>
                    <a:pt x="490" y="161"/>
                    <a:pt x="490" y="161"/>
                  </a:cubicBezTo>
                  <a:cubicBezTo>
                    <a:pt x="488" y="160"/>
                    <a:pt x="488" y="161"/>
                    <a:pt x="488" y="159"/>
                  </a:cubicBezTo>
                  <a:cubicBezTo>
                    <a:pt x="487" y="158"/>
                    <a:pt x="487" y="158"/>
                    <a:pt x="487" y="158"/>
                  </a:cubicBezTo>
                  <a:cubicBezTo>
                    <a:pt x="487" y="157"/>
                    <a:pt x="487" y="157"/>
                    <a:pt x="487" y="157"/>
                  </a:cubicBezTo>
                  <a:cubicBezTo>
                    <a:pt x="487" y="156"/>
                    <a:pt x="487" y="156"/>
                    <a:pt x="487" y="156"/>
                  </a:cubicBezTo>
                  <a:cubicBezTo>
                    <a:pt x="486" y="156"/>
                    <a:pt x="486" y="156"/>
                    <a:pt x="486" y="156"/>
                  </a:cubicBezTo>
                  <a:cubicBezTo>
                    <a:pt x="486" y="153"/>
                    <a:pt x="486" y="154"/>
                    <a:pt x="486" y="151"/>
                  </a:cubicBezTo>
                  <a:cubicBezTo>
                    <a:pt x="487" y="151"/>
                    <a:pt x="487" y="151"/>
                    <a:pt x="487" y="151"/>
                  </a:cubicBezTo>
                  <a:cubicBezTo>
                    <a:pt x="487" y="150"/>
                    <a:pt x="487" y="150"/>
                    <a:pt x="487" y="150"/>
                  </a:cubicBezTo>
                  <a:cubicBezTo>
                    <a:pt x="487" y="149"/>
                    <a:pt x="487" y="149"/>
                    <a:pt x="487" y="149"/>
                  </a:cubicBezTo>
                  <a:cubicBezTo>
                    <a:pt x="487" y="148"/>
                    <a:pt x="487" y="148"/>
                    <a:pt x="487" y="148"/>
                  </a:cubicBezTo>
                  <a:cubicBezTo>
                    <a:pt x="489" y="148"/>
                    <a:pt x="489" y="148"/>
                    <a:pt x="489" y="148"/>
                  </a:cubicBezTo>
                  <a:cubicBezTo>
                    <a:pt x="489" y="150"/>
                    <a:pt x="487" y="149"/>
                    <a:pt x="490" y="149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3" y="152"/>
                    <a:pt x="493" y="152"/>
                    <a:pt x="493" y="152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4" y="154"/>
                    <a:pt x="494" y="154"/>
                    <a:pt x="494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497" y="157"/>
                    <a:pt x="497" y="157"/>
                    <a:pt x="497" y="157"/>
                  </a:cubicBezTo>
                  <a:cubicBezTo>
                    <a:pt x="498" y="156"/>
                    <a:pt x="498" y="156"/>
                    <a:pt x="498" y="156"/>
                  </a:cubicBezTo>
                  <a:cubicBezTo>
                    <a:pt x="499" y="155"/>
                    <a:pt x="499" y="155"/>
                    <a:pt x="499" y="155"/>
                  </a:cubicBezTo>
                  <a:cubicBezTo>
                    <a:pt x="499" y="154"/>
                    <a:pt x="499" y="154"/>
                    <a:pt x="499" y="154"/>
                  </a:cubicBezTo>
                  <a:cubicBezTo>
                    <a:pt x="501" y="154"/>
                    <a:pt x="501" y="154"/>
                    <a:pt x="501" y="154"/>
                  </a:cubicBezTo>
                  <a:cubicBezTo>
                    <a:pt x="501" y="153"/>
                    <a:pt x="501" y="153"/>
                    <a:pt x="501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2"/>
                    <a:pt x="503" y="152"/>
                    <a:pt x="503" y="152"/>
                  </a:cubicBezTo>
                  <a:cubicBezTo>
                    <a:pt x="503" y="151"/>
                    <a:pt x="503" y="151"/>
                    <a:pt x="503" y="151"/>
                  </a:cubicBezTo>
                  <a:cubicBezTo>
                    <a:pt x="503" y="150"/>
                    <a:pt x="503" y="149"/>
                    <a:pt x="504" y="149"/>
                  </a:cubicBezTo>
                  <a:cubicBezTo>
                    <a:pt x="504" y="147"/>
                    <a:pt x="504" y="147"/>
                    <a:pt x="504" y="147"/>
                  </a:cubicBezTo>
                  <a:cubicBezTo>
                    <a:pt x="503" y="146"/>
                    <a:pt x="503" y="146"/>
                    <a:pt x="503" y="146"/>
                  </a:cubicBezTo>
                  <a:cubicBezTo>
                    <a:pt x="503" y="144"/>
                    <a:pt x="503" y="144"/>
                    <a:pt x="503" y="144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02" y="142"/>
                    <a:pt x="502" y="142"/>
                    <a:pt x="502" y="142"/>
                  </a:cubicBezTo>
                  <a:cubicBezTo>
                    <a:pt x="502" y="141"/>
                    <a:pt x="502" y="141"/>
                    <a:pt x="502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8" y="137"/>
                    <a:pt x="498" y="137"/>
                    <a:pt x="498" y="137"/>
                  </a:cubicBezTo>
                  <a:cubicBezTo>
                    <a:pt x="498" y="134"/>
                    <a:pt x="497" y="135"/>
                    <a:pt x="498" y="134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501" y="131"/>
                    <a:pt x="500" y="131"/>
                    <a:pt x="502" y="130"/>
                  </a:cubicBezTo>
                  <a:cubicBezTo>
                    <a:pt x="504" y="131"/>
                    <a:pt x="503" y="130"/>
                    <a:pt x="504" y="131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3"/>
                    <a:pt x="507" y="134"/>
                    <a:pt x="505" y="134"/>
                  </a:cubicBezTo>
                  <a:cubicBezTo>
                    <a:pt x="503" y="134"/>
                    <a:pt x="503" y="134"/>
                    <a:pt x="503" y="134"/>
                  </a:cubicBezTo>
                  <a:cubicBezTo>
                    <a:pt x="503" y="135"/>
                    <a:pt x="503" y="135"/>
                    <a:pt x="503" y="135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5" y="137"/>
                    <a:pt x="505" y="137"/>
                    <a:pt x="505" y="137"/>
                  </a:cubicBezTo>
                  <a:cubicBezTo>
                    <a:pt x="506" y="136"/>
                    <a:pt x="506" y="136"/>
                    <a:pt x="506" y="136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6" y="133"/>
                    <a:pt x="506" y="133"/>
                    <a:pt x="506" y="133"/>
                  </a:cubicBezTo>
                  <a:cubicBezTo>
                    <a:pt x="506" y="132"/>
                    <a:pt x="506" y="132"/>
                    <a:pt x="506" y="132"/>
                  </a:cubicBezTo>
                  <a:cubicBezTo>
                    <a:pt x="506" y="132"/>
                    <a:pt x="506" y="132"/>
                    <a:pt x="506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510" y="130"/>
                    <a:pt x="510" y="130"/>
                    <a:pt x="510" y="130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6" y="128"/>
                    <a:pt x="516" y="128"/>
                    <a:pt x="516" y="128"/>
                  </a:cubicBezTo>
                  <a:cubicBezTo>
                    <a:pt x="518" y="126"/>
                    <a:pt x="518" y="126"/>
                    <a:pt x="518" y="126"/>
                  </a:cubicBezTo>
                  <a:cubicBezTo>
                    <a:pt x="519" y="125"/>
                    <a:pt x="519" y="125"/>
                    <a:pt x="519" y="125"/>
                  </a:cubicBezTo>
                  <a:cubicBezTo>
                    <a:pt x="520" y="125"/>
                    <a:pt x="520" y="125"/>
                    <a:pt x="520" y="125"/>
                  </a:cubicBezTo>
                  <a:cubicBezTo>
                    <a:pt x="521" y="124"/>
                    <a:pt x="521" y="124"/>
                    <a:pt x="521" y="124"/>
                  </a:cubicBezTo>
                  <a:cubicBezTo>
                    <a:pt x="521" y="123"/>
                    <a:pt x="521" y="123"/>
                    <a:pt x="521" y="123"/>
                  </a:cubicBezTo>
                  <a:cubicBezTo>
                    <a:pt x="522" y="122"/>
                    <a:pt x="522" y="122"/>
                    <a:pt x="522" y="122"/>
                  </a:cubicBezTo>
                  <a:cubicBezTo>
                    <a:pt x="522" y="121"/>
                    <a:pt x="522" y="121"/>
                    <a:pt x="522" y="121"/>
                  </a:cubicBezTo>
                  <a:cubicBezTo>
                    <a:pt x="523" y="121"/>
                    <a:pt x="523" y="121"/>
                    <a:pt x="523" y="121"/>
                  </a:cubicBezTo>
                  <a:cubicBezTo>
                    <a:pt x="524" y="118"/>
                    <a:pt x="524" y="120"/>
                    <a:pt x="524" y="118"/>
                  </a:cubicBezTo>
                  <a:cubicBezTo>
                    <a:pt x="525" y="117"/>
                    <a:pt x="525" y="117"/>
                    <a:pt x="525" y="117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26" y="115"/>
                    <a:pt x="526" y="115"/>
                    <a:pt x="526" y="115"/>
                  </a:cubicBezTo>
                  <a:cubicBezTo>
                    <a:pt x="527" y="114"/>
                    <a:pt x="527" y="114"/>
                    <a:pt x="527" y="114"/>
                  </a:cubicBezTo>
                  <a:cubicBezTo>
                    <a:pt x="527" y="111"/>
                    <a:pt x="527" y="113"/>
                    <a:pt x="526" y="112"/>
                  </a:cubicBezTo>
                  <a:cubicBezTo>
                    <a:pt x="525" y="112"/>
                    <a:pt x="525" y="112"/>
                    <a:pt x="525" y="112"/>
                  </a:cubicBezTo>
                  <a:cubicBezTo>
                    <a:pt x="526" y="111"/>
                    <a:pt x="526" y="111"/>
                    <a:pt x="526" y="111"/>
                  </a:cubicBezTo>
                  <a:cubicBezTo>
                    <a:pt x="527" y="111"/>
                    <a:pt x="527" y="111"/>
                    <a:pt x="527" y="111"/>
                  </a:cubicBezTo>
                  <a:cubicBezTo>
                    <a:pt x="527" y="110"/>
                    <a:pt x="527" y="110"/>
                    <a:pt x="527" y="110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27" y="108"/>
                    <a:pt x="527" y="109"/>
                    <a:pt x="526" y="108"/>
                  </a:cubicBezTo>
                  <a:cubicBezTo>
                    <a:pt x="525" y="106"/>
                    <a:pt x="525" y="106"/>
                    <a:pt x="525" y="106"/>
                  </a:cubicBezTo>
                  <a:cubicBezTo>
                    <a:pt x="525" y="105"/>
                    <a:pt x="525" y="105"/>
                    <a:pt x="525" y="105"/>
                  </a:cubicBezTo>
                  <a:cubicBezTo>
                    <a:pt x="524" y="105"/>
                    <a:pt x="524" y="105"/>
                    <a:pt x="524" y="105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23" y="103"/>
                    <a:pt x="523" y="103"/>
                    <a:pt x="523" y="103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4" y="100"/>
                    <a:pt x="524" y="100"/>
                    <a:pt x="524" y="100"/>
                  </a:cubicBezTo>
                  <a:cubicBezTo>
                    <a:pt x="525" y="99"/>
                    <a:pt x="525" y="99"/>
                    <a:pt x="525" y="99"/>
                  </a:cubicBezTo>
                  <a:cubicBezTo>
                    <a:pt x="526" y="99"/>
                    <a:pt x="526" y="99"/>
                    <a:pt x="526" y="99"/>
                  </a:cubicBezTo>
                  <a:cubicBezTo>
                    <a:pt x="527" y="98"/>
                    <a:pt x="527" y="98"/>
                    <a:pt x="527" y="98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6" y="96"/>
                    <a:pt x="526" y="97"/>
                    <a:pt x="525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3" y="98"/>
                    <a:pt x="523" y="98"/>
                    <a:pt x="523" y="98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19" y="94"/>
                    <a:pt x="520" y="96"/>
                    <a:pt x="520" y="93"/>
                  </a:cubicBezTo>
                  <a:cubicBezTo>
                    <a:pt x="523" y="93"/>
                    <a:pt x="521" y="94"/>
                    <a:pt x="522" y="92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24" y="92"/>
                    <a:pt x="524" y="92"/>
                    <a:pt x="524" y="92"/>
                  </a:cubicBezTo>
                  <a:cubicBezTo>
                    <a:pt x="525" y="90"/>
                    <a:pt x="525" y="90"/>
                    <a:pt x="525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6" y="92"/>
                    <a:pt x="527" y="91"/>
                    <a:pt x="526" y="93"/>
                  </a:cubicBezTo>
                  <a:cubicBezTo>
                    <a:pt x="526" y="93"/>
                    <a:pt x="527" y="92"/>
                    <a:pt x="526" y="94"/>
                  </a:cubicBezTo>
                  <a:cubicBezTo>
                    <a:pt x="527" y="94"/>
                    <a:pt x="527" y="94"/>
                    <a:pt x="527" y="94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9" y="92"/>
                    <a:pt x="529" y="92"/>
                    <a:pt x="529" y="92"/>
                  </a:cubicBezTo>
                  <a:cubicBezTo>
                    <a:pt x="530" y="92"/>
                    <a:pt x="530" y="92"/>
                    <a:pt x="530" y="92"/>
                  </a:cubicBezTo>
                  <a:cubicBezTo>
                    <a:pt x="530" y="92"/>
                    <a:pt x="531" y="90"/>
                    <a:pt x="531" y="92"/>
                  </a:cubicBezTo>
                  <a:cubicBezTo>
                    <a:pt x="533" y="92"/>
                    <a:pt x="533" y="92"/>
                    <a:pt x="533" y="92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4"/>
                    <a:pt x="533" y="94"/>
                    <a:pt x="533" y="94"/>
                  </a:cubicBezTo>
                  <a:cubicBezTo>
                    <a:pt x="533" y="95"/>
                    <a:pt x="533" y="95"/>
                    <a:pt x="533" y="95"/>
                  </a:cubicBezTo>
                  <a:cubicBezTo>
                    <a:pt x="533" y="96"/>
                    <a:pt x="533" y="96"/>
                    <a:pt x="533" y="96"/>
                  </a:cubicBezTo>
                  <a:cubicBezTo>
                    <a:pt x="534" y="96"/>
                    <a:pt x="534" y="96"/>
                    <a:pt x="534" y="96"/>
                  </a:cubicBezTo>
                  <a:cubicBezTo>
                    <a:pt x="535" y="96"/>
                    <a:pt x="535" y="96"/>
                    <a:pt x="535" y="96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1"/>
                    <a:pt x="535" y="101"/>
                    <a:pt x="535" y="103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7" y="103"/>
                    <a:pt x="537" y="103"/>
                    <a:pt x="537" y="103"/>
                  </a:cubicBezTo>
                  <a:cubicBezTo>
                    <a:pt x="537" y="102"/>
                    <a:pt x="537" y="102"/>
                    <a:pt x="537" y="102"/>
                  </a:cubicBezTo>
                  <a:cubicBezTo>
                    <a:pt x="538" y="102"/>
                    <a:pt x="538" y="102"/>
                    <a:pt x="538" y="102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1" y="100"/>
                    <a:pt x="541" y="100"/>
                    <a:pt x="541" y="100"/>
                  </a:cubicBezTo>
                  <a:cubicBezTo>
                    <a:pt x="541" y="99"/>
                    <a:pt x="541" y="99"/>
                    <a:pt x="541" y="99"/>
                  </a:cubicBezTo>
                  <a:cubicBezTo>
                    <a:pt x="540" y="98"/>
                    <a:pt x="540" y="99"/>
                    <a:pt x="540" y="97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39" y="95"/>
                    <a:pt x="539" y="95"/>
                    <a:pt x="539" y="95"/>
                  </a:cubicBezTo>
                  <a:cubicBezTo>
                    <a:pt x="538" y="93"/>
                    <a:pt x="538" y="94"/>
                    <a:pt x="537" y="92"/>
                  </a:cubicBezTo>
                  <a:cubicBezTo>
                    <a:pt x="539" y="91"/>
                    <a:pt x="540" y="91"/>
                    <a:pt x="541" y="90"/>
                  </a:cubicBezTo>
                  <a:cubicBezTo>
                    <a:pt x="541" y="87"/>
                    <a:pt x="541" y="89"/>
                    <a:pt x="541" y="88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4" y="86"/>
                    <a:pt x="544" y="86"/>
                    <a:pt x="544" y="86"/>
                  </a:cubicBezTo>
                  <a:cubicBezTo>
                    <a:pt x="545" y="85"/>
                    <a:pt x="545" y="85"/>
                    <a:pt x="545" y="85"/>
                  </a:cubicBezTo>
                  <a:cubicBezTo>
                    <a:pt x="546" y="84"/>
                    <a:pt x="546" y="84"/>
                    <a:pt x="546" y="84"/>
                  </a:cubicBezTo>
                  <a:cubicBezTo>
                    <a:pt x="546" y="86"/>
                    <a:pt x="546" y="86"/>
                    <a:pt x="546" y="86"/>
                  </a:cubicBezTo>
                  <a:cubicBezTo>
                    <a:pt x="549" y="86"/>
                    <a:pt x="549" y="86"/>
                    <a:pt x="549" y="86"/>
                  </a:cubicBezTo>
                  <a:cubicBezTo>
                    <a:pt x="549" y="85"/>
                    <a:pt x="549" y="85"/>
                    <a:pt x="549" y="85"/>
                  </a:cubicBezTo>
                  <a:cubicBezTo>
                    <a:pt x="550" y="85"/>
                    <a:pt x="550" y="85"/>
                    <a:pt x="550" y="85"/>
                  </a:cubicBezTo>
                  <a:cubicBezTo>
                    <a:pt x="550" y="84"/>
                    <a:pt x="550" y="84"/>
                    <a:pt x="550" y="84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4" y="81"/>
                    <a:pt x="554" y="81"/>
                    <a:pt x="554" y="81"/>
                  </a:cubicBezTo>
                  <a:cubicBezTo>
                    <a:pt x="555" y="80"/>
                    <a:pt x="555" y="80"/>
                    <a:pt x="555" y="80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57" y="77"/>
                    <a:pt x="557" y="77"/>
                    <a:pt x="558" y="76"/>
                  </a:cubicBezTo>
                  <a:cubicBezTo>
                    <a:pt x="560" y="73"/>
                    <a:pt x="560" y="73"/>
                    <a:pt x="560" y="73"/>
                  </a:cubicBezTo>
                  <a:cubicBezTo>
                    <a:pt x="560" y="72"/>
                    <a:pt x="560" y="72"/>
                    <a:pt x="560" y="72"/>
                  </a:cubicBezTo>
                  <a:cubicBezTo>
                    <a:pt x="560" y="69"/>
                    <a:pt x="560" y="71"/>
                    <a:pt x="561" y="70"/>
                  </a:cubicBezTo>
                  <a:cubicBezTo>
                    <a:pt x="561" y="70"/>
                    <a:pt x="561" y="70"/>
                    <a:pt x="561" y="70"/>
                  </a:cubicBezTo>
                  <a:cubicBezTo>
                    <a:pt x="561" y="70"/>
                    <a:pt x="559" y="68"/>
                    <a:pt x="561" y="68"/>
                  </a:cubicBezTo>
                  <a:cubicBezTo>
                    <a:pt x="561" y="67"/>
                    <a:pt x="561" y="67"/>
                    <a:pt x="562" y="67"/>
                  </a:cubicBezTo>
                  <a:cubicBezTo>
                    <a:pt x="562" y="66"/>
                    <a:pt x="562" y="66"/>
                    <a:pt x="562" y="66"/>
                  </a:cubicBezTo>
                  <a:cubicBezTo>
                    <a:pt x="562" y="65"/>
                    <a:pt x="562" y="65"/>
                    <a:pt x="562" y="65"/>
                  </a:cubicBezTo>
                  <a:cubicBezTo>
                    <a:pt x="562" y="65"/>
                    <a:pt x="562" y="66"/>
                    <a:pt x="562" y="64"/>
                  </a:cubicBezTo>
                  <a:cubicBezTo>
                    <a:pt x="562" y="64"/>
                    <a:pt x="561" y="64"/>
                    <a:pt x="562" y="64"/>
                  </a:cubicBezTo>
                  <a:cubicBezTo>
                    <a:pt x="562" y="63"/>
                    <a:pt x="562" y="63"/>
                    <a:pt x="562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59" y="61"/>
                    <a:pt x="559" y="61"/>
                    <a:pt x="559" y="61"/>
                  </a:cubicBezTo>
                  <a:cubicBezTo>
                    <a:pt x="556" y="61"/>
                    <a:pt x="558" y="61"/>
                    <a:pt x="556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54" y="61"/>
                    <a:pt x="554" y="61"/>
                    <a:pt x="554" y="61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5" y="58"/>
                    <a:pt x="555" y="58"/>
                    <a:pt x="555" y="58"/>
                  </a:cubicBezTo>
                  <a:cubicBezTo>
                    <a:pt x="557" y="56"/>
                    <a:pt x="557" y="56"/>
                    <a:pt x="557" y="56"/>
                  </a:cubicBezTo>
                  <a:cubicBezTo>
                    <a:pt x="558" y="55"/>
                    <a:pt x="558" y="55"/>
                    <a:pt x="558" y="55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4"/>
                    <a:pt x="560" y="54"/>
                    <a:pt x="560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2" y="52"/>
                    <a:pt x="562" y="52"/>
                    <a:pt x="562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5" y="51"/>
                    <a:pt x="565" y="51"/>
                    <a:pt x="565" y="51"/>
                  </a:cubicBezTo>
                  <a:cubicBezTo>
                    <a:pt x="570" y="51"/>
                    <a:pt x="570" y="51"/>
                    <a:pt x="570" y="51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75" y="51"/>
                    <a:pt x="575" y="51"/>
                    <a:pt x="575" y="51"/>
                  </a:cubicBezTo>
                  <a:cubicBezTo>
                    <a:pt x="576" y="51"/>
                    <a:pt x="576" y="51"/>
                    <a:pt x="576" y="51"/>
                  </a:cubicBezTo>
                  <a:cubicBezTo>
                    <a:pt x="576" y="50"/>
                    <a:pt x="578" y="50"/>
                    <a:pt x="579" y="50"/>
                  </a:cubicBezTo>
                  <a:cubicBezTo>
                    <a:pt x="579" y="50"/>
                    <a:pt x="579" y="50"/>
                    <a:pt x="579" y="50"/>
                  </a:cubicBezTo>
                  <a:cubicBezTo>
                    <a:pt x="580" y="51"/>
                    <a:pt x="580" y="49"/>
                    <a:pt x="580" y="52"/>
                  </a:cubicBezTo>
                  <a:cubicBezTo>
                    <a:pt x="582" y="52"/>
                    <a:pt x="581" y="52"/>
                    <a:pt x="582" y="51"/>
                  </a:cubicBezTo>
                  <a:cubicBezTo>
                    <a:pt x="583" y="51"/>
                    <a:pt x="583" y="51"/>
                    <a:pt x="583" y="51"/>
                  </a:cubicBezTo>
                  <a:cubicBezTo>
                    <a:pt x="584" y="51"/>
                    <a:pt x="584" y="51"/>
                    <a:pt x="584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7" y="50"/>
                    <a:pt x="587" y="50"/>
                    <a:pt x="587" y="50"/>
                  </a:cubicBezTo>
                  <a:cubicBezTo>
                    <a:pt x="586" y="50"/>
                    <a:pt x="586" y="50"/>
                    <a:pt x="586" y="50"/>
                  </a:cubicBezTo>
                  <a:cubicBezTo>
                    <a:pt x="586" y="49"/>
                    <a:pt x="586" y="49"/>
                    <a:pt x="586" y="49"/>
                  </a:cubicBezTo>
                  <a:cubicBezTo>
                    <a:pt x="587" y="49"/>
                    <a:pt x="587" y="49"/>
                    <a:pt x="587" y="49"/>
                  </a:cubicBezTo>
                  <a:cubicBezTo>
                    <a:pt x="587" y="48"/>
                    <a:pt x="587" y="48"/>
                    <a:pt x="587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90" y="47"/>
                    <a:pt x="589" y="46"/>
                    <a:pt x="591" y="46"/>
                  </a:cubicBezTo>
                  <a:cubicBezTo>
                    <a:pt x="592" y="45"/>
                    <a:pt x="592" y="45"/>
                    <a:pt x="592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6" y="45"/>
                    <a:pt x="596" y="45"/>
                    <a:pt x="596" y="45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9" y="46"/>
                    <a:pt x="599" y="46"/>
                    <a:pt x="599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2" y="43"/>
                    <a:pt x="601" y="45"/>
                    <a:pt x="603" y="44"/>
                  </a:cubicBezTo>
                  <a:cubicBezTo>
                    <a:pt x="603" y="45"/>
                    <a:pt x="603" y="45"/>
                    <a:pt x="603" y="45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1" y="48"/>
                    <a:pt x="601" y="48"/>
                    <a:pt x="601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598" y="49"/>
                    <a:pt x="598" y="49"/>
                    <a:pt x="598" y="49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6" y="51"/>
                    <a:pt x="596" y="51"/>
                    <a:pt x="596" y="51"/>
                  </a:cubicBezTo>
                  <a:cubicBezTo>
                    <a:pt x="595" y="51"/>
                    <a:pt x="595" y="51"/>
                    <a:pt x="595" y="51"/>
                  </a:cubicBezTo>
                  <a:cubicBezTo>
                    <a:pt x="594" y="52"/>
                    <a:pt x="594" y="52"/>
                    <a:pt x="594" y="52"/>
                  </a:cubicBezTo>
                  <a:cubicBezTo>
                    <a:pt x="593" y="53"/>
                    <a:pt x="594" y="53"/>
                    <a:pt x="592" y="53"/>
                  </a:cubicBezTo>
                  <a:cubicBezTo>
                    <a:pt x="592" y="54"/>
                    <a:pt x="592" y="54"/>
                    <a:pt x="592" y="54"/>
                  </a:cubicBezTo>
                  <a:cubicBezTo>
                    <a:pt x="591" y="54"/>
                    <a:pt x="591" y="54"/>
                    <a:pt x="591" y="54"/>
                  </a:cubicBezTo>
                  <a:cubicBezTo>
                    <a:pt x="590" y="54"/>
                    <a:pt x="590" y="54"/>
                    <a:pt x="590" y="54"/>
                  </a:cubicBezTo>
                  <a:cubicBezTo>
                    <a:pt x="590" y="55"/>
                    <a:pt x="590" y="55"/>
                    <a:pt x="589" y="56"/>
                  </a:cubicBezTo>
                  <a:cubicBezTo>
                    <a:pt x="588" y="57"/>
                    <a:pt x="589" y="56"/>
                    <a:pt x="588" y="57"/>
                  </a:cubicBezTo>
                  <a:cubicBezTo>
                    <a:pt x="588" y="58"/>
                    <a:pt x="588" y="58"/>
                    <a:pt x="588" y="58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8" y="62"/>
                    <a:pt x="588" y="62"/>
                    <a:pt x="588" y="62"/>
                  </a:cubicBezTo>
                  <a:cubicBezTo>
                    <a:pt x="589" y="64"/>
                    <a:pt x="589" y="64"/>
                    <a:pt x="589" y="64"/>
                  </a:cubicBezTo>
                  <a:cubicBezTo>
                    <a:pt x="589" y="65"/>
                    <a:pt x="589" y="65"/>
                    <a:pt x="589" y="65"/>
                  </a:cubicBezTo>
                  <a:cubicBezTo>
                    <a:pt x="590" y="65"/>
                    <a:pt x="590" y="65"/>
                    <a:pt x="590" y="65"/>
                  </a:cubicBezTo>
                  <a:cubicBezTo>
                    <a:pt x="590" y="67"/>
                    <a:pt x="589" y="67"/>
                    <a:pt x="590" y="68"/>
                  </a:cubicBezTo>
                  <a:cubicBezTo>
                    <a:pt x="591" y="68"/>
                    <a:pt x="591" y="68"/>
                    <a:pt x="591" y="68"/>
                  </a:cubicBezTo>
                  <a:cubicBezTo>
                    <a:pt x="592" y="67"/>
                    <a:pt x="592" y="67"/>
                    <a:pt x="592" y="67"/>
                  </a:cubicBezTo>
                  <a:cubicBezTo>
                    <a:pt x="593" y="66"/>
                    <a:pt x="593" y="66"/>
                    <a:pt x="593" y="66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4" y="64"/>
                    <a:pt x="594" y="64"/>
                    <a:pt x="594" y="64"/>
                  </a:cubicBezTo>
                  <a:cubicBezTo>
                    <a:pt x="594" y="64"/>
                    <a:pt x="594" y="64"/>
                    <a:pt x="595" y="64"/>
                  </a:cubicBezTo>
                  <a:cubicBezTo>
                    <a:pt x="596" y="62"/>
                    <a:pt x="596" y="62"/>
                    <a:pt x="596" y="62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9" y="58"/>
                    <a:pt x="599" y="58"/>
                    <a:pt x="599" y="58"/>
                  </a:cubicBezTo>
                  <a:cubicBezTo>
                    <a:pt x="600" y="57"/>
                    <a:pt x="600" y="57"/>
                    <a:pt x="600" y="57"/>
                  </a:cubicBezTo>
                  <a:cubicBezTo>
                    <a:pt x="601" y="58"/>
                    <a:pt x="601" y="57"/>
                    <a:pt x="602" y="58"/>
                  </a:cubicBezTo>
                  <a:cubicBezTo>
                    <a:pt x="602" y="57"/>
                    <a:pt x="602" y="57"/>
                    <a:pt x="602" y="57"/>
                  </a:cubicBezTo>
                  <a:cubicBezTo>
                    <a:pt x="601" y="56"/>
                    <a:pt x="601" y="56"/>
                    <a:pt x="601" y="56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0" y="54"/>
                    <a:pt x="600" y="54"/>
                    <a:pt x="600" y="54"/>
                  </a:cubicBezTo>
                  <a:cubicBezTo>
                    <a:pt x="600" y="53"/>
                    <a:pt x="598" y="52"/>
                    <a:pt x="600" y="52"/>
                  </a:cubicBezTo>
                  <a:cubicBezTo>
                    <a:pt x="601" y="51"/>
                    <a:pt x="601" y="51"/>
                    <a:pt x="601" y="51"/>
                  </a:cubicBezTo>
                  <a:cubicBezTo>
                    <a:pt x="602" y="51"/>
                    <a:pt x="602" y="51"/>
                    <a:pt x="602" y="51"/>
                  </a:cubicBezTo>
                  <a:cubicBezTo>
                    <a:pt x="602" y="49"/>
                    <a:pt x="602" y="49"/>
                    <a:pt x="602" y="49"/>
                  </a:cubicBezTo>
                  <a:cubicBezTo>
                    <a:pt x="605" y="49"/>
                    <a:pt x="605" y="49"/>
                    <a:pt x="605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9"/>
                    <a:pt x="607" y="49"/>
                    <a:pt x="607" y="49"/>
                  </a:cubicBezTo>
                  <a:cubicBezTo>
                    <a:pt x="608" y="49"/>
                    <a:pt x="608" y="49"/>
                    <a:pt x="608" y="49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1" y="48"/>
                    <a:pt x="612" y="46"/>
                    <a:pt x="612" y="48"/>
                  </a:cubicBezTo>
                  <a:cubicBezTo>
                    <a:pt x="613" y="48"/>
                    <a:pt x="613" y="48"/>
                    <a:pt x="614" y="49"/>
                  </a:cubicBezTo>
                  <a:cubicBezTo>
                    <a:pt x="615" y="49"/>
                    <a:pt x="615" y="49"/>
                    <a:pt x="615" y="49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8" y="47"/>
                    <a:pt x="618" y="47"/>
                    <a:pt x="618" y="47"/>
                  </a:cubicBezTo>
                  <a:cubicBezTo>
                    <a:pt x="619" y="46"/>
                    <a:pt x="619" y="46"/>
                    <a:pt x="621" y="46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8" y="44"/>
                    <a:pt x="628" y="44"/>
                    <a:pt x="628" y="44"/>
                  </a:cubicBezTo>
                  <a:cubicBezTo>
                    <a:pt x="631" y="44"/>
                    <a:pt x="631" y="44"/>
                    <a:pt x="631" y="44"/>
                  </a:cubicBezTo>
                  <a:cubicBezTo>
                    <a:pt x="631" y="43"/>
                    <a:pt x="631" y="43"/>
                    <a:pt x="631" y="43"/>
                  </a:cubicBezTo>
                  <a:cubicBezTo>
                    <a:pt x="630" y="42"/>
                    <a:pt x="630" y="42"/>
                    <a:pt x="630" y="42"/>
                  </a:cubicBezTo>
                  <a:cubicBezTo>
                    <a:pt x="630" y="41"/>
                    <a:pt x="630" y="41"/>
                    <a:pt x="630" y="41"/>
                  </a:cubicBezTo>
                  <a:cubicBezTo>
                    <a:pt x="629" y="40"/>
                    <a:pt x="629" y="40"/>
                    <a:pt x="629" y="40"/>
                  </a:cubicBezTo>
                  <a:cubicBezTo>
                    <a:pt x="629" y="39"/>
                    <a:pt x="629" y="39"/>
                    <a:pt x="629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1" y="39"/>
                    <a:pt x="631" y="39"/>
                    <a:pt x="631" y="39"/>
                  </a:cubicBezTo>
                  <a:cubicBezTo>
                    <a:pt x="631" y="38"/>
                    <a:pt x="631" y="38"/>
                    <a:pt x="631" y="38"/>
                  </a:cubicBezTo>
                  <a:cubicBezTo>
                    <a:pt x="632" y="38"/>
                    <a:pt x="632" y="38"/>
                    <a:pt x="632" y="38"/>
                  </a:cubicBezTo>
                  <a:cubicBezTo>
                    <a:pt x="631" y="36"/>
                    <a:pt x="632" y="37"/>
                    <a:pt x="632" y="36"/>
                  </a:cubicBezTo>
                  <a:cubicBezTo>
                    <a:pt x="633" y="36"/>
                    <a:pt x="633" y="36"/>
                    <a:pt x="633" y="36"/>
                  </a:cubicBezTo>
                  <a:cubicBezTo>
                    <a:pt x="633" y="38"/>
                    <a:pt x="633" y="38"/>
                    <a:pt x="633" y="38"/>
                  </a:cubicBezTo>
                  <a:cubicBezTo>
                    <a:pt x="638" y="38"/>
                    <a:pt x="638" y="38"/>
                    <a:pt x="638" y="38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41" y="39"/>
                    <a:pt x="641" y="39"/>
                    <a:pt x="641" y="39"/>
                  </a:cubicBezTo>
                  <a:cubicBezTo>
                    <a:pt x="642" y="40"/>
                    <a:pt x="642" y="40"/>
                    <a:pt x="642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4" y="40"/>
                    <a:pt x="644" y="40"/>
                    <a:pt x="644" y="40"/>
                  </a:cubicBezTo>
                  <a:cubicBezTo>
                    <a:pt x="644" y="39"/>
                    <a:pt x="644" y="39"/>
                    <a:pt x="644" y="39"/>
                  </a:cubicBezTo>
                  <a:cubicBezTo>
                    <a:pt x="645" y="38"/>
                    <a:pt x="645" y="38"/>
                    <a:pt x="645" y="38"/>
                  </a:cubicBezTo>
                  <a:cubicBezTo>
                    <a:pt x="645" y="37"/>
                    <a:pt x="646" y="38"/>
                    <a:pt x="648" y="38"/>
                  </a:cubicBezTo>
                  <a:cubicBezTo>
                    <a:pt x="649" y="36"/>
                    <a:pt x="649" y="36"/>
                    <a:pt x="649" y="36"/>
                  </a:cubicBezTo>
                  <a:cubicBezTo>
                    <a:pt x="647" y="35"/>
                    <a:pt x="647" y="35"/>
                    <a:pt x="646" y="35"/>
                  </a:cubicBezTo>
                  <a:cubicBezTo>
                    <a:pt x="644" y="35"/>
                    <a:pt x="644" y="35"/>
                    <a:pt x="644" y="35"/>
                  </a:cubicBezTo>
                  <a:cubicBezTo>
                    <a:pt x="643" y="35"/>
                    <a:pt x="643" y="35"/>
                    <a:pt x="643" y="35"/>
                  </a:cubicBezTo>
                  <a:cubicBezTo>
                    <a:pt x="643" y="34"/>
                    <a:pt x="643" y="34"/>
                    <a:pt x="643" y="34"/>
                  </a:cubicBezTo>
                  <a:cubicBezTo>
                    <a:pt x="642" y="34"/>
                    <a:pt x="642" y="34"/>
                    <a:pt x="642" y="34"/>
                  </a:cubicBezTo>
                  <a:cubicBezTo>
                    <a:pt x="641" y="35"/>
                    <a:pt x="641" y="35"/>
                    <a:pt x="641" y="35"/>
                  </a:cubicBezTo>
                  <a:cubicBezTo>
                    <a:pt x="641" y="34"/>
                    <a:pt x="641" y="34"/>
                    <a:pt x="641" y="34"/>
                  </a:cubicBezTo>
                  <a:cubicBezTo>
                    <a:pt x="639" y="33"/>
                    <a:pt x="639" y="33"/>
                    <a:pt x="639" y="33"/>
                  </a:cubicBezTo>
                  <a:cubicBezTo>
                    <a:pt x="638" y="33"/>
                    <a:pt x="638" y="33"/>
                    <a:pt x="638" y="33"/>
                  </a:cubicBezTo>
                  <a:cubicBezTo>
                    <a:pt x="637" y="32"/>
                    <a:pt x="637" y="32"/>
                    <a:pt x="637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5" y="32"/>
                    <a:pt x="635" y="32"/>
                    <a:pt x="635" y="32"/>
                  </a:cubicBezTo>
                  <a:cubicBezTo>
                    <a:pt x="634" y="31"/>
                    <a:pt x="634" y="31"/>
                    <a:pt x="634" y="31"/>
                  </a:cubicBezTo>
                  <a:cubicBezTo>
                    <a:pt x="633" y="31"/>
                    <a:pt x="633" y="31"/>
                    <a:pt x="633" y="31"/>
                  </a:cubicBezTo>
                  <a:cubicBezTo>
                    <a:pt x="633" y="30"/>
                    <a:pt x="633" y="30"/>
                    <a:pt x="633" y="30"/>
                  </a:cubicBezTo>
                  <a:cubicBezTo>
                    <a:pt x="630" y="30"/>
                    <a:pt x="632" y="30"/>
                    <a:pt x="631" y="30"/>
                  </a:cubicBezTo>
                  <a:cubicBezTo>
                    <a:pt x="630" y="29"/>
                    <a:pt x="630" y="29"/>
                    <a:pt x="630" y="29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29"/>
                    <a:pt x="628" y="29"/>
                    <a:pt x="628" y="29"/>
                  </a:cubicBezTo>
                  <a:cubicBezTo>
                    <a:pt x="626" y="29"/>
                    <a:pt x="626" y="29"/>
                    <a:pt x="626" y="29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16" y="28"/>
                    <a:pt x="616" y="28"/>
                    <a:pt x="616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4" y="29"/>
                    <a:pt x="614" y="29"/>
                    <a:pt x="614" y="29"/>
                  </a:cubicBezTo>
                  <a:cubicBezTo>
                    <a:pt x="615" y="29"/>
                    <a:pt x="615" y="29"/>
                    <a:pt x="615" y="29"/>
                  </a:cubicBezTo>
                  <a:cubicBezTo>
                    <a:pt x="616" y="30"/>
                    <a:pt x="616" y="30"/>
                    <a:pt x="616" y="30"/>
                  </a:cubicBezTo>
                  <a:cubicBezTo>
                    <a:pt x="615" y="30"/>
                    <a:pt x="615" y="30"/>
                    <a:pt x="615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1" y="30"/>
                    <a:pt x="611" y="30"/>
                    <a:pt x="611" y="30"/>
                  </a:cubicBezTo>
                  <a:cubicBezTo>
                    <a:pt x="611" y="29"/>
                    <a:pt x="611" y="29"/>
                    <a:pt x="611" y="29"/>
                  </a:cubicBezTo>
                  <a:cubicBezTo>
                    <a:pt x="613" y="29"/>
                    <a:pt x="613" y="29"/>
                    <a:pt x="613" y="29"/>
                  </a:cubicBezTo>
                  <a:cubicBezTo>
                    <a:pt x="613" y="28"/>
                    <a:pt x="611" y="28"/>
                    <a:pt x="610" y="28"/>
                  </a:cubicBezTo>
                  <a:cubicBezTo>
                    <a:pt x="610" y="29"/>
                    <a:pt x="610" y="29"/>
                    <a:pt x="610" y="29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30"/>
                    <a:pt x="608" y="30"/>
                    <a:pt x="607" y="29"/>
                  </a:cubicBezTo>
                  <a:cubicBezTo>
                    <a:pt x="600" y="29"/>
                    <a:pt x="600" y="29"/>
                    <a:pt x="600" y="29"/>
                  </a:cubicBezTo>
                  <a:cubicBezTo>
                    <a:pt x="599" y="29"/>
                    <a:pt x="599" y="29"/>
                    <a:pt x="599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28"/>
                    <a:pt x="596" y="28"/>
                    <a:pt x="596" y="28"/>
                  </a:cubicBezTo>
                  <a:cubicBezTo>
                    <a:pt x="595" y="27"/>
                    <a:pt x="595" y="27"/>
                    <a:pt x="595" y="27"/>
                  </a:cubicBezTo>
                  <a:cubicBezTo>
                    <a:pt x="595" y="26"/>
                    <a:pt x="595" y="26"/>
                    <a:pt x="595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88" y="26"/>
                    <a:pt x="588" y="26"/>
                    <a:pt x="588" y="26"/>
                  </a:cubicBezTo>
                  <a:cubicBezTo>
                    <a:pt x="587" y="26"/>
                    <a:pt x="587" y="26"/>
                    <a:pt x="587" y="26"/>
                  </a:cubicBezTo>
                  <a:cubicBezTo>
                    <a:pt x="586" y="26"/>
                    <a:pt x="586" y="26"/>
                    <a:pt x="586" y="26"/>
                  </a:cubicBezTo>
                  <a:cubicBezTo>
                    <a:pt x="585" y="27"/>
                    <a:pt x="585" y="26"/>
                    <a:pt x="583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79" y="24"/>
                    <a:pt x="579" y="26"/>
                    <a:pt x="578" y="23"/>
                  </a:cubicBezTo>
                  <a:cubicBezTo>
                    <a:pt x="576" y="23"/>
                    <a:pt x="576" y="23"/>
                    <a:pt x="576" y="23"/>
                  </a:cubicBezTo>
                  <a:cubicBezTo>
                    <a:pt x="573" y="23"/>
                    <a:pt x="575" y="23"/>
                    <a:pt x="574" y="23"/>
                  </a:cubicBezTo>
                  <a:cubicBezTo>
                    <a:pt x="573" y="23"/>
                    <a:pt x="573" y="23"/>
                    <a:pt x="573" y="23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69" y="23"/>
                    <a:pt x="569" y="23"/>
                    <a:pt x="569" y="23"/>
                  </a:cubicBezTo>
                  <a:cubicBezTo>
                    <a:pt x="568" y="22"/>
                    <a:pt x="568" y="22"/>
                    <a:pt x="568" y="22"/>
                  </a:cubicBezTo>
                  <a:cubicBezTo>
                    <a:pt x="567" y="22"/>
                    <a:pt x="566" y="22"/>
                    <a:pt x="565" y="22"/>
                  </a:cubicBezTo>
                  <a:cubicBezTo>
                    <a:pt x="565" y="22"/>
                    <a:pt x="564" y="22"/>
                    <a:pt x="564" y="22"/>
                  </a:cubicBezTo>
                  <a:cubicBezTo>
                    <a:pt x="563" y="22"/>
                    <a:pt x="563" y="22"/>
                    <a:pt x="563" y="22"/>
                  </a:cubicBezTo>
                  <a:cubicBezTo>
                    <a:pt x="564" y="21"/>
                    <a:pt x="564" y="21"/>
                    <a:pt x="566" y="21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61" y="19"/>
                    <a:pt x="561" y="19"/>
                    <a:pt x="560" y="19"/>
                  </a:cubicBezTo>
                  <a:cubicBezTo>
                    <a:pt x="560" y="20"/>
                    <a:pt x="560" y="20"/>
                    <a:pt x="560" y="20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62" y="21"/>
                    <a:pt x="562" y="21"/>
                    <a:pt x="562" y="21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559" y="23"/>
                    <a:pt x="559" y="23"/>
                    <a:pt x="559" y="23"/>
                  </a:cubicBezTo>
                  <a:cubicBezTo>
                    <a:pt x="559" y="24"/>
                    <a:pt x="560" y="24"/>
                    <a:pt x="559" y="25"/>
                  </a:cubicBezTo>
                  <a:cubicBezTo>
                    <a:pt x="558" y="26"/>
                    <a:pt x="558" y="25"/>
                    <a:pt x="557" y="25"/>
                  </a:cubicBezTo>
                  <a:cubicBezTo>
                    <a:pt x="556" y="25"/>
                    <a:pt x="556" y="25"/>
                    <a:pt x="556" y="25"/>
                  </a:cubicBezTo>
                  <a:cubicBezTo>
                    <a:pt x="556" y="25"/>
                    <a:pt x="555" y="26"/>
                    <a:pt x="555" y="25"/>
                  </a:cubicBezTo>
                  <a:cubicBezTo>
                    <a:pt x="554" y="25"/>
                    <a:pt x="554" y="25"/>
                    <a:pt x="554" y="25"/>
                  </a:cubicBezTo>
                  <a:cubicBezTo>
                    <a:pt x="553" y="25"/>
                    <a:pt x="553" y="25"/>
                    <a:pt x="553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7" y="25"/>
                    <a:pt x="547" y="25"/>
                    <a:pt x="547" y="25"/>
                  </a:cubicBezTo>
                  <a:cubicBezTo>
                    <a:pt x="547" y="24"/>
                    <a:pt x="547" y="24"/>
                    <a:pt x="546" y="24"/>
                  </a:cubicBezTo>
                  <a:cubicBezTo>
                    <a:pt x="544" y="26"/>
                    <a:pt x="544" y="26"/>
                    <a:pt x="544" y="26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2" y="26"/>
                    <a:pt x="542" y="26"/>
                    <a:pt x="542" y="26"/>
                  </a:cubicBezTo>
                  <a:cubicBezTo>
                    <a:pt x="540" y="25"/>
                    <a:pt x="540" y="25"/>
                    <a:pt x="540" y="23"/>
                  </a:cubicBezTo>
                  <a:cubicBezTo>
                    <a:pt x="540" y="23"/>
                    <a:pt x="540" y="23"/>
                    <a:pt x="540" y="23"/>
                  </a:cubicBezTo>
                  <a:cubicBezTo>
                    <a:pt x="540" y="21"/>
                    <a:pt x="540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6" y="20"/>
                    <a:pt x="536" y="20"/>
                    <a:pt x="536" y="2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3" y="20"/>
                    <a:pt x="533" y="20"/>
                    <a:pt x="533" y="20"/>
                  </a:cubicBezTo>
                  <a:cubicBezTo>
                    <a:pt x="532" y="20"/>
                    <a:pt x="532" y="20"/>
                    <a:pt x="532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29" y="22"/>
                    <a:pt x="529" y="22"/>
                    <a:pt x="529" y="22"/>
                  </a:cubicBezTo>
                  <a:cubicBezTo>
                    <a:pt x="521" y="22"/>
                    <a:pt x="521" y="22"/>
                    <a:pt x="521" y="22"/>
                  </a:cubicBezTo>
                  <a:cubicBezTo>
                    <a:pt x="521" y="21"/>
                    <a:pt x="521" y="21"/>
                    <a:pt x="521" y="21"/>
                  </a:cubicBezTo>
                  <a:cubicBezTo>
                    <a:pt x="520" y="20"/>
                    <a:pt x="521" y="21"/>
                    <a:pt x="519" y="20"/>
                  </a:cubicBezTo>
                  <a:cubicBezTo>
                    <a:pt x="518" y="20"/>
                    <a:pt x="517" y="20"/>
                    <a:pt x="517" y="20"/>
                  </a:cubicBezTo>
                  <a:cubicBezTo>
                    <a:pt x="515" y="20"/>
                    <a:pt x="513" y="20"/>
                    <a:pt x="512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19"/>
                    <a:pt x="511" y="20"/>
                    <a:pt x="511" y="19"/>
                  </a:cubicBezTo>
                  <a:cubicBezTo>
                    <a:pt x="509" y="19"/>
                    <a:pt x="509" y="19"/>
                    <a:pt x="509" y="19"/>
                  </a:cubicBezTo>
                  <a:cubicBezTo>
                    <a:pt x="510" y="20"/>
                    <a:pt x="509" y="19"/>
                    <a:pt x="510" y="20"/>
                  </a:cubicBezTo>
                  <a:cubicBezTo>
                    <a:pt x="508" y="20"/>
                    <a:pt x="508" y="20"/>
                    <a:pt x="508" y="20"/>
                  </a:cubicBezTo>
                  <a:cubicBezTo>
                    <a:pt x="507" y="20"/>
                    <a:pt x="508" y="20"/>
                    <a:pt x="507" y="20"/>
                  </a:cubicBezTo>
                  <a:cubicBezTo>
                    <a:pt x="506" y="20"/>
                    <a:pt x="507" y="20"/>
                    <a:pt x="506" y="20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5" y="21"/>
                    <a:pt x="505" y="21"/>
                    <a:pt x="505" y="21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21"/>
                    <a:pt x="502" y="21"/>
                    <a:pt x="501" y="22"/>
                  </a:cubicBezTo>
                  <a:cubicBezTo>
                    <a:pt x="499" y="22"/>
                    <a:pt x="500" y="22"/>
                    <a:pt x="500" y="21"/>
                  </a:cubicBezTo>
                  <a:cubicBezTo>
                    <a:pt x="500" y="20"/>
                    <a:pt x="501" y="20"/>
                    <a:pt x="502" y="20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4" y="20"/>
                    <a:pt x="504" y="20"/>
                    <a:pt x="504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6" y="19"/>
                    <a:pt x="508" y="18"/>
                    <a:pt x="509" y="18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2" y="17"/>
                    <a:pt x="512" y="17"/>
                    <a:pt x="512" y="17"/>
                  </a:cubicBezTo>
                  <a:cubicBezTo>
                    <a:pt x="512" y="16"/>
                    <a:pt x="512" y="16"/>
                    <a:pt x="512" y="16"/>
                  </a:cubicBezTo>
                  <a:cubicBezTo>
                    <a:pt x="511" y="15"/>
                    <a:pt x="511" y="15"/>
                    <a:pt x="511" y="15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7" y="11"/>
                    <a:pt x="499" y="12"/>
                    <a:pt x="496" y="12"/>
                  </a:cubicBezTo>
                  <a:cubicBezTo>
                    <a:pt x="493" y="12"/>
                    <a:pt x="493" y="12"/>
                    <a:pt x="493" y="12"/>
                  </a:cubicBezTo>
                  <a:cubicBezTo>
                    <a:pt x="492" y="12"/>
                    <a:pt x="492" y="12"/>
                    <a:pt x="492" y="12"/>
                  </a:cubicBezTo>
                  <a:lnTo>
                    <a:pt x="491" y="1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814388" y="2036763"/>
              <a:ext cx="127000" cy="138112"/>
            </a:xfrm>
            <a:custGeom>
              <a:avLst/>
              <a:gdLst>
                <a:gd name="T0" fmla="*/ 11 w 11"/>
                <a:gd name="T1" fmla="*/ 0 h 12"/>
                <a:gd name="T2" fmla="*/ 7 w 11"/>
                <a:gd name="T3" fmla="*/ 7 h 12"/>
                <a:gd name="T4" fmla="*/ 6 w 11"/>
                <a:gd name="T5" fmla="*/ 6 h 12"/>
                <a:gd name="T6" fmla="*/ 6 w 11"/>
                <a:gd name="T7" fmla="*/ 6 h 12"/>
                <a:gd name="T8" fmla="*/ 4 w 11"/>
                <a:gd name="T9" fmla="*/ 5 h 12"/>
                <a:gd name="T10" fmla="*/ 5 w 11"/>
                <a:gd name="T11" fmla="*/ 3 h 12"/>
                <a:gd name="T12" fmla="*/ 6 w 11"/>
                <a:gd name="T13" fmla="*/ 3 h 12"/>
                <a:gd name="T14" fmla="*/ 9 w 11"/>
                <a:gd name="T15" fmla="*/ 1 h 12"/>
                <a:gd name="T16" fmla="*/ 10 w 11"/>
                <a:gd name="T17" fmla="*/ 0 h 12"/>
                <a:gd name="T18" fmla="*/ 11 w 11"/>
                <a:gd name="T19" fmla="*/ 0 h 12"/>
                <a:gd name="T20" fmla="*/ 6 w 11"/>
                <a:gd name="T21" fmla="*/ 8 h 12"/>
                <a:gd name="T22" fmla="*/ 4 w 11"/>
                <a:gd name="T23" fmla="*/ 12 h 12"/>
                <a:gd name="T24" fmla="*/ 3 w 11"/>
                <a:gd name="T25" fmla="*/ 12 h 12"/>
                <a:gd name="T26" fmla="*/ 2 w 11"/>
                <a:gd name="T27" fmla="*/ 12 h 12"/>
                <a:gd name="T28" fmla="*/ 1 w 11"/>
                <a:gd name="T29" fmla="*/ 12 h 12"/>
                <a:gd name="T30" fmla="*/ 1 w 11"/>
                <a:gd name="T31" fmla="*/ 11 h 12"/>
                <a:gd name="T32" fmla="*/ 0 w 11"/>
                <a:gd name="T33" fmla="*/ 11 h 12"/>
                <a:gd name="T34" fmla="*/ 1 w 11"/>
                <a:gd name="T35" fmla="*/ 9 h 12"/>
                <a:gd name="T36" fmla="*/ 1 w 11"/>
                <a:gd name="T37" fmla="*/ 9 h 12"/>
                <a:gd name="T38" fmla="*/ 3 w 11"/>
                <a:gd name="T39" fmla="*/ 9 h 12"/>
                <a:gd name="T40" fmla="*/ 4 w 11"/>
                <a:gd name="T41" fmla="*/ 9 h 12"/>
                <a:gd name="T42" fmla="*/ 4 w 11"/>
                <a:gd name="T43" fmla="*/ 8 h 12"/>
                <a:gd name="T44" fmla="*/ 6 w 11"/>
                <a:gd name="T4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90575" y="2012950"/>
              <a:ext cx="301625" cy="441325"/>
            </a:xfrm>
            <a:custGeom>
              <a:avLst/>
              <a:gdLst>
                <a:gd name="T0" fmla="*/ 26 w 26"/>
                <a:gd name="T1" fmla="*/ 1 h 38"/>
                <a:gd name="T2" fmla="*/ 12 w 26"/>
                <a:gd name="T3" fmla="*/ 25 h 38"/>
                <a:gd name="T4" fmla="*/ 12 w 26"/>
                <a:gd name="T5" fmla="*/ 24 h 38"/>
                <a:gd name="T6" fmla="*/ 11 w 26"/>
                <a:gd name="T7" fmla="*/ 24 h 38"/>
                <a:gd name="T8" fmla="*/ 10 w 26"/>
                <a:gd name="T9" fmla="*/ 25 h 38"/>
                <a:gd name="T10" fmla="*/ 9 w 26"/>
                <a:gd name="T11" fmla="*/ 25 h 38"/>
                <a:gd name="T12" fmla="*/ 9 w 26"/>
                <a:gd name="T13" fmla="*/ 25 h 38"/>
                <a:gd name="T14" fmla="*/ 9 w 26"/>
                <a:gd name="T15" fmla="*/ 24 h 38"/>
                <a:gd name="T16" fmla="*/ 8 w 26"/>
                <a:gd name="T17" fmla="*/ 24 h 38"/>
                <a:gd name="T18" fmla="*/ 12 w 26"/>
                <a:gd name="T19" fmla="*/ 17 h 38"/>
                <a:gd name="T20" fmla="*/ 13 w 26"/>
                <a:gd name="T21" fmla="*/ 17 h 38"/>
                <a:gd name="T22" fmla="*/ 14 w 26"/>
                <a:gd name="T23" fmla="*/ 16 h 38"/>
                <a:gd name="T24" fmla="*/ 13 w 26"/>
                <a:gd name="T25" fmla="*/ 15 h 38"/>
                <a:gd name="T26" fmla="*/ 13 w 26"/>
                <a:gd name="T27" fmla="*/ 15 h 38"/>
                <a:gd name="T28" fmla="*/ 22 w 26"/>
                <a:gd name="T29" fmla="*/ 0 h 38"/>
                <a:gd name="T30" fmla="*/ 23 w 26"/>
                <a:gd name="T31" fmla="*/ 0 h 38"/>
                <a:gd name="T32" fmla="*/ 24 w 26"/>
                <a:gd name="T33" fmla="*/ 1 h 38"/>
                <a:gd name="T34" fmla="*/ 25 w 26"/>
                <a:gd name="T35" fmla="*/ 1 h 38"/>
                <a:gd name="T36" fmla="*/ 26 w 26"/>
                <a:gd name="T37" fmla="*/ 1 h 38"/>
                <a:gd name="T38" fmla="*/ 0 w 26"/>
                <a:gd name="T39" fmla="*/ 38 h 38"/>
                <a:gd name="T40" fmla="*/ 0 w 26"/>
                <a:gd name="T41" fmla="*/ 38 h 38"/>
                <a:gd name="T42" fmla="*/ 0 w 26"/>
                <a:gd name="T43" fmla="*/ 38 h 38"/>
                <a:gd name="T44" fmla="*/ 2 w 26"/>
                <a:gd name="T45" fmla="*/ 37 h 38"/>
                <a:gd name="T46" fmla="*/ 2 w 26"/>
                <a:gd name="T47" fmla="*/ 38 h 38"/>
                <a:gd name="T48" fmla="*/ 3 w 26"/>
                <a:gd name="T49" fmla="*/ 38 h 38"/>
                <a:gd name="T50" fmla="*/ 3 w 26"/>
                <a:gd name="T51" fmla="*/ 37 h 38"/>
                <a:gd name="T52" fmla="*/ 3 w 26"/>
                <a:gd name="T53" fmla="*/ 37 h 38"/>
                <a:gd name="T54" fmla="*/ 3 w 26"/>
                <a:gd name="T55" fmla="*/ 37 h 38"/>
                <a:gd name="T56" fmla="*/ 2 w 26"/>
                <a:gd name="T5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965200" y="2036763"/>
              <a:ext cx="254000" cy="358775"/>
            </a:xfrm>
            <a:custGeom>
              <a:avLst/>
              <a:gdLst>
                <a:gd name="T0" fmla="*/ 22 w 22"/>
                <a:gd name="T1" fmla="*/ 0 h 31"/>
                <a:gd name="T2" fmla="*/ 6 w 22"/>
                <a:gd name="T3" fmla="*/ 29 h 31"/>
                <a:gd name="T4" fmla="*/ 6 w 22"/>
                <a:gd name="T5" fmla="*/ 29 h 31"/>
                <a:gd name="T6" fmla="*/ 5 w 22"/>
                <a:gd name="T7" fmla="*/ 29 h 31"/>
                <a:gd name="T8" fmla="*/ 4 w 22"/>
                <a:gd name="T9" fmla="*/ 30 h 31"/>
                <a:gd name="T10" fmla="*/ 4 w 22"/>
                <a:gd name="T11" fmla="*/ 30 h 31"/>
                <a:gd name="T12" fmla="*/ 3 w 22"/>
                <a:gd name="T13" fmla="*/ 31 h 31"/>
                <a:gd name="T14" fmla="*/ 1 w 22"/>
                <a:gd name="T15" fmla="*/ 31 h 31"/>
                <a:gd name="T16" fmla="*/ 0 w 22"/>
                <a:gd name="T17" fmla="*/ 31 h 31"/>
                <a:gd name="T18" fmla="*/ 0 w 22"/>
                <a:gd name="T19" fmla="*/ 31 h 31"/>
                <a:gd name="T20" fmla="*/ 2 w 22"/>
                <a:gd name="T21" fmla="*/ 29 h 31"/>
                <a:gd name="T22" fmla="*/ 2 w 22"/>
                <a:gd name="T23" fmla="*/ 29 h 31"/>
                <a:gd name="T24" fmla="*/ 3 w 22"/>
                <a:gd name="T25" fmla="*/ 28 h 31"/>
                <a:gd name="T26" fmla="*/ 4 w 22"/>
                <a:gd name="T27" fmla="*/ 27 h 31"/>
                <a:gd name="T28" fmla="*/ 5 w 22"/>
                <a:gd name="T29" fmla="*/ 26 h 31"/>
                <a:gd name="T30" fmla="*/ 5 w 22"/>
                <a:gd name="T31" fmla="*/ 25 h 31"/>
                <a:gd name="T32" fmla="*/ 4 w 22"/>
                <a:gd name="T33" fmla="*/ 25 h 31"/>
                <a:gd name="T34" fmla="*/ 18 w 22"/>
                <a:gd name="T35" fmla="*/ 0 h 31"/>
                <a:gd name="T36" fmla="*/ 21 w 22"/>
                <a:gd name="T37" fmla="*/ 0 h 31"/>
                <a:gd name="T38" fmla="*/ 22 w 22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1162050" y="2036763"/>
              <a:ext cx="196850" cy="277812"/>
            </a:xfrm>
            <a:custGeom>
              <a:avLst/>
              <a:gdLst>
                <a:gd name="T0" fmla="*/ 17 w 17"/>
                <a:gd name="T1" fmla="*/ 1 h 24"/>
                <a:gd name="T2" fmla="*/ 6 w 17"/>
                <a:gd name="T3" fmla="*/ 20 h 24"/>
                <a:gd name="T4" fmla="*/ 6 w 17"/>
                <a:gd name="T5" fmla="*/ 20 h 24"/>
                <a:gd name="T6" fmla="*/ 5 w 17"/>
                <a:gd name="T7" fmla="*/ 21 h 24"/>
                <a:gd name="T8" fmla="*/ 5 w 17"/>
                <a:gd name="T9" fmla="*/ 21 h 24"/>
                <a:gd name="T10" fmla="*/ 5 w 17"/>
                <a:gd name="T11" fmla="*/ 22 h 24"/>
                <a:gd name="T12" fmla="*/ 4 w 17"/>
                <a:gd name="T13" fmla="*/ 22 h 24"/>
                <a:gd name="T14" fmla="*/ 2 w 17"/>
                <a:gd name="T15" fmla="*/ 22 h 24"/>
                <a:gd name="T16" fmla="*/ 2 w 17"/>
                <a:gd name="T17" fmla="*/ 23 h 24"/>
                <a:gd name="T18" fmla="*/ 1 w 17"/>
                <a:gd name="T19" fmla="*/ 23 h 24"/>
                <a:gd name="T20" fmla="*/ 0 w 17"/>
                <a:gd name="T21" fmla="*/ 24 h 24"/>
                <a:gd name="T22" fmla="*/ 0 w 17"/>
                <a:gd name="T23" fmla="*/ 24 h 24"/>
                <a:gd name="T24" fmla="*/ 13 w 17"/>
                <a:gd name="T25" fmla="*/ 1 h 24"/>
                <a:gd name="T26" fmla="*/ 14 w 17"/>
                <a:gd name="T27" fmla="*/ 0 h 24"/>
                <a:gd name="T28" fmla="*/ 14 w 17"/>
                <a:gd name="T29" fmla="*/ 0 h 24"/>
                <a:gd name="T30" fmla="*/ 15 w 17"/>
                <a:gd name="T31" fmla="*/ 1 h 24"/>
                <a:gd name="T32" fmla="*/ 16 w 17"/>
                <a:gd name="T33" fmla="*/ 1 h 24"/>
                <a:gd name="T34" fmla="*/ 17 w 1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312863" y="2071688"/>
              <a:ext cx="173037" cy="220662"/>
            </a:xfrm>
            <a:custGeom>
              <a:avLst/>
              <a:gdLst>
                <a:gd name="T0" fmla="*/ 15 w 15"/>
                <a:gd name="T1" fmla="*/ 0 h 19"/>
                <a:gd name="T2" fmla="*/ 4 w 15"/>
                <a:gd name="T3" fmla="*/ 19 h 19"/>
                <a:gd name="T4" fmla="*/ 3 w 15"/>
                <a:gd name="T5" fmla="*/ 19 h 19"/>
                <a:gd name="T6" fmla="*/ 2 w 15"/>
                <a:gd name="T7" fmla="*/ 19 h 19"/>
                <a:gd name="T8" fmla="*/ 1 w 15"/>
                <a:gd name="T9" fmla="*/ 19 h 19"/>
                <a:gd name="T10" fmla="*/ 0 w 15"/>
                <a:gd name="T11" fmla="*/ 19 h 19"/>
                <a:gd name="T12" fmla="*/ 11 w 15"/>
                <a:gd name="T13" fmla="*/ 0 h 19"/>
                <a:gd name="T14" fmla="*/ 11 w 15"/>
                <a:gd name="T15" fmla="*/ 0 h 19"/>
                <a:gd name="T16" fmla="*/ 12 w 15"/>
                <a:gd name="T17" fmla="*/ 0 h 19"/>
                <a:gd name="T18" fmla="*/ 14 w 15"/>
                <a:gd name="T19" fmla="*/ 0 h 19"/>
                <a:gd name="T20" fmla="*/ 15 w 15"/>
                <a:gd name="T21" fmla="*/ 0 h 19"/>
                <a:gd name="T22" fmla="*/ 15 w 15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439863" y="2036763"/>
              <a:ext cx="209550" cy="312737"/>
            </a:xfrm>
            <a:custGeom>
              <a:avLst/>
              <a:gdLst>
                <a:gd name="T0" fmla="*/ 18 w 18"/>
                <a:gd name="T1" fmla="*/ 0 h 27"/>
                <a:gd name="T2" fmla="*/ 3 w 18"/>
                <a:gd name="T3" fmla="*/ 27 h 27"/>
                <a:gd name="T4" fmla="*/ 3 w 18"/>
                <a:gd name="T5" fmla="*/ 27 h 27"/>
                <a:gd name="T6" fmla="*/ 2 w 18"/>
                <a:gd name="T7" fmla="*/ 26 h 27"/>
                <a:gd name="T8" fmla="*/ 1 w 18"/>
                <a:gd name="T9" fmla="*/ 26 h 27"/>
                <a:gd name="T10" fmla="*/ 1 w 18"/>
                <a:gd name="T11" fmla="*/ 25 h 27"/>
                <a:gd name="T12" fmla="*/ 0 w 18"/>
                <a:gd name="T13" fmla="*/ 25 h 27"/>
                <a:gd name="T14" fmla="*/ 0 w 18"/>
                <a:gd name="T15" fmla="*/ 25 h 27"/>
                <a:gd name="T16" fmla="*/ 13 w 18"/>
                <a:gd name="T17" fmla="*/ 0 h 27"/>
                <a:gd name="T18" fmla="*/ 14 w 18"/>
                <a:gd name="T19" fmla="*/ 0 h 27"/>
                <a:gd name="T20" fmla="*/ 15 w 18"/>
                <a:gd name="T21" fmla="*/ 1 h 27"/>
                <a:gd name="T22" fmla="*/ 16 w 18"/>
                <a:gd name="T23" fmla="*/ 1 h 27"/>
                <a:gd name="T24" fmla="*/ 16 w 18"/>
                <a:gd name="T25" fmla="*/ 1 h 27"/>
                <a:gd name="T26" fmla="*/ 17 w 18"/>
                <a:gd name="T27" fmla="*/ 1 h 27"/>
                <a:gd name="T28" fmla="*/ 17 w 18"/>
                <a:gd name="T29" fmla="*/ 0 h 27"/>
                <a:gd name="T30" fmla="*/ 18 w 18"/>
                <a:gd name="T3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1046163" y="1862138"/>
              <a:ext cx="846137" cy="1438275"/>
            </a:xfrm>
            <a:custGeom>
              <a:avLst/>
              <a:gdLst>
                <a:gd name="T0" fmla="*/ 73 w 73"/>
                <a:gd name="T1" fmla="*/ 0 h 124"/>
                <a:gd name="T2" fmla="*/ 71 w 73"/>
                <a:gd name="T3" fmla="*/ 4 h 124"/>
                <a:gd name="T4" fmla="*/ 66 w 73"/>
                <a:gd name="T5" fmla="*/ 4 h 124"/>
                <a:gd name="T6" fmla="*/ 68 w 73"/>
                <a:gd name="T7" fmla="*/ 1 h 124"/>
                <a:gd name="T8" fmla="*/ 70 w 73"/>
                <a:gd name="T9" fmla="*/ 1 h 124"/>
                <a:gd name="T10" fmla="*/ 71 w 73"/>
                <a:gd name="T11" fmla="*/ 1 h 124"/>
                <a:gd name="T12" fmla="*/ 72 w 73"/>
                <a:gd name="T13" fmla="*/ 0 h 124"/>
                <a:gd name="T14" fmla="*/ 73 w 73"/>
                <a:gd name="T15" fmla="*/ 0 h 124"/>
                <a:gd name="T16" fmla="*/ 69 w 73"/>
                <a:gd name="T17" fmla="*/ 7 h 124"/>
                <a:gd name="T18" fmla="*/ 66 w 73"/>
                <a:gd name="T19" fmla="*/ 11 h 124"/>
                <a:gd name="T20" fmla="*/ 65 w 73"/>
                <a:gd name="T21" fmla="*/ 13 h 124"/>
                <a:gd name="T22" fmla="*/ 62 w 73"/>
                <a:gd name="T23" fmla="*/ 13 h 124"/>
                <a:gd name="T24" fmla="*/ 61 w 73"/>
                <a:gd name="T25" fmla="*/ 14 h 124"/>
                <a:gd name="T26" fmla="*/ 61 w 73"/>
                <a:gd name="T27" fmla="*/ 14 h 124"/>
                <a:gd name="T28" fmla="*/ 65 w 73"/>
                <a:gd name="T29" fmla="*/ 7 h 124"/>
                <a:gd name="T30" fmla="*/ 66 w 73"/>
                <a:gd name="T31" fmla="*/ 7 h 124"/>
                <a:gd name="T32" fmla="*/ 66 w 73"/>
                <a:gd name="T33" fmla="*/ 7 h 124"/>
                <a:gd name="T34" fmla="*/ 69 w 73"/>
                <a:gd name="T35" fmla="*/ 7 h 124"/>
                <a:gd name="T36" fmla="*/ 69 w 73"/>
                <a:gd name="T37" fmla="*/ 7 h 124"/>
                <a:gd name="T38" fmla="*/ 63 w 73"/>
                <a:gd name="T39" fmla="*/ 17 h 124"/>
                <a:gd name="T40" fmla="*/ 59 w 73"/>
                <a:gd name="T41" fmla="*/ 24 h 124"/>
                <a:gd name="T42" fmla="*/ 59 w 73"/>
                <a:gd name="T43" fmla="*/ 24 h 124"/>
                <a:gd name="T44" fmla="*/ 59 w 73"/>
                <a:gd name="T45" fmla="*/ 24 h 124"/>
                <a:gd name="T46" fmla="*/ 46 w 73"/>
                <a:gd name="T47" fmla="*/ 48 h 124"/>
                <a:gd name="T48" fmla="*/ 45 w 73"/>
                <a:gd name="T49" fmla="*/ 48 h 124"/>
                <a:gd name="T50" fmla="*/ 44 w 73"/>
                <a:gd name="T51" fmla="*/ 48 h 124"/>
                <a:gd name="T52" fmla="*/ 43 w 73"/>
                <a:gd name="T53" fmla="*/ 48 h 124"/>
                <a:gd name="T54" fmla="*/ 43 w 73"/>
                <a:gd name="T55" fmla="*/ 48 h 124"/>
                <a:gd name="T56" fmla="*/ 43 w 73"/>
                <a:gd name="T57" fmla="*/ 47 h 124"/>
                <a:gd name="T58" fmla="*/ 42 w 73"/>
                <a:gd name="T59" fmla="*/ 46 h 124"/>
                <a:gd name="T60" fmla="*/ 43 w 73"/>
                <a:gd name="T61" fmla="*/ 45 h 124"/>
                <a:gd name="T62" fmla="*/ 43 w 73"/>
                <a:gd name="T63" fmla="*/ 45 h 124"/>
                <a:gd name="T64" fmla="*/ 44 w 73"/>
                <a:gd name="T65" fmla="*/ 46 h 124"/>
                <a:gd name="T66" fmla="*/ 44 w 73"/>
                <a:gd name="T67" fmla="*/ 45 h 124"/>
                <a:gd name="T68" fmla="*/ 43 w 73"/>
                <a:gd name="T69" fmla="*/ 44 h 124"/>
                <a:gd name="T70" fmla="*/ 59 w 73"/>
                <a:gd name="T71" fmla="*/ 17 h 124"/>
                <a:gd name="T72" fmla="*/ 60 w 73"/>
                <a:gd name="T73" fmla="*/ 17 h 124"/>
                <a:gd name="T74" fmla="*/ 61 w 73"/>
                <a:gd name="T75" fmla="*/ 16 h 124"/>
                <a:gd name="T76" fmla="*/ 61 w 73"/>
                <a:gd name="T77" fmla="*/ 16 h 124"/>
                <a:gd name="T78" fmla="*/ 63 w 73"/>
                <a:gd name="T79" fmla="*/ 17 h 124"/>
                <a:gd name="T80" fmla="*/ 44 w 73"/>
                <a:gd name="T81" fmla="*/ 50 h 124"/>
                <a:gd name="T82" fmla="*/ 43 w 73"/>
                <a:gd name="T83" fmla="*/ 51 h 124"/>
                <a:gd name="T84" fmla="*/ 43 w 73"/>
                <a:gd name="T85" fmla="*/ 51 h 124"/>
                <a:gd name="T86" fmla="*/ 43 w 73"/>
                <a:gd name="T87" fmla="*/ 50 h 124"/>
                <a:gd name="T88" fmla="*/ 43 w 73"/>
                <a:gd name="T89" fmla="*/ 49 h 124"/>
                <a:gd name="T90" fmla="*/ 44 w 73"/>
                <a:gd name="T91" fmla="*/ 49 h 124"/>
                <a:gd name="T92" fmla="*/ 44 w 73"/>
                <a:gd name="T93" fmla="*/ 50 h 124"/>
                <a:gd name="T94" fmla="*/ 3 w 73"/>
                <a:gd name="T95" fmla="*/ 123 h 124"/>
                <a:gd name="T96" fmla="*/ 2 w 73"/>
                <a:gd name="T97" fmla="*/ 124 h 124"/>
                <a:gd name="T98" fmla="*/ 1 w 73"/>
                <a:gd name="T99" fmla="*/ 124 h 124"/>
                <a:gd name="T100" fmla="*/ 1 w 73"/>
                <a:gd name="T101" fmla="*/ 122 h 124"/>
                <a:gd name="T102" fmla="*/ 2 w 73"/>
                <a:gd name="T103" fmla="*/ 122 h 124"/>
                <a:gd name="T104" fmla="*/ 2 w 73"/>
                <a:gd name="T105" fmla="*/ 122 h 124"/>
                <a:gd name="T106" fmla="*/ 3 w 73"/>
                <a:gd name="T107" fmla="*/ 123 h 124"/>
                <a:gd name="T108" fmla="*/ 0 w 73"/>
                <a:gd name="T109" fmla="*/ 120 h 124"/>
                <a:gd name="T110" fmla="*/ 1 w 73"/>
                <a:gd name="T111" fmla="*/ 121 h 124"/>
                <a:gd name="T112" fmla="*/ 0 w 73"/>
                <a:gd name="T113" fmla="*/ 120 h 124"/>
                <a:gd name="T114" fmla="*/ 69 w 73"/>
                <a:gd name="T115" fmla="*/ 2 h 124"/>
                <a:gd name="T116" fmla="*/ 69 w 73"/>
                <a:gd name="T117" fmla="*/ 3 h 124"/>
                <a:gd name="T118" fmla="*/ 69 w 73"/>
                <a:gd name="T1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1636713" y="1838325"/>
              <a:ext cx="395287" cy="696912"/>
            </a:xfrm>
            <a:custGeom>
              <a:avLst/>
              <a:gdLst>
                <a:gd name="T0" fmla="*/ 32 w 34"/>
                <a:gd name="T1" fmla="*/ 6 h 60"/>
                <a:gd name="T2" fmla="*/ 30 w 34"/>
                <a:gd name="T3" fmla="*/ 9 h 60"/>
                <a:gd name="T4" fmla="*/ 26 w 34"/>
                <a:gd name="T5" fmla="*/ 9 h 60"/>
                <a:gd name="T6" fmla="*/ 28 w 34"/>
                <a:gd name="T7" fmla="*/ 5 h 60"/>
                <a:gd name="T8" fmla="*/ 28 w 34"/>
                <a:gd name="T9" fmla="*/ 5 h 60"/>
                <a:gd name="T10" fmla="*/ 29 w 34"/>
                <a:gd name="T11" fmla="*/ 5 h 60"/>
                <a:gd name="T12" fmla="*/ 29 w 34"/>
                <a:gd name="T13" fmla="*/ 6 h 60"/>
                <a:gd name="T14" fmla="*/ 32 w 34"/>
                <a:gd name="T15" fmla="*/ 6 h 60"/>
                <a:gd name="T16" fmla="*/ 28 w 34"/>
                <a:gd name="T17" fmla="*/ 12 h 60"/>
                <a:gd name="T18" fmla="*/ 25 w 34"/>
                <a:gd name="T19" fmla="*/ 17 h 60"/>
                <a:gd name="T20" fmla="*/ 24 w 34"/>
                <a:gd name="T21" fmla="*/ 17 h 60"/>
                <a:gd name="T22" fmla="*/ 22 w 34"/>
                <a:gd name="T23" fmla="*/ 17 h 60"/>
                <a:gd name="T24" fmla="*/ 21 w 34"/>
                <a:gd name="T25" fmla="*/ 17 h 60"/>
                <a:gd name="T26" fmla="*/ 25 w 34"/>
                <a:gd name="T27" fmla="*/ 11 h 60"/>
                <a:gd name="T28" fmla="*/ 25 w 34"/>
                <a:gd name="T29" fmla="*/ 11 h 60"/>
                <a:gd name="T30" fmla="*/ 26 w 34"/>
                <a:gd name="T31" fmla="*/ 12 h 60"/>
                <a:gd name="T32" fmla="*/ 27 w 34"/>
                <a:gd name="T33" fmla="*/ 12 h 60"/>
                <a:gd name="T34" fmla="*/ 27 w 34"/>
                <a:gd name="T35" fmla="*/ 12 h 60"/>
                <a:gd name="T36" fmla="*/ 28 w 34"/>
                <a:gd name="T37" fmla="*/ 12 h 60"/>
                <a:gd name="T38" fmla="*/ 25 w 34"/>
                <a:gd name="T39" fmla="*/ 17 h 60"/>
                <a:gd name="T40" fmla="*/ 24 w 34"/>
                <a:gd name="T41" fmla="*/ 19 h 60"/>
                <a:gd name="T42" fmla="*/ 23 w 34"/>
                <a:gd name="T43" fmla="*/ 19 h 60"/>
                <a:gd name="T44" fmla="*/ 22 w 34"/>
                <a:gd name="T45" fmla="*/ 20 h 60"/>
                <a:gd name="T46" fmla="*/ 21 w 34"/>
                <a:gd name="T47" fmla="*/ 19 h 60"/>
                <a:gd name="T48" fmla="*/ 21 w 34"/>
                <a:gd name="T49" fmla="*/ 19 h 60"/>
                <a:gd name="T50" fmla="*/ 20 w 34"/>
                <a:gd name="T51" fmla="*/ 18 h 60"/>
                <a:gd name="T52" fmla="*/ 21 w 34"/>
                <a:gd name="T53" fmla="*/ 18 h 60"/>
                <a:gd name="T54" fmla="*/ 21 w 34"/>
                <a:gd name="T55" fmla="*/ 17 h 60"/>
                <a:gd name="T56" fmla="*/ 22 w 34"/>
                <a:gd name="T57" fmla="*/ 17 h 60"/>
                <a:gd name="T58" fmla="*/ 24 w 34"/>
                <a:gd name="T59" fmla="*/ 17 h 60"/>
                <a:gd name="T60" fmla="*/ 25 w 34"/>
                <a:gd name="T61" fmla="*/ 17 h 60"/>
                <a:gd name="T62" fmla="*/ 23 w 34"/>
                <a:gd name="T63" fmla="*/ 20 h 60"/>
                <a:gd name="T64" fmla="*/ 1 w 34"/>
                <a:gd name="T65" fmla="*/ 60 h 60"/>
                <a:gd name="T66" fmla="*/ 0 w 34"/>
                <a:gd name="T67" fmla="*/ 58 h 60"/>
                <a:gd name="T68" fmla="*/ 1 w 34"/>
                <a:gd name="T69" fmla="*/ 58 h 60"/>
                <a:gd name="T70" fmla="*/ 1 w 34"/>
                <a:gd name="T71" fmla="*/ 58 h 60"/>
                <a:gd name="T72" fmla="*/ 1 w 34"/>
                <a:gd name="T73" fmla="*/ 57 h 60"/>
                <a:gd name="T74" fmla="*/ 1 w 34"/>
                <a:gd name="T75" fmla="*/ 57 h 60"/>
                <a:gd name="T76" fmla="*/ 0 w 34"/>
                <a:gd name="T77" fmla="*/ 55 h 60"/>
                <a:gd name="T78" fmla="*/ 0 w 34"/>
                <a:gd name="T79" fmla="*/ 55 h 60"/>
                <a:gd name="T80" fmla="*/ 15 w 34"/>
                <a:gd name="T81" fmla="*/ 28 h 60"/>
                <a:gd name="T82" fmla="*/ 15 w 34"/>
                <a:gd name="T83" fmla="*/ 28 h 60"/>
                <a:gd name="T84" fmla="*/ 18 w 34"/>
                <a:gd name="T85" fmla="*/ 27 h 60"/>
                <a:gd name="T86" fmla="*/ 19 w 34"/>
                <a:gd name="T87" fmla="*/ 26 h 60"/>
                <a:gd name="T88" fmla="*/ 18 w 34"/>
                <a:gd name="T89" fmla="*/ 26 h 60"/>
                <a:gd name="T90" fmla="*/ 16 w 34"/>
                <a:gd name="T91" fmla="*/ 26 h 60"/>
                <a:gd name="T92" fmla="*/ 19 w 34"/>
                <a:gd name="T93" fmla="*/ 20 h 60"/>
                <a:gd name="T94" fmla="*/ 21 w 34"/>
                <a:gd name="T95" fmla="*/ 20 h 60"/>
                <a:gd name="T96" fmla="*/ 22 w 34"/>
                <a:gd name="T97" fmla="*/ 20 h 60"/>
                <a:gd name="T98" fmla="*/ 22 w 34"/>
                <a:gd name="T99" fmla="*/ 20 h 60"/>
                <a:gd name="T100" fmla="*/ 23 w 34"/>
                <a:gd name="T101" fmla="*/ 20 h 60"/>
                <a:gd name="T102" fmla="*/ 29 w 34"/>
                <a:gd name="T103" fmla="*/ 3 h 60"/>
                <a:gd name="T104" fmla="*/ 31 w 34"/>
                <a:gd name="T105" fmla="*/ 0 h 60"/>
                <a:gd name="T106" fmla="*/ 34 w 34"/>
                <a:gd name="T107" fmla="*/ 0 h 60"/>
                <a:gd name="T108" fmla="*/ 31 w 34"/>
                <a:gd name="T109" fmla="*/ 3 h 60"/>
                <a:gd name="T110" fmla="*/ 29 w 34"/>
                <a:gd name="T1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719263" y="1827213"/>
              <a:ext cx="474662" cy="812800"/>
            </a:xfrm>
            <a:custGeom>
              <a:avLst/>
              <a:gdLst>
                <a:gd name="T0" fmla="*/ 40 w 41"/>
                <a:gd name="T1" fmla="*/ 2 h 70"/>
                <a:gd name="T2" fmla="*/ 39 w 41"/>
                <a:gd name="T3" fmla="*/ 1 h 70"/>
                <a:gd name="T4" fmla="*/ 37 w 41"/>
                <a:gd name="T5" fmla="*/ 2 h 70"/>
                <a:gd name="T6" fmla="*/ 37 w 41"/>
                <a:gd name="T7" fmla="*/ 0 h 70"/>
                <a:gd name="T8" fmla="*/ 37 w 41"/>
                <a:gd name="T9" fmla="*/ 0 h 70"/>
                <a:gd name="T10" fmla="*/ 39 w 41"/>
                <a:gd name="T11" fmla="*/ 0 h 70"/>
                <a:gd name="T12" fmla="*/ 41 w 41"/>
                <a:gd name="T13" fmla="*/ 0 h 70"/>
                <a:gd name="T14" fmla="*/ 37 w 41"/>
                <a:gd name="T15" fmla="*/ 6 h 70"/>
                <a:gd name="T16" fmla="*/ 38 w 41"/>
                <a:gd name="T17" fmla="*/ 5 h 70"/>
                <a:gd name="T18" fmla="*/ 37 w 41"/>
                <a:gd name="T19" fmla="*/ 7 h 70"/>
                <a:gd name="T20" fmla="*/ 35 w 41"/>
                <a:gd name="T21" fmla="*/ 8 h 70"/>
                <a:gd name="T22" fmla="*/ 37 w 41"/>
                <a:gd name="T23" fmla="*/ 7 h 70"/>
                <a:gd name="T24" fmla="*/ 28 w 41"/>
                <a:gd name="T25" fmla="*/ 22 h 70"/>
                <a:gd name="T26" fmla="*/ 24 w 41"/>
                <a:gd name="T27" fmla="*/ 22 h 70"/>
                <a:gd name="T28" fmla="*/ 30 w 41"/>
                <a:gd name="T29" fmla="*/ 13 h 70"/>
                <a:gd name="T30" fmla="*/ 33 w 41"/>
                <a:gd name="T31" fmla="*/ 11 h 70"/>
                <a:gd name="T32" fmla="*/ 28 w 41"/>
                <a:gd name="T33" fmla="*/ 23 h 70"/>
                <a:gd name="T34" fmla="*/ 20 w 41"/>
                <a:gd name="T35" fmla="*/ 36 h 70"/>
                <a:gd name="T36" fmla="*/ 19 w 41"/>
                <a:gd name="T37" fmla="*/ 36 h 70"/>
                <a:gd name="T38" fmla="*/ 17 w 41"/>
                <a:gd name="T39" fmla="*/ 35 h 70"/>
                <a:gd name="T40" fmla="*/ 23 w 41"/>
                <a:gd name="T41" fmla="*/ 23 h 70"/>
                <a:gd name="T42" fmla="*/ 27 w 41"/>
                <a:gd name="T43" fmla="*/ 23 h 70"/>
                <a:gd name="T44" fmla="*/ 20 w 41"/>
                <a:gd name="T45" fmla="*/ 37 h 70"/>
                <a:gd name="T46" fmla="*/ 1 w 41"/>
                <a:gd name="T47" fmla="*/ 68 h 70"/>
                <a:gd name="T48" fmla="*/ 1 w 41"/>
                <a:gd name="T49" fmla="*/ 67 h 70"/>
                <a:gd name="T50" fmla="*/ 0 w 41"/>
                <a:gd name="T51" fmla="*/ 65 h 70"/>
                <a:gd name="T52" fmla="*/ 0 w 41"/>
                <a:gd name="T53" fmla="*/ 65 h 70"/>
                <a:gd name="T54" fmla="*/ 2 w 41"/>
                <a:gd name="T55" fmla="*/ 64 h 70"/>
                <a:gd name="T56" fmla="*/ 2 w 41"/>
                <a:gd name="T57" fmla="*/ 65 h 70"/>
                <a:gd name="T58" fmla="*/ 3 w 41"/>
                <a:gd name="T59" fmla="*/ 65 h 70"/>
                <a:gd name="T60" fmla="*/ 2 w 41"/>
                <a:gd name="T61" fmla="*/ 63 h 70"/>
                <a:gd name="T62" fmla="*/ 15 w 41"/>
                <a:gd name="T63" fmla="*/ 38 h 70"/>
                <a:gd name="T64" fmla="*/ 19 w 41"/>
                <a:gd name="T65" fmla="*/ 37 h 70"/>
                <a:gd name="T66" fmla="*/ 20 w 41"/>
                <a:gd name="T67" fmla="*/ 37 h 70"/>
                <a:gd name="T68" fmla="*/ 16 w 41"/>
                <a:gd name="T69" fmla="*/ 37 h 70"/>
                <a:gd name="T70" fmla="*/ 17 w 41"/>
                <a:gd name="T71" fmla="*/ 36 h 70"/>
                <a:gd name="T72" fmla="*/ 17 w 41"/>
                <a:gd name="T73" fmla="*/ 36 h 70"/>
                <a:gd name="T74" fmla="*/ 15 w 41"/>
                <a:gd name="T75" fmla="*/ 38 h 70"/>
                <a:gd name="T76" fmla="*/ 33 w 41"/>
                <a:gd name="T77" fmla="*/ 6 h 70"/>
                <a:gd name="T78" fmla="*/ 32 w 41"/>
                <a:gd name="T79" fmla="*/ 8 h 70"/>
                <a:gd name="T80" fmla="*/ 35 w 41"/>
                <a:gd name="T81" fmla="*/ 4 h 70"/>
                <a:gd name="T82" fmla="*/ 35 w 41"/>
                <a:gd name="T83" fmla="*/ 3 h 70"/>
                <a:gd name="T84" fmla="*/ 36 w 41"/>
                <a:gd name="T85" fmla="*/ 4 h 70"/>
                <a:gd name="T86" fmla="*/ 36 w 41"/>
                <a:gd name="T87" fmla="*/ 4 h 70"/>
                <a:gd name="T88" fmla="*/ 35 w 41"/>
                <a:gd name="T89" fmla="*/ 4 h 70"/>
                <a:gd name="T90" fmla="*/ 29 w 41"/>
                <a:gd name="T91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1730375" y="1770063"/>
              <a:ext cx="638175" cy="1066800"/>
            </a:xfrm>
            <a:custGeom>
              <a:avLst/>
              <a:gdLst>
                <a:gd name="T0" fmla="*/ 53 w 55"/>
                <a:gd name="T1" fmla="*/ 4 h 92"/>
                <a:gd name="T2" fmla="*/ 51 w 55"/>
                <a:gd name="T3" fmla="*/ 2 h 92"/>
                <a:gd name="T4" fmla="*/ 55 w 55"/>
                <a:gd name="T5" fmla="*/ 0 h 92"/>
                <a:gd name="T6" fmla="*/ 51 w 55"/>
                <a:gd name="T7" fmla="*/ 6 h 92"/>
                <a:gd name="T8" fmla="*/ 48 w 55"/>
                <a:gd name="T9" fmla="*/ 7 h 92"/>
                <a:gd name="T10" fmla="*/ 48 w 55"/>
                <a:gd name="T11" fmla="*/ 5 h 92"/>
                <a:gd name="T12" fmla="*/ 50 w 55"/>
                <a:gd name="T13" fmla="*/ 6 h 92"/>
                <a:gd name="T14" fmla="*/ 51 w 55"/>
                <a:gd name="T15" fmla="*/ 6 h 92"/>
                <a:gd name="T16" fmla="*/ 49 w 55"/>
                <a:gd name="T17" fmla="*/ 10 h 92"/>
                <a:gd name="T18" fmla="*/ 50 w 55"/>
                <a:gd name="T19" fmla="*/ 9 h 92"/>
                <a:gd name="T20" fmla="*/ 44 w 55"/>
                <a:gd name="T21" fmla="*/ 20 h 92"/>
                <a:gd name="T22" fmla="*/ 43 w 55"/>
                <a:gd name="T23" fmla="*/ 20 h 92"/>
                <a:gd name="T24" fmla="*/ 40 w 55"/>
                <a:gd name="T25" fmla="*/ 19 h 92"/>
                <a:gd name="T26" fmla="*/ 40 w 55"/>
                <a:gd name="T27" fmla="*/ 18 h 92"/>
                <a:gd name="T28" fmla="*/ 42 w 55"/>
                <a:gd name="T29" fmla="*/ 16 h 92"/>
                <a:gd name="T30" fmla="*/ 44 w 55"/>
                <a:gd name="T31" fmla="*/ 16 h 92"/>
                <a:gd name="T32" fmla="*/ 45 w 55"/>
                <a:gd name="T33" fmla="*/ 16 h 92"/>
                <a:gd name="T34" fmla="*/ 42 w 55"/>
                <a:gd name="T35" fmla="*/ 23 h 92"/>
                <a:gd name="T36" fmla="*/ 40 w 55"/>
                <a:gd name="T37" fmla="*/ 25 h 92"/>
                <a:gd name="T38" fmla="*/ 36 w 55"/>
                <a:gd name="T39" fmla="*/ 26 h 92"/>
                <a:gd name="T40" fmla="*/ 39 w 55"/>
                <a:gd name="T41" fmla="*/ 23 h 92"/>
                <a:gd name="T42" fmla="*/ 40 w 55"/>
                <a:gd name="T43" fmla="*/ 23 h 92"/>
                <a:gd name="T44" fmla="*/ 39 w 55"/>
                <a:gd name="T45" fmla="*/ 29 h 92"/>
                <a:gd name="T46" fmla="*/ 28 w 55"/>
                <a:gd name="T47" fmla="*/ 46 h 92"/>
                <a:gd name="T48" fmla="*/ 26 w 55"/>
                <a:gd name="T49" fmla="*/ 46 h 92"/>
                <a:gd name="T50" fmla="*/ 25 w 55"/>
                <a:gd name="T51" fmla="*/ 47 h 92"/>
                <a:gd name="T52" fmla="*/ 24 w 55"/>
                <a:gd name="T53" fmla="*/ 48 h 92"/>
                <a:gd name="T54" fmla="*/ 27 w 55"/>
                <a:gd name="T55" fmla="*/ 47 h 92"/>
                <a:gd name="T56" fmla="*/ 3 w 55"/>
                <a:gd name="T57" fmla="*/ 92 h 92"/>
                <a:gd name="T58" fmla="*/ 2 w 55"/>
                <a:gd name="T59" fmla="*/ 91 h 92"/>
                <a:gd name="T60" fmla="*/ 1 w 55"/>
                <a:gd name="T61" fmla="*/ 89 h 92"/>
                <a:gd name="T62" fmla="*/ 35 w 55"/>
                <a:gd name="T63" fmla="*/ 28 h 92"/>
                <a:gd name="T64" fmla="*/ 37 w 55"/>
                <a:gd name="T65" fmla="*/ 28 h 92"/>
                <a:gd name="T66" fmla="*/ 39 w 55"/>
                <a:gd name="T67" fmla="*/ 29 h 92"/>
                <a:gd name="T68" fmla="*/ 45 w 55"/>
                <a:gd name="T69" fmla="*/ 11 h 92"/>
                <a:gd name="T70" fmla="*/ 48 w 55"/>
                <a:gd name="T71" fmla="*/ 12 h 92"/>
                <a:gd name="T72" fmla="*/ 47 w 55"/>
                <a:gd name="T73" fmla="*/ 13 h 92"/>
                <a:gd name="T74" fmla="*/ 43 w 55"/>
                <a:gd name="T7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1811338" y="1746250"/>
              <a:ext cx="708025" cy="1182687"/>
            </a:xfrm>
            <a:custGeom>
              <a:avLst/>
              <a:gdLst>
                <a:gd name="T0" fmla="*/ 61 w 61"/>
                <a:gd name="T1" fmla="*/ 0 h 102"/>
                <a:gd name="T2" fmla="*/ 56 w 61"/>
                <a:gd name="T3" fmla="*/ 9 h 102"/>
                <a:gd name="T4" fmla="*/ 55 w 61"/>
                <a:gd name="T5" fmla="*/ 9 h 102"/>
                <a:gd name="T6" fmla="*/ 55 w 61"/>
                <a:gd name="T7" fmla="*/ 9 h 102"/>
                <a:gd name="T8" fmla="*/ 54 w 61"/>
                <a:gd name="T9" fmla="*/ 9 h 102"/>
                <a:gd name="T10" fmla="*/ 52 w 61"/>
                <a:gd name="T11" fmla="*/ 9 h 102"/>
                <a:gd name="T12" fmla="*/ 52 w 61"/>
                <a:gd name="T13" fmla="*/ 9 h 102"/>
                <a:gd name="T14" fmla="*/ 55 w 61"/>
                <a:gd name="T15" fmla="*/ 4 h 102"/>
                <a:gd name="T16" fmla="*/ 55 w 61"/>
                <a:gd name="T17" fmla="*/ 4 h 102"/>
                <a:gd name="T18" fmla="*/ 55 w 61"/>
                <a:gd name="T19" fmla="*/ 3 h 102"/>
                <a:gd name="T20" fmla="*/ 57 w 61"/>
                <a:gd name="T21" fmla="*/ 1 h 102"/>
                <a:gd name="T22" fmla="*/ 60 w 61"/>
                <a:gd name="T23" fmla="*/ 1 h 102"/>
                <a:gd name="T24" fmla="*/ 61 w 61"/>
                <a:gd name="T25" fmla="*/ 0 h 102"/>
                <a:gd name="T26" fmla="*/ 61 w 61"/>
                <a:gd name="T27" fmla="*/ 0 h 102"/>
                <a:gd name="T28" fmla="*/ 54 w 61"/>
                <a:gd name="T29" fmla="*/ 12 h 102"/>
                <a:gd name="T30" fmla="*/ 52 w 61"/>
                <a:gd name="T31" fmla="*/ 16 h 102"/>
                <a:gd name="T32" fmla="*/ 51 w 61"/>
                <a:gd name="T33" fmla="*/ 16 h 102"/>
                <a:gd name="T34" fmla="*/ 50 w 61"/>
                <a:gd name="T35" fmla="*/ 15 h 102"/>
                <a:gd name="T36" fmla="*/ 50 w 61"/>
                <a:gd name="T37" fmla="*/ 15 h 102"/>
                <a:gd name="T38" fmla="*/ 49 w 61"/>
                <a:gd name="T39" fmla="*/ 14 h 102"/>
                <a:gd name="T40" fmla="*/ 49 w 61"/>
                <a:gd name="T41" fmla="*/ 14 h 102"/>
                <a:gd name="T42" fmla="*/ 50 w 61"/>
                <a:gd name="T43" fmla="*/ 12 h 102"/>
                <a:gd name="T44" fmla="*/ 52 w 61"/>
                <a:gd name="T45" fmla="*/ 12 h 102"/>
                <a:gd name="T46" fmla="*/ 53 w 61"/>
                <a:gd name="T47" fmla="*/ 12 h 102"/>
                <a:gd name="T48" fmla="*/ 54 w 61"/>
                <a:gd name="T49" fmla="*/ 12 h 102"/>
                <a:gd name="T50" fmla="*/ 54 w 61"/>
                <a:gd name="T51" fmla="*/ 12 h 102"/>
                <a:gd name="T52" fmla="*/ 48 w 61"/>
                <a:gd name="T53" fmla="*/ 23 h 102"/>
                <a:gd name="T54" fmla="*/ 46 w 61"/>
                <a:gd name="T55" fmla="*/ 27 h 102"/>
                <a:gd name="T56" fmla="*/ 45 w 61"/>
                <a:gd name="T57" fmla="*/ 27 h 102"/>
                <a:gd name="T58" fmla="*/ 45 w 61"/>
                <a:gd name="T59" fmla="*/ 27 h 102"/>
                <a:gd name="T60" fmla="*/ 43 w 61"/>
                <a:gd name="T61" fmla="*/ 26 h 102"/>
                <a:gd name="T62" fmla="*/ 43 w 61"/>
                <a:gd name="T63" fmla="*/ 26 h 102"/>
                <a:gd name="T64" fmla="*/ 43 w 61"/>
                <a:gd name="T65" fmla="*/ 25 h 102"/>
                <a:gd name="T66" fmla="*/ 43 w 61"/>
                <a:gd name="T67" fmla="*/ 25 h 102"/>
                <a:gd name="T68" fmla="*/ 43 w 61"/>
                <a:gd name="T69" fmla="*/ 25 h 102"/>
                <a:gd name="T70" fmla="*/ 44 w 61"/>
                <a:gd name="T71" fmla="*/ 23 h 102"/>
                <a:gd name="T72" fmla="*/ 47 w 61"/>
                <a:gd name="T73" fmla="*/ 22 h 102"/>
                <a:gd name="T74" fmla="*/ 48 w 61"/>
                <a:gd name="T75" fmla="*/ 23 h 102"/>
                <a:gd name="T76" fmla="*/ 48 w 61"/>
                <a:gd name="T77" fmla="*/ 23 h 102"/>
                <a:gd name="T78" fmla="*/ 44 w 61"/>
                <a:gd name="T79" fmla="*/ 30 h 102"/>
                <a:gd name="T80" fmla="*/ 44 w 61"/>
                <a:gd name="T81" fmla="*/ 30 h 102"/>
                <a:gd name="T82" fmla="*/ 44 w 61"/>
                <a:gd name="T83" fmla="*/ 28 h 102"/>
                <a:gd name="T84" fmla="*/ 44 w 61"/>
                <a:gd name="T85" fmla="*/ 28 h 102"/>
                <a:gd name="T86" fmla="*/ 43 w 61"/>
                <a:gd name="T87" fmla="*/ 27 h 102"/>
                <a:gd name="T88" fmla="*/ 42 w 61"/>
                <a:gd name="T89" fmla="*/ 27 h 102"/>
                <a:gd name="T90" fmla="*/ 42 w 61"/>
                <a:gd name="T91" fmla="*/ 27 h 102"/>
                <a:gd name="T92" fmla="*/ 0 w 61"/>
                <a:gd name="T93" fmla="*/ 101 h 102"/>
                <a:gd name="T94" fmla="*/ 0 w 61"/>
                <a:gd name="T95" fmla="*/ 101 h 102"/>
                <a:gd name="T96" fmla="*/ 1 w 61"/>
                <a:gd name="T97" fmla="*/ 101 h 102"/>
                <a:gd name="T98" fmla="*/ 2 w 61"/>
                <a:gd name="T99" fmla="*/ 102 h 102"/>
                <a:gd name="T100" fmla="*/ 3 w 61"/>
                <a:gd name="T101" fmla="*/ 102 h 102"/>
                <a:gd name="T102" fmla="*/ 44 w 61"/>
                <a:gd name="T103" fmla="*/ 30 h 102"/>
                <a:gd name="T104" fmla="*/ 57 w 61"/>
                <a:gd name="T105" fmla="*/ 4 h 102"/>
                <a:gd name="T106" fmla="*/ 57 w 61"/>
                <a:gd name="T107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892300" y="1735138"/>
              <a:ext cx="777875" cy="1311275"/>
            </a:xfrm>
            <a:custGeom>
              <a:avLst/>
              <a:gdLst>
                <a:gd name="T0" fmla="*/ 59 w 67"/>
                <a:gd name="T1" fmla="*/ 13 h 113"/>
                <a:gd name="T2" fmla="*/ 57 w 67"/>
                <a:gd name="T3" fmla="*/ 14 h 113"/>
                <a:gd name="T4" fmla="*/ 56 w 67"/>
                <a:gd name="T5" fmla="*/ 14 h 113"/>
                <a:gd name="T6" fmla="*/ 63 w 67"/>
                <a:gd name="T7" fmla="*/ 0 h 113"/>
                <a:gd name="T8" fmla="*/ 64 w 67"/>
                <a:gd name="T9" fmla="*/ 0 h 113"/>
                <a:gd name="T10" fmla="*/ 59 w 67"/>
                <a:gd name="T11" fmla="*/ 15 h 113"/>
                <a:gd name="T12" fmla="*/ 53 w 67"/>
                <a:gd name="T13" fmla="*/ 18 h 113"/>
                <a:gd name="T14" fmla="*/ 54 w 67"/>
                <a:gd name="T15" fmla="*/ 15 h 113"/>
                <a:gd name="T16" fmla="*/ 57 w 67"/>
                <a:gd name="T17" fmla="*/ 15 h 113"/>
                <a:gd name="T18" fmla="*/ 56 w 67"/>
                <a:gd name="T19" fmla="*/ 19 h 113"/>
                <a:gd name="T20" fmla="*/ 55 w 67"/>
                <a:gd name="T21" fmla="*/ 20 h 113"/>
                <a:gd name="T22" fmla="*/ 54 w 67"/>
                <a:gd name="T23" fmla="*/ 21 h 113"/>
                <a:gd name="T24" fmla="*/ 54 w 67"/>
                <a:gd name="T25" fmla="*/ 23 h 113"/>
                <a:gd name="T26" fmla="*/ 52 w 67"/>
                <a:gd name="T27" fmla="*/ 26 h 113"/>
                <a:gd name="T28" fmla="*/ 50 w 67"/>
                <a:gd name="T29" fmla="*/ 26 h 113"/>
                <a:gd name="T30" fmla="*/ 49 w 67"/>
                <a:gd name="T31" fmla="*/ 25 h 113"/>
                <a:gd name="T32" fmla="*/ 53 w 67"/>
                <a:gd name="T33" fmla="*/ 19 h 113"/>
                <a:gd name="T34" fmla="*/ 56 w 67"/>
                <a:gd name="T35" fmla="*/ 19 h 113"/>
                <a:gd name="T36" fmla="*/ 55 w 67"/>
                <a:gd name="T37" fmla="*/ 21 h 113"/>
                <a:gd name="T38" fmla="*/ 55 w 67"/>
                <a:gd name="T39" fmla="*/ 21 h 113"/>
                <a:gd name="T40" fmla="*/ 42 w 67"/>
                <a:gd name="T41" fmla="*/ 44 h 113"/>
                <a:gd name="T42" fmla="*/ 40 w 67"/>
                <a:gd name="T43" fmla="*/ 45 h 113"/>
                <a:gd name="T44" fmla="*/ 39 w 67"/>
                <a:gd name="T45" fmla="*/ 47 h 113"/>
                <a:gd name="T46" fmla="*/ 39 w 67"/>
                <a:gd name="T47" fmla="*/ 50 h 113"/>
                <a:gd name="T48" fmla="*/ 31 w 67"/>
                <a:gd name="T49" fmla="*/ 62 h 113"/>
                <a:gd name="T50" fmla="*/ 5 w 67"/>
                <a:gd name="T51" fmla="*/ 109 h 113"/>
                <a:gd name="T52" fmla="*/ 3 w 67"/>
                <a:gd name="T53" fmla="*/ 108 h 113"/>
                <a:gd name="T54" fmla="*/ 3 w 67"/>
                <a:gd name="T55" fmla="*/ 110 h 113"/>
                <a:gd name="T56" fmla="*/ 4 w 67"/>
                <a:gd name="T57" fmla="*/ 112 h 113"/>
                <a:gd name="T58" fmla="*/ 2 w 67"/>
                <a:gd name="T59" fmla="*/ 113 h 113"/>
                <a:gd name="T60" fmla="*/ 0 w 67"/>
                <a:gd name="T61" fmla="*/ 110 h 113"/>
                <a:gd name="T62" fmla="*/ 47 w 67"/>
                <a:gd name="T63" fmla="*/ 29 h 113"/>
                <a:gd name="T64" fmla="*/ 48 w 67"/>
                <a:gd name="T65" fmla="*/ 29 h 113"/>
                <a:gd name="T66" fmla="*/ 50 w 67"/>
                <a:gd name="T67" fmla="*/ 29 h 113"/>
                <a:gd name="T68" fmla="*/ 50 w 67"/>
                <a:gd name="T69" fmla="*/ 29 h 113"/>
                <a:gd name="T70" fmla="*/ 30 w 67"/>
                <a:gd name="T71" fmla="*/ 65 h 113"/>
                <a:gd name="T72" fmla="*/ 29 w 67"/>
                <a:gd name="T73" fmla="*/ 63 h 113"/>
                <a:gd name="T74" fmla="*/ 28 w 67"/>
                <a:gd name="T75" fmla="*/ 61 h 113"/>
                <a:gd name="T76" fmla="*/ 29 w 67"/>
                <a:gd name="T77" fmla="*/ 6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973263" y="1722438"/>
              <a:ext cx="846137" cy="1450975"/>
            </a:xfrm>
            <a:custGeom>
              <a:avLst/>
              <a:gdLst>
                <a:gd name="T0" fmla="*/ 67 w 73"/>
                <a:gd name="T1" fmla="*/ 11 h 125"/>
                <a:gd name="T2" fmla="*/ 66 w 73"/>
                <a:gd name="T3" fmla="*/ 11 h 125"/>
                <a:gd name="T4" fmla="*/ 68 w 73"/>
                <a:gd name="T5" fmla="*/ 1 h 125"/>
                <a:gd name="T6" fmla="*/ 73 w 73"/>
                <a:gd name="T7" fmla="*/ 0 h 125"/>
                <a:gd name="T8" fmla="*/ 60 w 73"/>
                <a:gd name="T9" fmla="*/ 22 h 125"/>
                <a:gd name="T10" fmla="*/ 57 w 73"/>
                <a:gd name="T11" fmla="*/ 21 h 125"/>
                <a:gd name="T12" fmla="*/ 61 w 73"/>
                <a:gd name="T13" fmla="*/ 20 h 125"/>
                <a:gd name="T14" fmla="*/ 59 w 73"/>
                <a:gd name="T15" fmla="*/ 23 h 125"/>
                <a:gd name="T16" fmla="*/ 57 w 73"/>
                <a:gd name="T17" fmla="*/ 21 h 125"/>
                <a:gd name="T18" fmla="*/ 53 w 73"/>
                <a:gd name="T19" fmla="*/ 28 h 125"/>
                <a:gd name="T20" fmla="*/ 54 w 73"/>
                <a:gd name="T21" fmla="*/ 29 h 125"/>
                <a:gd name="T22" fmla="*/ 57 w 73"/>
                <a:gd name="T23" fmla="*/ 28 h 125"/>
                <a:gd name="T24" fmla="*/ 60 w 73"/>
                <a:gd name="T25" fmla="*/ 23 h 125"/>
                <a:gd name="T26" fmla="*/ 55 w 73"/>
                <a:gd name="T27" fmla="*/ 31 h 125"/>
                <a:gd name="T28" fmla="*/ 55 w 73"/>
                <a:gd name="T29" fmla="*/ 32 h 125"/>
                <a:gd name="T30" fmla="*/ 52 w 73"/>
                <a:gd name="T31" fmla="*/ 36 h 125"/>
                <a:gd name="T32" fmla="*/ 52 w 73"/>
                <a:gd name="T33" fmla="*/ 36 h 125"/>
                <a:gd name="T34" fmla="*/ 52 w 73"/>
                <a:gd name="T35" fmla="*/ 37 h 125"/>
                <a:gd name="T36" fmla="*/ 51 w 73"/>
                <a:gd name="T37" fmla="*/ 37 h 125"/>
                <a:gd name="T38" fmla="*/ 50 w 73"/>
                <a:gd name="T39" fmla="*/ 36 h 125"/>
                <a:gd name="T40" fmla="*/ 53 w 73"/>
                <a:gd name="T41" fmla="*/ 28 h 125"/>
                <a:gd name="T42" fmla="*/ 53 w 73"/>
                <a:gd name="T43" fmla="*/ 29 h 125"/>
                <a:gd name="T44" fmla="*/ 51 w 73"/>
                <a:gd name="T45" fmla="*/ 38 h 125"/>
                <a:gd name="T46" fmla="*/ 48 w 73"/>
                <a:gd name="T47" fmla="*/ 36 h 125"/>
                <a:gd name="T48" fmla="*/ 47 w 73"/>
                <a:gd name="T49" fmla="*/ 38 h 125"/>
                <a:gd name="T50" fmla="*/ 47 w 73"/>
                <a:gd name="T51" fmla="*/ 39 h 125"/>
                <a:gd name="T52" fmla="*/ 47 w 73"/>
                <a:gd name="T53" fmla="*/ 41 h 125"/>
                <a:gd name="T54" fmla="*/ 46 w 73"/>
                <a:gd name="T55" fmla="*/ 41 h 125"/>
                <a:gd name="T56" fmla="*/ 47 w 73"/>
                <a:gd name="T57" fmla="*/ 41 h 125"/>
                <a:gd name="T58" fmla="*/ 51 w 73"/>
                <a:gd name="T59" fmla="*/ 38 h 125"/>
                <a:gd name="T60" fmla="*/ 32 w 73"/>
                <a:gd name="T61" fmla="*/ 71 h 125"/>
                <a:gd name="T62" fmla="*/ 31 w 73"/>
                <a:gd name="T63" fmla="*/ 71 h 125"/>
                <a:gd name="T64" fmla="*/ 31 w 73"/>
                <a:gd name="T65" fmla="*/ 72 h 125"/>
                <a:gd name="T66" fmla="*/ 5 w 73"/>
                <a:gd name="T67" fmla="*/ 120 h 125"/>
                <a:gd name="T68" fmla="*/ 3 w 73"/>
                <a:gd name="T69" fmla="*/ 118 h 125"/>
                <a:gd name="T70" fmla="*/ 2 w 73"/>
                <a:gd name="T71" fmla="*/ 117 h 125"/>
                <a:gd name="T72" fmla="*/ 37 w 73"/>
                <a:gd name="T73" fmla="*/ 55 h 125"/>
                <a:gd name="T74" fmla="*/ 39 w 73"/>
                <a:gd name="T75" fmla="*/ 55 h 125"/>
                <a:gd name="T76" fmla="*/ 41 w 73"/>
                <a:gd name="T77" fmla="*/ 55 h 125"/>
                <a:gd name="T78" fmla="*/ 3 w 73"/>
                <a:gd name="T79" fmla="*/ 123 h 125"/>
                <a:gd name="T80" fmla="*/ 2 w 73"/>
                <a:gd name="T81" fmla="*/ 121 h 125"/>
                <a:gd name="T82" fmla="*/ 2 w 73"/>
                <a:gd name="T83" fmla="*/ 119 h 125"/>
                <a:gd name="T84" fmla="*/ 0 w 73"/>
                <a:gd name="T85" fmla="*/ 121 h 125"/>
                <a:gd name="T86" fmla="*/ 0 w 73"/>
                <a:gd name="T87" fmla="*/ 124 h 125"/>
                <a:gd name="T88" fmla="*/ 3 w 73"/>
                <a:gd name="T89" fmla="*/ 123 h 125"/>
                <a:gd name="T90" fmla="*/ 59 w 73"/>
                <a:gd name="T91" fmla="*/ 17 h 125"/>
                <a:gd name="T92" fmla="*/ 59 w 73"/>
                <a:gd name="T93" fmla="*/ 18 h 125"/>
                <a:gd name="T94" fmla="*/ 58 w 73"/>
                <a:gd name="T95" fmla="*/ 18 h 125"/>
                <a:gd name="T96" fmla="*/ 61 w 73"/>
                <a:gd name="T97" fmla="*/ 13 h 125"/>
                <a:gd name="T98" fmla="*/ 61 w 73"/>
                <a:gd name="T99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2089150" y="1735138"/>
              <a:ext cx="869950" cy="1473200"/>
            </a:xfrm>
            <a:custGeom>
              <a:avLst/>
              <a:gdLst>
                <a:gd name="T0" fmla="*/ 72 w 75"/>
                <a:gd name="T1" fmla="*/ 4 h 127"/>
                <a:gd name="T2" fmla="*/ 69 w 75"/>
                <a:gd name="T3" fmla="*/ 5 h 127"/>
                <a:gd name="T4" fmla="*/ 67 w 75"/>
                <a:gd name="T5" fmla="*/ 5 h 127"/>
                <a:gd name="T6" fmla="*/ 71 w 75"/>
                <a:gd name="T7" fmla="*/ 0 h 127"/>
                <a:gd name="T8" fmla="*/ 69 w 75"/>
                <a:gd name="T9" fmla="*/ 9 h 127"/>
                <a:gd name="T10" fmla="*/ 67 w 75"/>
                <a:gd name="T11" fmla="*/ 13 h 127"/>
                <a:gd name="T12" fmla="*/ 66 w 75"/>
                <a:gd name="T13" fmla="*/ 10 h 127"/>
                <a:gd name="T14" fmla="*/ 65 w 75"/>
                <a:gd name="T15" fmla="*/ 10 h 127"/>
                <a:gd name="T16" fmla="*/ 69 w 75"/>
                <a:gd name="T17" fmla="*/ 9 h 127"/>
                <a:gd name="T18" fmla="*/ 58 w 75"/>
                <a:gd name="T19" fmla="*/ 29 h 127"/>
                <a:gd name="T20" fmla="*/ 55 w 75"/>
                <a:gd name="T21" fmla="*/ 29 h 127"/>
                <a:gd name="T22" fmla="*/ 54 w 75"/>
                <a:gd name="T23" fmla="*/ 28 h 127"/>
                <a:gd name="T24" fmla="*/ 58 w 75"/>
                <a:gd name="T25" fmla="*/ 22 h 127"/>
                <a:gd name="T26" fmla="*/ 59 w 75"/>
                <a:gd name="T27" fmla="*/ 23 h 127"/>
                <a:gd name="T28" fmla="*/ 61 w 75"/>
                <a:gd name="T29" fmla="*/ 24 h 127"/>
                <a:gd name="T30" fmla="*/ 57 w 75"/>
                <a:gd name="T31" fmla="*/ 31 h 127"/>
                <a:gd name="T32" fmla="*/ 54 w 75"/>
                <a:gd name="T33" fmla="*/ 33 h 127"/>
                <a:gd name="T34" fmla="*/ 55 w 75"/>
                <a:gd name="T35" fmla="*/ 31 h 127"/>
                <a:gd name="T36" fmla="*/ 57 w 75"/>
                <a:gd name="T37" fmla="*/ 31 h 127"/>
                <a:gd name="T38" fmla="*/ 53 w 75"/>
                <a:gd name="T39" fmla="*/ 39 h 127"/>
                <a:gd name="T40" fmla="*/ 52 w 75"/>
                <a:gd name="T41" fmla="*/ 38 h 127"/>
                <a:gd name="T42" fmla="*/ 53 w 75"/>
                <a:gd name="T43" fmla="*/ 37 h 127"/>
                <a:gd name="T44" fmla="*/ 50 w 75"/>
                <a:gd name="T45" fmla="*/ 44 h 127"/>
                <a:gd name="T46" fmla="*/ 48 w 75"/>
                <a:gd name="T47" fmla="*/ 45 h 127"/>
                <a:gd name="T48" fmla="*/ 50 w 75"/>
                <a:gd name="T49" fmla="*/ 43 h 127"/>
                <a:gd name="T50" fmla="*/ 42 w 75"/>
                <a:gd name="T51" fmla="*/ 58 h 127"/>
                <a:gd name="T52" fmla="*/ 31 w 75"/>
                <a:gd name="T53" fmla="*/ 73 h 127"/>
                <a:gd name="T54" fmla="*/ 30 w 75"/>
                <a:gd name="T55" fmla="*/ 74 h 127"/>
                <a:gd name="T56" fmla="*/ 29 w 75"/>
                <a:gd name="T57" fmla="*/ 75 h 127"/>
                <a:gd name="T58" fmla="*/ 29 w 75"/>
                <a:gd name="T59" fmla="*/ 76 h 127"/>
                <a:gd name="T60" fmla="*/ 30 w 75"/>
                <a:gd name="T61" fmla="*/ 76 h 127"/>
                <a:gd name="T62" fmla="*/ 32 w 75"/>
                <a:gd name="T63" fmla="*/ 76 h 127"/>
                <a:gd name="T64" fmla="*/ 1 w 75"/>
                <a:gd name="T65" fmla="*/ 126 h 127"/>
                <a:gd name="T66" fmla="*/ 0 w 75"/>
                <a:gd name="T67" fmla="*/ 124 h 127"/>
                <a:gd name="T68" fmla="*/ 38 w 75"/>
                <a:gd name="T69" fmla="*/ 57 h 127"/>
                <a:gd name="T70" fmla="*/ 39 w 75"/>
                <a:gd name="T71" fmla="*/ 58 h 127"/>
                <a:gd name="T72" fmla="*/ 47 w 75"/>
                <a:gd name="T73" fmla="*/ 41 h 127"/>
                <a:gd name="T74" fmla="*/ 47 w 75"/>
                <a:gd name="T75" fmla="*/ 41 h 127"/>
                <a:gd name="T76" fmla="*/ 33 w 75"/>
                <a:gd name="T77" fmla="*/ 69 h 127"/>
                <a:gd name="T78" fmla="*/ 34 w 75"/>
                <a:gd name="T79" fmla="*/ 70 h 127"/>
                <a:gd name="T80" fmla="*/ 33 w 75"/>
                <a:gd name="T81" fmla="*/ 6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159000" y="1746250"/>
              <a:ext cx="915987" cy="1577975"/>
            </a:xfrm>
            <a:custGeom>
              <a:avLst/>
              <a:gdLst>
                <a:gd name="T0" fmla="*/ 73 w 79"/>
                <a:gd name="T1" fmla="*/ 13 h 136"/>
                <a:gd name="T2" fmla="*/ 72 w 79"/>
                <a:gd name="T3" fmla="*/ 13 h 136"/>
                <a:gd name="T4" fmla="*/ 69 w 79"/>
                <a:gd name="T5" fmla="*/ 13 h 136"/>
                <a:gd name="T6" fmla="*/ 75 w 79"/>
                <a:gd name="T7" fmla="*/ 2 h 136"/>
                <a:gd name="T8" fmla="*/ 76 w 79"/>
                <a:gd name="T9" fmla="*/ 1 h 136"/>
                <a:gd name="T10" fmla="*/ 76 w 79"/>
                <a:gd name="T11" fmla="*/ 1 h 136"/>
                <a:gd name="T12" fmla="*/ 79 w 79"/>
                <a:gd name="T13" fmla="*/ 2 h 136"/>
                <a:gd name="T14" fmla="*/ 59 w 79"/>
                <a:gd name="T15" fmla="*/ 37 h 136"/>
                <a:gd name="T16" fmla="*/ 58 w 79"/>
                <a:gd name="T17" fmla="*/ 37 h 136"/>
                <a:gd name="T18" fmla="*/ 59 w 79"/>
                <a:gd name="T19" fmla="*/ 37 h 136"/>
                <a:gd name="T20" fmla="*/ 58 w 79"/>
                <a:gd name="T21" fmla="*/ 40 h 136"/>
                <a:gd name="T22" fmla="*/ 57 w 79"/>
                <a:gd name="T23" fmla="*/ 39 h 136"/>
                <a:gd name="T24" fmla="*/ 55 w 79"/>
                <a:gd name="T25" fmla="*/ 39 h 136"/>
                <a:gd name="T26" fmla="*/ 62 w 79"/>
                <a:gd name="T27" fmla="*/ 24 h 136"/>
                <a:gd name="T28" fmla="*/ 65 w 79"/>
                <a:gd name="T29" fmla="*/ 25 h 136"/>
                <a:gd name="T30" fmla="*/ 56 w 79"/>
                <a:gd name="T31" fmla="*/ 43 h 136"/>
                <a:gd name="T32" fmla="*/ 44 w 79"/>
                <a:gd name="T33" fmla="*/ 62 h 136"/>
                <a:gd name="T34" fmla="*/ 44 w 79"/>
                <a:gd name="T35" fmla="*/ 58 h 136"/>
                <a:gd name="T36" fmla="*/ 45 w 79"/>
                <a:gd name="T37" fmla="*/ 58 h 136"/>
                <a:gd name="T38" fmla="*/ 46 w 79"/>
                <a:gd name="T39" fmla="*/ 57 h 136"/>
                <a:gd name="T40" fmla="*/ 47 w 79"/>
                <a:gd name="T41" fmla="*/ 56 h 136"/>
                <a:gd name="T42" fmla="*/ 48 w 79"/>
                <a:gd name="T43" fmla="*/ 53 h 136"/>
                <a:gd name="T44" fmla="*/ 47 w 79"/>
                <a:gd name="T45" fmla="*/ 52 h 136"/>
                <a:gd name="T46" fmla="*/ 47 w 79"/>
                <a:gd name="T47" fmla="*/ 51 h 136"/>
                <a:gd name="T48" fmla="*/ 52 w 79"/>
                <a:gd name="T49" fmla="*/ 42 h 136"/>
                <a:gd name="T50" fmla="*/ 56 w 79"/>
                <a:gd name="T51" fmla="*/ 43 h 136"/>
                <a:gd name="T52" fmla="*/ 43 w 79"/>
                <a:gd name="T53" fmla="*/ 65 h 136"/>
                <a:gd name="T54" fmla="*/ 36 w 79"/>
                <a:gd name="T55" fmla="*/ 77 h 136"/>
                <a:gd name="T56" fmla="*/ 35 w 79"/>
                <a:gd name="T57" fmla="*/ 78 h 136"/>
                <a:gd name="T58" fmla="*/ 17 w 79"/>
                <a:gd name="T59" fmla="*/ 111 h 136"/>
                <a:gd name="T60" fmla="*/ 17 w 79"/>
                <a:gd name="T61" fmla="*/ 112 h 136"/>
                <a:gd name="T62" fmla="*/ 15 w 79"/>
                <a:gd name="T63" fmla="*/ 112 h 136"/>
                <a:gd name="T64" fmla="*/ 15 w 79"/>
                <a:gd name="T65" fmla="*/ 113 h 136"/>
                <a:gd name="T66" fmla="*/ 14 w 79"/>
                <a:gd name="T67" fmla="*/ 113 h 136"/>
                <a:gd name="T68" fmla="*/ 12 w 79"/>
                <a:gd name="T69" fmla="*/ 115 h 136"/>
                <a:gd name="T70" fmla="*/ 11 w 79"/>
                <a:gd name="T71" fmla="*/ 116 h 136"/>
                <a:gd name="T72" fmla="*/ 12 w 79"/>
                <a:gd name="T73" fmla="*/ 119 h 136"/>
                <a:gd name="T74" fmla="*/ 3 w 79"/>
                <a:gd name="T75" fmla="*/ 136 h 136"/>
                <a:gd name="T76" fmla="*/ 1 w 79"/>
                <a:gd name="T77" fmla="*/ 135 h 136"/>
                <a:gd name="T78" fmla="*/ 0 w 79"/>
                <a:gd name="T79" fmla="*/ 134 h 136"/>
                <a:gd name="T80" fmla="*/ 29 w 79"/>
                <a:gd name="T81" fmla="*/ 85 h 136"/>
                <a:gd name="T82" fmla="*/ 31 w 79"/>
                <a:gd name="T83" fmla="*/ 84 h 136"/>
                <a:gd name="T84" fmla="*/ 31 w 79"/>
                <a:gd name="T85" fmla="*/ 82 h 136"/>
                <a:gd name="T86" fmla="*/ 31 w 79"/>
                <a:gd name="T87" fmla="*/ 81 h 136"/>
                <a:gd name="T88" fmla="*/ 31 w 79"/>
                <a:gd name="T89" fmla="*/ 79 h 136"/>
                <a:gd name="T90" fmla="*/ 34 w 79"/>
                <a:gd name="T91" fmla="*/ 77 h 136"/>
                <a:gd name="T92" fmla="*/ 32 w 79"/>
                <a:gd name="T93" fmla="*/ 77 h 136"/>
                <a:gd name="T94" fmla="*/ 34 w 79"/>
                <a:gd name="T95" fmla="*/ 75 h 136"/>
                <a:gd name="T96" fmla="*/ 34 w 79"/>
                <a:gd name="T97" fmla="*/ 74 h 136"/>
                <a:gd name="T98" fmla="*/ 41 w 79"/>
                <a:gd name="T99" fmla="*/ 64 h 136"/>
                <a:gd name="T100" fmla="*/ 42 w 79"/>
                <a:gd name="T101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2263775" y="1757363"/>
              <a:ext cx="962025" cy="1624012"/>
            </a:xfrm>
            <a:custGeom>
              <a:avLst/>
              <a:gdLst>
                <a:gd name="T0" fmla="*/ 75 w 83"/>
                <a:gd name="T1" fmla="*/ 14 h 140"/>
                <a:gd name="T2" fmla="*/ 74 w 83"/>
                <a:gd name="T3" fmla="*/ 14 h 140"/>
                <a:gd name="T4" fmla="*/ 72 w 83"/>
                <a:gd name="T5" fmla="*/ 13 h 140"/>
                <a:gd name="T6" fmla="*/ 79 w 83"/>
                <a:gd name="T7" fmla="*/ 0 h 140"/>
                <a:gd name="T8" fmla="*/ 82 w 83"/>
                <a:gd name="T9" fmla="*/ 0 h 140"/>
                <a:gd name="T10" fmla="*/ 83 w 83"/>
                <a:gd name="T11" fmla="*/ 0 h 140"/>
                <a:gd name="T12" fmla="*/ 63 w 83"/>
                <a:gd name="T13" fmla="*/ 36 h 140"/>
                <a:gd name="T14" fmla="*/ 61 w 83"/>
                <a:gd name="T15" fmla="*/ 35 h 140"/>
                <a:gd name="T16" fmla="*/ 60 w 83"/>
                <a:gd name="T17" fmla="*/ 34 h 140"/>
                <a:gd name="T18" fmla="*/ 63 w 83"/>
                <a:gd name="T19" fmla="*/ 30 h 140"/>
                <a:gd name="T20" fmla="*/ 61 w 83"/>
                <a:gd name="T21" fmla="*/ 38 h 140"/>
                <a:gd name="T22" fmla="*/ 60 w 83"/>
                <a:gd name="T23" fmla="*/ 40 h 140"/>
                <a:gd name="T24" fmla="*/ 59 w 83"/>
                <a:gd name="T25" fmla="*/ 41 h 140"/>
                <a:gd name="T26" fmla="*/ 55 w 83"/>
                <a:gd name="T27" fmla="*/ 42 h 140"/>
                <a:gd name="T28" fmla="*/ 59 w 83"/>
                <a:gd name="T29" fmla="*/ 36 h 140"/>
                <a:gd name="T30" fmla="*/ 60 w 83"/>
                <a:gd name="T31" fmla="*/ 36 h 140"/>
                <a:gd name="T32" fmla="*/ 55 w 83"/>
                <a:gd name="T33" fmla="*/ 49 h 140"/>
                <a:gd name="T34" fmla="*/ 37 w 83"/>
                <a:gd name="T35" fmla="*/ 80 h 140"/>
                <a:gd name="T36" fmla="*/ 35 w 83"/>
                <a:gd name="T37" fmla="*/ 81 h 140"/>
                <a:gd name="T38" fmla="*/ 36 w 83"/>
                <a:gd name="T39" fmla="*/ 81 h 140"/>
                <a:gd name="T40" fmla="*/ 21 w 83"/>
                <a:gd name="T41" fmla="*/ 109 h 140"/>
                <a:gd name="T42" fmla="*/ 30 w 83"/>
                <a:gd name="T43" fmla="*/ 85 h 140"/>
                <a:gd name="T44" fmla="*/ 32 w 83"/>
                <a:gd name="T45" fmla="*/ 84 h 140"/>
                <a:gd name="T46" fmla="*/ 35 w 83"/>
                <a:gd name="T47" fmla="*/ 83 h 140"/>
                <a:gd name="T48" fmla="*/ 33 w 83"/>
                <a:gd name="T49" fmla="*/ 83 h 140"/>
                <a:gd name="T50" fmla="*/ 53 w 83"/>
                <a:gd name="T51" fmla="*/ 46 h 140"/>
                <a:gd name="T52" fmla="*/ 53 w 83"/>
                <a:gd name="T53" fmla="*/ 47 h 140"/>
                <a:gd name="T54" fmla="*/ 54 w 83"/>
                <a:gd name="T55" fmla="*/ 48 h 140"/>
                <a:gd name="T56" fmla="*/ 55 w 83"/>
                <a:gd name="T57" fmla="*/ 49 h 140"/>
                <a:gd name="T58" fmla="*/ 3 w 83"/>
                <a:gd name="T59" fmla="*/ 140 h 140"/>
                <a:gd name="T60" fmla="*/ 3 w 83"/>
                <a:gd name="T61" fmla="*/ 140 h 140"/>
                <a:gd name="T62" fmla="*/ 1 w 83"/>
                <a:gd name="T63" fmla="*/ 139 h 140"/>
                <a:gd name="T64" fmla="*/ 0 w 83"/>
                <a:gd name="T65" fmla="*/ 138 h 140"/>
                <a:gd name="T66" fmla="*/ 4 w 83"/>
                <a:gd name="T67" fmla="*/ 131 h 140"/>
                <a:gd name="T68" fmla="*/ 7 w 83"/>
                <a:gd name="T69" fmla="*/ 134 h 140"/>
                <a:gd name="T70" fmla="*/ 16 w 83"/>
                <a:gd name="T71" fmla="*/ 110 h 140"/>
                <a:gd name="T72" fmla="*/ 16 w 83"/>
                <a:gd name="T73" fmla="*/ 111 h 140"/>
                <a:gd name="T74" fmla="*/ 15 w 83"/>
                <a:gd name="T75" fmla="*/ 111 h 140"/>
                <a:gd name="T76" fmla="*/ 57 w 83"/>
                <a:gd name="T77" fmla="*/ 40 h 140"/>
                <a:gd name="T78" fmla="*/ 56 w 83"/>
                <a:gd name="T79" fmla="*/ 40 h 140"/>
                <a:gd name="T80" fmla="*/ 57 w 83"/>
                <a:gd name="T81" fmla="*/ 39 h 140"/>
                <a:gd name="T82" fmla="*/ 57 w 83"/>
                <a:gd name="T83" fmla="*/ 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2390775" y="1722438"/>
              <a:ext cx="985837" cy="1706562"/>
            </a:xfrm>
            <a:custGeom>
              <a:avLst/>
              <a:gdLst>
                <a:gd name="T0" fmla="*/ 72 w 85"/>
                <a:gd name="T1" fmla="*/ 25 h 147"/>
                <a:gd name="T2" fmla="*/ 71 w 85"/>
                <a:gd name="T3" fmla="*/ 25 h 147"/>
                <a:gd name="T4" fmla="*/ 68 w 85"/>
                <a:gd name="T5" fmla="*/ 25 h 147"/>
                <a:gd name="T6" fmla="*/ 68 w 85"/>
                <a:gd name="T7" fmla="*/ 23 h 147"/>
                <a:gd name="T8" fmla="*/ 69 w 85"/>
                <a:gd name="T9" fmla="*/ 22 h 147"/>
                <a:gd name="T10" fmla="*/ 70 w 85"/>
                <a:gd name="T11" fmla="*/ 22 h 147"/>
                <a:gd name="T12" fmla="*/ 80 w 85"/>
                <a:gd name="T13" fmla="*/ 3 h 147"/>
                <a:gd name="T14" fmla="*/ 81 w 85"/>
                <a:gd name="T15" fmla="*/ 3 h 147"/>
                <a:gd name="T16" fmla="*/ 82 w 85"/>
                <a:gd name="T17" fmla="*/ 1 h 147"/>
                <a:gd name="T18" fmla="*/ 85 w 85"/>
                <a:gd name="T19" fmla="*/ 1 h 147"/>
                <a:gd name="T20" fmla="*/ 69 w 85"/>
                <a:gd name="T21" fmla="*/ 29 h 147"/>
                <a:gd name="T22" fmla="*/ 69 w 85"/>
                <a:gd name="T23" fmla="*/ 27 h 147"/>
                <a:gd name="T24" fmla="*/ 55 w 85"/>
                <a:gd name="T25" fmla="*/ 54 h 147"/>
                <a:gd name="T26" fmla="*/ 45 w 85"/>
                <a:gd name="T27" fmla="*/ 71 h 147"/>
                <a:gd name="T28" fmla="*/ 43 w 85"/>
                <a:gd name="T29" fmla="*/ 73 h 147"/>
                <a:gd name="T30" fmla="*/ 45 w 85"/>
                <a:gd name="T31" fmla="*/ 73 h 147"/>
                <a:gd name="T32" fmla="*/ 34 w 85"/>
                <a:gd name="T33" fmla="*/ 90 h 147"/>
                <a:gd name="T34" fmla="*/ 34 w 85"/>
                <a:gd name="T35" fmla="*/ 90 h 147"/>
                <a:gd name="T36" fmla="*/ 33 w 85"/>
                <a:gd name="T37" fmla="*/ 92 h 147"/>
                <a:gd name="T38" fmla="*/ 33 w 85"/>
                <a:gd name="T39" fmla="*/ 92 h 147"/>
                <a:gd name="T40" fmla="*/ 32 w 85"/>
                <a:gd name="T41" fmla="*/ 93 h 147"/>
                <a:gd name="T42" fmla="*/ 31 w 85"/>
                <a:gd name="T43" fmla="*/ 96 h 147"/>
                <a:gd name="T44" fmla="*/ 30 w 85"/>
                <a:gd name="T45" fmla="*/ 95 h 147"/>
                <a:gd name="T46" fmla="*/ 29 w 85"/>
                <a:gd name="T47" fmla="*/ 93 h 147"/>
                <a:gd name="T48" fmla="*/ 29 w 85"/>
                <a:gd name="T49" fmla="*/ 96 h 147"/>
                <a:gd name="T50" fmla="*/ 30 w 85"/>
                <a:gd name="T51" fmla="*/ 98 h 147"/>
                <a:gd name="T52" fmla="*/ 27 w 85"/>
                <a:gd name="T53" fmla="*/ 103 h 147"/>
                <a:gd name="T54" fmla="*/ 26 w 85"/>
                <a:gd name="T55" fmla="*/ 105 h 147"/>
                <a:gd name="T56" fmla="*/ 24 w 85"/>
                <a:gd name="T57" fmla="*/ 105 h 147"/>
                <a:gd name="T58" fmla="*/ 22 w 85"/>
                <a:gd name="T59" fmla="*/ 107 h 147"/>
                <a:gd name="T60" fmla="*/ 21 w 85"/>
                <a:gd name="T61" fmla="*/ 108 h 147"/>
                <a:gd name="T62" fmla="*/ 20 w 85"/>
                <a:gd name="T63" fmla="*/ 109 h 147"/>
                <a:gd name="T64" fmla="*/ 20 w 85"/>
                <a:gd name="T65" fmla="*/ 112 h 147"/>
                <a:gd name="T66" fmla="*/ 21 w 85"/>
                <a:gd name="T67" fmla="*/ 114 h 147"/>
                <a:gd name="T68" fmla="*/ 18 w 85"/>
                <a:gd name="T69" fmla="*/ 119 h 147"/>
                <a:gd name="T70" fmla="*/ 18 w 85"/>
                <a:gd name="T71" fmla="*/ 117 h 147"/>
                <a:gd name="T72" fmla="*/ 17 w 85"/>
                <a:gd name="T73" fmla="*/ 115 h 147"/>
                <a:gd name="T74" fmla="*/ 17 w 85"/>
                <a:gd name="T75" fmla="*/ 114 h 147"/>
                <a:gd name="T76" fmla="*/ 53 w 85"/>
                <a:gd name="T77" fmla="*/ 52 h 147"/>
                <a:gd name="T78" fmla="*/ 55 w 85"/>
                <a:gd name="T79" fmla="*/ 54 h 147"/>
                <a:gd name="T80" fmla="*/ 9 w 85"/>
                <a:gd name="T81" fmla="*/ 135 h 147"/>
                <a:gd name="T82" fmla="*/ 2 w 85"/>
                <a:gd name="T83" fmla="*/ 146 h 147"/>
                <a:gd name="T84" fmla="*/ 8 w 85"/>
                <a:gd name="T85" fmla="*/ 130 h 147"/>
                <a:gd name="T86" fmla="*/ 9 w 85"/>
                <a:gd name="T87" fmla="*/ 135 h 147"/>
                <a:gd name="T88" fmla="*/ 43 w 85"/>
                <a:gd name="T89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2495550" y="1722438"/>
              <a:ext cx="1031875" cy="1752600"/>
            </a:xfrm>
            <a:custGeom>
              <a:avLst/>
              <a:gdLst>
                <a:gd name="T0" fmla="*/ 66 w 89"/>
                <a:gd name="T1" fmla="*/ 41 h 151"/>
                <a:gd name="T2" fmla="*/ 65 w 89"/>
                <a:gd name="T3" fmla="*/ 40 h 151"/>
                <a:gd name="T4" fmla="*/ 65 w 89"/>
                <a:gd name="T5" fmla="*/ 39 h 151"/>
                <a:gd name="T6" fmla="*/ 64 w 89"/>
                <a:gd name="T7" fmla="*/ 38 h 151"/>
                <a:gd name="T8" fmla="*/ 64 w 89"/>
                <a:gd name="T9" fmla="*/ 37 h 151"/>
                <a:gd name="T10" fmla="*/ 87 w 89"/>
                <a:gd name="T11" fmla="*/ 0 h 151"/>
                <a:gd name="T12" fmla="*/ 55 w 89"/>
                <a:gd name="T13" fmla="*/ 61 h 151"/>
                <a:gd name="T14" fmla="*/ 54 w 89"/>
                <a:gd name="T15" fmla="*/ 61 h 151"/>
                <a:gd name="T16" fmla="*/ 53 w 89"/>
                <a:gd name="T17" fmla="*/ 61 h 151"/>
                <a:gd name="T18" fmla="*/ 54 w 89"/>
                <a:gd name="T19" fmla="*/ 62 h 151"/>
                <a:gd name="T20" fmla="*/ 48 w 89"/>
                <a:gd name="T21" fmla="*/ 70 h 151"/>
                <a:gd name="T22" fmla="*/ 45 w 89"/>
                <a:gd name="T23" fmla="*/ 70 h 151"/>
                <a:gd name="T24" fmla="*/ 52 w 89"/>
                <a:gd name="T25" fmla="*/ 60 h 151"/>
                <a:gd name="T26" fmla="*/ 54 w 89"/>
                <a:gd name="T27" fmla="*/ 60 h 151"/>
                <a:gd name="T28" fmla="*/ 45 w 89"/>
                <a:gd name="T29" fmla="*/ 78 h 151"/>
                <a:gd name="T30" fmla="*/ 40 w 89"/>
                <a:gd name="T31" fmla="*/ 84 h 151"/>
                <a:gd name="T32" fmla="*/ 40 w 89"/>
                <a:gd name="T33" fmla="*/ 81 h 151"/>
                <a:gd name="T34" fmla="*/ 41 w 89"/>
                <a:gd name="T35" fmla="*/ 80 h 151"/>
                <a:gd name="T36" fmla="*/ 40 w 89"/>
                <a:gd name="T37" fmla="*/ 80 h 151"/>
                <a:gd name="T38" fmla="*/ 41 w 89"/>
                <a:gd name="T39" fmla="*/ 77 h 151"/>
                <a:gd name="T40" fmla="*/ 43 w 89"/>
                <a:gd name="T41" fmla="*/ 77 h 151"/>
                <a:gd name="T42" fmla="*/ 44 w 89"/>
                <a:gd name="T43" fmla="*/ 77 h 151"/>
                <a:gd name="T44" fmla="*/ 16 w 89"/>
                <a:gd name="T45" fmla="*/ 128 h 151"/>
                <a:gd name="T46" fmla="*/ 15 w 89"/>
                <a:gd name="T47" fmla="*/ 130 h 151"/>
                <a:gd name="T48" fmla="*/ 11 w 89"/>
                <a:gd name="T49" fmla="*/ 129 h 151"/>
                <a:gd name="T50" fmla="*/ 14 w 89"/>
                <a:gd name="T51" fmla="*/ 127 h 151"/>
                <a:gd name="T52" fmla="*/ 16 w 89"/>
                <a:gd name="T53" fmla="*/ 128 h 151"/>
                <a:gd name="T54" fmla="*/ 3 w 89"/>
                <a:gd name="T55" fmla="*/ 151 h 151"/>
                <a:gd name="T56" fmla="*/ 3 w 89"/>
                <a:gd name="T57" fmla="*/ 151 h 151"/>
                <a:gd name="T58" fmla="*/ 0 w 89"/>
                <a:gd name="T59" fmla="*/ 149 h 151"/>
                <a:gd name="T60" fmla="*/ 5 w 89"/>
                <a:gd name="T61" fmla="*/ 142 h 151"/>
                <a:gd name="T62" fmla="*/ 7 w 89"/>
                <a:gd name="T63" fmla="*/ 143 h 151"/>
                <a:gd name="T64" fmla="*/ 44 w 89"/>
                <a:gd name="T65" fmla="*/ 72 h 151"/>
                <a:gd name="T66" fmla="*/ 46 w 89"/>
                <a:gd name="T67" fmla="*/ 71 h 151"/>
                <a:gd name="T68" fmla="*/ 44 w 89"/>
                <a:gd name="T69" fmla="*/ 72 h 151"/>
                <a:gd name="T70" fmla="*/ 18 w 89"/>
                <a:gd name="T71" fmla="*/ 124 h 151"/>
                <a:gd name="T72" fmla="*/ 17 w 89"/>
                <a:gd name="T73" fmla="*/ 123 h 151"/>
                <a:gd name="T74" fmla="*/ 44 w 89"/>
                <a:gd name="T75" fmla="*/ 78 h 151"/>
                <a:gd name="T76" fmla="*/ 44 w 89"/>
                <a:gd name="T77" fmla="*/ 79 h 151"/>
                <a:gd name="T78" fmla="*/ 52 w 89"/>
                <a:gd name="T79" fmla="*/ 6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576513" y="1722438"/>
              <a:ext cx="1101725" cy="1844675"/>
            </a:xfrm>
            <a:custGeom>
              <a:avLst/>
              <a:gdLst>
                <a:gd name="T0" fmla="*/ 94 w 95"/>
                <a:gd name="T1" fmla="*/ 0 h 159"/>
                <a:gd name="T2" fmla="*/ 68 w 95"/>
                <a:gd name="T3" fmla="*/ 47 h 159"/>
                <a:gd name="T4" fmla="*/ 65 w 95"/>
                <a:gd name="T5" fmla="*/ 47 h 159"/>
                <a:gd name="T6" fmla="*/ 65 w 95"/>
                <a:gd name="T7" fmla="*/ 46 h 159"/>
                <a:gd name="T8" fmla="*/ 64 w 95"/>
                <a:gd name="T9" fmla="*/ 46 h 159"/>
                <a:gd name="T10" fmla="*/ 64 w 95"/>
                <a:gd name="T11" fmla="*/ 46 h 159"/>
                <a:gd name="T12" fmla="*/ 90 w 95"/>
                <a:gd name="T13" fmla="*/ 0 h 159"/>
                <a:gd name="T14" fmla="*/ 91 w 95"/>
                <a:gd name="T15" fmla="*/ 0 h 159"/>
                <a:gd name="T16" fmla="*/ 93 w 95"/>
                <a:gd name="T17" fmla="*/ 0 h 159"/>
                <a:gd name="T18" fmla="*/ 94 w 95"/>
                <a:gd name="T19" fmla="*/ 0 h 159"/>
                <a:gd name="T20" fmla="*/ 94 w 95"/>
                <a:gd name="T21" fmla="*/ 0 h 159"/>
                <a:gd name="T22" fmla="*/ 54 w 95"/>
                <a:gd name="T23" fmla="*/ 71 h 159"/>
                <a:gd name="T24" fmla="*/ 51 w 95"/>
                <a:gd name="T25" fmla="*/ 77 h 159"/>
                <a:gd name="T26" fmla="*/ 51 w 95"/>
                <a:gd name="T27" fmla="*/ 77 h 159"/>
                <a:gd name="T28" fmla="*/ 51 w 95"/>
                <a:gd name="T29" fmla="*/ 76 h 159"/>
                <a:gd name="T30" fmla="*/ 51 w 95"/>
                <a:gd name="T31" fmla="*/ 76 h 159"/>
                <a:gd name="T32" fmla="*/ 50 w 95"/>
                <a:gd name="T33" fmla="*/ 76 h 159"/>
                <a:gd name="T34" fmla="*/ 48 w 95"/>
                <a:gd name="T35" fmla="*/ 76 h 159"/>
                <a:gd name="T36" fmla="*/ 47 w 95"/>
                <a:gd name="T37" fmla="*/ 75 h 159"/>
                <a:gd name="T38" fmla="*/ 50 w 95"/>
                <a:gd name="T39" fmla="*/ 70 h 159"/>
                <a:gd name="T40" fmla="*/ 51 w 95"/>
                <a:gd name="T41" fmla="*/ 70 h 159"/>
                <a:gd name="T42" fmla="*/ 51 w 95"/>
                <a:gd name="T43" fmla="*/ 71 h 159"/>
                <a:gd name="T44" fmla="*/ 54 w 95"/>
                <a:gd name="T45" fmla="*/ 71 h 159"/>
                <a:gd name="T46" fmla="*/ 5 w 95"/>
                <a:gd name="T47" fmla="*/ 157 h 159"/>
                <a:gd name="T48" fmla="*/ 4 w 95"/>
                <a:gd name="T49" fmla="*/ 159 h 159"/>
                <a:gd name="T50" fmla="*/ 4 w 95"/>
                <a:gd name="T51" fmla="*/ 159 h 159"/>
                <a:gd name="T52" fmla="*/ 2 w 95"/>
                <a:gd name="T53" fmla="*/ 159 h 159"/>
                <a:gd name="T54" fmla="*/ 1 w 95"/>
                <a:gd name="T55" fmla="*/ 158 h 159"/>
                <a:gd name="T56" fmla="*/ 0 w 95"/>
                <a:gd name="T57" fmla="*/ 158 h 159"/>
                <a:gd name="T58" fmla="*/ 2 w 95"/>
                <a:gd name="T59" fmla="*/ 155 h 159"/>
                <a:gd name="T60" fmla="*/ 4 w 95"/>
                <a:gd name="T61" fmla="*/ 157 h 159"/>
                <a:gd name="T62" fmla="*/ 5 w 95"/>
                <a:gd name="T63" fmla="*/ 157 h 159"/>
                <a:gd name="T64" fmla="*/ 11 w 95"/>
                <a:gd name="T65" fmla="*/ 138 h 159"/>
                <a:gd name="T66" fmla="*/ 12 w 95"/>
                <a:gd name="T67" fmla="*/ 137 h 159"/>
                <a:gd name="T68" fmla="*/ 13 w 95"/>
                <a:gd name="T69" fmla="*/ 137 h 159"/>
                <a:gd name="T70" fmla="*/ 12 w 95"/>
                <a:gd name="T71" fmla="*/ 138 h 159"/>
                <a:gd name="T72" fmla="*/ 12 w 95"/>
                <a:gd name="T73" fmla="*/ 138 h 159"/>
                <a:gd name="T74" fmla="*/ 11 w 95"/>
                <a:gd name="T75" fmla="*/ 138 h 159"/>
                <a:gd name="T76" fmla="*/ 11 w 95"/>
                <a:gd name="T77" fmla="*/ 138 h 159"/>
                <a:gd name="T78" fmla="*/ 14 w 95"/>
                <a:gd name="T79" fmla="*/ 134 h 159"/>
                <a:gd name="T80" fmla="*/ 15 w 95"/>
                <a:gd name="T81" fmla="*/ 132 h 159"/>
                <a:gd name="T82" fmla="*/ 17 w 95"/>
                <a:gd name="T83" fmla="*/ 132 h 159"/>
                <a:gd name="T84" fmla="*/ 17 w 95"/>
                <a:gd name="T85" fmla="*/ 134 h 159"/>
                <a:gd name="T86" fmla="*/ 16 w 95"/>
                <a:gd name="T87" fmla="*/ 134 h 159"/>
                <a:gd name="T88" fmla="*/ 14 w 95"/>
                <a:gd name="T89" fmla="*/ 134 h 159"/>
                <a:gd name="T90" fmla="*/ 19 w 95"/>
                <a:gd name="T91" fmla="*/ 131 h 159"/>
                <a:gd name="T92" fmla="*/ 19 w 95"/>
                <a:gd name="T93" fmla="*/ 131 h 159"/>
                <a:gd name="T94" fmla="*/ 18 w 95"/>
                <a:gd name="T95" fmla="*/ 131 h 159"/>
                <a:gd name="T96" fmla="*/ 18 w 95"/>
                <a:gd name="T97" fmla="*/ 131 h 159"/>
                <a:gd name="T98" fmla="*/ 19 w 95"/>
                <a:gd name="T9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635250" y="1722438"/>
              <a:ext cx="1169987" cy="2078037"/>
            </a:xfrm>
            <a:custGeom>
              <a:avLst/>
              <a:gdLst>
                <a:gd name="T0" fmla="*/ 101 w 101"/>
                <a:gd name="T1" fmla="*/ 1 h 179"/>
                <a:gd name="T2" fmla="*/ 81 w 101"/>
                <a:gd name="T3" fmla="*/ 36 h 179"/>
                <a:gd name="T4" fmla="*/ 81 w 101"/>
                <a:gd name="T5" fmla="*/ 36 h 179"/>
                <a:gd name="T6" fmla="*/ 79 w 101"/>
                <a:gd name="T7" fmla="*/ 36 h 179"/>
                <a:gd name="T8" fmla="*/ 78 w 101"/>
                <a:gd name="T9" fmla="*/ 36 h 179"/>
                <a:gd name="T10" fmla="*/ 76 w 101"/>
                <a:gd name="T11" fmla="*/ 37 h 179"/>
                <a:gd name="T12" fmla="*/ 97 w 101"/>
                <a:gd name="T13" fmla="*/ 0 h 179"/>
                <a:gd name="T14" fmla="*/ 98 w 101"/>
                <a:gd name="T15" fmla="*/ 0 h 179"/>
                <a:gd name="T16" fmla="*/ 99 w 101"/>
                <a:gd name="T17" fmla="*/ 1 h 179"/>
                <a:gd name="T18" fmla="*/ 101 w 101"/>
                <a:gd name="T19" fmla="*/ 1 h 179"/>
                <a:gd name="T20" fmla="*/ 101 w 101"/>
                <a:gd name="T21" fmla="*/ 1 h 179"/>
                <a:gd name="T22" fmla="*/ 16 w 101"/>
                <a:gd name="T23" fmla="*/ 150 h 179"/>
                <a:gd name="T24" fmla="*/ 6 w 101"/>
                <a:gd name="T25" fmla="*/ 167 h 179"/>
                <a:gd name="T26" fmla="*/ 6 w 101"/>
                <a:gd name="T27" fmla="*/ 165 h 179"/>
                <a:gd name="T28" fmla="*/ 6 w 101"/>
                <a:gd name="T29" fmla="*/ 164 h 179"/>
                <a:gd name="T30" fmla="*/ 6 w 101"/>
                <a:gd name="T31" fmla="*/ 162 h 179"/>
                <a:gd name="T32" fmla="*/ 6 w 101"/>
                <a:gd name="T33" fmla="*/ 162 h 179"/>
                <a:gd name="T34" fmla="*/ 6 w 101"/>
                <a:gd name="T35" fmla="*/ 161 h 179"/>
                <a:gd name="T36" fmla="*/ 6 w 101"/>
                <a:gd name="T37" fmla="*/ 161 h 179"/>
                <a:gd name="T38" fmla="*/ 8 w 101"/>
                <a:gd name="T39" fmla="*/ 156 h 179"/>
                <a:gd name="T40" fmla="*/ 9 w 101"/>
                <a:gd name="T41" fmla="*/ 155 h 179"/>
                <a:gd name="T42" fmla="*/ 10 w 101"/>
                <a:gd name="T43" fmla="*/ 153 h 179"/>
                <a:gd name="T44" fmla="*/ 11 w 101"/>
                <a:gd name="T45" fmla="*/ 153 h 179"/>
                <a:gd name="T46" fmla="*/ 12 w 101"/>
                <a:gd name="T47" fmla="*/ 152 h 179"/>
                <a:gd name="T48" fmla="*/ 12 w 101"/>
                <a:gd name="T49" fmla="*/ 152 h 179"/>
                <a:gd name="T50" fmla="*/ 13 w 101"/>
                <a:gd name="T51" fmla="*/ 151 h 179"/>
                <a:gd name="T52" fmla="*/ 15 w 101"/>
                <a:gd name="T53" fmla="*/ 151 h 179"/>
                <a:gd name="T54" fmla="*/ 16 w 101"/>
                <a:gd name="T55" fmla="*/ 150 h 179"/>
                <a:gd name="T56" fmla="*/ 16 w 101"/>
                <a:gd name="T57" fmla="*/ 150 h 179"/>
                <a:gd name="T58" fmla="*/ 4 w 101"/>
                <a:gd name="T59" fmla="*/ 172 h 179"/>
                <a:gd name="T60" fmla="*/ 1 w 101"/>
                <a:gd name="T61" fmla="*/ 177 h 179"/>
                <a:gd name="T62" fmla="*/ 1 w 101"/>
                <a:gd name="T63" fmla="*/ 176 h 179"/>
                <a:gd name="T64" fmla="*/ 2 w 101"/>
                <a:gd name="T65" fmla="*/ 174 h 179"/>
                <a:gd name="T66" fmla="*/ 2 w 101"/>
                <a:gd name="T67" fmla="*/ 174 h 179"/>
                <a:gd name="T68" fmla="*/ 3 w 101"/>
                <a:gd name="T69" fmla="*/ 173 h 179"/>
                <a:gd name="T70" fmla="*/ 3 w 101"/>
                <a:gd name="T71" fmla="*/ 172 h 179"/>
                <a:gd name="T72" fmla="*/ 4 w 101"/>
                <a:gd name="T73" fmla="*/ 172 h 179"/>
                <a:gd name="T74" fmla="*/ 1 w 101"/>
                <a:gd name="T75" fmla="*/ 177 h 179"/>
                <a:gd name="T76" fmla="*/ 0 w 101"/>
                <a:gd name="T77" fmla="*/ 179 h 179"/>
                <a:gd name="T78" fmla="*/ 0 w 101"/>
                <a:gd name="T79" fmla="*/ 178 h 179"/>
                <a:gd name="T80" fmla="*/ 1 w 101"/>
                <a:gd name="T81" fmla="*/ 177 h 179"/>
                <a:gd name="T82" fmla="*/ 19 w 101"/>
                <a:gd name="T83" fmla="*/ 137 h 179"/>
                <a:gd name="T84" fmla="*/ 21 w 101"/>
                <a:gd name="T85" fmla="*/ 135 h 179"/>
                <a:gd name="T86" fmla="*/ 22 w 101"/>
                <a:gd name="T87" fmla="*/ 136 h 179"/>
                <a:gd name="T88" fmla="*/ 22 w 101"/>
                <a:gd name="T89" fmla="*/ 136 h 179"/>
                <a:gd name="T90" fmla="*/ 22 w 101"/>
                <a:gd name="T91" fmla="*/ 136 h 179"/>
                <a:gd name="T92" fmla="*/ 22 w 101"/>
                <a:gd name="T93" fmla="*/ 137 h 179"/>
                <a:gd name="T94" fmla="*/ 21 w 101"/>
                <a:gd name="T95" fmla="*/ 137 h 179"/>
                <a:gd name="T96" fmla="*/ 20 w 101"/>
                <a:gd name="T97" fmla="*/ 137 h 179"/>
                <a:gd name="T98" fmla="*/ 19 w 101"/>
                <a:gd name="T99" fmla="*/ 13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2646363" y="1757363"/>
              <a:ext cx="1274762" cy="2216150"/>
            </a:xfrm>
            <a:custGeom>
              <a:avLst/>
              <a:gdLst>
                <a:gd name="T0" fmla="*/ 110 w 110"/>
                <a:gd name="T1" fmla="*/ 1 h 191"/>
                <a:gd name="T2" fmla="*/ 107 w 110"/>
                <a:gd name="T3" fmla="*/ 7 h 191"/>
                <a:gd name="T4" fmla="*/ 107 w 110"/>
                <a:gd name="T5" fmla="*/ 7 h 191"/>
                <a:gd name="T6" fmla="*/ 107 w 110"/>
                <a:gd name="T7" fmla="*/ 7 h 191"/>
                <a:gd name="T8" fmla="*/ 95 w 110"/>
                <a:gd name="T9" fmla="*/ 28 h 191"/>
                <a:gd name="T10" fmla="*/ 94 w 110"/>
                <a:gd name="T11" fmla="*/ 28 h 191"/>
                <a:gd name="T12" fmla="*/ 93 w 110"/>
                <a:gd name="T13" fmla="*/ 29 h 191"/>
                <a:gd name="T14" fmla="*/ 91 w 110"/>
                <a:gd name="T15" fmla="*/ 29 h 191"/>
                <a:gd name="T16" fmla="*/ 91 w 110"/>
                <a:gd name="T17" fmla="*/ 29 h 191"/>
                <a:gd name="T18" fmla="*/ 106 w 110"/>
                <a:gd name="T19" fmla="*/ 1 h 191"/>
                <a:gd name="T20" fmla="*/ 106 w 110"/>
                <a:gd name="T21" fmla="*/ 1 h 191"/>
                <a:gd name="T22" fmla="*/ 108 w 110"/>
                <a:gd name="T23" fmla="*/ 1 h 191"/>
                <a:gd name="T24" fmla="*/ 107 w 110"/>
                <a:gd name="T25" fmla="*/ 1 h 191"/>
                <a:gd name="T26" fmla="*/ 107 w 110"/>
                <a:gd name="T27" fmla="*/ 0 h 191"/>
                <a:gd name="T28" fmla="*/ 108 w 110"/>
                <a:gd name="T29" fmla="*/ 0 h 191"/>
                <a:gd name="T30" fmla="*/ 109 w 110"/>
                <a:gd name="T31" fmla="*/ 1 h 191"/>
                <a:gd name="T32" fmla="*/ 110 w 110"/>
                <a:gd name="T33" fmla="*/ 1 h 191"/>
                <a:gd name="T34" fmla="*/ 26 w 110"/>
                <a:gd name="T35" fmla="*/ 150 h 191"/>
                <a:gd name="T36" fmla="*/ 3 w 110"/>
                <a:gd name="T37" fmla="*/ 191 h 191"/>
                <a:gd name="T38" fmla="*/ 2 w 110"/>
                <a:gd name="T39" fmla="*/ 191 h 191"/>
                <a:gd name="T40" fmla="*/ 2 w 110"/>
                <a:gd name="T41" fmla="*/ 189 h 191"/>
                <a:gd name="T42" fmla="*/ 1 w 110"/>
                <a:gd name="T43" fmla="*/ 189 h 191"/>
                <a:gd name="T44" fmla="*/ 0 w 110"/>
                <a:gd name="T45" fmla="*/ 187 h 191"/>
                <a:gd name="T46" fmla="*/ 22 w 110"/>
                <a:gd name="T47" fmla="*/ 150 h 191"/>
                <a:gd name="T48" fmla="*/ 23 w 110"/>
                <a:gd name="T49" fmla="*/ 150 h 191"/>
                <a:gd name="T50" fmla="*/ 23 w 110"/>
                <a:gd name="T51" fmla="*/ 150 h 191"/>
                <a:gd name="T52" fmla="*/ 26 w 110"/>
                <a:gd name="T53" fmla="*/ 15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2716213" y="1757363"/>
              <a:ext cx="1320800" cy="2355850"/>
            </a:xfrm>
            <a:custGeom>
              <a:avLst/>
              <a:gdLst>
                <a:gd name="T0" fmla="*/ 99 w 114"/>
                <a:gd name="T1" fmla="*/ 33 h 203"/>
                <a:gd name="T2" fmla="*/ 98 w 114"/>
                <a:gd name="T3" fmla="*/ 35 h 203"/>
                <a:gd name="T4" fmla="*/ 96 w 114"/>
                <a:gd name="T5" fmla="*/ 35 h 203"/>
                <a:gd name="T6" fmla="*/ 96 w 114"/>
                <a:gd name="T7" fmla="*/ 34 h 203"/>
                <a:gd name="T8" fmla="*/ 97 w 114"/>
                <a:gd name="T9" fmla="*/ 33 h 203"/>
                <a:gd name="T10" fmla="*/ 98 w 114"/>
                <a:gd name="T11" fmla="*/ 33 h 203"/>
                <a:gd name="T12" fmla="*/ 99 w 114"/>
                <a:gd name="T13" fmla="*/ 33 h 203"/>
                <a:gd name="T14" fmla="*/ 30 w 114"/>
                <a:gd name="T15" fmla="*/ 154 h 203"/>
                <a:gd name="T16" fmla="*/ 2 w 114"/>
                <a:gd name="T17" fmla="*/ 203 h 203"/>
                <a:gd name="T18" fmla="*/ 1 w 114"/>
                <a:gd name="T19" fmla="*/ 201 h 203"/>
                <a:gd name="T20" fmla="*/ 1 w 114"/>
                <a:gd name="T21" fmla="*/ 200 h 203"/>
                <a:gd name="T22" fmla="*/ 1 w 114"/>
                <a:gd name="T23" fmla="*/ 199 h 203"/>
                <a:gd name="T24" fmla="*/ 0 w 114"/>
                <a:gd name="T25" fmla="*/ 199 h 203"/>
                <a:gd name="T26" fmla="*/ 0 w 114"/>
                <a:gd name="T27" fmla="*/ 199 h 203"/>
                <a:gd name="T28" fmla="*/ 27 w 114"/>
                <a:gd name="T29" fmla="*/ 152 h 203"/>
                <a:gd name="T30" fmla="*/ 27 w 114"/>
                <a:gd name="T31" fmla="*/ 152 h 203"/>
                <a:gd name="T32" fmla="*/ 28 w 114"/>
                <a:gd name="T33" fmla="*/ 152 h 203"/>
                <a:gd name="T34" fmla="*/ 30 w 114"/>
                <a:gd name="T35" fmla="*/ 154 h 203"/>
                <a:gd name="T36" fmla="*/ 99 w 114"/>
                <a:gd name="T37" fmla="*/ 24 h 203"/>
                <a:gd name="T38" fmla="*/ 100 w 114"/>
                <a:gd name="T39" fmla="*/ 23 h 203"/>
                <a:gd name="T40" fmla="*/ 100 w 114"/>
                <a:gd name="T41" fmla="*/ 23 h 203"/>
                <a:gd name="T42" fmla="*/ 100 w 114"/>
                <a:gd name="T43" fmla="*/ 24 h 203"/>
                <a:gd name="T44" fmla="*/ 99 w 114"/>
                <a:gd name="T45" fmla="*/ 24 h 203"/>
                <a:gd name="T46" fmla="*/ 112 w 114"/>
                <a:gd name="T47" fmla="*/ 2 h 203"/>
                <a:gd name="T48" fmla="*/ 113 w 114"/>
                <a:gd name="T49" fmla="*/ 1 h 203"/>
                <a:gd name="T50" fmla="*/ 114 w 114"/>
                <a:gd name="T51" fmla="*/ 0 h 203"/>
                <a:gd name="T52" fmla="*/ 114 w 114"/>
                <a:gd name="T53" fmla="*/ 0 h 203"/>
                <a:gd name="T54" fmla="*/ 114 w 114"/>
                <a:gd name="T55" fmla="*/ 1 h 203"/>
                <a:gd name="T56" fmla="*/ 113 w 114"/>
                <a:gd name="T57" fmla="*/ 1 h 203"/>
                <a:gd name="T58" fmla="*/ 112 w 114"/>
                <a:gd name="T59" fmla="*/ 2 h 203"/>
                <a:gd name="T60" fmla="*/ 112 w 114"/>
                <a:gd name="T61" fmla="*/ 2 h 203"/>
                <a:gd name="T62" fmla="*/ 106 w 114"/>
                <a:gd name="T63" fmla="*/ 14 h 203"/>
                <a:gd name="T64" fmla="*/ 106 w 114"/>
                <a:gd name="T65" fmla="*/ 14 h 203"/>
                <a:gd name="T66" fmla="*/ 106 w 114"/>
                <a:gd name="T67" fmla="*/ 14 h 203"/>
                <a:gd name="T68" fmla="*/ 28 w 114"/>
                <a:gd name="T69" fmla="*/ 151 h 203"/>
                <a:gd name="T70" fmla="*/ 28 w 114"/>
                <a:gd name="T71" fmla="*/ 151 h 203"/>
                <a:gd name="T72" fmla="*/ 29 w 114"/>
                <a:gd name="T73" fmla="*/ 150 h 203"/>
                <a:gd name="T74" fmla="*/ 28 w 114"/>
                <a:gd name="T75" fmla="*/ 150 h 203"/>
                <a:gd name="T76" fmla="*/ 28 w 114"/>
                <a:gd name="T77" fmla="*/ 15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2797175" y="2128838"/>
              <a:ext cx="1206500" cy="2065337"/>
            </a:xfrm>
            <a:custGeom>
              <a:avLst/>
              <a:gdLst>
                <a:gd name="T0" fmla="*/ 104 w 104"/>
                <a:gd name="T1" fmla="*/ 1 h 178"/>
                <a:gd name="T2" fmla="*/ 101 w 104"/>
                <a:gd name="T3" fmla="*/ 7 h 178"/>
                <a:gd name="T4" fmla="*/ 99 w 104"/>
                <a:gd name="T5" fmla="*/ 7 h 178"/>
                <a:gd name="T6" fmla="*/ 97 w 104"/>
                <a:gd name="T7" fmla="*/ 7 h 178"/>
                <a:gd name="T8" fmla="*/ 96 w 104"/>
                <a:gd name="T9" fmla="*/ 7 h 178"/>
                <a:gd name="T10" fmla="*/ 99 w 104"/>
                <a:gd name="T11" fmla="*/ 1 h 178"/>
                <a:gd name="T12" fmla="*/ 101 w 104"/>
                <a:gd name="T13" fmla="*/ 1 h 178"/>
                <a:gd name="T14" fmla="*/ 103 w 104"/>
                <a:gd name="T15" fmla="*/ 1 h 178"/>
                <a:gd name="T16" fmla="*/ 103 w 104"/>
                <a:gd name="T17" fmla="*/ 0 h 178"/>
                <a:gd name="T18" fmla="*/ 104 w 104"/>
                <a:gd name="T19" fmla="*/ 1 h 178"/>
                <a:gd name="T20" fmla="*/ 31 w 104"/>
                <a:gd name="T21" fmla="*/ 128 h 178"/>
                <a:gd name="T22" fmla="*/ 3 w 104"/>
                <a:gd name="T23" fmla="*/ 178 h 178"/>
                <a:gd name="T24" fmla="*/ 3 w 104"/>
                <a:gd name="T25" fmla="*/ 178 h 178"/>
                <a:gd name="T26" fmla="*/ 2 w 104"/>
                <a:gd name="T27" fmla="*/ 177 h 178"/>
                <a:gd name="T28" fmla="*/ 1 w 104"/>
                <a:gd name="T29" fmla="*/ 176 h 178"/>
                <a:gd name="T30" fmla="*/ 1 w 104"/>
                <a:gd name="T31" fmla="*/ 176 h 178"/>
                <a:gd name="T32" fmla="*/ 0 w 104"/>
                <a:gd name="T33" fmla="*/ 176 h 178"/>
                <a:gd name="T34" fmla="*/ 28 w 104"/>
                <a:gd name="T35" fmla="*/ 127 h 178"/>
                <a:gd name="T36" fmla="*/ 29 w 104"/>
                <a:gd name="T37" fmla="*/ 128 h 178"/>
                <a:gd name="T38" fmla="*/ 30 w 104"/>
                <a:gd name="T39" fmla="*/ 128 h 178"/>
                <a:gd name="T40" fmla="*/ 31 w 104"/>
                <a:gd name="T41" fmla="*/ 12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2843213" y="3636963"/>
              <a:ext cx="417512" cy="777875"/>
            </a:xfrm>
            <a:custGeom>
              <a:avLst/>
              <a:gdLst>
                <a:gd name="T0" fmla="*/ 36 w 36"/>
                <a:gd name="T1" fmla="*/ 4 h 67"/>
                <a:gd name="T2" fmla="*/ 0 w 36"/>
                <a:gd name="T3" fmla="*/ 67 h 67"/>
                <a:gd name="T4" fmla="*/ 0 w 36"/>
                <a:gd name="T5" fmla="*/ 65 h 67"/>
                <a:gd name="T6" fmla="*/ 1 w 36"/>
                <a:gd name="T7" fmla="*/ 64 h 67"/>
                <a:gd name="T8" fmla="*/ 1 w 36"/>
                <a:gd name="T9" fmla="*/ 61 h 67"/>
                <a:gd name="T10" fmla="*/ 1 w 36"/>
                <a:gd name="T11" fmla="*/ 59 h 67"/>
                <a:gd name="T12" fmla="*/ 1 w 36"/>
                <a:gd name="T13" fmla="*/ 59 h 67"/>
                <a:gd name="T14" fmla="*/ 1 w 36"/>
                <a:gd name="T15" fmla="*/ 59 h 67"/>
                <a:gd name="T16" fmla="*/ 1 w 36"/>
                <a:gd name="T17" fmla="*/ 58 h 67"/>
                <a:gd name="T18" fmla="*/ 34 w 36"/>
                <a:gd name="T19" fmla="*/ 0 h 67"/>
                <a:gd name="T20" fmla="*/ 36 w 36"/>
                <a:gd name="T21" fmla="*/ 2 h 67"/>
                <a:gd name="T22" fmla="*/ 36 w 36"/>
                <a:gd name="T23" fmla="*/ 2 h 67"/>
                <a:gd name="T24" fmla="*/ 36 w 36"/>
                <a:gd name="T25" fmla="*/ 4 h 67"/>
                <a:gd name="T26" fmla="*/ 7 w 36"/>
                <a:gd name="T27" fmla="*/ 50 h 67"/>
                <a:gd name="T28" fmla="*/ 7 w 36"/>
                <a:gd name="T29" fmla="*/ 51 h 67"/>
                <a:gd name="T30" fmla="*/ 8 w 36"/>
                <a:gd name="T31" fmla="*/ 51 h 67"/>
                <a:gd name="T32" fmla="*/ 8 w 36"/>
                <a:gd name="T33" fmla="*/ 49 h 67"/>
                <a:gd name="T34" fmla="*/ 7 w 36"/>
                <a:gd name="T3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2773363" y="3765550"/>
              <a:ext cx="581025" cy="1020762"/>
            </a:xfrm>
            <a:custGeom>
              <a:avLst/>
              <a:gdLst>
                <a:gd name="T0" fmla="*/ 50 w 50"/>
                <a:gd name="T1" fmla="*/ 1 h 88"/>
                <a:gd name="T2" fmla="*/ 1 w 50"/>
                <a:gd name="T3" fmla="*/ 87 h 88"/>
                <a:gd name="T4" fmla="*/ 1 w 50"/>
                <a:gd name="T5" fmla="*/ 87 h 88"/>
                <a:gd name="T6" fmla="*/ 1 w 50"/>
                <a:gd name="T7" fmla="*/ 86 h 88"/>
                <a:gd name="T8" fmla="*/ 1 w 50"/>
                <a:gd name="T9" fmla="*/ 84 h 88"/>
                <a:gd name="T10" fmla="*/ 1 w 50"/>
                <a:gd name="T11" fmla="*/ 83 h 88"/>
                <a:gd name="T12" fmla="*/ 1 w 50"/>
                <a:gd name="T13" fmla="*/ 82 h 88"/>
                <a:gd name="T14" fmla="*/ 1 w 50"/>
                <a:gd name="T15" fmla="*/ 80 h 88"/>
                <a:gd name="T16" fmla="*/ 46 w 50"/>
                <a:gd name="T17" fmla="*/ 0 h 88"/>
                <a:gd name="T18" fmla="*/ 47 w 50"/>
                <a:gd name="T19" fmla="*/ 0 h 88"/>
                <a:gd name="T20" fmla="*/ 47 w 50"/>
                <a:gd name="T21" fmla="*/ 1 h 88"/>
                <a:gd name="T22" fmla="*/ 47 w 50"/>
                <a:gd name="T23" fmla="*/ 2 h 88"/>
                <a:gd name="T24" fmla="*/ 47 w 50"/>
                <a:gd name="T25" fmla="*/ 2 h 88"/>
                <a:gd name="T26" fmla="*/ 46 w 50"/>
                <a:gd name="T27" fmla="*/ 3 h 88"/>
                <a:gd name="T28" fmla="*/ 45 w 50"/>
                <a:gd name="T29" fmla="*/ 3 h 88"/>
                <a:gd name="T30" fmla="*/ 45 w 50"/>
                <a:gd name="T31" fmla="*/ 4 h 88"/>
                <a:gd name="T32" fmla="*/ 46 w 50"/>
                <a:gd name="T33" fmla="*/ 4 h 88"/>
                <a:gd name="T34" fmla="*/ 48 w 50"/>
                <a:gd name="T35" fmla="*/ 2 h 88"/>
                <a:gd name="T36" fmla="*/ 50 w 50"/>
                <a:gd name="T37" fmla="*/ 1 h 88"/>
                <a:gd name="T38" fmla="*/ 50 w 50"/>
                <a:gd name="T39" fmla="*/ 1 h 88"/>
                <a:gd name="T40" fmla="*/ 1 w 50"/>
                <a:gd name="T41" fmla="*/ 88 h 88"/>
                <a:gd name="T42" fmla="*/ 0 w 50"/>
                <a:gd name="T43" fmla="*/ 88 h 88"/>
                <a:gd name="T44" fmla="*/ 0 w 50"/>
                <a:gd name="T45" fmla="*/ 88 h 88"/>
                <a:gd name="T46" fmla="*/ 1 w 50"/>
                <a:gd name="T4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2762250" y="1804988"/>
              <a:ext cx="1855787" cy="3224212"/>
            </a:xfrm>
            <a:custGeom>
              <a:avLst/>
              <a:gdLst>
                <a:gd name="T0" fmla="*/ 160 w 160"/>
                <a:gd name="T1" fmla="*/ 0 h 278"/>
                <a:gd name="T2" fmla="*/ 158 w 160"/>
                <a:gd name="T3" fmla="*/ 3 h 278"/>
                <a:gd name="T4" fmla="*/ 157 w 160"/>
                <a:gd name="T5" fmla="*/ 3 h 278"/>
                <a:gd name="T6" fmla="*/ 157 w 160"/>
                <a:gd name="T7" fmla="*/ 3 h 278"/>
                <a:gd name="T8" fmla="*/ 156 w 160"/>
                <a:gd name="T9" fmla="*/ 3 h 278"/>
                <a:gd name="T10" fmla="*/ 156 w 160"/>
                <a:gd name="T11" fmla="*/ 3 h 278"/>
                <a:gd name="T12" fmla="*/ 156 w 160"/>
                <a:gd name="T13" fmla="*/ 2 h 278"/>
                <a:gd name="T14" fmla="*/ 156 w 160"/>
                <a:gd name="T15" fmla="*/ 0 h 278"/>
                <a:gd name="T16" fmla="*/ 160 w 160"/>
                <a:gd name="T17" fmla="*/ 0 h 278"/>
                <a:gd name="T18" fmla="*/ 131 w 160"/>
                <a:gd name="T19" fmla="*/ 51 h 278"/>
                <a:gd name="T20" fmla="*/ 130 w 160"/>
                <a:gd name="T21" fmla="*/ 53 h 278"/>
                <a:gd name="T22" fmla="*/ 129 w 160"/>
                <a:gd name="T23" fmla="*/ 53 h 278"/>
                <a:gd name="T24" fmla="*/ 127 w 160"/>
                <a:gd name="T25" fmla="*/ 53 h 278"/>
                <a:gd name="T26" fmla="*/ 126 w 160"/>
                <a:gd name="T27" fmla="*/ 53 h 278"/>
                <a:gd name="T28" fmla="*/ 126 w 160"/>
                <a:gd name="T29" fmla="*/ 53 h 278"/>
                <a:gd name="T30" fmla="*/ 127 w 160"/>
                <a:gd name="T31" fmla="*/ 51 h 278"/>
                <a:gd name="T32" fmla="*/ 126 w 160"/>
                <a:gd name="T33" fmla="*/ 51 h 278"/>
                <a:gd name="T34" fmla="*/ 130 w 160"/>
                <a:gd name="T35" fmla="*/ 45 h 278"/>
                <a:gd name="T36" fmla="*/ 129 w 160"/>
                <a:gd name="T37" fmla="*/ 47 h 278"/>
                <a:gd name="T38" fmla="*/ 131 w 160"/>
                <a:gd name="T39" fmla="*/ 47 h 278"/>
                <a:gd name="T40" fmla="*/ 132 w 160"/>
                <a:gd name="T41" fmla="*/ 48 h 278"/>
                <a:gd name="T42" fmla="*/ 132 w 160"/>
                <a:gd name="T43" fmla="*/ 49 h 278"/>
                <a:gd name="T44" fmla="*/ 131 w 160"/>
                <a:gd name="T45" fmla="*/ 50 h 278"/>
                <a:gd name="T46" fmla="*/ 131 w 160"/>
                <a:gd name="T47" fmla="*/ 51 h 278"/>
                <a:gd name="T48" fmla="*/ 61 w 160"/>
                <a:gd name="T49" fmla="*/ 175 h 278"/>
                <a:gd name="T50" fmla="*/ 2 w 160"/>
                <a:gd name="T51" fmla="*/ 278 h 278"/>
                <a:gd name="T52" fmla="*/ 1 w 160"/>
                <a:gd name="T53" fmla="*/ 277 h 278"/>
                <a:gd name="T54" fmla="*/ 1 w 160"/>
                <a:gd name="T55" fmla="*/ 277 h 278"/>
                <a:gd name="T56" fmla="*/ 0 w 160"/>
                <a:gd name="T57" fmla="*/ 277 h 278"/>
                <a:gd name="T58" fmla="*/ 1 w 160"/>
                <a:gd name="T59" fmla="*/ 276 h 278"/>
                <a:gd name="T60" fmla="*/ 1 w 160"/>
                <a:gd name="T61" fmla="*/ 276 h 278"/>
                <a:gd name="T62" fmla="*/ 1 w 160"/>
                <a:gd name="T63" fmla="*/ 275 h 278"/>
                <a:gd name="T64" fmla="*/ 0 w 160"/>
                <a:gd name="T65" fmla="*/ 275 h 278"/>
                <a:gd name="T66" fmla="*/ 0 w 160"/>
                <a:gd name="T67" fmla="*/ 275 h 278"/>
                <a:gd name="T68" fmla="*/ 57 w 160"/>
                <a:gd name="T69" fmla="*/ 174 h 278"/>
                <a:gd name="T70" fmla="*/ 57 w 160"/>
                <a:gd name="T71" fmla="*/ 174 h 278"/>
                <a:gd name="T72" fmla="*/ 58 w 160"/>
                <a:gd name="T73" fmla="*/ 174 h 278"/>
                <a:gd name="T74" fmla="*/ 59 w 160"/>
                <a:gd name="T75" fmla="*/ 175 h 278"/>
                <a:gd name="T76" fmla="*/ 61 w 160"/>
                <a:gd name="T77" fmla="*/ 175 h 278"/>
                <a:gd name="T78" fmla="*/ 122 w 160"/>
                <a:gd name="T79" fmla="*/ 59 h 278"/>
                <a:gd name="T80" fmla="*/ 125 w 160"/>
                <a:gd name="T81" fmla="*/ 53 h 278"/>
                <a:gd name="T82" fmla="*/ 126 w 160"/>
                <a:gd name="T83" fmla="*/ 54 h 278"/>
                <a:gd name="T84" fmla="*/ 125 w 160"/>
                <a:gd name="T85" fmla="*/ 56 h 278"/>
                <a:gd name="T86" fmla="*/ 125 w 160"/>
                <a:gd name="T87" fmla="*/ 57 h 278"/>
                <a:gd name="T88" fmla="*/ 124 w 160"/>
                <a:gd name="T89" fmla="*/ 58 h 278"/>
                <a:gd name="T90" fmla="*/ 123 w 160"/>
                <a:gd name="T91" fmla="*/ 59 h 278"/>
                <a:gd name="T92" fmla="*/ 122 w 160"/>
                <a:gd name="T93" fmla="*/ 59 h 278"/>
                <a:gd name="T94" fmla="*/ 134 w 160"/>
                <a:gd name="T95" fmla="*/ 42 h 278"/>
                <a:gd name="T96" fmla="*/ 134 w 160"/>
                <a:gd name="T97" fmla="*/ 41 h 278"/>
                <a:gd name="T98" fmla="*/ 133 w 160"/>
                <a:gd name="T99" fmla="*/ 41 h 278"/>
                <a:gd name="T100" fmla="*/ 134 w 160"/>
                <a:gd name="T101" fmla="*/ 4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2843213" y="1792288"/>
              <a:ext cx="1925637" cy="3330575"/>
            </a:xfrm>
            <a:custGeom>
              <a:avLst/>
              <a:gdLst>
                <a:gd name="T0" fmla="*/ 165 w 166"/>
                <a:gd name="T1" fmla="*/ 1 h 287"/>
                <a:gd name="T2" fmla="*/ 164 w 166"/>
                <a:gd name="T3" fmla="*/ 2 h 287"/>
                <a:gd name="T4" fmla="*/ 162 w 166"/>
                <a:gd name="T5" fmla="*/ 6 h 287"/>
                <a:gd name="T6" fmla="*/ 159 w 166"/>
                <a:gd name="T7" fmla="*/ 8 h 287"/>
                <a:gd name="T8" fmla="*/ 157 w 166"/>
                <a:gd name="T9" fmla="*/ 8 h 287"/>
                <a:gd name="T10" fmla="*/ 162 w 166"/>
                <a:gd name="T11" fmla="*/ 1 h 287"/>
                <a:gd name="T12" fmla="*/ 165 w 166"/>
                <a:gd name="T13" fmla="*/ 0 h 287"/>
                <a:gd name="T14" fmla="*/ 139 w 166"/>
                <a:gd name="T15" fmla="*/ 47 h 287"/>
                <a:gd name="T16" fmla="*/ 138 w 166"/>
                <a:gd name="T17" fmla="*/ 45 h 287"/>
                <a:gd name="T18" fmla="*/ 138 w 166"/>
                <a:gd name="T19" fmla="*/ 42 h 287"/>
                <a:gd name="T20" fmla="*/ 140 w 166"/>
                <a:gd name="T21" fmla="*/ 38 h 287"/>
                <a:gd name="T22" fmla="*/ 143 w 166"/>
                <a:gd name="T23" fmla="*/ 36 h 287"/>
                <a:gd name="T24" fmla="*/ 132 w 166"/>
                <a:gd name="T25" fmla="*/ 59 h 287"/>
                <a:gd name="T26" fmla="*/ 131 w 166"/>
                <a:gd name="T27" fmla="*/ 61 h 287"/>
                <a:gd name="T28" fmla="*/ 127 w 166"/>
                <a:gd name="T29" fmla="*/ 63 h 287"/>
                <a:gd name="T30" fmla="*/ 130 w 166"/>
                <a:gd name="T31" fmla="*/ 57 h 287"/>
                <a:gd name="T32" fmla="*/ 132 w 166"/>
                <a:gd name="T33" fmla="*/ 59 h 287"/>
                <a:gd name="T34" fmla="*/ 125 w 166"/>
                <a:gd name="T35" fmla="*/ 71 h 287"/>
                <a:gd name="T36" fmla="*/ 124 w 166"/>
                <a:gd name="T37" fmla="*/ 67 h 287"/>
                <a:gd name="T38" fmla="*/ 126 w 166"/>
                <a:gd name="T39" fmla="*/ 66 h 287"/>
                <a:gd name="T40" fmla="*/ 128 w 166"/>
                <a:gd name="T41" fmla="*/ 66 h 287"/>
                <a:gd name="T42" fmla="*/ 113 w 166"/>
                <a:gd name="T43" fmla="*/ 91 h 287"/>
                <a:gd name="T44" fmla="*/ 112 w 166"/>
                <a:gd name="T45" fmla="*/ 87 h 287"/>
                <a:gd name="T46" fmla="*/ 63 w 166"/>
                <a:gd name="T47" fmla="*/ 180 h 287"/>
                <a:gd name="T48" fmla="*/ 24 w 166"/>
                <a:gd name="T49" fmla="*/ 242 h 287"/>
                <a:gd name="T50" fmla="*/ 62 w 166"/>
                <a:gd name="T51" fmla="*/ 180 h 287"/>
                <a:gd name="T52" fmla="*/ 25 w 166"/>
                <a:gd name="T53" fmla="*/ 245 h 287"/>
                <a:gd name="T54" fmla="*/ 24 w 166"/>
                <a:gd name="T55" fmla="*/ 242 h 287"/>
                <a:gd name="T56" fmla="*/ 20 w 166"/>
                <a:gd name="T57" fmla="*/ 252 h 287"/>
                <a:gd name="T58" fmla="*/ 23 w 166"/>
                <a:gd name="T59" fmla="*/ 251 h 287"/>
                <a:gd name="T60" fmla="*/ 3 w 166"/>
                <a:gd name="T61" fmla="*/ 287 h 287"/>
                <a:gd name="T62" fmla="*/ 1 w 166"/>
                <a:gd name="T63" fmla="*/ 283 h 287"/>
                <a:gd name="T64" fmla="*/ 1 w 166"/>
                <a:gd name="T65" fmla="*/ 283 h 287"/>
                <a:gd name="T66" fmla="*/ 4 w 166"/>
                <a:gd name="T67" fmla="*/ 280 h 287"/>
                <a:gd name="T68" fmla="*/ 5 w 166"/>
                <a:gd name="T69" fmla="*/ 282 h 287"/>
                <a:gd name="T70" fmla="*/ 9 w 166"/>
                <a:gd name="T71" fmla="*/ 269 h 287"/>
                <a:gd name="T72" fmla="*/ 10 w 166"/>
                <a:gd name="T73" fmla="*/ 271 h 287"/>
                <a:gd name="T74" fmla="*/ 6 w 166"/>
                <a:gd name="T75" fmla="*/ 274 h 287"/>
                <a:gd name="T76" fmla="*/ 5 w 166"/>
                <a:gd name="T77" fmla="*/ 275 h 287"/>
                <a:gd name="T78" fmla="*/ 99 w 166"/>
                <a:gd name="T79" fmla="*/ 110 h 287"/>
                <a:gd name="T80" fmla="*/ 103 w 166"/>
                <a:gd name="T81" fmla="*/ 110 h 287"/>
                <a:gd name="T82" fmla="*/ 104 w 166"/>
                <a:gd name="T83" fmla="*/ 108 h 287"/>
                <a:gd name="T84" fmla="*/ 86 w 166"/>
                <a:gd name="T85" fmla="*/ 138 h 287"/>
                <a:gd name="T86" fmla="*/ 100 w 166"/>
                <a:gd name="T87" fmla="*/ 111 h 287"/>
                <a:gd name="T88" fmla="*/ 100 w 166"/>
                <a:gd name="T89" fmla="*/ 111 h 287"/>
                <a:gd name="T90" fmla="*/ 28 w 166"/>
                <a:gd name="T91" fmla="*/ 23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3063875" y="1792288"/>
              <a:ext cx="1843087" cy="3236912"/>
            </a:xfrm>
            <a:custGeom>
              <a:avLst/>
              <a:gdLst>
                <a:gd name="T0" fmla="*/ 158 w 159"/>
                <a:gd name="T1" fmla="*/ 1 h 279"/>
                <a:gd name="T2" fmla="*/ 157 w 159"/>
                <a:gd name="T3" fmla="*/ 2 h 279"/>
                <a:gd name="T4" fmla="*/ 156 w 159"/>
                <a:gd name="T5" fmla="*/ 3 h 279"/>
                <a:gd name="T6" fmla="*/ 155 w 159"/>
                <a:gd name="T7" fmla="*/ 0 h 279"/>
                <a:gd name="T8" fmla="*/ 157 w 159"/>
                <a:gd name="T9" fmla="*/ 1 h 279"/>
                <a:gd name="T10" fmla="*/ 146 w 159"/>
                <a:gd name="T11" fmla="*/ 22 h 279"/>
                <a:gd name="T12" fmla="*/ 131 w 159"/>
                <a:gd name="T13" fmla="*/ 48 h 279"/>
                <a:gd name="T14" fmla="*/ 130 w 159"/>
                <a:gd name="T15" fmla="*/ 46 h 279"/>
                <a:gd name="T16" fmla="*/ 129 w 159"/>
                <a:gd name="T17" fmla="*/ 45 h 279"/>
                <a:gd name="T18" fmla="*/ 144 w 159"/>
                <a:gd name="T19" fmla="*/ 22 h 279"/>
                <a:gd name="T20" fmla="*/ 146 w 159"/>
                <a:gd name="T21" fmla="*/ 22 h 279"/>
                <a:gd name="T22" fmla="*/ 129 w 159"/>
                <a:gd name="T23" fmla="*/ 52 h 279"/>
                <a:gd name="T24" fmla="*/ 128 w 159"/>
                <a:gd name="T25" fmla="*/ 54 h 279"/>
                <a:gd name="T26" fmla="*/ 127 w 159"/>
                <a:gd name="T27" fmla="*/ 54 h 279"/>
                <a:gd name="T28" fmla="*/ 128 w 159"/>
                <a:gd name="T29" fmla="*/ 55 h 279"/>
                <a:gd name="T30" fmla="*/ 111 w 159"/>
                <a:gd name="T31" fmla="*/ 85 h 279"/>
                <a:gd name="T32" fmla="*/ 110 w 159"/>
                <a:gd name="T33" fmla="*/ 86 h 279"/>
                <a:gd name="T34" fmla="*/ 110 w 159"/>
                <a:gd name="T35" fmla="*/ 87 h 279"/>
                <a:gd name="T36" fmla="*/ 105 w 159"/>
                <a:gd name="T37" fmla="*/ 93 h 279"/>
                <a:gd name="T38" fmla="*/ 103 w 159"/>
                <a:gd name="T39" fmla="*/ 93 h 279"/>
                <a:gd name="T40" fmla="*/ 122 w 159"/>
                <a:gd name="T41" fmla="*/ 57 h 279"/>
                <a:gd name="T42" fmla="*/ 123 w 159"/>
                <a:gd name="T43" fmla="*/ 56 h 279"/>
                <a:gd name="T44" fmla="*/ 125 w 159"/>
                <a:gd name="T45" fmla="*/ 55 h 279"/>
                <a:gd name="T46" fmla="*/ 125 w 159"/>
                <a:gd name="T47" fmla="*/ 54 h 279"/>
                <a:gd name="T48" fmla="*/ 127 w 159"/>
                <a:gd name="T49" fmla="*/ 48 h 279"/>
                <a:gd name="T50" fmla="*/ 128 w 159"/>
                <a:gd name="T51" fmla="*/ 49 h 279"/>
                <a:gd name="T52" fmla="*/ 129 w 159"/>
                <a:gd name="T53" fmla="*/ 51 h 279"/>
                <a:gd name="T54" fmla="*/ 105 w 159"/>
                <a:gd name="T55" fmla="*/ 95 h 279"/>
                <a:gd name="T56" fmla="*/ 79 w 159"/>
                <a:gd name="T57" fmla="*/ 139 h 279"/>
                <a:gd name="T58" fmla="*/ 79 w 159"/>
                <a:gd name="T59" fmla="*/ 137 h 279"/>
                <a:gd name="T60" fmla="*/ 80 w 159"/>
                <a:gd name="T61" fmla="*/ 135 h 279"/>
                <a:gd name="T62" fmla="*/ 80 w 159"/>
                <a:gd name="T63" fmla="*/ 133 h 279"/>
                <a:gd name="T64" fmla="*/ 81 w 159"/>
                <a:gd name="T65" fmla="*/ 130 h 279"/>
                <a:gd name="T66" fmla="*/ 102 w 159"/>
                <a:gd name="T67" fmla="*/ 95 h 279"/>
                <a:gd name="T68" fmla="*/ 105 w 159"/>
                <a:gd name="T69" fmla="*/ 95 h 279"/>
                <a:gd name="T70" fmla="*/ 1 w 159"/>
                <a:gd name="T71" fmla="*/ 278 h 279"/>
                <a:gd name="T72" fmla="*/ 0 w 159"/>
                <a:gd name="T73" fmla="*/ 279 h 279"/>
                <a:gd name="T74" fmla="*/ 31 w 159"/>
                <a:gd name="T75" fmla="*/ 218 h 279"/>
                <a:gd name="T76" fmla="*/ 39 w 159"/>
                <a:gd name="T77" fmla="*/ 207 h 279"/>
                <a:gd name="T78" fmla="*/ 38 w 159"/>
                <a:gd name="T79" fmla="*/ 207 h 279"/>
                <a:gd name="T80" fmla="*/ 38 w 159"/>
                <a:gd name="T81" fmla="*/ 210 h 279"/>
                <a:gd name="T82" fmla="*/ 35 w 159"/>
                <a:gd name="T83" fmla="*/ 215 h 279"/>
                <a:gd name="T84" fmla="*/ 35 w 159"/>
                <a:gd name="T85" fmla="*/ 217 h 279"/>
                <a:gd name="T86" fmla="*/ 31 w 159"/>
                <a:gd name="T87" fmla="*/ 218 h 279"/>
                <a:gd name="T88" fmla="*/ 152 w 159"/>
                <a:gd name="T89" fmla="*/ 5 h 279"/>
                <a:gd name="T90" fmla="*/ 154 w 159"/>
                <a:gd name="T91" fmla="*/ 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4025900" y="2024063"/>
              <a:ext cx="893762" cy="1520825"/>
            </a:xfrm>
            <a:custGeom>
              <a:avLst/>
              <a:gdLst>
                <a:gd name="T0" fmla="*/ 71 w 77"/>
                <a:gd name="T1" fmla="*/ 11 h 131"/>
                <a:gd name="T2" fmla="*/ 67 w 77"/>
                <a:gd name="T3" fmla="*/ 12 h 131"/>
                <a:gd name="T4" fmla="*/ 66 w 77"/>
                <a:gd name="T5" fmla="*/ 13 h 131"/>
                <a:gd name="T6" fmla="*/ 64 w 77"/>
                <a:gd name="T7" fmla="*/ 15 h 131"/>
                <a:gd name="T8" fmla="*/ 64 w 77"/>
                <a:gd name="T9" fmla="*/ 15 h 131"/>
                <a:gd name="T10" fmla="*/ 74 w 77"/>
                <a:gd name="T11" fmla="*/ 0 h 131"/>
                <a:gd name="T12" fmla="*/ 75 w 77"/>
                <a:gd name="T13" fmla="*/ 0 h 131"/>
                <a:gd name="T14" fmla="*/ 77 w 77"/>
                <a:gd name="T15" fmla="*/ 0 h 131"/>
                <a:gd name="T16" fmla="*/ 68 w 77"/>
                <a:gd name="T17" fmla="*/ 15 h 131"/>
                <a:gd name="T18" fmla="*/ 65 w 77"/>
                <a:gd name="T19" fmla="*/ 19 h 131"/>
                <a:gd name="T20" fmla="*/ 67 w 77"/>
                <a:gd name="T21" fmla="*/ 16 h 131"/>
                <a:gd name="T22" fmla="*/ 65 w 77"/>
                <a:gd name="T23" fmla="*/ 20 h 131"/>
                <a:gd name="T24" fmla="*/ 65 w 77"/>
                <a:gd name="T25" fmla="*/ 20 h 131"/>
                <a:gd name="T26" fmla="*/ 61 w 77"/>
                <a:gd name="T27" fmla="*/ 28 h 131"/>
                <a:gd name="T28" fmla="*/ 59 w 77"/>
                <a:gd name="T29" fmla="*/ 29 h 131"/>
                <a:gd name="T30" fmla="*/ 60 w 77"/>
                <a:gd name="T31" fmla="*/ 28 h 131"/>
                <a:gd name="T32" fmla="*/ 61 w 77"/>
                <a:gd name="T33" fmla="*/ 28 h 131"/>
                <a:gd name="T34" fmla="*/ 44 w 77"/>
                <a:gd name="T35" fmla="*/ 57 h 131"/>
                <a:gd name="T36" fmla="*/ 44 w 77"/>
                <a:gd name="T37" fmla="*/ 57 h 131"/>
                <a:gd name="T38" fmla="*/ 42 w 77"/>
                <a:gd name="T39" fmla="*/ 57 h 131"/>
                <a:gd name="T40" fmla="*/ 41 w 77"/>
                <a:gd name="T41" fmla="*/ 58 h 131"/>
                <a:gd name="T42" fmla="*/ 39 w 77"/>
                <a:gd name="T43" fmla="*/ 59 h 131"/>
                <a:gd name="T44" fmla="*/ 52 w 77"/>
                <a:gd name="T45" fmla="*/ 36 h 131"/>
                <a:gd name="T46" fmla="*/ 54 w 77"/>
                <a:gd name="T47" fmla="*/ 35 h 131"/>
                <a:gd name="T48" fmla="*/ 56 w 77"/>
                <a:gd name="T49" fmla="*/ 35 h 131"/>
                <a:gd name="T50" fmla="*/ 57 w 77"/>
                <a:gd name="T51" fmla="*/ 34 h 131"/>
                <a:gd name="T52" fmla="*/ 42 w 77"/>
                <a:gd name="T53" fmla="*/ 61 h 131"/>
                <a:gd name="T54" fmla="*/ 43 w 77"/>
                <a:gd name="T55" fmla="*/ 60 h 131"/>
                <a:gd name="T56" fmla="*/ 2 w 77"/>
                <a:gd name="T57" fmla="*/ 131 h 131"/>
                <a:gd name="T58" fmla="*/ 0 w 77"/>
                <a:gd name="T59" fmla="*/ 128 h 131"/>
                <a:gd name="T60" fmla="*/ 0 w 77"/>
                <a:gd name="T61" fmla="*/ 127 h 131"/>
                <a:gd name="T62" fmla="*/ 32 w 77"/>
                <a:gd name="T63" fmla="*/ 72 h 131"/>
                <a:gd name="T64" fmla="*/ 36 w 77"/>
                <a:gd name="T65" fmla="*/ 71 h 131"/>
                <a:gd name="T66" fmla="*/ 55 w 77"/>
                <a:gd name="T67" fmla="*/ 31 h 131"/>
                <a:gd name="T68" fmla="*/ 56 w 77"/>
                <a:gd name="T69" fmla="*/ 31 h 131"/>
                <a:gd name="T70" fmla="*/ 55 w 77"/>
                <a:gd name="T71" fmla="*/ 31 h 131"/>
                <a:gd name="T72" fmla="*/ 60 w 77"/>
                <a:gd name="T73" fmla="*/ 22 h 131"/>
                <a:gd name="T74" fmla="*/ 61 w 77"/>
                <a:gd name="T75" fmla="*/ 24 h 131"/>
                <a:gd name="T76" fmla="*/ 58 w 77"/>
                <a:gd name="T77" fmla="*/ 26 h 131"/>
                <a:gd name="T78" fmla="*/ 63 w 77"/>
                <a:gd name="T79" fmla="*/ 23 h 131"/>
                <a:gd name="T80" fmla="*/ 63 w 77"/>
                <a:gd name="T81" fmla="*/ 22 h 131"/>
                <a:gd name="T82" fmla="*/ 63 w 77"/>
                <a:gd name="T83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4106863" y="2047875"/>
              <a:ext cx="928687" cy="1589087"/>
            </a:xfrm>
            <a:custGeom>
              <a:avLst/>
              <a:gdLst>
                <a:gd name="T0" fmla="*/ 80 w 80"/>
                <a:gd name="T1" fmla="*/ 1 h 137"/>
                <a:gd name="T2" fmla="*/ 69 w 80"/>
                <a:gd name="T3" fmla="*/ 20 h 137"/>
                <a:gd name="T4" fmla="*/ 67 w 80"/>
                <a:gd name="T5" fmla="*/ 20 h 137"/>
                <a:gd name="T6" fmla="*/ 66 w 80"/>
                <a:gd name="T7" fmla="*/ 21 h 137"/>
                <a:gd name="T8" fmla="*/ 65 w 80"/>
                <a:gd name="T9" fmla="*/ 21 h 137"/>
                <a:gd name="T10" fmla="*/ 76 w 80"/>
                <a:gd name="T11" fmla="*/ 1 h 137"/>
                <a:gd name="T12" fmla="*/ 77 w 80"/>
                <a:gd name="T13" fmla="*/ 1 h 137"/>
                <a:gd name="T14" fmla="*/ 77 w 80"/>
                <a:gd name="T15" fmla="*/ 0 h 137"/>
                <a:gd name="T16" fmla="*/ 79 w 80"/>
                <a:gd name="T17" fmla="*/ 0 h 137"/>
                <a:gd name="T18" fmla="*/ 80 w 80"/>
                <a:gd name="T19" fmla="*/ 1 h 137"/>
                <a:gd name="T20" fmla="*/ 80 w 80"/>
                <a:gd name="T21" fmla="*/ 1 h 137"/>
                <a:gd name="T22" fmla="*/ 68 w 80"/>
                <a:gd name="T23" fmla="*/ 22 h 137"/>
                <a:gd name="T24" fmla="*/ 49 w 80"/>
                <a:gd name="T25" fmla="*/ 56 h 137"/>
                <a:gd name="T26" fmla="*/ 48 w 80"/>
                <a:gd name="T27" fmla="*/ 55 h 137"/>
                <a:gd name="T28" fmla="*/ 47 w 80"/>
                <a:gd name="T29" fmla="*/ 55 h 137"/>
                <a:gd name="T30" fmla="*/ 47 w 80"/>
                <a:gd name="T31" fmla="*/ 54 h 137"/>
                <a:gd name="T32" fmla="*/ 47 w 80"/>
                <a:gd name="T33" fmla="*/ 53 h 137"/>
                <a:gd name="T34" fmla="*/ 47 w 80"/>
                <a:gd name="T35" fmla="*/ 53 h 137"/>
                <a:gd name="T36" fmla="*/ 62 w 80"/>
                <a:gd name="T37" fmla="*/ 26 h 137"/>
                <a:gd name="T38" fmla="*/ 62 w 80"/>
                <a:gd name="T39" fmla="*/ 27 h 137"/>
                <a:gd name="T40" fmla="*/ 63 w 80"/>
                <a:gd name="T41" fmla="*/ 27 h 137"/>
                <a:gd name="T42" fmla="*/ 63 w 80"/>
                <a:gd name="T43" fmla="*/ 26 h 137"/>
                <a:gd name="T44" fmla="*/ 63 w 80"/>
                <a:gd name="T45" fmla="*/ 25 h 137"/>
                <a:gd name="T46" fmla="*/ 63 w 80"/>
                <a:gd name="T47" fmla="*/ 25 h 137"/>
                <a:gd name="T48" fmla="*/ 63 w 80"/>
                <a:gd name="T49" fmla="*/ 25 h 137"/>
                <a:gd name="T50" fmla="*/ 64 w 80"/>
                <a:gd name="T51" fmla="*/ 22 h 137"/>
                <a:gd name="T52" fmla="*/ 65 w 80"/>
                <a:gd name="T53" fmla="*/ 22 h 137"/>
                <a:gd name="T54" fmla="*/ 66 w 80"/>
                <a:gd name="T55" fmla="*/ 21 h 137"/>
                <a:gd name="T56" fmla="*/ 67 w 80"/>
                <a:gd name="T57" fmla="*/ 21 h 137"/>
                <a:gd name="T58" fmla="*/ 68 w 80"/>
                <a:gd name="T59" fmla="*/ 22 h 137"/>
                <a:gd name="T60" fmla="*/ 68 w 80"/>
                <a:gd name="T61" fmla="*/ 22 h 137"/>
                <a:gd name="T62" fmla="*/ 47 w 80"/>
                <a:gd name="T63" fmla="*/ 59 h 137"/>
                <a:gd name="T64" fmla="*/ 47 w 80"/>
                <a:gd name="T65" fmla="*/ 59 h 137"/>
                <a:gd name="T66" fmla="*/ 47 w 80"/>
                <a:gd name="T67" fmla="*/ 59 h 137"/>
                <a:gd name="T68" fmla="*/ 45 w 80"/>
                <a:gd name="T69" fmla="*/ 58 h 137"/>
                <a:gd name="T70" fmla="*/ 45 w 80"/>
                <a:gd name="T71" fmla="*/ 56 h 137"/>
                <a:gd name="T72" fmla="*/ 42 w 80"/>
                <a:gd name="T73" fmla="*/ 60 h 137"/>
                <a:gd name="T74" fmla="*/ 43 w 80"/>
                <a:gd name="T75" fmla="*/ 61 h 137"/>
                <a:gd name="T76" fmla="*/ 45 w 80"/>
                <a:gd name="T77" fmla="*/ 61 h 137"/>
                <a:gd name="T78" fmla="*/ 46 w 80"/>
                <a:gd name="T79" fmla="*/ 62 h 137"/>
                <a:gd name="T80" fmla="*/ 47 w 80"/>
                <a:gd name="T81" fmla="*/ 59 h 137"/>
                <a:gd name="T82" fmla="*/ 43 w 80"/>
                <a:gd name="T83" fmla="*/ 67 h 137"/>
                <a:gd name="T84" fmla="*/ 43 w 80"/>
                <a:gd name="T85" fmla="*/ 67 h 137"/>
                <a:gd name="T86" fmla="*/ 42 w 80"/>
                <a:gd name="T87" fmla="*/ 67 h 137"/>
                <a:gd name="T88" fmla="*/ 43 w 80"/>
                <a:gd name="T89" fmla="*/ 67 h 137"/>
                <a:gd name="T90" fmla="*/ 40 w 80"/>
                <a:gd name="T91" fmla="*/ 72 h 137"/>
                <a:gd name="T92" fmla="*/ 3 w 80"/>
                <a:gd name="T93" fmla="*/ 137 h 137"/>
                <a:gd name="T94" fmla="*/ 0 w 80"/>
                <a:gd name="T95" fmla="*/ 135 h 137"/>
                <a:gd name="T96" fmla="*/ 0 w 80"/>
                <a:gd name="T97" fmla="*/ 135 h 137"/>
                <a:gd name="T98" fmla="*/ 37 w 80"/>
                <a:gd name="T99" fmla="*/ 69 h 137"/>
                <a:gd name="T100" fmla="*/ 38 w 80"/>
                <a:gd name="T101" fmla="*/ 69 h 137"/>
                <a:gd name="T102" fmla="*/ 39 w 80"/>
                <a:gd name="T103" fmla="*/ 69 h 137"/>
                <a:gd name="T104" fmla="*/ 40 w 80"/>
                <a:gd name="T105" fmla="*/ 70 h 137"/>
                <a:gd name="T106" fmla="*/ 39 w 80"/>
                <a:gd name="T107" fmla="*/ 71 h 137"/>
                <a:gd name="T108" fmla="*/ 40 w 80"/>
                <a:gd name="T109" fmla="*/ 7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4235450" y="1781175"/>
              <a:ext cx="1101725" cy="1855787"/>
            </a:xfrm>
            <a:custGeom>
              <a:avLst/>
              <a:gdLst>
                <a:gd name="T0" fmla="*/ 95 w 95"/>
                <a:gd name="T1" fmla="*/ 1 h 160"/>
                <a:gd name="T2" fmla="*/ 94 w 95"/>
                <a:gd name="T3" fmla="*/ 2 h 160"/>
                <a:gd name="T4" fmla="*/ 94 w 95"/>
                <a:gd name="T5" fmla="*/ 2 h 160"/>
                <a:gd name="T6" fmla="*/ 93 w 95"/>
                <a:gd name="T7" fmla="*/ 1 h 160"/>
                <a:gd name="T8" fmla="*/ 93 w 95"/>
                <a:gd name="T9" fmla="*/ 0 h 160"/>
                <a:gd name="T10" fmla="*/ 94 w 95"/>
                <a:gd name="T11" fmla="*/ 0 h 160"/>
                <a:gd name="T12" fmla="*/ 95 w 95"/>
                <a:gd name="T13" fmla="*/ 1 h 160"/>
                <a:gd name="T14" fmla="*/ 80 w 95"/>
                <a:gd name="T15" fmla="*/ 27 h 160"/>
                <a:gd name="T16" fmla="*/ 77 w 95"/>
                <a:gd name="T17" fmla="*/ 31 h 160"/>
                <a:gd name="T18" fmla="*/ 77 w 95"/>
                <a:gd name="T19" fmla="*/ 31 h 160"/>
                <a:gd name="T20" fmla="*/ 74 w 95"/>
                <a:gd name="T21" fmla="*/ 31 h 160"/>
                <a:gd name="T22" fmla="*/ 73 w 95"/>
                <a:gd name="T23" fmla="*/ 31 h 160"/>
                <a:gd name="T24" fmla="*/ 77 w 95"/>
                <a:gd name="T25" fmla="*/ 25 h 160"/>
                <a:gd name="T26" fmla="*/ 77 w 95"/>
                <a:gd name="T27" fmla="*/ 25 h 160"/>
                <a:gd name="T28" fmla="*/ 77 w 95"/>
                <a:gd name="T29" fmla="*/ 26 h 160"/>
                <a:gd name="T30" fmla="*/ 80 w 95"/>
                <a:gd name="T31" fmla="*/ 27 h 160"/>
                <a:gd name="T32" fmla="*/ 80 w 95"/>
                <a:gd name="T33" fmla="*/ 27 h 160"/>
                <a:gd name="T34" fmla="*/ 76 w 95"/>
                <a:gd name="T35" fmla="*/ 33 h 160"/>
                <a:gd name="T36" fmla="*/ 76 w 95"/>
                <a:gd name="T37" fmla="*/ 34 h 160"/>
                <a:gd name="T38" fmla="*/ 75 w 95"/>
                <a:gd name="T39" fmla="*/ 34 h 160"/>
                <a:gd name="T40" fmla="*/ 76 w 95"/>
                <a:gd name="T41" fmla="*/ 33 h 160"/>
                <a:gd name="T42" fmla="*/ 75 w 95"/>
                <a:gd name="T43" fmla="*/ 36 h 160"/>
                <a:gd name="T44" fmla="*/ 75 w 95"/>
                <a:gd name="T45" fmla="*/ 36 h 160"/>
                <a:gd name="T46" fmla="*/ 74 w 95"/>
                <a:gd name="T47" fmla="*/ 35 h 160"/>
                <a:gd name="T48" fmla="*/ 72 w 95"/>
                <a:gd name="T49" fmla="*/ 34 h 160"/>
                <a:gd name="T50" fmla="*/ 72 w 95"/>
                <a:gd name="T51" fmla="*/ 34 h 160"/>
                <a:gd name="T52" fmla="*/ 72 w 95"/>
                <a:gd name="T53" fmla="*/ 34 h 160"/>
                <a:gd name="T54" fmla="*/ 67 w 95"/>
                <a:gd name="T55" fmla="*/ 42 h 160"/>
                <a:gd name="T56" fmla="*/ 68 w 95"/>
                <a:gd name="T57" fmla="*/ 42 h 160"/>
                <a:gd name="T58" fmla="*/ 68 w 95"/>
                <a:gd name="T59" fmla="*/ 43 h 160"/>
                <a:gd name="T60" fmla="*/ 67 w 95"/>
                <a:gd name="T61" fmla="*/ 44 h 160"/>
                <a:gd name="T62" fmla="*/ 66 w 95"/>
                <a:gd name="T63" fmla="*/ 44 h 160"/>
                <a:gd name="T64" fmla="*/ 44 w 95"/>
                <a:gd name="T65" fmla="*/ 83 h 160"/>
                <a:gd name="T66" fmla="*/ 45 w 95"/>
                <a:gd name="T67" fmla="*/ 88 h 160"/>
                <a:gd name="T68" fmla="*/ 45 w 95"/>
                <a:gd name="T69" fmla="*/ 88 h 160"/>
                <a:gd name="T70" fmla="*/ 72 w 95"/>
                <a:gd name="T71" fmla="*/ 41 h 160"/>
                <a:gd name="T72" fmla="*/ 72 w 95"/>
                <a:gd name="T73" fmla="*/ 40 h 160"/>
                <a:gd name="T74" fmla="*/ 71 w 95"/>
                <a:gd name="T75" fmla="*/ 39 h 160"/>
                <a:gd name="T76" fmla="*/ 72 w 95"/>
                <a:gd name="T77" fmla="*/ 40 h 160"/>
                <a:gd name="T78" fmla="*/ 73 w 95"/>
                <a:gd name="T79" fmla="*/ 40 h 160"/>
                <a:gd name="T80" fmla="*/ 75 w 95"/>
                <a:gd name="T81" fmla="*/ 36 h 160"/>
                <a:gd name="T82" fmla="*/ 37 w 95"/>
                <a:gd name="T83" fmla="*/ 103 h 160"/>
                <a:gd name="T84" fmla="*/ 4 w 95"/>
                <a:gd name="T85" fmla="*/ 160 h 160"/>
                <a:gd name="T86" fmla="*/ 4 w 95"/>
                <a:gd name="T87" fmla="*/ 160 h 160"/>
                <a:gd name="T88" fmla="*/ 2 w 95"/>
                <a:gd name="T89" fmla="*/ 160 h 160"/>
                <a:gd name="T90" fmla="*/ 1 w 95"/>
                <a:gd name="T91" fmla="*/ 160 h 160"/>
                <a:gd name="T92" fmla="*/ 0 w 95"/>
                <a:gd name="T93" fmla="*/ 160 h 160"/>
                <a:gd name="T94" fmla="*/ 33 w 95"/>
                <a:gd name="T95" fmla="*/ 101 h 160"/>
                <a:gd name="T96" fmla="*/ 34 w 95"/>
                <a:gd name="T97" fmla="*/ 101 h 160"/>
                <a:gd name="T98" fmla="*/ 35 w 95"/>
                <a:gd name="T99" fmla="*/ 102 h 160"/>
                <a:gd name="T100" fmla="*/ 36 w 95"/>
                <a:gd name="T101" fmla="*/ 102 h 160"/>
                <a:gd name="T102" fmla="*/ 37 w 95"/>
                <a:gd name="T103" fmla="*/ 103 h 160"/>
                <a:gd name="T104" fmla="*/ 42 w 95"/>
                <a:gd name="T105" fmla="*/ 86 h 160"/>
                <a:gd name="T106" fmla="*/ 42 w 95"/>
                <a:gd name="T107" fmla="*/ 86 h 160"/>
                <a:gd name="T108" fmla="*/ 42 w 95"/>
                <a:gd name="T109" fmla="*/ 87 h 160"/>
                <a:gd name="T110" fmla="*/ 42 w 95"/>
                <a:gd name="T111" fmla="*/ 86 h 160"/>
                <a:gd name="T112" fmla="*/ 90 w 95"/>
                <a:gd name="T113" fmla="*/ 1 h 160"/>
                <a:gd name="T114" fmla="*/ 91 w 95"/>
                <a:gd name="T115" fmla="*/ 1 h 160"/>
                <a:gd name="T116" fmla="*/ 91 w 95"/>
                <a:gd name="T117" fmla="*/ 0 h 160"/>
                <a:gd name="T118" fmla="*/ 91 w 95"/>
                <a:gd name="T119" fmla="*/ 0 h 160"/>
                <a:gd name="T120" fmla="*/ 92 w 95"/>
                <a:gd name="T121" fmla="*/ 0 h 160"/>
                <a:gd name="T122" fmla="*/ 92 w 95"/>
                <a:gd name="T123" fmla="*/ 1 h 160"/>
                <a:gd name="T124" fmla="*/ 90 w 95"/>
                <a:gd name="T12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3551238" y="1792288"/>
              <a:ext cx="1912937" cy="3306762"/>
            </a:xfrm>
            <a:custGeom>
              <a:avLst/>
              <a:gdLst>
                <a:gd name="T0" fmla="*/ 151 w 165"/>
                <a:gd name="T1" fmla="*/ 27 h 285"/>
                <a:gd name="T2" fmla="*/ 150 w 165"/>
                <a:gd name="T3" fmla="*/ 28 h 285"/>
                <a:gd name="T4" fmla="*/ 125 w 165"/>
                <a:gd name="T5" fmla="*/ 71 h 285"/>
                <a:gd name="T6" fmla="*/ 123 w 165"/>
                <a:gd name="T7" fmla="*/ 73 h 285"/>
                <a:gd name="T8" fmla="*/ 121 w 165"/>
                <a:gd name="T9" fmla="*/ 75 h 285"/>
                <a:gd name="T10" fmla="*/ 120 w 165"/>
                <a:gd name="T11" fmla="*/ 76 h 285"/>
                <a:gd name="T12" fmla="*/ 119 w 165"/>
                <a:gd name="T13" fmla="*/ 78 h 285"/>
                <a:gd name="T14" fmla="*/ 118 w 165"/>
                <a:gd name="T15" fmla="*/ 80 h 285"/>
                <a:gd name="T16" fmla="*/ 119 w 165"/>
                <a:gd name="T17" fmla="*/ 81 h 285"/>
                <a:gd name="T18" fmla="*/ 119 w 165"/>
                <a:gd name="T19" fmla="*/ 83 h 285"/>
                <a:gd name="T20" fmla="*/ 118 w 165"/>
                <a:gd name="T21" fmla="*/ 84 h 285"/>
                <a:gd name="T22" fmla="*/ 116 w 165"/>
                <a:gd name="T23" fmla="*/ 87 h 285"/>
                <a:gd name="T24" fmla="*/ 115 w 165"/>
                <a:gd name="T25" fmla="*/ 87 h 285"/>
                <a:gd name="T26" fmla="*/ 115 w 165"/>
                <a:gd name="T27" fmla="*/ 84 h 285"/>
                <a:gd name="T28" fmla="*/ 145 w 165"/>
                <a:gd name="T29" fmla="*/ 29 h 285"/>
                <a:gd name="T30" fmla="*/ 146 w 165"/>
                <a:gd name="T31" fmla="*/ 30 h 285"/>
                <a:gd name="T32" fmla="*/ 147 w 165"/>
                <a:gd name="T33" fmla="*/ 30 h 285"/>
                <a:gd name="T34" fmla="*/ 147 w 165"/>
                <a:gd name="T35" fmla="*/ 27 h 285"/>
                <a:gd name="T36" fmla="*/ 147 w 165"/>
                <a:gd name="T37" fmla="*/ 25 h 285"/>
                <a:gd name="T38" fmla="*/ 116 w 165"/>
                <a:gd name="T39" fmla="*/ 88 h 285"/>
                <a:gd name="T40" fmla="*/ 115 w 165"/>
                <a:gd name="T41" fmla="*/ 89 h 285"/>
                <a:gd name="T42" fmla="*/ 112 w 165"/>
                <a:gd name="T43" fmla="*/ 95 h 285"/>
                <a:gd name="T44" fmla="*/ 111 w 165"/>
                <a:gd name="T45" fmla="*/ 96 h 285"/>
                <a:gd name="T46" fmla="*/ 111 w 165"/>
                <a:gd name="T47" fmla="*/ 94 h 285"/>
                <a:gd name="T48" fmla="*/ 112 w 165"/>
                <a:gd name="T49" fmla="*/ 95 h 285"/>
                <a:gd name="T50" fmla="*/ 76 w 165"/>
                <a:gd name="T51" fmla="*/ 157 h 285"/>
                <a:gd name="T52" fmla="*/ 75 w 165"/>
                <a:gd name="T53" fmla="*/ 156 h 285"/>
                <a:gd name="T54" fmla="*/ 73 w 165"/>
                <a:gd name="T55" fmla="*/ 156 h 285"/>
                <a:gd name="T56" fmla="*/ 102 w 165"/>
                <a:gd name="T57" fmla="*/ 106 h 285"/>
                <a:gd name="T58" fmla="*/ 104 w 165"/>
                <a:gd name="T59" fmla="*/ 105 h 285"/>
                <a:gd name="T60" fmla="*/ 104 w 165"/>
                <a:gd name="T61" fmla="*/ 102 h 285"/>
                <a:gd name="T62" fmla="*/ 105 w 165"/>
                <a:gd name="T63" fmla="*/ 100 h 285"/>
                <a:gd name="T64" fmla="*/ 108 w 165"/>
                <a:gd name="T65" fmla="*/ 100 h 285"/>
                <a:gd name="T66" fmla="*/ 0 w 165"/>
                <a:gd name="T67" fmla="*/ 284 h 285"/>
                <a:gd name="T68" fmla="*/ 1 w 165"/>
                <a:gd name="T69" fmla="*/ 284 h 285"/>
                <a:gd name="T70" fmla="*/ 3 w 165"/>
                <a:gd name="T71" fmla="*/ 285 h 285"/>
                <a:gd name="T72" fmla="*/ 0 w 165"/>
                <a:gd name="T73" fmla="*/ 284 h 285"/>
                <a:gd name="T74" fmla="*/ 72 w 165"/>
                <a:gd name="T75" fmla="*/ 157 h 285"/>
                <a:gd name="T76" fmla="*/ 73 w 165"/>
                <a:gd name="T77" fmla="*/ 156 h 285"/>
                <a:gd name="T78" fmla="*/ 109 w 165"/>
                <a:gd name="T79" fmla="*/ 93 h 285"/>
                <a:gd name="T80" fmla="*/ 109 w 165"/>
                <a:gd name="T81" fmla="*/ 93 h 285"/>
                <a:gd name="T82" fmla="*/ 110 w 165"/>
                <a:gd name="T83" fmla="*/ 91 h 285"/>
                <a:gd name="T84" fmla="*/ 112 w 165"/>
                <a:gd name="T85" fmla="*/ 88 h 285"/>
                <a:gd name="T86" fmla="*/ 112 w 165"/>
                <a:gd name="T87" fmla="*/ 90 h 285"/>
                <a:gd name="T88" fmla="*/ 112 w 165"/>
                <a:gd name="T89" fmla="*/ 90 h 285"/>
                <a:gd name="T90" fmla="*/ 111 w 165"/>
                <a:gd name="T91" fmla="*/ 90 h 285"/>
                <a:gd name="T92" fmla="*/ 110 w 165"/>
                <a:gd name="T93" fmla="*/ 91 h 285"/>
                <a:gd name="T94" fmla="*/ 163 w 165"/>
                <a:gd name="T95" fmla="*/ 1 h 285"/>
                <a:gd name="T96" fmla="*/ 163 w 165"/>
                <a:gd name="T9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513263" y="1770063"/>
              <a:ext cx="1112837" cy="1914525"/>
            </a:xfrm>
            <a:custGeom>
              <a:avLst/>
              <a:gdLst>
                <a:gd name="T0" fmla="*/ 95 w 96"/>
                <a:gd name="T1" fmla="*/ 2 h 165"/>
                <a:gd name="T2" fmla="*/ 92 w 96"/>
                <a:gd name="T3" fmla="*/ 3 h 165"/>
                <a:gd name="T4" fmla="*/ 91 w 96"/>
                <a:gd name="T5" fmla="*/ 2 h 165"/>
                <a:gd name="T6" fmla="*/ 91 w 96"/>
                <a:gd name="T7" fmla="*/ 2 h 165"/>
                <a:gd name="T8" fmla="*/ 94 w 96"/>
                <a:gd name="T9" fmla="*/ 1 h 165"/>
                <a:gd name="T10" fmla="*/ 95 w 96"/>
                <a:gd name="T11" fmla="*/ 0 h 165"/>
                <a:gd name="T12" fmla="*/ 89 w 96"/>
                <a:gd name="T13" fmla="*/ 13 h 165"/>
                <a:gd name="T14" fmla="*/ 85 w 96"/>
                <a:gd name="T15" fmla="*/ 19 h 165"/>
                <a:gd name="T16" fmla="*/ 83 w 96"/>
                <a:gd name="T17" fmla="*/ 23 h 165"/>
                <a:gd name="T18" fmla="*/ 80 w 96"/>
                <a:gd name="T19" fmla="*/ 22 h 165"/>
                <a:gd name="T20" fmla="*/ 83 w 96"/>
                <a:gd name="T21" fmla="*/ 16 h 165"/>
                <a:gd name="T22" fmla="*/ 83 w 96"/>
                <a:gd name="T23" fmla="*/ 16 h 165"/>
                <a:gd name="T24" fmla="*/ 83 w 96"/>
                <a:gd name="T25" fmla="*/ 16 h 165"/>
                <a:gd name="T26" fmla="*/ 85 w 96"/>
                <a:gd name="T27" fmla="*/ 15 h 165"/>
                <a:gd name="T28" fmla="*/ 86 w 96"/>
                <a:gd name="T29" fmla="*/ 14 h 165"/>
                <a:gd name="T30" fmla="*/ 87 w 96"/>
                <a:gd name="T31" fmla="*/ 13 h 165"/>
                <a:gd name="T32" fmla="*/ 89 w 96"/>
                <a:gd name="T33" fmla="*/ 13 h 165"/>
                <a:gd name="T34" fmla="*/ 52 w 96"/>
                <a:gd name="T35" fmla="*/ 77 h 165"/>
                <a:gd name="T36" fmla="*/ 51 w 96"/>
                <a:gd name="T37" fmla="*/ 76 h 165"/>
                <a:gd name="T38" fmla="*/ 54 w 96"/>
                <a:gd name="T39" fmla="*/ 73 h 165"/>
                <a:gd name="T40" fmla="*/ 54 w 96"/>
                <a:gd name="T41" fmla="*/ 72 h 165"/>
                <a:gd name="T42" fmla="*/ 52 w 96"/>
                <a:gd name="T43" fmla="*/ 73 h 165"/>
                <a:gd name="T44" fmla="*/ 50 w 96"/>
                <a:gd name="T45" fmla="*/ 73 h 165"/>
                <a:gd name="T46" fmla="*/ 77 w 96"/>
                <a:gd name="T47" fmla="*/ 28 h 165"/>
                <a:gd name="T48" fmla="*/ 79 w 96"/>
                <a:gd name="T49" fmla="*/ 27 h 165"/>
                <a:gd name="T50" fmla="*/ 81 w 96"/>
                <a:gd name="T51" fmla="*/ 26 h 165"/>
                <a:gd name="T52" fmla="*/ 49 w 96"/>
                <a:gd name="T53" fmla="*/ 83 h 165"/>
                <a:gd name="T54" fmla="*/ 41 w 96"/>
                <a:gd name="T55" fmla="*/ 94 h 165"/>
                <a:gd name="T56" fmla="*/ 38 w 96"/>
                <a:gd name="T57" fmla="*/ 95 h 165"/>
                <a:gd name="T58" fmla="*/ 49 w 96"/>
                <a:gd name="T59" fmla="*/ 83 h 165"/>
                <a:gd name="T60" fmla="*/ 2 w 96"/>
                <a:gd name="T61" fmla="*/ 165 h 165"/>
                <a:gd name="T62" fmla="*/ 1 w 96"/>
                <a:gd name="T63" fmla="*/ 164 h 165"/>
                <a:gd name="T64" fmla="*/ 0 w 96"/>
                <a:gd name="T65" fmla="*/ 165 h 165"/>
                <a:gd name="T66" fmla="*/ 1 w 96"/>
                <a:gd name="T67" fmla="*/ 164 h 165"/>
                <a:gd name="T68" fmla="*/ 1 w 96"/>
                <a:gd name="T69" fmla="*/ 163 h 165"/>
                <a:gd name="T70" fmla="*/ 0 w 96"/>
                <a:gd name="T71" fmla="*/ 162 h 165"/>
                <a:gd name="T72" fmla="*/ 10 w 96"/>
                <a:gd name="T73" fmla="*/ 144 h 165"/>
                <a:gd name="T74" fmla="*/ 11 w 96"/>
                <a:gd name="T75" fmla="*/ 145 h 165"/>
                <a:gd name="T76" fmla="*/ 12 w 96"/>
                <a:gd name="T77" fmla="*/ 143 h 165"/>
                <a:gd name="T78" fmla="*/ 32 w 96"/>
                <a:gd name="T79" fmla="*/ 105 h 165"/>
                <a:gd name="T80" fmla="*/ 35 w 96"/>
                <a:gd name="T81" fmla="*/ 105 h 165"/>
                <a:gd name="T82" fmla="*/ 36 w 96"/>
                <a:gd name="T83" fmla="*/ 106 h 165"/>
                <a:gd name="T84" fmla="*/ 48 w 96"/>
                <a:gd name="T85" fmla="*/ 77 h 165"/>
                <a:gd name="T86" fmla="*/ 51 w 96"/>
                <a:gd name="T87" fmla="*/ 77 h 165"/>
                <a:gd name="T88" fmla="*/ 49 w 96"/>
                <a:gd name="T89" fmla="*/ 7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4548188" y="1885950"/>
              <a:ext cx="1158875" cy="1982787"/>
            </a:xfrm>
            <a:custGeom>
              <a:avLst/>
              <a:gdLst>
                <a:gd name="T0" fmla="*/ 100 w 100"/>
                <a:gd name="T1" fmla="*/ 0 h 171"/>
                <a:gd name="T2" fmla="*/ 98 w 100"/>
                <a:gd name="T3" fmla="*/ 2 h 171"/>
                <a:gd name="T4" fmla="*/ 96 w 100"/>
                <a:gd name="T5" fmla="*/ 2 h 171"/>
                <a:gd name="T6" fmla="*/ 96 w 100"/>
                <a:gd name="T7" fmla="*/ 3 h 171"/>
                <a:gd name="T8" fmla="*/ 94 w 100"/>
                <a:gd name="T9" fmla="*/ 3 h 171"/>
                <a:gd name="T10" fmla="*/ 94 w 100"/>
                <a:gd name="T11" fmla="*/ 3 h 171"/>
                <a:gd name="T12" fmla="*/ 95 w 100"/>
                <a:gd name="T13" fmla="*/ 1 h 171"/>
                <a:gd name="T14" fmla="*/ 96 w 100"/>
                <a:gd name="T15" fmla="*/ 1 h 171"/>
                <a:gd name="T16" fmla="*/ 97 w 100"/>
                <a:gd name="T17" fmla="*/ 0 h 171"/>
                <a:gd name="T18" fmla="*/ 98 w 100"/>
                <a:gd name="T19" fmla="*/ 0 h 171"/>
                <a:gd name="T20" fmla="*/ 98 w 100"/>
                <a:gd name="T21" fmla="*/ 0 h 171"/>
                <a:gd name="T22" fmla="*/ 100 w 100"/>
                <a:gd name="T23" fmla="*/ 0 h 171"/>
                <a:gd name="T24" fmla="*/ 91 w 100"/>
                <a:gd name="T25" fmla="*/ 15 h 171"/>
                <a:gd name="T26" fmla="*/ 91 w 100"/>
                <a:gd name="T27" fmla="*/ 15 h 171"/>
                <a:gd name="T28" fmla="*/ 91 w 100"/>
                <a:gd name="T29" fmla="*/ 15 h 171"/>
                <a:gd name="T30" fmla="*/ 89 w 100"/>
                <a:gd name="T31" fmla="*/ 15 h 171"/>
                <a:gd name="T32" fmla="*/ 89 w 100"/>
                <a:gd name="T33" fmla="*/ 14 h 171"/>
                <a:gd name="T34" fmla="*/ 88 w 100"/>
                <a:gd name="T35" fmla="*/ 13 h 171"/>
                <a:gd name="T36" fmla="*/ 89 w 100"/>
                <a:gd name="T37" fmla="*/ 13 h 171"/>
                <a:gd name="T38" fmla="*/ 91 w 100"/>
                <a:gd name="T39" fmla="*/ 14 h 171"/>
                <a:gd name="T40" fmla="*/ 91 w 100"/>
                <a:gd name="T41" fmla="*/ 15 h 171"/>
                <a:gd name="T42" fmla="*/ 91 w 100"/>
                <a:gd name="T43" fmla="*/ 15 h 171"/>
                <a:gd name="T44" fmla="*/ 90 w 100"/>
                <a:gd name="T45" fmla="*/ 17 h 171"/>
                <a:gd name="T46" fmla="*/ 42 w 100"/>
                <a:gd name="T47" fmla="*/ 101 h 171"/>
                <a:gd name="T48" fmla="*/ 41 w 100"/>
                <a:gd name="T49" fmla="*/ 100 h 171"/>
                <a:gd name="T50" fmla="*/ 40 w 100"/>
                <a:gd name="T51" fmla="*/ 99 h 171"/>
                <a:gd name="T52" fmla="*/ 41 w 100"/>
                <a:gd name="T53" fmla="*/ 100 h 171"/>
                <a:gd name="T54" fmla="*/ 42 w 100"/>
                <a:gd name="T55" fmla="*/ 102 h 171"/>
                <a:gd name="T56" fmla="*/ 2 w 100"/>
                <a:gd name="T57" fmla="*/ 171 h 171"/>
                <a:gd name="T58" fmla="*/ 1 w 100"/>
                <a:gd name="T59" fmla="*/ 169 h 171"/>
                <a:gd name="T60" fmla="*/ 0 w 100"/>
                <a:gd name="T61" fmla="*/ 168 h 171"/>
                <a:gd name="T62" fmla="*/ 41 w 100"/>
                <a:gd name="T63" fmla="*/ 96 h 171"/>
                <a:gd name="T64" fmla="*/ 44 w 100"/>
                <a:gd name="T65" fmla="*/ 94 h 171"/>
                <a:gd name="T66" fmla="*/ 45 w 100"/>
                <a:gd name="T67" fmla="*/ 92 h 171"/>
                <a:gd name="T68" fmla="*/ 45 w 100"/>
                <a:gd name="T69" fmla="*/ 92 h 171"/>
                <a:gd name="T70" fmla="*/ 45 w 100"/>
                <a:gd name="T71" fmla="*/ 91 h 171"/>
                <a:gd name="T72" fmla="*/ 45 w 100"/>
                <a:gd name="T73" fmla="*/ 91 h 171"/>
                <a:gd name="T74" fmla="*/ 46 w 100"/>
                <a:gd name="T75" fmla="*/ 90 h 171"/>
                <a:gd name="T76" fmla="*/ 46 w 100"/>
                <a:gd name="T77" fmla="*/ 89 h 171"/>
                <a:gd name="T78" fmla="*/ 47 w 100"/>
                <a:gd name="T79" fmla="*/ 89 h 171"/>
                <a:gd name="T80" fmla="*/ 47 w 100"/>
                <a:gd name="T81" fmla="*/ 86 h 171"/>
                <a:gd name="T82" fmla="*/ 53 w 100"/>
                <a:gd name="T83" fmla="*/ 75 h 171"/>
                <a:gd name="T84" fmla="*/ 53 w 100"/>
                <a:gd name="T85" fmla="*/ 75 h 171"/>
                <a:gd name="T86" fmla="*/ 54 w 100"/>
                <a:gd name="T87" fmla="*/ 75 h 171"/>
                <a:gd name="T88" fmla="*/ 55 w 100"/>
                <a:gd name="T89" fmla="*/ 75 h 171"/>
                <a:gd name="T90" fmla="*/ 56 w 100"/>
                <a:gd name="T91" fmla="*/ 75 h 171"/>
                <a:gd name="T92" fmla="*/ 56 w 100"/>
                <a:gd name="T93" fmla="*/ 74 h 171"/>
                <a:gd name="T94" fmla="*/ 57 w 100"/>
                <a:gd name="T95" fmla="*/ 74 h 171"/>
                <a:gd name="T96" fmla="*/ 57 w 100"/>
                <a:gd name="T97" fmla="*/ 73 h 171"/>
                <a:gd name="T98" fmla="*/ 57 w 100"/>
                <a:gd name="T99" fmla="*/ 72 h 171"/>
                <a:gd name="T100" fmla="*/ 56 w 100"/>
                <a:gd name="T101" fmla="*/ 71 h 171"/>
                <a:gd name="T102" fmla="*/ 55 w 100"/>
                <a:gd name="T103" fmla="*/ 71 h 171"/>
                <a:gd name="T104" fmla="*/ 86 w 100"/>
                <a:gd name="T105" fmla="*/ 17 h 171"/>
                <a:gd name="T106" fmla="*/ 86 w 100"/>
                <a:gd name="T107" fmla="*/ 16 h 171"/>
                <a:gd name="T108" fmla="*/ 88 w 100"/>
                <a:gd name="T109" fmla="*/ 16 h 171"/>
                <a:gd name="T110" fmla="*/ 88 w 100"/>
                <a:gd name="T111" fmla="*/ 16 h 171"/>
                <a:gd name="T112" fmla="*/ 89 w 100"/>
                <a:gd name="T113" fmla="*/ 16 h 171"/>
                <a:gd name="T114" fmla="*/ 89 w 100"/>
                <a:gd name="T115" fmla="*/ 16 h 171"/>
                <a:gd name="T116" fmla="*/ 90 w 100"/>
                <a:gd name="T117" fmla="*/ 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4605338" y="1978025"/>
              <a:ext cx="1184275" cy="2054225"/>
            </a:xfrm>
            <a:custGeom>
              <a:avLst/>
              <a:gdLst>
                <a:gd name="T0" fmla="*/ 102 w 102"/>
                <a:gd name="T1" fmla="*/ 0 h 177"/>
                <a:gd name="T2" fmla="*/ 99 w 102"/>
                <a:gd name="T3" fmla="*/ 7 h 177"/>
                <a:gd name="T4" fmla="*/ 98 w 102"/>
                <a:gd name="T5" fmla="*/ 7 h 177"/>
                <a:gd name="T6" fmla="*/ 99 w 102"/>
                <a:gd name="T7" fmla="*/ 5 h 177"/>
                <a:gd name="T8" fmla="*/ 98 w 102"/>
                <a:gd name="T9" fmla="*/ 4 h 177"/>
                <a:gd name="T10" fmla="*/ 98 w 102"/>
                <a:gd name="T11" fmla="*/ 4 h 177"/>
                <a:gd name="T12" fmla="*/ 99 w 102"/>
                <a:gd name="T13" fmla="*/ 3 h 177"/>
                <a:gd name="T14" fmla="*/ 100 w 102"/>
                <a:gd name="T15" fmla="*/ 3 h 177"/>
                <a:gd name="T16" fmla="*/ 101 w 102"/>
                <a:gd name="T17" fmla="*/ 1 h 177"/>
                <a:gd name="T18" fmla="*/ 102 w 102"/>
                <a:gd name="T19" fmla="*/ 1 h 177"/>
                <a:gd name="T20" fmla="*/ 102 w 102"/>
                <a:gd name="T21" fmla="*/ 0 h 177"/>
                <a:gd name="T22" fmla="*/ 102 w 102"/>
                <a:gd name="T23" fmla="*/ 0 h 177"/>
                <a:gd name="T24" fmla="*/ 98 w 102"/>
                <a:gd name="T25" fmla="*/ 8 h 177"/>
                <a:gd name="T26" fmla="*/ 72 w 102"/>
                <a:gd name="T27" fmla="*/ 54 h 177"/>
                <a:gd name="T28" fmla="*/ 70 w 102"/>
                <a:gd name="T29" fmla="*/ 54 h 177"/>
                <a:gd name="T30" fmla="*/ 68 w 102"/>
                <a:gd name="T31" fmla="*/ 55 h 177"/>
                <a:gd name="T32" fmla="*/ 67 w 102"/>
                <a:gd name="T33" fmla="*/ 55 h 177"/>
                <a:gd name="T34" fmla="*/ 67 w 102"/>
                <a:gd name="T35" fmla="*/ 55 h 177"/>
                <a:gd name="T36" fmla="*/ 94 w 102"/>
                <a:gd name="T37" fmla="*/ 7 h 177"/>
                <a:gd name="T38" fmla="*/ 94 w 102"/>
                <a:gd name="T39" fmla="*/ 7 h 177"/>
                <a:gd name="T40" fmla="*/ 96 w 102"/>
                <a:gd name="T41" fmla="*/ 8 h 177"/>
                <a:gd name="T42" fmla="*/ 97 w 102"/>
                <a:gd name="T43" fmla="*/ 8 h 177"/>
                <a:gd name="T44" fmla="*/ 97 w 102"/>
                <a:gd name="T45" fmla="*/ 8 h 177"/>
                <a:gd name="T46" fmla="*/ 98 w 102"/>
                <a:gd name="T47" fmla="*/ 8 h 177"/>
                <a:gd name="T48" fmla="*/ 69 w 102"/>
                <a:gd name="T49" fmla="*/ 59 h 177"/>
                <a:gd name="T50" fmla="*/ 68 w 102"/>
                <a:gd name="T51" fmla="*/ 60 h 177"/>
                <a:gd name="T52" fmla="*/ 68 w 102"/>
                <a:gd name="T53" fmla="*/ 60 h 177"/>
                <a:gd name="T54" fmla="*/ 68 w 102"/>
                <a:gd name="T55" fmla="*/ 60 h 177"/>
                <a:gd name="T56" fmla="*/ 69 w 102"/>
                <a:gd name="T57" fmla="*/ 59 h 177"/>
                <a:gd name="T58" fmla="*/ 65 w 102"/>
                <a:gd name="T59" fmla="*/ 66 h 177"/>
                <a:gd name="T60" fmla="*/ 44 w 102"/>
                <a:gd name="T61" fmla="*/ 102 h 177"/>
                <a:gd name="T62" fmla="*/ 44 w 102"/>
                <a:gd name="T63" fmla="*/ 102 h 177"/>
                <a:gd name="T64" fmla="*/ 44 w 102"/>
                <a:gd name="T65" fmla="*/ 101 h 177"/>
                <a:gd name="T66" fmla="*/ 43 w 102"/>
                <a:gd name="T67" fmla="*/ 100 h 177"/>
                <a:gd name="T68" fmla="*/ 43 w 102"/>
                <a:gd name="T69" fmla="*/ 100 h 177"/>
                <a:gd name="T70" fmla="*/ 43 w 102"/>
                <a:gd name="T71" fmla="*/ 99 h 177"/>
                <a:gd name="T72" fmla="*/ 42 w 102"/>
                <a:gd name="T73" fmla="*/ 98 h 177"/>
                <a:gd name="T74" fmla="*/ 63 w 102"/>
                <a:gd name="T75" fmla="*/ 62 h 177"/>
                <a:gd name="T76" fmla="*/ 63 w 102"/>
                <a:gd name="T77" fmla="*/ 63 h 177"/>
                <a:gd name="T78" fmla="*/ 64 w 102"/>
                <a:gd name="T79" fmla="*/ 63 h 177"/>
                <a:gd name="T80" fmla="*/ 64 w 102"/>
                <a:gd name="T81" fmla="*/ 64 h 177"/>
                <a:gd name="T82" fmla="*/ 64 w 102"/>
                <a:gd name="T83" fmla="*/ 64 h 177"/>
                <a:gd name="T84" fmla="*/ 65 w 102"/>
                <a:gd name="T85" fmla="*/ 66 h 177"/>
                <a:gd name="T86" fmla="*/ 42 w 102"/>
                <a:gd name="T87" fmla="*/ 106 h 177"/>
                <a:gd name="T88" fmla="*/ 2 w 102"/>
                <a:gd name="T89" fmla="*/ 177 h 177"/>
                <a:gd name="T90" fmla="*/ 1 w 102"/>
                <a:gd name="T91" fmla="*/ 176 h 177"/>
                <a:gd name="T92" fmla="*/ 1 w 102"/>
                <a:gd name="T93" fmla="*/ 176 h 177"/>
                <a:gd name="T94" fmla="*/ 1 w 102"/>
                <a:gd name="T95" fmla="*/ 175 h 177"/>
                <a:gd name="T96" fmla="*/ 1 w 102"/>
                <a:gd name="T97" fmla="*/ 174 h 177"/>
                <a:gd name="T98" fmla="*/ 0 w 102"/>
                <a:gd name="T99" fmla="*/ 173 h 177"/>
                <a:gd name="T100" fmla="*/ 1 w 102"/>
                <a:gd name="T101" fmla="*/ 172 h 177"/>
                <a:gd name="T102" fmla="*/ 40 w 102"/>
                <a:gd name="T103" fmla="*/ 102 h 177"/>
                <a:gd name="T104" fmla="*/ 42 w 102"/>
                <a:gd name="T105" fmla="*/ 103 h 177"/>
                <a:gd name="T106" fmla="*/ 42 w 102"/>
                <a:gd name="T107" fmla="*/ 103 h 177"/>
                <a:gd name="T108" fmla="*/ 42 w 102"/>
                <a:gd name="T109" fmla="*/ 105 h 177"/>
                <a:gd name="T110" fmla="*/ 42 w 102"/>
                <a:gd name="T111" fmla="*/ 105 h 177"/>
                <a:gd name="T112" fmla="*/ 42 w 102"/>
                <a:gd name="T113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4594225" y="1978025"/>
              <a:ext cx="1333500" cy="2309812"/>
            </a:xfrm>
            <a:custGeom>
              <a:avLst/>
              <a:gdLst>
                <a:gd name="T0" fmla="*/ 115 w 115"/>
                <a:gd name="T1" fmla="*/ 1 h 199"/>
                <a:gd name="T2" fmla="*/ 115 w 115"/>
                <a:gd name="T3" fmla="*/ 2 h 199"/>
                <a:gd name="T4" fmla="*/ 114 w 115"/>
                <a:gd name="T5" fmla="*/ 2 h 199"/>
                <a:gd name="T6" fmla="*/ 114 w 115"/>
                <a:gd name="T7" fmla="*/ 2 h 199"/>
                <a:gd name="T8" fmla="*/ 111 w 115"/>
                <a:gd name="T9" fmla="*/ 8 h 199"/>
                <a:gd name="T10" fmla="*/ 111 w 115"/>
                <a:gd name="T11" fmla="*/ 7 h 199"/>
                <a:gd name="T12" fmla="*/ 111 w 115"/>
                <a:gd name="T13" fmla="*/ 6 h 199"/>
                <a:gd name="T14" fmla="*/ 112 w 115"/>
                <a:gd name="T15" fmla="*/ 5 h 199"/>
                <a:gd name="T16" fmla="*/ 110 w 115"/>
                <a:gd name="T17" fmla="*/ 3 h 199"/>
                <a:gd name="T18" fmla="*/ 111 w 115"/>
                <a:gd name="T19" fmla="*/ 2 h 199"/>
                <a:gd name="T20" fmla="*/ 112 w 115"/>
                <a:gd name="T21" fmla="*/ 2 h 199"/>
                <a:gd name="T22" fmla="*/ 113 w 115"/>
                <a:gd name="T23" fmla="*/ 1 h 199"/>
                <a:gd name="T24" fmla="*/ 113 w 115"/>
                <a:gd name="T25" fmla="*/ 1 h 199"/>
                <a:gd name="T26" fmla="*/ 114 w 115"/>
                <a:gd name="T27" fmla="*/ 0 h 199"/>
                <a:gd name="T28" fmla="*/ 115 w 115"/>
                <a:gd name="T29" fmla="*/ 1 h 199"/>
                <a:gd name="T30" fmla="*/ 111 w 115"/>
                <a:gd name="T31" fmla="*/ 9 h 199"/>
                <a:gd name="T32" fmla="*/ 110 w 115"/>
                <a:gd name="T33" fmla="*/ 8 h 199"/>
                <a:gd name="T34" fmla="*/ 110 w 115"/>
                <a:gd name="T35" fmla="*/ 8 h 199"/>
                <a:gd name="T36" fmla="*/ 110 w 115"/>
                <a:gd name="T37" fmla="*/ 6 h 199"/>
                <a:gd name="T38" fmla="*/ 110 w 115"/>
                <a:gd name="T39" fmla="*/ 5 h 199"/>
                <a:gd name="T40" fmla="*/ 109 w 115"/>
                <a:gd name="T41" fmla="*/ 4 h 199"/>
                <a:gd name="T42" fmla="*/ 74 w 115"/>
                <a:gd name="T43" fmla="*/ 65 h 199"/>
                <a:gd name="T44" fmla="*/ 75 w 115"/>
                <a:gd name="T45" fmla="*/ 65 h 199"/>
                <a:gd name="T46" fmla="*/ 76 w 115"/>
                <a:gd name="T47" fmla="*/ 66 h 199"/>
                <a:gd name="T48" fmla="*/ 76 w 115"/>
                <a:gd name="T49" fmla="*/ 67 h 199"/>
                <a:gd name="T50" fmla="*/ 76 w 115"/>
                <a:gd name="T51" fmla="*/ 68 h 199"/>
                <a:gd name="T52" fmla="*/ 73 w 115"/>
                <a:gd name="T53" fmla="*/ 68 h 199"/>
                <a:gd name="T54" fmla="*/ 73 w 115"/>
                <a:gd name="T55" fmla="*/ 70 h 199"/>
                <a:gd name="T56" fmla="*/ 74 w 115"/>
                <a:gd name="T57" fmla="*/ 70 h 199"/>
                <a:gd name="T58" fmla="*/ 75 w 115"/>
                <a:gd name="T59" fmla="*/ 70 h 199"/>
                <a:gd name="T60" fmla="*/ 75 w 115"/>
                <a:gd name="T61" fmla="*/ 71 h 199"/>
                <a:gd name="T62" fmla="*/ 75 w 115"/>
                <a:gd name="T63" fmla="*/ 71 h 199"/>
                <a:gd name="T64" fmla="*/ 108 w 115"/>
                <a:gd name="T65" fmla="*/ 14 h 199"/>
                <a:gd name="T66" fmla="*/ 107 w 115"/>
                <a:gd name="T67" fmla="*/ 14 h 199"/>
                <a:gd name="T68" fmla="*/ 107 w 115"/>
                <a:gd name="T69" fmla="*/ 13 h 199"/>
                <a:gd name="T70" fmla="*/ 108 w 115"/>
                <a:gd name="T71" fmla="*/ 13 h 199"/>
                <a:gd name="T72" fmla="*/ 109 w 115"/>
                <a:gd name="T73" fmla="*/ 11 h 199"/>
                <a:gd name="T74" fmla="*/ 111 w 115"/>
                <a:gd name="T75" fmla="*/ 9 h 199"/>
                <a:gd name="T76" fmla="*/ 72 w 115"/>
                <a:gd name="T77" fmla="*/ 76 h 199"/>
                <a:gd name="T78" fmla="*/ 51 w 115"/>
                <a:gd name="T79" fmla="*/ 113 h 199"/>
                <a:gd name="T80" fmla="*/ 51 w 115"/>
                <a:gd name="T81" fmla="*/ 112 h 199"/>
                <a:gd name="T82" fmla="*/ 50 w 115"/>
                <a:gd name="T83" fmla="*/ 111 h 199"/>
                <a:gd name="T84" fmla="*/ 50 w 115"/>
                <a:gd name="T85" fmla="*/ 111 h 199"/>
                <a:gd name="T86" fmla="*/ 49 w 115"/>
                <a:gd name="T87" fmla="*/ 110 h 199"/>
                <a:gd name="T88" fmla="*/ 69 w 115"/>
                <a:gd name="T89" fmla="*/ 75 h 199"/>
                <a:gd name="T90" fmla="*/ 69 w 115"/>
                <a:gd name="T91" fmla="*/ 75 h 199"/>
                <a:gd name="T92" fmla="*/ 70 w 115"/>
                <a:gd name="T93" fmla="*/ 75 h 199"/>
                <a:gd name="T94" fmla="*/ 70 w 115"/>
                <a:gd name="T95" fmla="*/ 76 h 199"/>
                <a:gd name="T96" fmla="*/ 72 w 115"/>
                <a:gd name="T97" fmla="*/ 76 h 199"/>
                <a:gd name="T98" fmla="*/ 49 w 115"/>
                <a:gd name="T99" fmla="*/ 118 h 199"/>
                <a:gd name="T100" fmla="*/ 2 w 115"/>
                <a:gd name="T101" fmla="*/ 199 h 199"/>
                <a:gd name="T102" fmla="*/ 2 w 115"/>
                <a:gd name="T103" fmla="*/ 199 h 199"/>
                <a:gd name="T104" fmla="*/ 2 w 115"/>
                <a:gd name="T105" fmla="*/ 197 h 199"/>
                <a:gd name="T106" fmla="*/ 1 w 115"/>
                <a:gd name="T107" fmla="*/ 197 h 199"/>
                <a:gd name="T108" fmla="*/ 1 w 115"/>
                <a:gd name="T109" fmla="*/ 196 h 199"/>
                <a:gd name="T110" fmla="*/ 0 w 115"/>
                <a:gd name="T111" fmla="*/ 195 h 199"/>
                <a:gd name="T112" fmla="*/ 0 w 115"/>
                <a:gd name="T113" fmla="*/ 195 h 199"/>
                <a:gd name="T114" fmla="*/ 46 w 115"/>
                <a:gd name="T115" fmla="*/ 114 h 199"/>
                <a:gd name="T116" fmla="*/ 47 w 115"/>
                <a:gd name="T117" fmla="*/ 115 h 199"/>
                <a:gd name="T118" fmla="*/ 48 w 115"/>
                <a:gd name="T119" fmla="*/ 116 h 199"/>
                <a:gd name="T120" fmla="*/ 49 w 115"/>
                <a:gd name="T121" fmla="*/ 117 h 199"/>
                <a:gd name="T122" fmla="*/ 49 w 115"/>
                <a:gd name="T123" fmla="*/ 1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4652963" y="1955800"/>
              <a:ext cx="1436687" cy="2493962"/>
            </a:xfrm>
            <a:custGeom>
              <a:avLst/>
              <a:gdLst>
                <a:gd name="T0" fmla="*/ 122 w 124"/>
                <a:gd name="T1" fmla="*/ 4 h 215"/>
                <a:gd name="T2" fmla="*/ 119 w 124"/>
                <a:gd name="T3" fmla="*/ 1 h 215"/>
                <a:gd name="T4" fmla="*/ 120 w 124"/>
                <a:gd name="T5" fmla="*/ 0 h 215"/>
                <a:gd name="T6" fmla="*/ 124 w 124"/>
                <a:gd name="T7" fmla="*/ 0 h 215"/>
                <a:gd name="T8" fmla="*/ 121 w 124"/>
                <a:gd name="T9" fmla="*/ 4 h 215"/>
                <a:gd name="T10" fmla="*/ 119 w 124"/>
                <a:gd name="T11" fmla="*/ 3 h 215"/>
                <a:gd name="T12" fmla="*/ 114 w 124"/>
                <a:gd name="T13" fmla="*/ 11 h 215"/>
                <a:gd name="T14" fmla="*/ 113 w 124"/>
                <a:gd name="T15" fmla="*/ 11 h 215"/>
                <a:gd name="T16" fmla="*/ 65 w 124"/>
                <a:gd name="T17" fmla="*/ 96 h 215"/>
                <a:gd name="T18" fmla="*/ 67 w 124"/>
                <a:gd name="T19" fmla="*/ 98 h 215"/>
                <a:gd name="T20" fmla="*/ 68 w 124"/>
                <a:gd name="T21" fmla="*/ 98 h 215"/>
                <a:gd name="T22" fmla="*/ 66 w 124"/>
                <a:gd name="T23" fmla="*/ 102 h 215"/>
                <a:gd name="T24" fmla="*/ 51 w 124"/>
                <a:gd name="T25" fmla="*/ 127 h 215"/>
                <a:gd name="T26" fmla="*/ 50 w 124"/>
                <a:gd name="T27" fmla="*/ 124 h 215"/>
                <a:gd name="T28" fmla="*/ 50 w 124"/>
                <a:gd name="T29" fmla="*/ 123 h 215"/>
                <a:gd name="T30" fmla="*/ 64 w 124"/>
                <a:gd name="T31" fmla="*/ 99 h 215"/>
                <a:gd name="T32" fmla="*/ 64 w 124"/>
                <a:gd name="T33" fmla="*/ 101 h 215"/>
                <a:gd name="T34" fmla="*/ 64 w 124"/>
                <a:gd name="T35" fmla="*/ 102 h 215"/>
                <a:gd name="T36" fmla="*/ 65 w 124"/>
                <a:gd name="T37" fmla="*/ 101 h 215"/>
                <a:gd name="T38" fmla="*/ 51 w 124"/>
                <a:gd name="T39" fmla="*/ 128 h 215"/>
                <a:gd name="T40" fmla="*/ 48 w 124"/>
                <a:gd name="T41" fmla="*/ 126 h 215"/>
                <a:gd name="T42" fmla="*/ 31 w 124"/>
                <a:gd name="T43" fmla="*/ 156 h 215"/>
                <a:gd name="T44" fmla="*/ 33 w 124"/>
                <a:gd name="T45" fmla="*/ 156 h 215"/>
                <a:gd name="T46" fmla="*/ 35 w 124"/>
                <a:gd name="T47" fmla="*/ 156 h 215"/>
                <a:gd name="T48" fmla="*/ 51 w 124"/>
                <a:gd name="T49" fmla="*/ 128 h 215"/>
                <a:gd name="T50" fmla="*/ 34 w 124"/>
                <a:gd name="T51" fmla="*/ 158 h 215"/>
                <a:gd name="T52" fmla="*/ 34 w 124"/>
                <a:gd name="T53" fmla="*/ 157 h 215"/>
                <a:gd name="T54" fmla="*/ 28 w 124"/>
                <a:gd name="T55" fmla="*/ 170 h 215"/>
                <a:gd name="T56" fmla="*/ 26 w 124"/>
                <a:gd name="T57" fmla="*/ 165 h 215"/>
                <a:gd name="T58" fmla="*/ 26 w 124"/>
                <a:gd name="T59" fmla="*/ 165 h 215"/>
                <a:gd name="T60" fmla="*/ 30 w 124"/>
                <a:gd name="T61" fmla="*/ 158 h 215"/>
                <a:gd name="T62" fmla="*/ 30 w 124"/>
                <a:gd name="T63" fmla="*/ 161 h 215"/>
                <a:gd name="T64" fmla="*/ 32 w 124"/>
                <a:gd name="T65" fmla="*/ 161 h 215"/>
                <a:gd name="T66" fmla="*/ 26 w 124"/>
                <a:gd name="T67" fmla="*/ 170 h 215"/>
                <a:gd name="T68" fmla="*/ 26 w 124"/>
                <a:gd name="T69" fmla="*/ 168 h 215"/>
                <a:gd name="T70" fmla="*/ 0 w 124"/>
                <a:gd name="T71" fmla="*/ 211 h 215"/>
                <a:gd name="T72" fmla="*/ 0 w 124"/>
                <a:gd name="T73" fmla="*/ 213 h 215"/>
                <a:gd name="T74" fmla="*/ 1 w 124"/>
                <a:gd name="T75" fmla="*/ 215 h 215"/>
                <a:gd name="T76" fmla="*/ 27 w 124"/>
                <a:gd name="T77" fmla="*/ 17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4710113" y="1770063"/>
              <a:ext cx="1624012" cy="2830512"/>
            </a:xfrm>
            <a:custGeom>
              <a:avLst/>
              <a:gdLst>
                <a:gd name="T0" fmla="*/ 140 w 140"/>
                <a:gd name="T1" fmla="*/ 0 h 244"/>
                <a:gd name="T2" fmla="*/ 140 w 140"/>
                <a:gd name="T3" fmla="*/ 1 h 244"/>
                <a:gd name="T4" fmla="*/ 140 w 140"/>
                <a:gd name="T5" fmla="*/ 0 h 244"/>
                <a:gd name="T6" fmla="*/ 140 w 140"/>
                <a:gd name="T7" fmla="*/ 0 h 244"/>
                <a:gd name="T8" fmla="*/ 140 w 140"/>
                <a:gd name="T9" fmla="*/ 1 h 244"/>
                <a:gd name="T10" fmla="*/ 138 w 140"/>
                <a:gd name="T11" fmla="*/ 1 h 244"/>
                <a:gd name="T12" fmla="*/ 135 w 140"/>
                <a:gd name="T13" fmla="*/ 2 h 244"/>
                <a:gd name="T14" fmla="*/ 134 w 140"/>
                <a:gd name="T15" fmla="*/ 3 h 244"/>
                <a:gd name="T16" fmla="*/ 135 w 140"/>
                <a:gd name="T17" fmla="*/ 4 h 244"/>
                <a:gd name="T18" fmla="*/ 136 w 140"/>
                <a:gd name="T19" fmla="*/ 4 h 244"/>
                <a:gd name="T20" fmla="*/ 137 w 140"/>
                <a:gd name="T21" fmla="*/ 4 h 244"/>
                <a:gd name="T22" fmla="*/ 138 w 140"/>
                <a:gd name="T23" fmla="*/ 4 h 244"/>
                <a:gd name="T24" fmla="*/ 140 w 140"/>
                <a:gd name="T25" fmla="*/ 1 h 244"/>
                <a:gd name="T26" fmla="*/ 133 w 140"/>
                <a:gd name="T27" fmla="*/ 12 h 244"/>
                <a:gd name="T28" fmla="*/ 73 w 140"/>
                <a:gd name="T29" fmla="*/ 118 h 244"/>
                <a:gd name="T30" fmla="*/ 72 w 140"/>
                <a:gd name="T31" fmla="*/ 118 h 244"/>
                <a:gd name="T32" fmla="*/ 71 w 140"/>
                <a:gd name="T33" fmla="*/ 117 h 244"/>
                <a:gd name="T34" fmla="*/ 71 w 140"/>
                <a:gd name="T35" fmla="*/ 116 h 244"/>
                <a:gd name="T36" fmla="*/ 71 w 140"/>
                <a:gd name="T37" fmla="*/ 115 h 244"/>
                <a:gd name="T38" fmla="*/ 71 w 140"/>
                <a:gd name="T39" fmla="*/ 115 h 244"/>
                <a:gd name="T40" fmla="*/ 129 w 140"/>
                <a:gd name="T41" fmla="*/ 12 h 244"/>
                <a:gd name="T42" fmla="*/ 129 w 140"/>
                <a:gd name="T43" fmla="*/ 12 h 244"/>
                <a:gd name="T44" fmla="*/ 130 w 140"/>
                <a:gd name="T45" fmla="*/ 12 h 244"/>
                <a:gd name="T46" fmla="*/ 130 w 140"/>
                <a:gd name="T47" fmla="*/ 12 h 244"/>
                <a:gd name="T48" fmla="*/ 133 w 140"/>
                <a:gd name="T49" fmla="*/ 12 h 244"/>
                <a:gd name="T50" fmla="*/ 72 w 140"/>
                <a:gd name="T51" fmla="*/ 121 h 244"/>
                <a:gd name="T52" fmla="*/ 71 w 140"/>
                <a:gd name="T53" fmla="*/ 121 h 244"/>
                <a:gd name="T54" fmla="*/ 70 w 140"/>
                <a:gd name="T55" fmla="*/ 120 h 244"/>
                <a:gd name="T56" fmla="*/ 70 w 140"/>
                <a:gd name="T57" fmla="*/ 117 h 244"/>
                <a:gd name="T58" fmla="*/ 70 w 140"/>
                <a:gd name="T59" fmla="*/ 117 h 244"/>
                <a:gd name="T60" fmla="*/ 55 w 140"/>
                <a:gd name="T61" fmla="*/ 142 h 244"/>
                <a:gd name="T62" fmla="*/ 56 w 140"/>
                <a:gd name="T63" fmla="*/ 142 h 244"/>
                <a:gd name="T64" fmla="*/ 57 w 140"/>
                <a:gd name="T65" fmla="*/ 142 h 244"/>
                <a:gd name="T66" fmla="*/ 58 w 140"/>
                <a:gd name="T67" fmla="*/ 141 h 244"/>
                <a:gd name="T68" fmla="*/ 58 w 140"/>
                <a:gd name="T69" fmla="*/ 140 h 244"/>
                <a:gd name="T70" fmla="*/ 61 w 140"/>
                <a:gd name="T71" fmla="*/ 140 h 244"/>
                <a:gd name="T72" fmla="*/ 72 w 140"/>
                <a:gd name="T73" fmla="*/ 121 h 244"/>
                <a:gd name="T74" fmla="*/ 56 w 140"/>
                <a:gd name="T75" fmla="*/ 148 h 244"/>
                <a:gd name="T76" fmla="*/ 30 w 140"/>
                <a:gd name="T77" fmla="*/ 194 h 244"/>
                <a:gd name="T78" fmla="*/ 30 w 140"/>
                <a:gd name="T79" fmla="*/ 193 h 244"/>
                <a:gd name="T80" fmla="*/ 29 w 140"/>
                <a:gd name="T81" fmla="*/ 192 h 244"/>
                <a:gd name="T82" fmla="*/ 30 w 140"/>
                <a:gd name="T83" fmla="*/ 193 h 244"/>
                <a:gd name="T84" fmla="*/ 30 w 140"/>
                <a:gd name="T85" fmla="*/ 194 h 244"/>
                <a:gd name="T86" fmla="*/ 1 w 140"/>
                <a:gd name="T87" fmla="*/ 244 h 244"/>
                <a:gd name="T88" fmla="*/ 1 w 140"/>
                <a:gd name="T89" fmla="*/ 244 h 244"/>
                <a:gd name="T90" fmla="*/ 1 w 140"/>
                <a:gd name="T91" fmla="*/ 243 h 244"/>
                <a:gd name="T92" fmla="*/ 1 w 140"/>
                <a:gd name="T93" fmla="*/ 242 h 244"/>
                <a:gd name="T94" fmla="*/ 0 w 140"/>
                <a:gd name="T95" fmla="*/ 242 h 244"/>
                <a:gd name="T96" fmla="*/ 0 w 140"/>
                <a:gd name="T97" fmla="*/ 241 h 244"/>
                <a:gd name="T98" fmla="*/ 1 w 140"/>
                <a:gd name="T99" fmla="*/ 241 h 244"/>
                <a:gd name="T100" fmla="*/ 1 w 140"/>
                <a:gd name="T101" fmla="*/ 239 h 244"/>
                <a:gd name="T102" fmla="*/ 0 w 140"/>
                <a:gd name="T103" fmla="*/ 239 h 244"/>
                <a:gd name="T104" fmla="*/ 18 w 140"/>
                <a:gd name="T105" fmla="*/ 208 h 244"/>
                <a:gd name="T106" fmla="*/ 18 w 140"/>
                <a:gd name="T107" fmla="*/ 207 h 244"/>
                <a:gd name="T108" fmla="*/ 20 w 140"/>
                <a:gd name="T109" fmla="*/ 207 h 244"/>
                <a:gd name="T110" fmla="*/ 19 w 140"/>
                <a:gd name="T111" fmla="*/ 207 h 244"/>
                <a:gd name="T112" fmla="*/ 51 w 140"/>
                <a:gd name="T113" fmla="*/ 149 h 244"/>
                <a:gd name="T114" fmla="*/ 52 w 140"/>
                <a:gd name="T115" fmla="*/ 149 h 244"/>
                <a:gd name="T116" fmla="*/ 52 w 140"/>
                <a:gd name="T117" fmla="*/ 149 h 244"/>
                <a:gd name="T118" fmla="*/ 53 w 140"/>
                <a:gd name="T119" fmla="*/ 149 h 244"/>
                <a:gd name="T120" fmla="*/ 56 w 140"/>
                <a:gd name="T121" fmla="*/ 1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4826000" y="1804988"/>
              <a:ext cx="1612900" cy="2795587"/>
            </a:xfrm>
            <a:custGeom>
              <a:avLst/>
              <a:gdLst>
                <a:gd name="T0" fmla="*/ 139 w 139"/>
                <a:gd name="T1" fmla="*/ 3 h 241"/>
                <a:gd name="T2" fmla="*/ 138 w 139"/>
                <a:gd name="T3" fmla="*/ 4 h 241"/>
                <a:gd name="T4" fmla="*/ 138 w 139"/>
                <a:gd name="T5" fmla="*/ 4 h 241"/>
                <a:gd name="T6" fmla="*/ 139 w 139"/>
                <a:gd name="T7" fmla="*/ 3 h 241"/>
                <a:gd name="T8" fmla="*/ 139 w 139"/>
                <a:gd name="T9" fmla="*/ 3 h 241"/>
                <a:gd name="T10" fmla="*/ 136 w 139"/>
                <a:gd name="T11" fmla="*/ 8 h 241"/>
                <a:gd name="T12" fmla="*/ 101 w 139"/>
                <a:gd name="T13" fmla="*/ 70 h 241"/>
                <a:gd name="T14" fmla="*/ 101 w 139"/>
                <a:gd name="T15" fmla="*/ 70 h 241"/>
                <a:gd name="T16" fmla="*/ 100 w 139"/>
                <a:gd name="T17" fmla="*/ 70 h 241"/>
                <a:gd name="T18" fmla="*/ 99 w 139"/>
                <a:gd name="T19" fmla="*/ 71 h 241"/>
                <a:gd name="T20" fmla="*/ 101 w 139"/>
                <a:gd name="T21" fmla="*/ 71 h 241"/>
                <a:gd name="T22" fmla="*/ 75 w 139"/>
                <a:gd name="T23" fmla="*/ 115 h 241"/>
                <a:gd name="T24" fmla="*/ 72 w 139"/>
                <a:gd name="T25" fmla="*/ 115 h 241"/>
                <a:gd name="T26" fmla="*/ 72 w 139"/>
                <a:gd name="T27" fmla="*/ 115 h 241"/>
                <a:gd name="T28" fmla="*/ 71 w 139"/>
                <a:gd name="T29" fmla="*/ 116 h 241"/>
                <a:gd name="T30" fmla="*/ 132 w 139"/>
                <a:gd name="T31" fmla="*/ 8 h 241"/>
                <a:gd name="T32" fmla="*/ 133 w 139"/>
                <a:gd name="T33" fmla="*/ 9 h 241"/>
                <a:gd name="T34" fmla="*/ 134 w 139"/>
                <a:gd name="T35" fmla="*/ 9 h 241"/>
                <a:gd name="T36" fmla="*/ 135 w 139"/>
                <a:gd name="T37" fmla="*/ 8 h 241"/>
                <a:gd name="T38" fmla="*/ 136 w 139"/>
                <a:gd name="T39" fmla="*/ 8 h 241"/>
                <a:gd name="T40" fmla="*/ 136 w 139"/>
                <a:gd name="T41" fmla="*/ 8 h 241"/>
                <a:gd name="T42" fmla="*/ 31 w 139"/>
                <a:gd name="T43" fmla="*/ 192 h 241"/>
                <a:gd name="T44" fmla="*/ 31 w 139"/>
                <a:gd name="T45" fmla="*/ 193 h 241"/>
                <a:gd name="T46" fmla="*/ 31 w 139"/>
                <a:gd name="T47" fmla="*/ 193 h 241"/>
                <a:gd name="T48" fmla="*/ 31 w 139"/>
                <a:gd name="T49" fmla="*/ 193 h 241"/>
                <a:gd name="T50" fmla="*/ 21 w 139"/>
                <a:gd name="T51" fmla="*/ 210 h 241"/>
                <a:gd name="T52" fmla="*/ 20 w 139"/>
                <a:gd name="T53" fmla="*/ 211 h 241"/>
                <a:gd name="T54" fmla="*/ 21 w 139"/>
                <a:gd name="T55" fmla="*/ 212 h 241"/>
                <a:gd name="T56" fmla="*/ 4 w 139"/>
                <a:gd name="T57" fmla="*/ 241 h 241"/>
                <a:gd name="T58" fmla="*/ 2 w 139"/>
                <a:gd name="T59" fmla="*/ 241 h 241"/>
                <a:gd name="T60" fmla="*/ 1 w 139"/>
                <a:gd name="T61" fmla="*/ 241 h 241"/>
                <a:gd name="T62" fmla="*/ 0 w 139"/>
                <a:gd name="T63" fmla="*/ 241 h 241"/>
                <a:gd name="T64" fmla="*/ 0 w 139"/>
                <a:gd name="T65" fmla="*/ 241 h 241"/>
                <a:gd name="T66" fmla="*/ 30 w 139"/>
                <a:gd name="T67" fmla="*/ 188 h 241"/>
                <a:gd name="T68" fmla="*/ 31 w 139"/>
                <a:gd name="T69" fmla="*/ 190 h 241"/>
                <a:gd name="T70" fmla="*/ 31 w 139"/>
                <a:gd name="T71" fmla="*/ 192 h 241"/>
                <a:gd name="T72" fmla="*/ 56 w 139"/>
                <a:gd name="T73" fmla="*/ 143 h 241"/>
                <a:gd name="T74" fmla="*/ 56 w 139"/>
                <a:gd name="T75" fmla="*/ 142 h 241"/>
                <a:gd name="T76" fmla="*/ 57 w 139"/>
                <a:gd name="T77" fmla="*/ 142 h 241"/>
                <a:gd name="T78" fmla="*/ 56 w 139"/>
                <a:gd name="T79" fmla="*/ 143 h 241"/>
                <a:gd name="T80" fmla="*/ 56 w 139"/>
                <a:gd name="T81" fmla="*/ 143 h 241"/>
                <a:gd name="T82" fmla="*/ 135 w 139"/>
                <a:gd name="T83" fmla="*/ 3 h 241"/>
                <a:gd name="T84" fmla="*/ 137 w 139"/>
                <a:gd name="T85" fmla="*/ 0 h 241"/>
                <a:gd name="T86" fmla="*/ 138 w 139"/>
                <a:gd name="T87" fmla="*/ 0 h 241"/>
                <a:gd name="T88" fmla="*/ 139 w 139"/>
                <a:gd name="T89" fmla="*/ 0 h 241"/>
                <a:gd name="T90" fmla="*/ 139 w 139"/>
                <a:gd name="T91" fmla="*/ 1 h 241"/>
                <a:gd name="T92" fmla="*/ 138 w 139"/>
                <a:gd name="T93" fmla="*/ 2 h 241"/>
                <a:gd name="T94" fmla="*/ 138 w 139"/>
                <a:gd name="T95" fmla="*/ 3 h 241"/>
                <a:gd name="T96" fmla="*/ 135 w 139"/>
                <a:gd name="T97" fmla="*/ 3 h 241"/>
                <a:gd name="T98" fmla="*/ 97 w 139"/>
                <a:gd name="T99" fmla="*/ 70 h 241"/>
                <a:gd name="T100" fmla="*/ 97 w 139"/>
                <a:gd name="T101" fmla="*/ 71 h 241"/>
                <a:gd name="T102" fmla="*/ 97 w 139"/>
                <a:gd name="T103" fmla="*/ 71 h 241"/>
                <a:gd name="T104" fmla="*/ 97 w 139"/>
                <a:gd name="T105" fmla="*/ 7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47"/>
            <p:cNvSpPr>
              <a:spLocks noEditPoints="1"/>
            </p:cNvSpPr>
            <p:nvPr/>
          </p:nvSpPr>
          <p:spPr bwMode="auto">
            <a:xfrm>
              <a:off x="5765800" y="1827213"/>
              <a:ext cx="811212" cy="1403350"/>
            </a:xfrm>
            <a:custGeom>
              <a:avLst/>
              <a:gdLst>
                <a:gd name="T0" fmla="*/ 69 w 70"/>
                <a:gd name="T1" fmla="*/ 4 h 121"/>
                <a:gd name="T2" fmla="*/ 4 w 70"/>
                <a:gd name="T3" fmla="*/ 119 h 121"/>
                <a:gd name="T4" fmla="*/ 3 w 70"/>
                <a:gd name="T5" fmla="*/ 119 h 121"/>
                <a:gd name="T6" fmla="*/ 2 w 70"/>
                <a:gd name="T7" fmla="*/ 119 h 121"/>
                <a:gd name="T8" fmla="*/ 0 w 70"/>
                <a:gd name="T9" fmla="*/ 117 h 121"/>
                <a:gd name="T10" fmla="*/ 65 w 70"/>
                <a:gd name="T11" fmla="*/ 3 h 121"/>
                <a:gd name="T12" fmla="*/ 67 w 70"/>
                <a:gd name="T13" fmla="*/ 3 h 121"/>
                <a:gd name="T14" fmla="*/ 69 w 70"/>
                <a:gd name="T15" fmla="*/ 4 h 121"/>
                <a:gd name="T16" fmla="*/ 3 w 70"/>
                <a:gd name="T17" fmla="*/ 119 h 121"/>
                <a:gd name="T18" fmla="*/ 2 w 70"/>
                <a:gd name="T19" fmla="*/ 121 h 121"/>
                <a:gd name="T20" fmla="*/ 2 w 70"/>
                <a:gd name="T21" fmla="*/ 121 h 121"/>
                <a:gd name="T22" fmla="*/ 2 w 70"/>
                <a:gd name="T23" fmla="*/ 119 h 121"/>
                <a:gd name="T24" fmla="*/ 3 w 70"/>
                <a:gd name="T25" fmla="*/ 119 h 121"/>
                <a:gd name="T26" fmla="*/ 66 w 70"/>
                <a:gd name="T27" fmla="*/ 1 h 121"/>
                <a:gd name="T28" fmla="*/ 67 w 70"/>
                <a:gd name="T29" fmla="*/ 0 h 121"/>
                <a:gd name="T30" fmla="*/ 67 w 70"/>
                <a:gd name="T31" fmla="*/ 0 h 121"/>
                <a:gd name="T32" fmla="*/ 68 w 70"/>
                <a:gd name="T33" fmla="*/ 1 h 121"/>
                <a:gd name="T34" fmla="*/ 67 w 70"/>
                <a:gd name="T35" fmla="*/ 1 h 121"/>
                <a:gd name="T36" fmla="*/ 66 w 70"/>
                <a:gd name="T37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5254625" y="1885950"/>
              <a:ext cx="1438275" cy="2493962"/>
            </a:xfrm>
            <a:custGeom>
              <a:avLst/>
              <a:gdLst>
                <a:gd name="T0" fmla="*/ 124 w 124"/>
                <a:gd name="T1" fmla="*/ 1 h 215"/>
                <a:gd name="T2" fmla="*/ 122 w 124"/>
                <a:gd name="T3" fmla="*/ 4 h 215"/>
                <a:gd name="T4" fmla="*/ 120 w 124"/>
                <a:gd name="T5" fmla="*/ 5 h 215"/>
                <a:gd name="T6" fmla="*/ 119 w 124"/>
                <a:gd name="T7" fmla="*/ 6 h 215"/>
                <a:gd name="T8" fmla="*/ 118 w 124"/>
                <a:gd name="T9" fmla="*/ 6 h 215"/>
                <a:gd name="T10" fmla="*/ 117 w 124"/>
                <a:gd name="T11" fmla="*/ 6 h 215"/>
                <a:gd name="T12" fmla="*/ 117 w 124"/>
                <a:gd name="T13" fmla="*/ 6 h 215"/>
                <a:gd name="T14" fmla="*/ 120 w 124"/>
                <a:gd name="T15" fmla="*/ 0 h 215"/>
                <a:gd name="T16" fmla="*/ 123 w 124"/>
                <a:gd name="T17" fmla="*/ 0 h 215"/>
                <a:gd name="T18" fmla="*/ 124 w 124"/>
                <a:gd name="T19" fmla="*/ 0 h 215"/>
                <a:gd name="T20" fmla="*/ 124 w 124"/>
                <a:gd name="T21" fmla="*/ 1 h 215"/>
                <a:gd name="T22" fmla="*/ 121 w 124"/>
                <a:gd name="T23" fmla="*/ 6 h 215"/>
                <a:gd name="T24" fmla="*/ 121 w 124"/>
                <a:gd name="T25" fmla="*/ 6 h 215"/>
                <a:gd name="T26" fmla="*/ 120 w 124"/>
                <a:gd name="T27" fmla="*/ 6 h 215"/>
                <a:gd name="T28" fmla="*/ 120 w 124"/>
                <a:gd name="T29" fmla="*/ 7 h 215"/>
                <a:gd name="T30" fmla="*/ 118 w 124"/>
                <a:gd name="T31" fmla="*/ 7 h 215"/>
                <a:gd name="T32" fmla="*/ 117 w 124"/>
                <a:gd name="T33" fmla="*/ 7 h 215"/>
                <a:gd name="T34" fmla="*/ 116 w 124"/>
                <a:gd name="T35" fmla="*/ 8 h 215"/>
                <a:gd name="T36" fmla="*/ 116 w 124"/>
                <a:gd name="T37" fmla="*/ 8 h 215"/>
                <a:gd name="T38" fmla="*/ 53 w 124"/>
                <a:gd name="T39" fmla="*/ 119 h 215"/>
                <a:gd name="T40" fmla="*/ 52 w 124"/>
                <a:gd name="T41" fmla="*/ 119 h 215"/>
                <a:gd name="T42" fmla="*/ 52 w 124"/>
                <a:gd name="T43" fmla="*/ 120 h 215"/>
                <a:gd name="T44" fmla="*/ 52 w 124"/>
                <a:gd name="T45" fmla="*/ 120 h 215"/>
                <a:gd name="T46" fmla="*/ 53 w 124"/>
                <a:gd name="T47" fmla="*/ 121 h 215"/>
                <a:gd name="T48" fmla="*/ 53 w 124"/>
                <a:gd name="T49" fmla="*/ 125 h 215"/>
                <a:gd name="T50" fmla="*/ 121 w 124"/>
                <a:gd name="T51" fmla="*/ 6 h 215"/>
                <a:gd name="T52" fmla="*/ 10 w 124"/>
                <a:gd name="T53" fmla="*/ 201 h 215"/>
                <a:gd name="T54" fmla="*/ 9 w 124"/>
                <a:gd name="T55" fmla="*/ 202 h 215"/>
                <a:gd name="T56" fmla="*/ 9 w 124"/>
                <a:gd name="T57" fmla="*/ 202 h 215"/>
                <a:gd name="T58" fmla="*/ 9 w 124"/>
                <a:gd name="T59" fmla="*/ 202 h 215"/>
                <a:gd name="T60" fmla="*/ 2 w 124"/>
                <a:gd name="T61" fmla="*/ 215 h 215"/>
                <a:gd name="T62" fmla="*/ 2 w 124"/>
                <a:gd name="T63" fmla="*/ 215 h 215"/>
                <a:gd name="T64" fmla="*/ 0 w 124"/>
                <a:gd name="T65" fmla="*/ 214 h 215"/>
                <a:gd name="T66" fmla="*/ 0 w 124"/>
                <a:gd name="T67" fmla="*/ 212 h 215"/>
                <a:gd name="T68" fmla="*/ 11 w 124"/>
                <a:gd name="T69" fmla="*/ 191 h 215"/>
                <a:gd name="T70" fmla="*/ 12 w 124"/>
                <a:gd name="T71" fmla="*/ 191 h 215"/>
                <a:gd name="T72" fmla="*/ 12 w 124"/>
                <a:gd name="T73" fmla="*/ 194 h 215"/>
                <a:gd name="T74" fmla="*/ 11 w 124"/>
                <a:gd name="T75" fmla="*/ 195 h 215"/>
                <a:gd name="T76" fmla="*/ 11 w 124"/>
                <a:gd name="T77" fmla="*/ 196 h 215"/>
                <a:gd name="T78" fmla="*/ 11 w 124"/>
                <a:gd name="T79" fmla="*/ 197 h 215"/>
                <a:gd name="T80" fmla="*/ 11 w 124"/>
                <a:gd name="T81" fmla="*/ 197 h 215"/>
                <a:gd name="T82" fmla="*/ 11 w 124"/>
                <a:gd name="T83" fmla="*/ 199 h 215"/>
                <a:gd name="T84" fmla="*/ 10 w 124"/>
                <a:gd name="T85" fmla="*/ 200 h 215"/>
                <a:gd name="T86" fmla="*/ 10 w 124"/>
                <a:gd name="T8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5905500" y="1955800"/>
              <a:ext cx="892175" cy="1530350"/>
            </a:xfrm>
            <a:custGeom>
              <a:avLst/>
              <a:gdLst>
                <a:gd name="T0" fmla="*/ 77 w 77"/>
                <a:gd name="T1" fmla="*/ 0 h 132"/>
                <a:gd name="T2" fmla="*/ 2 w 77"/>
                <a:gd name="T3" fmla="*/ 132 h 132"/>
                <a:gd name="T4" fmla="*/ 2 w 77"/>
                <a:gd name="T5" fmla="*/ 131 h 132"/>
                <a:gd name="T6" fmla="*/ 1 w 77"/>
                <a:gd name="T7" fmla="*/ 130 h 132"/>
                <a:gd name="T8" fmla="*/ 1 w 77"/>
                <a:gd name="T9" fmla="*/ 129 h 132"/>
                <a:gd name="T10" fmla="*/ 0 w 77"/>
                <a:gd name="T11" fmla="*/ 129 h 132"/>
                <a:gd name="T12" fmla="*/ 0 w 77"/>
                <a:gd name="T13" fmla="*/ 128 h 132"/>
                <a:gd name="T14" fmla="*/ 73 w 77"/>
                <a:gd name="T15" fmla="*/ 0 h 132"/>
                <a:gd name="T16" fmla="*/ 76 w 77"/>
                <a:gd name="T17" fmla="*/ 0 h 132"/>
                <a:gd name="T18" fmla="*/ 77 w 77"/>
                <a:gd name="T1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6008688" y="1955800"/>
              <a:ext cx="939800" cy="1635125"/>
            </a:xfrm>
            <a:custGeom>
              <a:avLst/>
              <a:gdLst>
                <a:gd name="T0" fmla="*/ 81 w 81"/>
                <a:gd name="T1" fmla="*/ 0 h 141"/>
                <a:gd name="T2" fmla="*/ 18 w 81"/>
                <a:gd name="T3" fmla="*/ 110 h 141"/>
                <a:gd name="T4" fmla="*/ 16 w 81"/>
                <a:gd name="T5" fmla="*/ 110 h 141"/>
                <a:gd name="T6" fmla="*/ 15 w 81"/>
                <a:gd name="T7" fmla="*/ 110 h 141"/>
                <a:gd name="T8" fmla="*/ 14 w 81"/>
                <a:gd name="T9" fmla="*/ 110 h 141"/>
                <a:gd name="T10" fmla="*/ 13 w 81"/>
                <a:gd name="T11" fmla="*/ 111 h 141"/>
                <a:gd name="T12" fmla="*/ 51 w 81"/>
                <a:gd name="T13" fmla="*/ 44 h 141"/>
                <a:gd name="T14" fmla="*/ 51 w 81"/>
                <a:gd name="T15" fmla="*/ 44 h 141"/>
                <a:gd name="T16" fmla="*/ 52 w 81"/>
                <a:gd name="T17" fmla="*/ 44 h 141"/>
                <a:gd name="T18" fmla="*/ 53 w 81"/>
                <a:gd name="T19" fmla="*/ 43 h 141"/>
                <a:gd name="T20" fmla="*/ 53 w 81"/>
                <a:gd name="T21" fmla="*/ 42 h 141"/>
                <a:gd name="T22" fmla="*/ 54 w 81"/>
                <a:gd name="T23" fmla="*/ 42 h 141"/>
                <a:gd name="T24" fmla="*/ 54 w 81"/>
                <a:gd name="T25" fmla="*/ 38 h 141"/>
                <a:gd name="T26" fmla="*/ 75 w 81"/>
                <a:gd name="T27" fmla="*/ 2 h 141"/>
                <a:gd name="T28" fmla="*/ 79 w 81"/>
                <a:gd name="T29" fmla="*/ 2 h 141"/>
                <a:gd name="T30" fmla="*/ 80 w 81"/>
                <a:gd name="T31" fmla="*/ 0 h 141"/>
                <a:gd name="T32" fmla="*/ 80 w 81"/>
                <a:gd name="T33" fmla="*/ 0 h 141"/>
                <a:gd name="T34" fmla="*/ 81 w 81"/>
                <a:gd name="T35" fmla="*/ 0 h 141"/>
                <a:gd name="T36" fmla="*/ 3 w 81"/>
                <a:gd name="T37" fmla="*/ 137 h 141"/>
                <a:gd name="T38" fmla="*/ 0 w 81"/>
                <a:gd name="T39" fmla="*/ 141 h 141"/>
                <a:gd name="T40" fmla="*/ 0 w 81"/>
                <a:gd name="T41" fmla="*/ 140 h 141"/>
                <a:gd name="T42" fmla="*/ 0 w 81"/>
                <a:gd name="T43" fmla="*/ 139 h 141"/>
                <a:gd name="T44" fmla="*/ 1 w 81"/>
                <a:gd name="T45" fmla="*/ 137 h 141"/>
                <a:gd name="T46" fmla="*/ 1 w 81"/>
                <a:gd name="T47" fmla="*/ 136 h 141"/>
                <a:gd name="T48" fmla="*/ 2 w 81"/>
                <a:gd name="T49" fmla="*/ 136 h 141"/>
                <a:gd name="T50" fmla="*/ 2 w 81"/>
                <a:gd name="T51" fmla="*/ 136 h 141"/>
                <a:gd name="T52" fmla="*/ 3 w 81"/>
                <a:gd name="T53" fmla="*/ 137 h 141"/>
                <a:gd name="T54" fmla="*/ 0 w 81"/>
                <a:gd name="T55" fmla="*/ 134 h 141"/>
                <a:gd name="T56" fmla="*/ 0 w 81"/>
                <a:gd name="T57" fmla="*/ 134 h 141"/>
                <a:gd name="T58" fmla="*/ 0 w 81"/>
                <a:gd name="T59" fmla="*/ 134 h 141"/>
                <a:gd name="T60" fmla="*/ 0 w 81"/>
                <a:gd name="T61" fmla="*/ 134 h 141"/>
                <a:gd name="T62" fmla="*/ 11 w 81"/>
                <a:gd name="T63" fmla="*/ 114 h 141"/>
                <a:gd name="T64" fmla="*/ 13 w 81"/>
                <a:gd name="T65" fmla="*/ 111 h 141"/>
                <a:gd name="T66" fmla="*/ 13 w 81"/>
                <a:gd name="T67" fmla="*/ 112 h 141"/>
                <a:gd name="T68" fmla="*/ 12 w 81"/>
                <a:gd name="T69" fmla="*/ 114 h 141"/>
                <a:gd name="T70" fmla="*/ 11 w 81"/>
                <a:gd name="T71" fmla="*/ 114 h 141"/>
                <a:gd name="T72" fmla="*/ 11 w 81"/>
                <a:gd name="T73" fmla="*/ 114 h 141"/>
                <a:gd name="T74" fmla="*/ 53 w 81"/>
                <a:gd name="T75" fmla="*/ 40 h 141"/>
                <a:gd name="T76" fmla="*/ 53 w 81"/>
                <a:gd name="T77" fmla="*/ 40 h 141"/>
                <a:gd name="T78" fmla="*/ 53 w 81"/>
                <a:gd name="T79" fmla="*/ 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6288088" y="1966913"/>
              <a:ext cx="765175" cy="1333500"/>
            </a:xfrm>
            <a:custGeom>
              <a:avLst/>
              <a:gdLst>
                <a:gd name="T0" fmla="*/ 66 w 66"/>
                <a:gd name="T1" fmla="*/ 4 h 115"/>
                <a:gd name="T2" fmla="*/ 2 w 66"/>
                <a:gd name="T3" fmla="*/ 115 h 115"/>
                <a:gd name="T4" fmla="*/ 2 w 66"/>
                <a:gd name="T5" fmla="*/ 115 h 115"/>
                <a:gd name="T6" fmla="*/ 2 w 66"/>
                <a:gd name="T7" fmla="*/ 114 h 115"/>
                <a:gd name="T8" fmla="*/ 0 w 66"/>
                <a:gd name="T9" fmla="*/ 112 h 115"/>
                <a:gd name="T10" fmla="*/ 64 w 66"/>
                <a:gd name="T11" fmla="*/ 0 h 115"/>
                <a:gd name="T12" fmla="*/ 64 w 66"/>
                <a:gd name="T13" fmla="*/ 0 h 115"/>
                <a:gd name="T14" fmla="*/ 66 w 66"/>
                <a:gd name="T15" fmla="*/ 2 h 115"/>
                <a:gd name="T16" fmla="*/ 66 w 66"/>
                <a:gd name="T17" fmla="*/ 2 h 115"/>
                <a:gd name="T18" fmla="*/ 66 w 66"/>
                <a:gd name="T19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6380163" y="1897063"/>
              <a:ext cx="881062" cy="1519237"/>
            </a:xfrm>
            <a:custGeom>
              <a:avLst/>
              <a:gdLst>
                <a:gd name="T0" fmla="*/ 76 w 76"/>
                <a:gd name="T1" fmla="*/ 0 h 131"/>
                <a:gd name="T2" fmla="*/ 74 w 76"/>
                <a:gd name="T3" fmla="*/ 3 h 131"/>
                <a:gd name="T4" fmla="*/ 74 w 76"/>
                <a:gd name="T5" fmla="*/ 3 h 131"/>
                <a:gd name="T6" fmla="*/ 73 w 76"/>
                <a:gd name="T7" fmla="*/ 2 h 131"/>
                <a:gd name="T8" fmla="*/ 72 w 76"/>
                <a:gd name="T9" fmla="*/ 2 h 131"/>
                <a:gd name="T10" fmla="*/ 72 w 76"/>
                <a:gd name="T11" fmla="*/ 1 h 131"/>
                <a:gd name="T12" fmla="*/ 73 w 76"/>
                <a:gd name="T13" fmla="*/ 1 h 131"/>
                <a:gd name="T14" fmla="*/ 74 w 76"/>
                <a:gd name="T15" fmla="*/ 0 h 131"/>
                <a:gd name="T16" fmla="*/ 76 w 76"/>
                <a:gd name="T17" fmla="*/ 0 h 131"/>
                <a:gd name="T18" fmla="*/ 70 w 76"/>
                <a:gd name="T19" fmla="*/ 10 h 131"/>
                <a:gd name="T20" fmla="*/ 1 w 76"/>
                <a:gd name="T21" fmla="*/ 131 h 131"/>
                <a:gd name="T22" fmla="*/ 1 w 76"/>
                <a:gd name="T23" fmla="*/ 129 h 131"/>
                <a:gd name="T24" fmla="*/ 1 w 76"/>
                <a:gd name="T25" fmla="*/ 128 h 131"/>
                <a:gd name="T26" fmla="*/ 0 w 76"/>
                <a:gd name="T27" fmla="*/ 125 h 131"/>
                <a:gd name="T28" fmla="*/ 66 w 76"/>
                <a:gd name="T29" fmla="*/ 10 h 131"/>
                <a:gd name="T30" fmla="*/ 66 w 76"/>
                <a:gd name="T31" fmla="*/ 10 h 131"/>
                <a:gd name="T32" fmla="*/ 68 w 76"/>
                <a:gd name="T33" fmla="*/ 10 h 131"/>
                <a:gd name="T34" fmla="*/ 68 w 76"/>
                <a:gd name="T35" fmla="*/ 10 h 131"/>
                <a:gd name="T36" fmla="*/ 70 w 76"/>
                <a:gd name="T37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53"/>
            <p:cNvSpPr>
              <a:spLocks noEditPoints="1"/>
            </p:cNvSpPr>
            <p:nvPr/>
          </p:nvSpPr>
          <p:spPr bwMode="auto">
            <a:xfrm>
              <a:off x="6356350" y="1908175"/>
              <a:ext cx="1020762" cy="1776412"/>
            </a:xfrm>
            <a:custGeom>
              <a:avLst/>
              <a:gdLst>
                <a:gd name="T0" fmla="*/ 47 w 88"/>
                <a:gd name="T1" fmla="*/ 74 h 153"/>
                <a:gd name="T2" fmla="*/ 45 w 88"/>
                <a:gd name="T3" fmla="*/ 74 h 153"/>
                <a:gd name="T4" fmla="*/ 43 w 88"/>
                <a:gd name="T5" fmla="*/ 76 h 153"/>
                <a:gd name="T6" fmla="*/ 41 w 88"/>
                <a:gd name="T7" fmla="*/ 77 h 153"/>
                <a:gd name="T8" fmla="*/ 85 w 88"/>
                <a:gd name="T9" fmla="*/ 4 h 153"/>
                <a:gd name="T10" fmla="*/ 86 w 88"/>
                <a:gd name="T11" fmla="*/ 5 h 153"/>
                <a:gd name="T12" fmla="*/ 84 w 88"/>
                <a:gd name="T13" fmla="*/ 6 h 153"/>
                <a:gd name="T14" fmla="*/ 86 w 88"/>
                <a:gd name="T15" fmla="*/ 6 h 153"/>
                <a:gd name="T16" fmla="*/ 46 w 88"/>
                <a:gd name="T17" fmla="*/ 76 h 153"/>
                <a:gd name="T18" fmla="*/ 43 w 88"/>
                <a:gd name="T19" fmla="*/ 81 h 153"/>
                <a:gd name="T20" fmla="*/ 24 w 88"/>
                <a:gd name="T21" fmla="*/ 115 h 153"/>
                <a:gd name="T22" fmla="*/ 19 w 88"/>
                <a:gd name="T23" fmla="*/ 116 h 153"/>
                <a:gd name="T24" fmla="*/ 40 w 88"/>
                <a:gd name="T25" fmla="*/ 79 h 153"/>
                <a:gd name="T26" fmla="*/ 41 w 88"/>
                <a:gd name="T27" fmla="*/ 80 h 153"/>
                <a:gd name="T28" fmla="*/ 43 w 88"/>
                <a:gd name="T29" fmla="*/ 81 h 153"/>
                <a:gd name="T30" fmla="*/ 12 w 88"/>
                <a:gd name="T31" fmla="*/ 136 h 153"/>
                <a:gd name="T32" fmla="*/ 12 w 88"/>
                <a:gd name="T33" fmla="*/ 135 h 153"/>
                <a:gd name="T34" fmla="*/ 10 w 88"/>
                <a:gd name="T35" fmla="*/ 133 h 153"/>
                <a:gd name="T36" fmla="*/ 18 w 88"/>
                <a:gd name="T37" fmla="*/ 121 h 153"/>
                <a:gd name="T38" fmla="*/ 19 w 88"/>
                <a:gd name="T39" fmla="*/ 122 h 153"/>
                <a:gd name="T40" fmla="*/ 8 w 88"/>
                <a:gd name="T41" fmla="*/ 143 h 153"/>
                <a:gd name="T42" fmla="*/ 6 w 88"/>
                <a:gd name="T43" fmla="*/ 144 h 153"/>
                <a:gd name="T44" fmla="*/ 5 w 88"/>
                <a:gd name="T45" fmla="*/ 143 h 153"/>
                <a:gd name="T46" fmla="*/ 6 w 88"/>
                <a:gd name="T47" fmla="*/ 140 h 153"/>
                <a:gd name="T48" fmla="*/ 7 w 88"/>
                <a:gd name="T49" fmla="*/ 140 h 153"/>
                <a:gd name="T50" fmla="*/ 7 w 88"/>
                <a:gd name="T51" fmla="*/ 142 h 153"/>
                <a:gd name="T52" fmla="*/ 8 w 88"/>
                <a:gd name="T53" fmla="*/ 143 h 153"/>
                <a:gd name="T54" fmla="*/ 2 w 88"/>
                <a:gd name="T55" fmla="*/ 153 h 153"/>
                <a:gd name="T56" fmla="*/ 2 w 88"/>
                <a:gd name="T57" fmla="*/ 152 h 153"/>
                <a:gd name="T58" fmla="*/ 1 w 88"/>
                <a:gd name="T59" fmla="*/ 149 h 153"/>
                <a:gd name="T60" fmla="*/ 4 w 88"/>
                <a:gd name="T61" fmla="*/ 150 h 153"/>
                <a:gd name="T62" fmla="*/ 84 w 88"/>
                <a:gd name="T63" fmla="*/ 2 h 153"/>
                <a:gd name="T64" fmla="*/ 88 w 88"/>
                <a:gd name="T65" fmla="*/ 0 h 153"/>
                <a:gd name="T66" fmla="*/ 85 w 88"/>
                <a:gd name="T67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789613" y="1920875"/>
              <a:ext cx="1716087" cy="3051175"/>
            </a:xfrm>
            <a:custGeom>
              <a:avLst/>
              <a:gdLst>
                <a:gd name="T0" fmla="*/ 129 w 148"/>
                <a:gd name="T1" fmla="*/ 37 h 263"/>
                <a:gd name="T2" fmla="*/ 128 w 148"/>
                <a:gd name="T3" fmla="*/ 38 h 263"/>
                <a:gd name="T4" fmla="*/ 126 w 148"/>
                <a:gd name="T5" fmla="*/ 39 h 263"/>
                <a:gd name="T6" fmla="*/ 122 w 148"/>
                <a:gd name="T7" fmla="*/ 42 h 263"/>
                <a:gd name="T8" fmla="*/ 143 w 148"/>
                <a:gd name="T9" fmla="*/ 6 h 263"/>
                <a:gd name="T10" fmla="*/ 146 w 148"/>
                <a:gd name="T11" fmla="*/ 6 h 263"/>
                <a:gd name="T12" fmla="*/ 108 w 148"/>
                <a:gd name="T13" fmla="*/ 74 h 263"/>
                <a:gd name="T14" fmla="*/ 107 w 148"/>
                <a:gd name="T15" fmla="*/ 76 h 263"/>
                <a:gd name="T16" fmla="*/ 105 w 148"/>
                <a:gd name="T17" fmla="*/ 80 h 263"/>
                <a:gd name="T18" fmla="*/ 103 w 148"/>
                <a:gd name="T19" fmla="*/ 79 h 263"/>
                <a:gd name="T20" fmla="*/ 102 w 148"/>
                <a:gd name="T21" fmla="*/ 78 h 263"/>
                <a:gd name="T22" fmla="*/ 121 w 148"/>
                <a:gd name="T23" fmla="*/ 44 h 263"/>
                <a:gd name="T24" fmla="*/ 123 w 148"/>
                <a:gd name="T25" fmla="*/ 44 h 263"/>
                <a:gd name="T26" fmla="*/ 125 w 148"/>
                <a:gd name="T27" fmla="*/ 45 h 263"/>
                <a:gd name="T28" fmla="*/ 89 w 148"/>
                <a:gd name="T29" fmla="*/ 107 h 263"/>
                <a:gd name="T30" fmla="*/ 88 w 148"/>
                <a:gd name="T31" fmla="*/ 108 h 263"/>
                <a:gd name="T32" fmla="*/ 85 w 148"/>
                <a:gd name="T33" fmla="*/ 111 h 263"/>
                <a:gd name="T34" fmla="*/ 83 w 148"/>
                <a:gd name="T35" fmla="*/ 111 h 263"/>
                <a:gd name="T36" fmla="*/ 95 w 148"/>
                <a:gd name="T37" fmla="*/ 90 h 263"/>
                <a:gd name="T38" fmla="*/ 95 w 148"/>
                <a:gd name="T39" fmla="*/ 92 h 263"/>
                <a:gd name="T40" fmla="*/ 96 w 148"/>
                <a:gd name="T41" fmla="*/ 94 h 263"/>
                <a:gd name="T42" fmla="*/ 94 w 148"/>
                <a:gd name="T43" fmla="*/ 95 h 263"/>
                <a:gd name="T44" fmla="*/ 96 w 148"/>
                <a:gd name="T45" fmla="*/ 96 h 263"/>
                <a:gd name="T46" fmla="*/ 62 w 148"/>
                <a:gd name="T47" fmla="*/ 155 h 263"/>
                <a:gd name="T48" fmla="*/ 59 w 148"/>
                <a:gd name="T49" fmla="*/ 153 h 263"/>
                <a:gd name="T50" fmla="*/ 59 w 148"/>
                <a:gd name="T51" fmla="*/ 153 h 263"/>
                <a:gd name="T52" fmla="*/ 62 w 148"/>
                <a:gd name="T53" fmla="*/ 152 h 263"/>
                <a:gd name="T54" fmla="*/ 61 w 148"/>
                <a:gd name="T55" fmla="*/ 156 h 263"/>
                <a:gd name="T56" fmla="*/ 59 w 148"/>
                <a:gd name="T57" fmla="*/ 155 h 263"/>
                <a:gd name="T58" fmla="*/ 58 w 148"/>
                <a:gd name="T59" fmla="*/ 154 h 263"/>
                <a:gd name="T60" fmla="*/ 56 w 148"/>
                <a:gd name="T61" fmla="*/ 159 h 263"/>
                <a:gd name="T62" fmla="*/ 57 w 148"/>
                <a:gd name="T63" fmla="*/ 162 h 263"/>
                <a:gd name="T64" fmla="*/ 58 w 148"/>
                <a:gd name="T65" fmla="*/ 162 h 263"/>
                <a:gd name="T66" fmla="*/ 1 w 148"/>
                <a:gd name="T67" fmla="*/ 262 h 263"/>
                <a:gd name="T68" fmla="*/ 0 w 148"/>
                <a:gd name="T69" fmla="*/ 263 h 263"/>
                <a:gd name="T70" fmla="*/ 0 w 148"/>
                <a:gd name="T71" fmla="*/ 262 h 263"/>
                <a:gd name="T72" fmla="*/ 1 w 148"/>
                <a:gd name="T73" fmla="*/ 262 h 263"/>
                <a:gd name="T74" fmla="*/ 67 w 148"/>
                <a:gd name="T75" fmla="*/ 139 h 263"/>
                <a:gd name="T76" fmla="*/ 73 w 148"/>
                <a:gd name="T77" fmla="*/ 130 h 263"/>
                <a:gd name="T78" fmla="*/ 72 w 148"/>
                <a:gd name="T79" fmla="*/ 134 h 263"/>
                <a:gd name="T80" fmla="*/ 71 w 148"/>
                <a:gd name="T81" fmla="*/ 136 h 263"/>
                <a:gd name="T82" fmla="*/ 70 w 148"/>
                <a:gd name="T83" fmla="*/ 137 h 263"/>
                <a:gd name="T84" fmla="*/ 68 w 148"/>
                <a:gd name="T85" fmla="*/ 138 h 263"/>
                <a:gd name="T86" fmla="*/ 145 w 148"/>
                <a:gd name="T87" fmla="*/ 1 h 263"/>
                <a:gd name="T88" fmla="*/ 147 w 148"/>
                <a:gd name="T89" fmla="*/ 0 h 263"/>
                <a:gd name="T90" fmla="*/ 147 w 148"/>
                <a:gd name="T91" fmla="*/ 1 h 263"/>
                <a:gd name="T92" fmla="*/ 145 w 148"/>
                <a:gd name="T93" fmla="*/ 1 h 263"/>
                <a:gd name="T94" fmla="*/ 55 w 148"/>
                <a:gd name="T95" fmla="*/ 162 h 263"/>
                <a:gd name="T96" fmla="*/ 54 w 148"/>
                <a:gd name="T97" fmla="*/ 162 h 263"/>
                <a:gd name="T98" fmla="*/ 124 w 148"/>
                <a:gd name="T99" fmla="*/ 44 h 263"/>
                <a:gd name="T100" fmla="*/ 125 w 148"/>
                <a:gd name="T101" fmla="*/ 43 h 263"/>
                <a:gd name="T102" fmla="*/ 124 w 148"/>
                <a:gd name="T103" fmla="*/ 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6507163" y="2024063"/>
              <a:ext cx="1101725" cy="1879600"/>
            </a:xfrm>
            <a:custGeom>
              <a:avLst/>
              <a:gdLst>
                <a:gd name="T0" fmla="*/ 81 w 95"/>
                <a:gd name="T1" fmla="*/ 25 h 162"/>
                <a:gd name="T2" fmla="*/ 77 w 95"/>
                <a:gd name="T3" fmla="*/ 25 h 162"/>
                <a:gd name="T4" fmla="*/ 93 w 95"/>
                <a:gd name="T5" fmla="*/ 0 h 162"/>
                <a:gd name="T6" fmla="*/ 95 w 95"/>
                <a:gd name="T7" fmla="*/ 0 h 162"/>
                <a:gd name="T8" fmla="*/ 73 w 95"/>
                <a:gd name="T9" fmla="*/ 39 h 162"/>
                <a:gd name="T10" fmla="*/ 70 w 95"/>
                <a:gd name="T11" fmla="*/ 41 h 162"/>
                <a:gd name="T12" fmla="*/ 70 w 95"/>
                <a:gd name="T13" fmla="*/ 39 h 162"/>
                <a:gd name="T14" fmla="*/ 70 w 95"/>
                <a:gd name="T15" fmla="*/ 37 h 162"/>
                <a:gd name="T16" fmla="*/ 71 w 95"/>
                <a:gd name="T17" fmla="*/ 37 h 162"/>
                <a:gd name="T18" fmla="*/ 71 w 95"/>
                <a:gd name="T19" fmla="*/ 35 h 162"/>
                <a:gd name="T20" fmla="*/ 72 w 95"/>
                <a:gd name="T21" fmla="*/ 36 h 162"/>
                <a:gd name="T22" fmla="*/ 73 w 95"/>
                <a:gd name="T23" fmla="*/ 39 h 162"/>
                <a:gd name="T24" fmla="*/ 49 w 95"/>
                <a:gd name="T25" fmla="*/ 81 h 162"/>
                <a:gd name="T26" fmla="*/ 48 w 95"/>
                <a:gd name="T27" fmla="*/ 79 h 162"/>
                <a:gd name="T28" fmla="*/ 50 w 95"/>
                <a:gd name="T29" fmla="*/ 77 h 162"/>
                <a:gd name="T30" fmla="*/ 51 w 95"/>
                <a:gd name="T31" fmla="*/ 77 h 162"/>
                <a:gd name="T32" fmla="*/ 32 w 95"/>
                <a:gd name="T33" fmla="*/ 111 h 162"/>
                <a:gd name="T34" fmla="*/ 31 w 95"/>
                <a:gd name="T35" fmla="*/ 111 h 162"/>
                <a:gd name="T36" fmla="*/ 32 w 95"/>
                <a:gd name="T37" fmla="*/ 111 h 162"/>
                <a:gd name="T38" fmla="*/ 10 w 95"/>
                <a:gd name="T39" fmla="*/ 149 h 162"/>
                <a:gd name="T40" fmla="*/ 10 w 95"/>
                <a:gd name="T41" fmla="*/ 147 h 162"/>
                <a:gd name="T42" fmla="*/ 12 w 95"/>
                <a:gd name="T43" fmla="*/ 146 h 162"/>
                <a:gd name="T44" fmla="*/ 3 w 95"/>
                <a:gd name="T45" fmla="*/ 162 h 162"/>
                <a:gd name="T46" fmla="*/ 2 w 95"/>
                <a:gd name="T47" fmla="*/ 162 h 162"/>
                <a:gd name="T48" fmla="*/ 0 w 95"/>
                <a:gd name="T49" fmla="*/ 160 h 162"/>
                <a:gd name="T50" fmla="*/ 3 w 95"/>
                <a:gd name="T51" fmla="*/ 155 h 162"/>
                <a:gd name="T52" fmla="*/ 5 w 95"/>
                <a:gd name="T53" fmla="*/ 155 h 162"/>
                <a:gd name="T54" fmla="*/ 6 w 95"/>
                <a:gd name="T55" fmla="*/ 154 h 162"/>
                <a:gd name="T56" fmla="*/ 6 w 95"/>
                <a:gd name="T57" fmla="*/ 155 h 162"/>
                <a:gd name="T58" fmla="*/ 6 w 95"/>
                <a:gd name="T59" fmla="*/ 156 h 162"/>
                <a:gd name="T60" fmla="*/ 5 w 95"/>
                <a:gd name="T61" fmla="*/ 158 h 162"/>
                <a:gd name="T62" fmla="*/ 69 w 95"/>
                <a:gd name="T63" fmla="*/ 39 h 162"/>
                <a:gd name="T64" fmla="*/ 69 w 95"/>
                <a:gd name="T65" fmla="*/ 40 h 162"/>
                <a:gd name="T66" fmla="*/ 68 w 95"/>
                <a:gd name="T67" fmla="*/ 42 h 162"/>
                <a:gd name="T68" fmla="*/ 68 w 95"/>
                <a:gd name="T69" fmla="*/ 44 h 162"/>
                <a:gd name="T70" fmla="*/ 67 w 95"/>
                <a:gd name="T71" fmla="*/ 47 h 162"/>
                <a:gd name="T72" fmla="*/ 63 w 95"/>
                <a:gd name="T73" fmla="*/ 53 h 162"/>
                <a:gd name="T74" fmla="*/ 61 w 95"/>
                <a:gd name="T75" fmla="*/ 55 h 162"/>
                <a:gd name="T76" fmla="*/ 59 w 95"/>
                <a:gd name="T77" fmla="*/ 57 h 162"/>
                <a:gd name="T78" fmla="*/ 58 w 95"/>
                <a:gd name="T79" fmla="*/ 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56"/>
            <p:cNvSpPr>
              <a:spLocks noEditPoints="1"/>
            </p:cNvSpPr>
            <p:nvPr/>
          </p:nvSpPr>
          <p:spPr bwMode="auto">
            <a:xfrm>
              <a:off x="6611938" y="2036763"/>
              <a:ext cx="1125537" cy="1925637"/>
            </a:xfrm>
            <a:custGeom>
              <a:avLst/>
              <a:gdLst>
                <a:gd name="T0" fmla="*/ 85 w 97"/>
                <a:gd name="T1" fmla="*/ 21 h 166"/>
                <a:gd name="T2" fmla="*/ 84 w 97"/>
                <a:gd name="T3" fmla="*/ 23 h 166"/>
                <a:gd name="T4" fmla="*/ 84 w 97"/>
                <a:gd name="T5" fmla="*/ 24 h 166"/>
                <a:gd name="T6" fmla="*/ 81 w 97"/>
                <a:gd name="T7" fmla="*/ 24 h 166"/>
                <a:gd name="T8" fmla="*/ 94 w 97"/>
                <a:gd name="T9" fmla="*/ 0 h 166"/>
                <a:gd name="T10" fmla="*/ 96 w 97"/>
                <a:gd name="T11" fmla="*/ 2 h 166"/>
                <a:gd name="T12" fmla="*/ 66 w 97"/>
                <a:gd name="T13" fmla="*/ 56 h 166"/>
                <a:gd name="T14" fmla="*/ 63 w 97"/>
                <a:gd name="T15" fmla="*/ 60 h 166"/>
                <a:gd name="T16" fmla="*/ 60 w 97"/>
                <a:gd name="T17" fmla="*/ 59 h 166"/>
                <a:gd name="T18" fmla="*/ 64 w 97"/>
                <a:gd name="T19" fmla="*/ 55 h 166"/>
                <a:gd name="T20" fmla="*/ 61 w 97"/>
                <a:gd name="T21" fmla="*/ 64 h 166"/>
                <a:gd name="T22" fmla="*/ 53 w 97"/>
                <a:gd name="T23" fmla="*/ 76 h 166"/>
                <a:gd name="T24" fmla="*/ 51 w 97"/>
                <a:gd name="T25" fmla="*/ 78 h 166"/>
                <a:gd name="T26" fmla="*/ 54 w 97"/>
                <a:gd name="T27" fmla="*/ 70 h 166"/>
                <a:gd name="T28" fmla="*/ 56 w 97"/>
                <a:gd name="T29" fmla="*/ 69 h 166"/>
                <a:gd name="T30" fmla="*/ 57 w 97"/>
                <a:gd name="T31" fmla="*/ 67 h 166"/>
                <a:gd name="T32" fmla="*/ 57 w 97"/>
                <a:gd name="T33" fmla="*/ 64 h 166"/>
                <a:gd name="T34" fmla="*/ 59 w 97"/>
                <a:gd name="T35" fmla="*/ 62 h 166"/>
                <a:gd name="T36" fmla="*/ 61 w 97"/>
                <a:gd name="T37" fmla="*/ 64 h 166"/>
                <a:gd name="T38" fmla="*/ 28 w 97"/>
                <a:gd name="T39" fmla="*/ 122 h 166"/>
                <a:gd name="T40" fmla="*/ 27 w 97"/>
                <a:gd name="T41" fmla="*/ 121 h 166"/>
                <a:gd name="T42" fmla="*/ 25 w 97"/>
                <a:gd name="T43" fmla="*/ 120 h 166"/>
                <a:gd name="T44" fmla="*/ 27 w 97"/>
                <a:gd name="T45" fmla="*/ 119 h 166"/>
                <a:gd name="T46" fmla="*/ 28 w 97"/>
                <a:gd name="T47" fmla="*/ 122 h 166"/>
                <a:gd name="T48" fmla="*/ 28 w 97"/>
                <a:gd name="T49" fmla="*/ 124 h 166"/>
                <a:gd name="T50" fmla="*/ 27 w 97"/>
                <a:gd name="T51" fmla="*/ 124 h 166"/>
                <a:gd name="T52" fmla="*/ 25 w 97"/>
                <a:gd name="T53" fmla="*/ 126 h 166"/>
                <a:gd name="T54" fmla="*/ 25 w 97"/>
                <a:gd name="T55" fmla="*/ 124 h 166"/>
                <a:gd name="T56" fmla="*/ 27 w 97"/>
                <a:gd name="T57" fmla="*/ 124 h 166"/>
                <a:gd name="T58" fmla="*/ 19 w 97"/>
                <a:gd name="T59" fmla="*/ 138 h 166"/>
                <a:gd name="T60" fmla="*/ 18 w 97"/>
                <a:gd name="T61" fmla="*/ 140 h 166"/>
                <a:gd name="T62" fmla="*/ 17 w 97"/>
                <a:gd name="T63" fmla="*/ 141 h 166"/>
                <a:gd name="T64" fmla="*/ 9 w 97"/>
                <a:gd name="T65" fmla="*/ 155 h 166"/>
                <a:gd name="T66" fmla="*/ 6 w 97"/>
                <a:gd name="T67" fmla="*/ 155 h 166"/>
                <a:gd name="T68" fmla="*/ 17 w 97"/>
                <a:gd name="T69" fmla="*/ 135 h 166"/>
                <a:gd name="T70" fmla="*/ 18 w 97"/>
                <a:gd name="T71" fmla="*/ 136 h 166"/>
                <a:gd name="T72" fmla="*/ 20 w 97"/>
                <a:gd name="T73" fmla="*/ 137 h 166"/>
                <a:gd name="T74" fmla="*/ 3 w 97"/>
                <a:gd name="T75" fmla="*/ 165 h 166"/>
                <a:gd name="T76" fmla="*/ 2 w 97"/>
                <a:gd name="T77" fmla="*/ 163 h 166"/>
                <a:gd name="T78" fmla="*/ 5 w 97"/>
                <a:gd name="T79" fmla="*/ 162 h 166"/>
                <a:gd name="T80" fmla="*/ 25 w 97"/>
                <a:gd name="T81" fmla="*/ 122 h 166"/>
                <a:gd name="T82" fmla="*/ 24 w 97"/>
                <a:gd name="T83" fmla="*/ 123 h 166"/>
                <a:gd name="T84" fmla="*/ 60 w 97"/>
                <a:gd name="T85" fmla="*/ 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6740525" y="2047875"/>
              <a:ext cx="1135062" cy="1938337"/>
            </a:xfrm>
            <a:custGeom>
              <a:avLst/>
              <a:gdLst>
                <a:gd name="T0" fmla="*/ 98 w 98"/>
                <a:gd name="T1" fmla="*/ 1 h 167"/>
                <a:gd name="T2" fmla="*/ 98 w 98"/>
                <a:gd name="T3" fmla="*/ 1 h 167"/>
                <a:gd name="T4" fmla="*/ 89 w 98"/>
                <a:gd name="T5" fmla="*/ 17 h 167"/>
                <a:gd name="T6" fmla="*/ 87 w 98"/>
                <a:gd name="T7" fmla="*/ 18 h 167"/>
                <a:gd name="T8" fmla="*/ 86 w 98"/>
                <a:gd name="T9" fmla="*/ 18 h 167"/>
                <a:gd name="T10" fmla="*/ 84 w 98"/>
                <a:gd name="T11" fmla="*/ 20 h 167"/>
                <a:gd name="T12" fmla="*/ 94 w 98"/>
                <a:gd name="T13" fmla="*/ 1 h 167"/>
                <a:gd name="T14" fmla="*/ 97 w 98"/>
                <a:gd name="T15" fmla="*/ 1 h 167"/>
                <a:gd name="T16" fmla="*/ 98 w 98"/>
                <a:gd name="T17" fmla="*/ 0 h 167"/>
                <a:gd name="T18" fmla="*/ 87 w 98"/>
                <a:gd name="T19" fmla="*/ 20 h 167"/>
                <a:gd name="T20" fmla="*/ 85 w 98"/>
                <a:gd name="T21" fmla="*/ 21 h 167"/>
                <a:gd name="T22" fmla="*/ 84 w 98"/>
                <a:gd name="T23" fmla="*/ 22 h 167"/>
                <a:gd name="T24" fmla="*/ 82 w 98"/>
                <a:gd name="T25" fmla="*/ 23 h 167"/>
                <a:gd name="T26" fmla="*/ 80 w 98"/>
                <a:gd name="T27" fmla="*/ 25 h 167"/>
                <a:gd name="T28" fmla="*/ 75 w 98"/>
                <a:gd name="T29" fmla="*/ 34 h 167"/>
                <a:gd name="T30" fmla="*/ 76 w 98"/>
                <a:gd name="T31" fmla="*/ 37 h 167"/>
                <a:gd name="T32" fmla="*/ 76 w 98"/>
                <a:gd name="T33" fmla="*/ 39 h 167"/>
                <a:gd name="T34" fmla="*/ 75 w 98"/>
                <a:gd name="T35" fmla="*/ 42 h 167"/>
                <a:gd name="T36" fmla="*/ 75 w 98"/>
                <a:gd name="T37" fmla="*/ 42 h 167"/>
                <a:gd name="T38" fmla="*/ 16 w 98"/>
                <a:gd name="T39" fmla="*/ 145 h 167"/>
                <a:gd name="T40" fmla="*/ 14 w 98"/>
                <a:gd name="T41" fmla="*/ 147 h 167"/>
                <a:gd name="T42" fmla="*/ 12 w 98"/>
                <a:gd name="T43" fmla="*/ 147 h 167"/>
                <a:gd name="T44" fmla="*/ 11 w 98"/>
                <a:gd name="T45" fmla="*/ 148 h 167"/>
                <a:gd name="T46" fmla="*/ 12 w 98"/>
                <a:gd name="T47" fmla="*/ 151 h 167"/>
                <a:gd name="T48" fmla="*/ 13 w 98"/>
                <a:gd name="T49" fmla="*/ 150 h 167"/>
                <a:gd name="T50" fmla="*/ 9 w 98"/>
                <a:gd name="T51" fmla="*/ 156 h 167"/>
                <a:gd name="T52" fmla="*/ 8 w 98"/>
                <a:gd name="T53" fmla="*/ 153 h 167"/>
                <a:gd name="T54" fmla="*/ 9 w 98"/>
                <a:gd name="T55" fmla="*/ 152 h 167"/>
                <a:gd name="T56" fmla="*/ 9 w 98"/>
                <a:gd name="T57" fmla="*/ 150 h 167"/>
                <a:gd name="T58" fmla="*/ 10 w 98"/>
                <a:gd name="T59" fmla="*/ 148 h 167"/>
                <a:gd name="T60" fmla="*/ 13 w 98"/>
                <a:gd name="T61" fmla="*/ 145 h 167"/>
                <a:gd name="T62" fmla="*/ 15 w 98"/>
                <a:gd name="T63" fmla="*/ 145 h 167"/>
                <a:gd name="T64" fmla="*/ 4 w 98"/>
                <a:gd name="T65" fmla="*/ 165 h 167"/>
                <a:gd name="T66" fmla="*/ 3 w 98"/>
                <a:gd name="T67" fmla="*/ 166 h 167"/>
                <a:gd name="T68" fmla="*/ 4 w 98"/>
                <a:gd name="T69" fmla="*/ 165 h 167"/>
                <a:gd name="T70" fmla="*/ 0 w 98"/>
                <a:gd name="T71" fmla="*/ 166 h 167"/>
                <a:gd name="T72" fmla="*/ 1 w 98"/>
                <a:gd name="T73" fmla="*/ 165 h 167"/>
                <a:gd name="T74" fmla="*/ 2 w 98"/>
                <a:gd name="T75" fmla="*/ 166 h 167"/>
                <a:gd name="T76" fmla="*/ 1 w 98"/>
                <a:gd name="T77" fmla="*/ 166 h 167"/>
                <a:gd name="T78" fmla="*/ 18 w 98"/>
                <a:gd name="T79" fmla="*/ 134 h 167"/>
                <a:gd name="T80" fmla="*/ 22 w 98"/>
                <a:gd name="T81" fmla="*/ 131 h 167"/>
                <a:gd name="T82" fmla="*/ 22 w 98"/>
                <a:gd name="T83" fmla="*/ 134 h 167"/>
                <a:gd name="T84" fmla="*/ 21 w 98"/>
                <a:gd name="T85" fmla="*/ 133 h 167"/>
                <a:gd name="T86" fmla="*/ 21 w 98"/>
                <a:gd name="T87" fmla="*/ 135 h 167"/>
                <a:gd name="T88" fmla="*/ 20 w 98"/>
                <a:gd name="T89" fmla="*/ 135 h 167"/>
                <a:gd name="T90" fmla="*/ 65 w 98"/>
                <a:gd name="T91" fmla="*/ 51 h 167"/>
                <a:gd name="T92" fmla="*/ 65 w 98"/>
                <a:gd name="T93" fmla="*/ 5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58"/>
            <p:cNvSpPr>
              <a:spLocks noEditPoints="1"/>
            </p:cNvSpPr>
            <p:nvPr/>
          </p:nvSpPr>
          <p:spPr bwMode="auto">
            <a:xfrm>
              <a:off x="6727825" y="2047875"/>
              <a:ext cx="1298575" cy="2286000"/>
            </a:xfrm>
            <a:custGeom>
              <a:avLst/>
              <a:gdLst>
                <a:gd name="T0" fmla="*/ 100 w 112"/>
                <a:gd name="T1" fmla="*/ 20 h 197"/>
                <a:gd name="T2" fmla="*/ 99 w 112"/>
                <a:gd name="T3" fmla="*/ 20 h 197"/>
                <a:gd name="T4" fmla="*/ 96 w 112"/>
                <a:gd name="T5" fmla="*/ 21 h 197"/>
                <a:gd name="T6" fmla="*/ 95 w 112"/>
                <a:gd name="T7" fmla="*/ 21 h 197"/>
                <a:gd name="T8" fmla="*/ 112 w 112"/>
                <a:gd name="T9" fmla="*/ 0 h 197"/>
                <a:gd name="T10" fmla="*/ 26 w 112"/>
                <a:gd name="T11" fmla="*/ 151 h 197"/>
                <a:gd name="T12" fmla="*/ 25 w 112"/>
                <a:gd name="T13" fmla="*/ 151 h 197"/>
                <a:gd name="T14" fmla="*/ 24 w 112"/>
                <a:gd name="T15" fmla="*/ 155 h 197"/>
                <a:gd name="T16" fmla="*/ 22 w 112"/>
                <a:gd name="T17" fmla="*/ 155 h 197"/>
                <a:gd name="T18" fmla="*/ 24 w 112"/>
                <a:gd name="T19" fmla="*/ 154 h 197"/>
                <a:gd name="T20" fmla="*/ 18 w 112"/>
                <a:gd name="T21" fmla="*/ 165 h 197"/>
                <a:gd name="T22" fmla="*/ 18 w 112"/>
                <a:gd name="T23" fmla="*/ 165 h 197"/>
                <a:gd name="T24" fmla="*/ 1 w 112"/>
                <a:gd name="T25" fmla="*/ 194 h 197"/>
                <a:gd name="T26" fmla="*/ 0 w 112"/>
                <a:gd name="T27" fmla="*/ 196 h 197"/>
                <a:gd name="T28" fmla="*/ 0 w 112"/>
                <a:gd name="T29" fmla="*/ 195 h 197"/>
                <a:gd name="T30" fmla="*/ 1 w 112"/>
                <a:gd name="T31" fmla="*/ 194 h 197"/>
                <a:gd name="T32" fmla="*/ 12 w 112"/>
                <a:gd name="T33" fmla="*/ 168 h 197"/>
                <a:gd name="T34" fmla="*/ 13 w 112"/>
                <a:gd name="T35" fmla="*/ 169 h 197"/>
                <a:gd name="T36" fmla="*/ 11 w 112"/>
                <a:gd name="T37" fmla="*/ 169 h 197"/>
                <a:gd name="T38" fmla="*/ 13 w 112"/>
                <a:gd name="T39" fmla="*/ 165 h 197"/>
                <a:gd name="T40" fmla="*/ 16 w 112"/>
                <a:gd name="T41" fmla="*/ 166 h 197"/>
                <a:gd name="T42" fmla="*/ 15 w 112"/>
                <a:gd name="T43" fmla="*/ 167 h 197"/>
                <a:gd name="T44" fmla="*/ 14 w 112"/>
                <a:gd name="T45" fmla="*/ 167 h 197"/>
                <a:gd name="T46" fmla="*/ 13 w 112"/>
                <a:gd name="T47" fmla="*/ 167 h 197"/>
                <a:gd name="T48" fmla="*/ 26 w 112"/>
                <a:gd name="T49" fmla="*/ 144 h 197"/>
                <a:gd name="T50" fmla="*/ 26 w 112"/>
                <a:gd name="T51" fmla="*/ 144 h 197"/>
                <a:gd name="T52" fmla="*/ 27 w 112"/>
                <a:gd name="T53" fmla="*/ 146 h 197"/>
                <a:gd name="T54" fmla="*/ 26 w 112"/>
                <a:gd name="T55" fmla="*/ 148 h 197"/>
                <a:gd name="T56" fmla="*/ 25 w 112"/>
                <a:gd name="T57" fmla="*/ 150 h 197"/>
                <a:gd name="T58" fmla="*/ 25 w 112"/>
                <a:gd name="T59" fmla="*/ 147 h 197"/>
                <a:gd name="T60" fmla="*/ 25 w 112"/>
                <a:gd name="T61" fmla="*/ 146 h 197"/>
                <a:gd name="T62" fmla="*/ 27 w 112"/>
                <a:gd name="T63" fmla="*/ 14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9"/>
            <p:cNvSpPr>
              <a:spLocks noEditPoints="1"/>
            </p:cNvSpPr>
            <p:nvPr/>
          </p:nvSpPr>
          <p:spPr bwMode="auto">
            <a:xfrm>
              <a:off x="6740525" y="2012950"/>
              <a:ext cx="1414462" cy="2506662"/>
            </a:xfrm>
            <a:custGeom>
              <a:avLst/>
              <a:gdLst>
                <a:gd name="T0" fmla="*/ 121 w 122"/>
                <a:gd name="T1" fmla="*/ 6 h 216"/>
                <a:gd name="T2" fmla="*/ 116 w 122"/>
                <a:gd name="T3" fmla="*/ 14 h 216"/>
                <a:gd name="T4" fmla="*/ 116 w 122"/>
                <a:gd name="T5" fmla="*/ 14 h 216"/>
                <a:gd name="T6" fmla="*/ 116 w 122"/>
                <a:gd name="T7" fmla="*/ 15 h 216"/>
                <a:gd name="T8" fmla="*/ 114 w 122"/>
                <a:gd name="T9" fmla="*/ 19 h 216"/>
                <a:gd name="T10" fmla="*/ 114 w 122"/>
                <a:gd name="T11" fmla="*/ 19 h 216"/>
                <a:gd name="T12" fmla="*/ 113 w 122"/>
                <a:gd name="T13" fmla="*/ 19 h 216"/>
                <a:gd name="T14" fmla="*/ 110 w 122"/>
                <a:gd name="T15" fmla="*/ 20 h 216"/>
                <a:gd name="T16" fmla="*/ 110 w 122"/>
                <a:gd name="T17" fmla="*/ 20 h 216"/>
                <a:gd name="T18" fmla="*/ 109 w 122"/>
                <a:gd name="T19" fmla="*/ 20 h 216"/>
                <a:gd name="T20" fmla="*/ 118 w 122"/>
                <a:gd name="T21" fmla="*/ 5 h 216"/>
                <a:gd name="T22" fmla="*/ 118 w 122"/>
                <a:gd name="T23" fmla="*/ 5 h 216"/>
                <a:gd name="T24" fmla="*/ 120 w 122"/>
                <a:gd name="T25" fmla="*/ 5 h 216"/>
                <a:gd name="T26" fmla="*/ 120 w 122"/>
                <a:gd name="T27" fmla="*/ 6 h 216"/>
                <a:gd name="T28" fmla="*/ 121 w 122"/>
                <a:gd name="T29" fmla="*/ 6 h 216"/>
                <a:gd name="T30" fmla="*/ 121 w 122"/>
                <a:gd name="T31" fmla="*/ 6 h 216"/>
                <a:gd name="T32" fmla="*/ 36 w 122"/>
                <a:gd name="T33" fmla="*/ 155 h 216"/>
                <a:gd name="T34" fmla="*/ 34 w 122"/>
                <a:gd name="T35" fmla="*/ 159 h 216"/>
                <a:gd name="T36" fmla="*/ 34 w 122"/>
                <a:gd name="T37" fmla="*/ 159 h 216"/>
                <a:gd name="T38" fmla="*/ 33 w 122"/>
                <a:gd name="T39" fmla="*/ 158 h 216"/>
                <a:gd name="T40" fmla="*/ 33 w 122"/>
                <a:gd name="T41" fmla="*/ 157 h 216"/>
                <a:gd name="T42" fmla="*/ 34 w 122"/>
                <a:gd name="T43" fmla="*/ 156 h 216"/>
                <a:gd name="T44" fmla="*/ 32 w 122"/>
                <a:gd name="T45" fmla="*/ 156 h 216"/>
                <a:gd name="T46" fmla="*/ 32 w 122"/>
                <a:gd name="T47" fmla="*/ 155 h 216"/>
                <a:gd name="T48" fmla="*/ 34 w 122"/>
                <a:gd name="T49" fmla="*/ 152 h 216"/>
                <a:gd name="T50" fmla="*/ 34 w 122"/>
                <a:gd name="T51" fmla="*/ 153 h 216"/>
                <a:gd name="T52" fmla="*/ 36 w 122"/>
                <a:gd name="T53" fmla="*/ 153 h 216"/>
                <a:gd name="T54" fmla="*/ 36 w 122"/>
                <a:gd name="T55" fmla="*/ 155 h 216"/>
                <a:gd name="T56" fmla="*/ 22 w 122"/>
                <a:gd name="T57" fmla="*/ 180 h 216"/>
                <a:gd name="T58" fmla="*/ 2 w 122"/>
                <a:gd name="T59" fmla="*/ 216 h 216"/>
                <a:gd name="T60" fmla="*/ 1 w 122"/>
                <a:gd name="T61" fmla="*/ 211 h 216"/>
                <a:gd name="T62" fmla="*/ 0 w 122"/>
                <a:gd name="T63" fmla="*/ 211 h 216"/>
                <a:gd name="T64" fmla="*/ 11 w 122"/>
                <a:gd name="T65" fmla="*/ 192 h 216"/>
                <a:gd name="T66" fmla="*/ 13 w 122"/>
                <a:gd name="T67" fmla="*/ 191 h 216"/>
                <a:gd name="T68" fmla="*/ 14 w 122"/>
                <a:gd name="T69" fmla="*/ 188 h 216"/>
                <a:gd name="T70" fmla="*/ 14 w 122"/>
                <a:gd name="T71" fmla="*/ 187 h 216"/>
                <a:gd name="T72" fmla="*/ 15 w 122"/>
                <a:gd name="T73" fmla="*/ 186 h 216"/>
                <a:gd name="T74" fmla="*/ 16 w 122"/>
                <a:gd name="T75" fmla="*/ 186 h 216"/>
                <a:gd name="T76" fmla="*/ 16 w 122"/>
                <a:gd name="T77" fmla="*/ 187 h 216"/>
                <a:gd name="T78" fmla="*/ 17 w 122"/>
                <a:gd name="T79" fmla="*/ 187 h 216"/>
                <a:gd name="T80" fmla="*/ 17 w 122"/>
                <a:gd name="T81" fmla="*/ 186 h 216"/>
                <a:gd name="T82" fmla="*/ 17 w 122"/>
                <a:gd name="T83" fmla="*/ 185 h 216"/>
                <a:gd name="T84" fmla="*/ 17 w 122"/>
                <a:gd name="T85" fmla="*/ 185 h 216"/>
                <a:gd name="T86" fmla="*/ 18 w 122"/>
                <a:gd name="T87" fmla="*/ 185 h 216"/>
                <a:gd name="T88" fmla="*/ 18 w 122"/>
                <a:gd name="T89" fmla="*/ 185 h 216"/>
                <a:gd name="T90" fmla="*/ 19 w 122"/>
                <a:gd name="T91" fmla="*/ 183 h 216"/>
                <a:gd name="T92" fmla="*/ 20 w 122"/>
                <a:gd name="T93" fmla="*/ 182 h 216"/>
                <a:gd name="T94" fmla="*/ 20 w 122"/>
                <a:gd name="T95" fmla="*/ 182 h 216"/>
                <a:gd name="T96" fmla="*/ 21 w 122"/>
                <a:gd name="T97" fmla="*/ 181 h 216"/>
                <a:gd name="T98" fmla="*/ 22 w 122"/>
                <a:gd name="T99" fmla="*/ 180 h 216"/>
                <a:gd name="T100" fmla="*/ 22 w 122"/>
                <a:gd name="T101" fmla="*/ 180 h 216"/>
                <a:gd name="T102" fmla="*/ 120 w 122"/>
                <a:gd name="T103" fmla="*/ 1 h 216"/>
                <a:gd name="T104" fmla="*/ 121 w 122"/>
                <a:gd name="T105" fmla="*/ 0 h 216"/>
                <a:gd name="T106" fmla="*/ 121 w 122"/>
                <a:gd name="T107" fmla="*/ 0 h 216"/>
                <a:gd name="T108" fmla="*/ 122 w 122"/>
                <a:gd name="T109" fmla="*/ 0 h 216"/>
                <a:gd name="T110" fmla="*/ 122 w 122"/>
                <a:gd name="T111" fmla="*/ 1 h 216"/>
                <a:gd name="T112" fmla="*/ 120 w 122"/>
                <a:gd name="T113" fmla="*/ 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60"/>
            <p:cNvSpPr>
              <a:spLocks noEditPoints="1"/>
            </p:cNvSpPr>
            <p:nvPr/>
          </p:nvSpPr>
          <p:spPr bwMode="auto">
            <a:xfrm>
              <a:off x="6797675" y="2117725"/>
              <a:ext cx="1460500" cy="2505075"/>
            </a:xfrm>
            <a:custGeom>
              <a:avLst/>
              <a:gdLst>
                <a:gd name="T0" fmla="*/ 126 w 126"/>
                <a:gd name="T1" fmla="*/ 1 h 216"/>
                <a:gd name="T2" fmla="*/ 123 w 126"/>
                <a:gd name="T3" fmla="*/ 6 h 216"/>
                <a:gd name="T4" fmla="*/ 123 w 126"/>
                <a:gd name="T5" fmla="*/ 5 h 216"/>
                <a:gd name="T6" fmla="*/ 121 w 126"/>
                <a:gd name="T7" fmla="*/ 5 h 216"/>
                <a:gd name="T8" fmla="*/ 121 w 126"/>
                <a:gd name="T9" fmla="*/ 5 h 216"/>
                <a:gd name="T10" fmla="*/ 120 w 126"/>
                <a:gd name="T11" fmla="*/ 4 h 216"/>
                <a:gd name="T12" fmla="*/ 123 w 126"/>
                <a:gd name="T13" fmla="*/ 0 h 216"/>
                <a:gd name="T14" fmla="*/ 123 w 126"/>
                <a:gd name="T15" fmla="*/ 1 h 216"/>
                <a:gd name="T16" fmla="*/ 124 w 126"/>
                <a:gd name="T17" fmla="*/ 0 h 216"/>
                <a:gd name="T18" fmla="*/ 125 w 126"/>
                <a:gd name="T19" fmla="*/ 0 h 216"/>
                <a:gd name="T20" fmla="*/ 125 w 126"/>
                <a:gd name="T21" fmla="*/ 1 h 216"/>
                <a:gd name="T22" fmla="*/ 126 w 126"/>
                <a:gd name="T23" fmla="*/ 1 h 216"/>
                <a:gd name="T24" fmla="*/ 126 w 126"/>
                <a:gd name="T25" fmla="*/ 1 h 216"/>
                <a:gd name="T26" fmla="*/ 43 w 126"/>
                <a:gd name="T27" fmla="*/ 147 h 216"/>
                <a:gd name="T28" fmla="*/ 39 w 126"/>
                <a:gd name="T29" fmla="*/ 155 h 216"/>
                <a:gd name="T30" fmla="*/ 38 w 126"/>
                <a:gd name="T31" fmla="*/ 154 h 216"/>
                <a:gd name="T32" fmla="*/ 38 w 126"/>
                <a:gd name="T33" fmla="*/ 154 h 216"/>
                <a:gd name="T34" fmla="*/ 37 w 126"/>
                <a:gd name="T35" fmla="*/ 152 h 216"/>
                <a:gd name="T36" fmla="*/ 36 w 126"/>
                <a:gd name="T37" fmla="*/ 152 h 216"/>
                <a:gd name="T38" fmla="*/ 40 w 126"/>
                <a:gd name="T39" fmla="*/ 146 h 216"/>
                <a:gd name="T40" fmla="*/ 40 w 126"/>
                <a:gd name="T41" fmla="*/ 146 h 216"/>
                <a:gd name="T42" fmla="*/ 41 w 126"/>
                <a:gd name="T43" fmla="*/ 146 h 216"/>
                <a:gd name="T44" fmla="*/ 41 w 126"/>
                <a:gd name="T45" fmla="*/ 147 h 216"/>
                <a:gd name="T46" fmla="*/ 43 w 126"/>
                <a:gd name="T47" fmla="*/ 147 h 216"/>
                <a:gd name="T48" fmla="*/ 32 w 126"/>
                <a:gd name="T49" fmla="*/ 167 h 216"/>
                <a:gd name="T50" fmla="*/ 5 w 126"/>
                <a:gd name="T51" fmla="*/ 214 h 216"/>
                <a:gd name="T52" fmla="*/ 5 w 126"/>
                <a:gd name="T53" fmla="*/ 214 h 216"/>
                <a:gd name="T54" fmla="*/ 4 w 126"/>
                <a:gd name="T55" fmla="*/ 214 h 216"/>
                <a:gd name="T56" fmla="*/ 4 w 126"/>
                <a:gd name="T57" fmla="*/ 215 h 216"/>
                <a:gd name="T58" fmla="*/ 2 w 126"/>
                <a:gd name="T59" fmla="*/ 215 h 216"/>
                <a:gd name="T60" fmla="*/ 2 w 126"/>
                <a:gd name="T61" fmla="*/ 216 h 216"/>
                <a:gd name="T62" fmla="*/ 1 w 126"/>
                <a:gd name="T63" fmla="*/ 216 h 216"/>
                <a:gd name="T64" fmla="*/ 0 w 126"/>
                <a:gd name="T65" fmla="*/ 215 h 216"/>
                <a:gd name="T66" fmla="*/ 27 w 126"/>
                <a:gd name="T67" fmla="*/ 168 h 216"/>
                <a:gd name="T68" fmla="*/ 28 w 126"/>
                <a:gd name="T69" fmla="*/ 167 h 216"/>
                <a:gd name="T70" fmla="*/ 27 w 126"/>
                <a:gd name="T71" fmla="*/ 167 h 216"/>
                <a:gd name="T72" fmla="*/ 28 w 126"/>
                <a:gd name="T73" fmla="*/ 166 h 216"/>
                <a:gd name="T74" fmla="*/ 28 w 126"/>
                <a:gd name="T75" fmla="*/ 166 h 216"/>
                <a:gd name="T76" fmla="*/ 29 w 126"/>
                <a:gd name="T77" fmla="*/ 166 h 216"/>
                <a:gd name="T78" fmla="*/ 29 w 126"/>
                <a:gd name="T79" fmla="*/ 167 h 216"/>
                <a:gd name="T80" fmla="*/ 31 w 126"/>
                <a:gd name="T81" fmla="*/ 167 h 216"/>
                <a:gd name="T82" fmla="*/ 31 w 126"/>
                <a:gd name="T83" fmla="*/ 167 h 216"/>
                <a:gd name="T84" fmla="*/ 32 w 126"/>
                <a:gd name="T85" fmla="*/ 1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6972300" y="2198688"/>
              <a:ext cx="1355725" cy="2366962"/>
            </a:xfrm>
            <a:custGeom>
              <a:avLst/>
              <a:gdLst>
                <a:gd name="T0" fmla="*/ 37 w 117"/>
                <a:gd name="T1" fmla="*/ 145 h 204"/>
                <a:gd name="T2" fmla="*/ 34 w 117"/>
                <a:gd name="T3" fmla="*/ 151 h 204"/>
                <a:gd name="T4" fmla="*/ 34 w 117"/>
                <a:gd name="T5" fmla="*/ 151 h 204"/>
                <a:gd name="T6" fmla="*/ 33 w 117"/>
                <a:gd name="T7" fmla="*/ 153 h 204"/>
                <a:gd name="T8" fmla="*/ 32 w 117"/>
                <a:gd name="T9" fmla="*/ 154 h 204"/>
                <a:gd name="T10" fmla="*/ 29 w 117"/>
                <a:gd name="T11" fmla="*/ 154 h 204"/>
                <a:gd name="T12" fmla="*/ 29 w 117"/>
                <a:gd name="T13" fmla="*/ 154 h 204"/>
                <a:gd name="T14" fmla="*/ 28 w 117"/>
                <a:gd name="T15" fmla="*/ 154 h 204"/>
                <a:gd name="T16" fmla="*/ 35 w 117"/>
                <a:gd name="T17" fmla="*/ 143 h 204"/>
                <a:gd name="T18" fmla="*/ 36 w 117"/>
                <a:gd name="T19" fmla="*/ 144 h 204"/>
                <a:gd name="T20" fmla="*/ 37 w 117"/>
                <a:gd name="T21" fmla="*/ 145 h 204"/>
                <a:gd name="T22" fmla="*/ 23 w 117"/>
                <a:gd name="T23" fmla="*/ 170 h 204"/>
                <a:gd name="T24" fmla="*/ 5 w 117"/>
                <a:gd name="T25" fmla="*/ 202 h 204"/>
                <a:gd name="T26" fmla="*/ 4 w 117"/>
                <a:gd name="T27" fmla="*/ 202 h 204"/>
                <a:gd name="T28" fmla="*/ 4 w 117"/>
                <a:gd name="T29" fmla="*/ 203 h 204"/>
                <a:gd name="T30" fmla="*/ 1 w 117"/>
                <a:gd name="T31" fmla="*/ 203 h 204"/>
                <a:gd name="T32" fmla="*/ 0 w 117"/>
                <a:gd name="T33" fmla="*/ 204 h 204"/>
                <a:gd name="T34" fmla="*/ 0 w 117"/>
                <a:gd name="T35" fmla="*/ 204 h 204"/>
                <a:gd name="T36" fmla="*/ 20 w 117"/>
                <a:gd name="T37" fmla="*/ 168 h 204"/>
                <a:gd name="T38" fmla="*/ 21 w 117"/>
                <a:gd name="T39" fmla="*/ 169 h 204"/>
                <a:gd name="T40" fmla="*/ 23 w 117"/>
                <a:gd name="T41" fmla="*/ 169 h 204"/>
                <a:gd name="T42" fmla="*/ 23 w 117"/>
                <a:gd name="T43" fmla="*/ 170 h 204"/>
                <a:gd name="T44" fmla="*/ 23 w 117"/>
                <a:gd name="T45" fmla="*/ 170 h 204"/>
                <a:gd name="T46" fmla="*/ 115 w 117"/>
                <a:gd name="T47" fmla="*/ 1 h 204"/>
                <a:gd name="T48" fmla="*/ 116 w 117"/>
                <a:gd name="T49" fmla="*/ 0 h 204"/>
                <a:gd name="T50" fmla="*/ 117 w 117"/>
                <a:gd name="T51" fmla="*/ 1 h 204"/>
                <a:gd name="T52" fmla="*/ 116 w 117"/>
                <a:gd name="T53" fmla="*/ 2 h 204"/>
                <a:gd name="T54" fmla="*/ 116 w 117"/>
                <a:gd name="T55" fmla="*/ 2 h 204"/>
                <a:gd name="T56" fmla="*/ 115 w 117"/>
                <a:gd name="T57" fmla="*/ 1 h 204"/>
                <a:gd name="T58" fmla="*/ 115 w 117"/>
                <a:gd name="T59" fmla="*/ 1 h 204"/>
                <a:gd name="T60" fmla="*/ 104 w 117"/>
                <a:gd name="T61" fmla="*/ 26 h 204"/>
                <a:gd name="T62" fmla="*/ 104 w 117"/>
                <a:gd name="T63" fmla="*/ 25 h 204"/>
                <a:gd name="T64" fmla="*/ 103 w 117"/>
                <a:gd name="T65" fmla="*/ 25 h 204"/>
                <a:gd name="T66" fmla="*/ 103 w 117"/>
                <a:gd name="T67" fmla="*/ 26 h 204"/>
                <a:gd name="T68" fmla="*/ 104 w 117"/>
                <a:gd name="T69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62"/>
            <p:cNvSpPr>
              <a:spLocks noEditPoints="1"/>
            </p:cNvSpPr>
            <p:nvPr/>
          </p:nvSpPr>
          <p:spPr bwMode="auto">
            <a:xfrm>
              <a:off x="7123113" y="2443163"/>
              <a:ext cx="1228725" cy="2122487"/>
            </a:xfrm>
            <a:custGeom>
              <a:avLst/>
              <a:gdLst>
                <a:gd name="T0" fmla="*/ 38 w 106"/>
                <a:gd name="T1" fmla="*/ 123 h 183"/>
                <a:gd name="T2" fmla="*/ 36 w 106"/>
                <a:gd name="T3" fmla="*/ 125 h 183"/>
                <a:gd name="T4" fmla="*/ 33 w 106"/>
                <a:gd name="T5" fmla="*/ 127 h 183"/>
                <a:gd name="T6" fmla="*/ 31 w 106"/>
                <a:gd name="T7" fmla="*/ 127 h 183"/>
                <a:gd name="T8" fmla="*/ 31 w 106"/>
                <a:gd name="T9" fmla="*/ 127 h 183"/>
                <a:gd name="T10" fmla="*/ 32 w 106"/>
                <a:gd name="T11" fmla="*/ 125 h 183"/>
                <a:gd name="T12" fmla="*/ 32 w 106"/>
                <a:gd name="T13" fmla="*/ 125 h 183"/>
                <a:gd name="T14" fmla="*/ 34 w 106"/>
                <a:gd name="T15" fmla="*/ 124 h 183"/>
                <a:gd name="T16" fmla="*/ 35 w 106"/>
                <a:gd name="T17" fmla="*/ 124 h 183"/>
                <a:gd name="T18" fmla="*/ 35 w 106"/>
                <a:gd name="T19" fmla="*/ 123 h 183"/>
                <a:gd name="T20" fmla="*/ 36 w 106"/>
                <a:gd name="T21" fmla="*/ 122 h 183"/>
                <a:gd name="T22" fmla="*/ 37 w 106"/>
                <a:gd name="T23" fmla="*/ 122 h 183"/>
                <a:gd name="T24" fmla="*/ 38 w 106"/>
                <a:gd name="T25" fmla="*/ 123 h 183"/>
                <a:gd name="T26" fmla="*/ 31 w 106"/>
                <a:gd name="T27" fmla="*/ 134 h 183"/>
                <a:gd name="T28" fmla="*/ 30 w 106"/>
                <a:gd name="T29" fmla="*/ 136 h 183"/>
                <a:gd name="T30" fmla="*/ 30 w 106"/>
                <a:gd name="T31" fmla="*/ 136 h 183"/>
                <a:gd name="T32" fmla="*/ 29 w 106"/>
                <a:gd name="T33" fmla="*/ 135 h 183"/>
                <a:gd name="T34" fmla="*/ 28 w 106"/>
                <a:gd name="T35" fmla="*/ 135 h 183"/>
                <a:gd name="T36" fmla="*/ 27 w 106"/>
                <a:gd name="T37" fmla="*/ 134 h 183"/>
                <a:gd name="T38" fmla="*/ 29 w 106"/>
                <a:gd name="T39" fmla="*/ 131 h 183"/>
                <a:gd name="T40" fmla="*/ 29 w 106"/>
                <a:gd name="T41" fmla="*/ 132 h 183"/>
                <a:gd name="T42" fmla="*/ 30 w 106"/>
                <a:gd name="T43" fmla="*/ 133 h 183"/>
                <a:gd name="T44" fmla="*/ 30 w 106"/>
                <a:gd name="T45" fmla="*/ 133 h 183"/>
                <a:gd name="T46" fmla="*/ 31 w 106"/>
                <a:gd name="T47" fmla="*/ 134 h 183"/>
                <a:gd name="T48" fmla="*/ 31 w 106"/>
                <a:gd name="T49" fmla="*/ 134 h 183"/>
                <a:gd name="T50" fmla="*/ 23 w 106"/>
                <a:gd name="T51" fmla="*/ 148 h 183"/>
                <a:gd name="T52" fmla="*/ 3 w 106"/>
                <a:gd name="T53" fmla="*/ 183 h 183"/>
                <a:gd name="T54" fmla="*/ 1 w 106"/>
                <a:gd name="T55" fmla="*/ 181 h 183"/>
                <a:gd name="T56" fmla="*/ 0 w 106"/>
                <a:gd name="T57" fmla="*/ 181 h 183"/>
                <a:gd name="T58" fmla="*/ 21 w 106"/>
                <a:gd name="T59" fmla="*/ 144 h 183"/>
                <a:gd name="T60" fmla="*/ 22 w 106"/>
                <a:gd name="T61" fmla="*/ 144 h 183"/>
                <a:gd name="T62" fmla="*/ 23 w 106"/>
                <a:gd name="T63" fmla="*/ 145 h 183"/>
                <a:gd name="T64" fmla="*/ 23 w 106"/>
                <a:gd name="T65" fmla="*/ 148 h 183"/>
                <a:gd name="T66" fmla="*/ 105 w 106"/>
                <a:gd name="T67" fmla="*/ 1 h 183"/>
                <a:gd name="T68" fmla="*/ 105 w 106"/>
                <a:gd name="T69" fmla="*/ 2 h 183"/>
                <a:gd name="T70" fmla="*/ 105 w 106"/>
                <a:gd name="T71" fmla="*/ 2 h 183"/>
                <a:gd name="T72" fmla="*/ 106 w 106"/>
                <a:gd name="T73" fmla="*/ 2 h 183"/>
                <a:gd name="T74" fmla="*/ 106 w 106"/>
                <a:gd name="T75" fmla="*/ 1 h 183"/>
                <a:gd name="T76" fmla="*/ 106 w 106"/>
                <a:gd name="T77" fmla="*/ 0 h 183"/>
                <a:gd name="T78" fmla="*/ 105 w 106"/>
                <a:gd name="T79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63"/>
            <p:cNvSpPr>
              <a:spLocks noEditPoints="1"/>
            </p:cNvSpPr>
            <p:nvPr/>
          </p:nvSpPr>
          <p:spPr bwMode="auto">
            <a:xfrm>
              <a:off x="7215188" y="3533775"/>
              <a:ext cx="649287" cy="1112837"/>
            </a:xfrm>
            <a:custGeom>
              <a:avLst/>
              <a:gdLst>
                <a:gd name="T0" fmla="*/ 22 w 56"/>
                <a:gd name="T1" fmla="*/ 64 h 96"/>
                <a:gd name="T2" fmla="*/ 4 w 56"/>
                <a:gd name="T3" fmla="*/ 95 h 96"/>
                <a:gd name="T4" fmla="*/ 2 w 56"/>
                <a:gd name="T5" fmla="*/ 95 h 96"/>
                <a:gd name="T6" fmla="*/ 2 w 56"/>
                <a:gd name="T7" fmla="*/ 94 h 96"/>
                <a:gd name="T8" fmla="*/ 3 w 56"/>
                <a:gd name="T9" fmla="*/ 93 h 96"/>
                <a:gd name="T10" fmla="*/ 2 w 56"/>
                <a:gd name="T11" fmla="*/ 93 h 96"/>
                <a:gd name="T12" fmla="*/ 1 w 56"/>
                <a:gd name="T13" fmla="*/ 94 h 96"/>
                <a:gd name="T14" fmla="*/ 0 w 56"/>
                <a:gd name="T15" fmla="*/ 94 h 96"/>
                <a:gd name="T16" fmla="*/ 19 w 56"/>
                <a:gd name="T17" fmla="*/ 61 h 96"/>
                <a:gd name="T18" fmla="*/ 20 w 56"/>
                <a:gd name="T19" fmla="*/ 61 h 96"/>
                <a:gd name="T20" fmla="*/ 21 w 56"/>
                <a:gd name="T21" fmla="*/ 62 h 96"/>
                <a:gd name="T22" fmla="*/ 22 w 56"/>
                <a:gd name="T23" fmla="*/ 63 h 96"/>
                <a:gd name="T24" fmla="*/ 21 w 56"/>
                <a:gd name="T25" fmla="*/ 64 h 96"/>
                <a:gd name="T26" fmla="*/ 22 w 56"/>
                <a:gd name="T27" fmla="*/ 64 h 96"/>
                <a:gd name="T28" fmla="*/ 35 w 56"/>
                <a:gd name="T29" fmla="*/ 34 h 96"/>
                <a:gd name="T30" fmla="*/ 35 w 56"/>
                <a:gd name="T31" fmla="*/ 33 h 96"/>
                <a:gd name="T32" fmla="*/ 35 w 56"/>
                <a:gd name="T33" fmla="*/ 33 h 96"/>
                <a:gd name="T34" fmla="*/ 35 w 56"/>
                <a:gd name="T35" fmla="*/ 34 h 96"/>
                <a:gd name="T36" fmla="*/ 56 w 56"/>
                <a:gd name="T37" fmla="*/ 1 h 96"/>
                <a:gd name="T38" fmla="*/ 55 w 56"/>
                <a:gd name="T39" fmla="*/ 0 h 96"/>
                <a:gd name="T40" fmla="*/ 55 w 56"/>
                <a:gd name="T41" fmla="*/ 1 h 96"/>
                <a:gd name="T42" fmla="*/ 56 w 56"/>
                <a:gd name="T43" fmla="*/ 1 h 96"/>
                <a:gd name="T44" fmla="*/ 37 w 56"/>
                <a:gd name="T45" fmla="*/ 35 h 96"/>
                <a:gd name="T46" fmla="*/ 37 w 56"/>
                <a:gd name="T47" fmla="*/ 35 h 96"/>
                <a:gd name="T48" fmla="*/ 37 w 56"/>
                <a:gd name="T49" fmla="*/ 35 h 96"/>
                <a:gd name="T50" fmla="*/ 37 w 56"/>
                <a:gd name="T51" fmla="*/ 34 h 96"/>
                <a:gd name="T52" fmla="*/ 36 w 56"/>
                <a:gd name="T53" fmla="*/ 34 h 96"/>
                <a:gd name="T54" fmla="*/ 37 w 56"/>
                <a:gd name="T55" fmla="*/ 35 h 96"/>
                <a:gd name="T56" fmla="*/ 2 w 56"/>
                <a:gd name="T57" fmla="*/ 95 h 96"/>
                <a:gd name="T58" fmla="*/ 0 w 56"/>
                <a:gd name="T59" fmla="*/ 95 h 96"/>
                <a:gd name="T60" fmla="*/ 0 w 56"/>
                <a:gd name="T61" fmla="*/ 96 h 96"/>
                <a:gd name="T62" fmla="*/ 2 w 56"/>
                <a:gd name="T63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64"/>
            <p:cNvSpPr>
              <a:spLocks noEditPoints="1"/>
            </p:cNvSpPr>
            <p:nvPr/>
          </p:nvSpPr>
          <p:spPr bwMode="auto">
            <a:xfrm>
              <a:off x="7319963" y="3986213"/>
              <a:ext cx="428625" cy="730250"/>
            </a:xfrm>
            <a:custGeom>
              <a:avLst/>
              <a:gdLst>
                <a:gd name="T0" fmla="*/ 37 w 37"/>
                <a:gd name="T1" fmla="*/ 3 h 63"/>
                <a:gd name="T2" fmla="*/ 37 w 37"/>
                <a:gd name="T3" fmla="*/ 3 h 63"/>
                <a:gd name="T4" fmla="*/ 37 w 37"/>
                <a:gd name="T5" fmla="*/ 3 h 63"/>
                <a:gd name="T6" fmla="*/ 36 w 37"/>
                <a:gd name="T7" fmla="*/ 3 h 63"/>
                <a:gd name="T8" fmla="*/ 37 w 37"/>
                <a:gd name="T9" fmla="*/ 3 h 63"/>
                <a:gd name="T10" fmla="*/ 37 w 37"/>
                <a:gd name="T11" fmla="*/ 3 h 63"/>
                <a:gd name="T12" fmla="*/ 20 w 37"/>
                <a:gd name="T13" fmla="*/ 34 h 63"/>
                <a:gd name="T14" fmla="*/ 4 w 37"/>
                <a:gd name="T15" fmla="*/ 63 h 63"/>
                <a:gd name="T16" fmla="*/ 3 w 37"/>
                <a:gd name="T17" fmla="*/ 63 h 63"/>
                <a:gd name="T18" fmla="*/ 2 w 37"/>
                <a:gd name="T19" fmla="*/ 63 h 63"/>
                <a:gd name="T20" fmla="*/ 2 w 37"/>
                <a:gd name="T21" fmla="*/ 62 h 63"/>
                <a:gd name="T22" fmla="*/ 1 w 37"/>
                <a:gd name="T23" fmla="*/ 62 h 63"/>
                <a:gd name="T24" fmla="*/ 0 w 37"/>
                <a:gd name="T25" fmla="*/ 61 h 63"/>
                <a:gd name="T26" fmla="*/ 0 w 37"/>
                <a:gd name="T27" fmla="*/ 61 h 63"/>
                <a:gd name="T28" fmla="*/ 17 w 37"/>
                <a:gd name="T29" fmla="*/ 31 h 63"/>
                <a:gd name="T30" fmla="*/ 18 w 37"/>
                <a:gd name="T31" fmla="*/ 31 h 63"/>
                <a:gd name="T32" fmla="*/ 18 w 37"/>
                <a:gd name="T33" fmla="*/ 32 h 63"/>
                <a:gd name="T34" fmla="*/ 20 w 37"/>
                <a:gd name="T35" fmla="*/ 34 h 63"/>
                <a:gd name="T36" fmla="*/ 20 w 37"/>
                <a:gd name="T37" fmla="*/ 34 h 63"/>
                <a:gd name="T38" fmla="*/ 34 w 37"/>
                <a:gd name="T39" fmla="*/ 1 h 63"/>
                <a:gd name="T40" fmla="*/ 35 w 37"/>
                <a:gd name="T41" fmla="*/ 0 h 63"/>
                <a:gd name="T42" fmla="*/ 35 w 37"/>
                <a:gd name="T43" fmla="*/ 0 h 63"/>
                <a:gd name="T44" fmla="*/ 35 w 37"/>
                <a:gd name="T45" fmla="*/ 0 h 63"/>
                <a:gd name="T46" fmla="*/ 35 w 37"/>
                <a:gd name="T47" fmla="*/ 1 h 63"/>
                <a:gd name="T48" fmla="*/ 35 w 37"/>
                <a:gd name="T49" fmla="*/ 0 h 63"/>
                <a:gd name="T50" fmla="*/ 35 w 37"/>
                <a:gd name="T51" fmla="*/ 0 h 63"/>
                <a:gd name="T52" fmla="*/ 35 w 37"/>
                <a:gd name="T53" fmla="*/ 1 h 63"/>
                <a:gd name="T54" fmla="*/ 34 w 37"/>
                <a:gd name="T5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65"/>
            <p:cNvSpPr>
              <a:spLocks noEditPoints="1"/>
            </p:cNvSpPr>
            <p:nvPr/>
          </p:nvSpPr>
          <p:spPr bwMode="auto">
            <a:xfrm>
              <a:off x="7400925" y="4541838"/>
              <a:ext cx="150812" cy="290512"/>
            </a:xfrm>
            <a:custGeom>
              <a:avLst/>
              <a:gdLst>
                <a:gd name="T0" fmla="*/ 5 w 13"/>
                <a:gd name="T1" fmla="*/ 22 h 25"/>
                <a:gd name="T2" fmla="*/ 5 w 13"/>
                <a:gd name="T3" fmla="*/ 22 h 25"/>
                <a:gd name="T4" fmla="*/ 4 w 13"/>
                <a:gd name="T5" fmla="*/ 22 h 25"/>
                <a:gd name="T6" fmla="*/ 4 w 13"/>
                <a:gd name="T7" fmla="*/ 23 h 25"/>
                <a:gd name="T8" fmla="*/ 4 w 13"/>
                <a:gd name="T9" fmla="*/ 23 h 25"/>
                <a:gd name="T10" fmla="*/ 3 w 13"/>
                <a:gd name="T11" fmla="*/ 24 h 25"/>
                <a:gd name="T12" fmla="*/ 1 w 13"/>
                <a:gd name="T13" fmla="*/ 25 h 25"/>
                <a:gd name="T14" fmla="*/ 0 w 13"/>
                <a:gd name="T15" fmla="*/ 24 h 25"/>
                <a:gd name="T16" fmla="*/ 0 w 13"/>
                <a:gd name="T17" fmla="*/ 23 h 25"/>
                <a:gd name="T18" fmla="*/ 2 w 13"/>
                <a:gd name="T19" fmla="*/ 19 h 25"/>
                <a:gd name="T20" fmla="*/ 2 w 13"/>
                <a:gd name="T21" fmla="*/ 19 h 25"/>
                <a:gd name="T22" fmla="*/ 3 w 13"/>
                <a:gd name="T23" fmla="*/ 19 h 25"/>
                <a:gd name="T24" fmla="*/ 5 w 13"/>
                <a:gd name="T25" fmla="*/ 19 h 25"/>
                <a:gd name="T26" fmla="*/ 5 w 13"/>
                <a:gd name="T27" fmla="*/ 22 h 25"/>
                <a:gd name="T28" fmla="*/ 5 w 13"/>
                <a:gd name="T29" fmla="*/ 13 h 25"/>
                <a:gd name="T30" fmla="*/ 9 w 13"/>
                <a:gd name="T31" fmla="*/ 6 h 25"/>
                <a:gd name="T32" fmla="*/ 9 w 13"/>
                <a:gd name="T33" fmla="*/ 8 h 25"/>
                <a:gd name="T34" fmla="*/ 8 w 13"/>
                <a:gd name="T35" fmla="*/ 8 h 25"/>
                <a:gd name="T36" fmla="*/ 8 w 13"/>
                <a:gd name="T37" fmla="*/ 10 h 25"/>
                <a:gd name="T38" fmla="*/ 8 w 13"/>
                <a:gd name="T39" fmla="*/ 12 h 25"/>
                <a:gd name="T40" fmla="*/ 7 w 13"/>
                <a:gd name="T41" fmla="*/ 12 h 25"/>
                <a:gd name="T42" fmla="*/ 6 w 13"/>
                <a:gd name="T43" fmla="*/ 13 h 25"/>
                <a:gd name="T44" fmla="*/ 5 w 13"/>
                <a:gd name="T45" fmla="*/ 13 h 25"/>
                <a:gd name="T46" fmla="*/ 10 w 13"/>
                <a:gd name="T47" fmla="*/ 6 h 25"/>
                <a:gd name="T48" fmla="*/ 10 w 13"/>
                <a:gd name="T49" fmla="*/ 5 h 25"/>
                <a:gd name="T50" fmla="*/ 10 w 13"/>
                <a:gd name="T51" fmla="*/ 5 h 25"/>
                <a:gd name="T52" fmla="*/ 10 w 13"/>
                <a:gd name="T53" fmla="*/ 6 h 25"/>
                <a:gd name="T54" fmla="*/ 12 w 13"/>
                <a:gd name="T55" fmla="*/ 2 h 25"/>
                <a:gd name="T56" fmla="*/ 12 w 13"/>
                <a:gd name="T57" fmla="*/ 1 h 25"/>
                <a:gd name="T58" fmla="*/ 12 w 13"/>
                <a:gd name="T59" fmla="*/ 2 h 25"/>
                <a:gd name="T60" fmla="*/ 13 w 13"/>
                <a:gd name="T61" fmla="*/ 0 h 25"/>
                <a:gd name="T62" fmla="*/ 13 w 13"/>
                <a:gd name="T63" fmla="*/ 0 h 25"/>
                <a:gd name="T64" fmla="*/ 13 w 13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1579563" y="1920875"/>
              <a:ext cx="336550" cy="336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29826" y="1961604"/>
              <a:ext cx="502174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1100" b="1" dirty="0">
                <a:solidFill>
                  <a:srgbClr val="1E9FF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608525" y="3584337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46088" y="3606016"/>
              <a:ext cx="413012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1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/>
                <a:t>17%</a:t>
              </a:r>
              <a:endParaRPr lang="en-US" altLang="zh-CN" sz="800" dirty="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6424296" y="2614296"/>
              <a:ext cx="502284" cy="5022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4299" y="2735907"/>
              <a:ext cx="512762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1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48%</a:t>
              </a:r>
              <a:endParaRPr lang="en-US" altLang="zh-CN" sz="1200" dirty="0"/>
            </a:p>
          </p:txBody>
        </p:sp>
        <p:sp>
          <p:nvSpPr>
            <p:cNvPr id="70" name="Oval 66"/>
            <p:cNvSpPr>
              <a:spLocks noChangeArrowheads="1"/>
            </p:cNvSpPr>
            <p:nvPr/>
          </p:nvSpPr>
          <p:spPr bwMode="auto">
            <a:xfrm>
              <a:off x="7120145" y="4263439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7708" y="4285118"/>
              <a:ext cx="413012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 dirty="0">
                <a:solidFill>
                  <a:srgbClr val="1E9FF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4569459" y="3334386"/>
              <a:ext cx="398782" cy="398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49354" y="3412127"/>
              <a:ext cx="501436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8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/>
                <a:t>36%</a:t>
              </a:r>
              <a:endParaRPr lang="en-US" altLang="zh-CN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0"/>
          <p:cNvGrpSpPr/>
          <p:nvPr/>
        </p:nvGrpSpPr>
        <p:grpSpPr bwMode="auto">
          <a:xfrm>
            <a:off x="569913" y="2106613"/>
            <a:ext cx="7964487" cy="2651125"/>
            <a:chOff x="569966" y="2106484"/>
            <a:chExt cx="7964672" cy="2650707"/>
          </a:xfrm>
        </p:grpSpPr>
        <p:sp>
          <p:nvSpPr>
            <p:cNvPr id="4" name="左大括号 3"/>
            <p:cNvSpPr/>
            <p:nvPr/>
          </p:nvSpPr>
          <p:spPr>
            <a:xfrm>
              <a:off x="877948" y="2419172"/>
              <a:ext cx="455623" cy="2231673"/>
            </a:xfrm>
            <a:prstGeom prst="leftBrac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43" name="TextBox 4"/>
            <p:cNvSpPr txBox="1">
              <a:spLocks noChangeArrowheads="1"/>
            </p:cNvSpPr>
            <p:nvPr/>
          </p:nvSpPr>
          <p:spPr bwMode="auto">
            <a:xfrm>
              <a:off x="1331640" y="257540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TextBox 5"/>
            <p:cNvSpPr txBox="1">
              <a:spLocks noChangeArrowheads="1"/>
            </p:cNvSpPr>
            <p:nvPr/>
          </p:nvSpPr>
          <p:spPr bwMode="auto">
            <a:xfrm rot="-5400000">
              <a:off x="272449" y="338061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5" name="TextBox 6"/>
            <p:cNvSpPr txBox="1">
              <a:spLocks noChangeArrowheads="1"/>
            </p:cNvSpPr>
            <p:nvPr/>
          </p:nvSpPr>
          <p:spPr bwMode="auto">
            <a:xfrm>
              <a:off x="1331640" y="297421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TextBox 7"/>
            <p:cNvSpPr txBox="1">
              <a:spLocks noChangeArrowheads="1"/>
            </p:cNvSpPr>
            <p:nvPr/>
          </p:nvSpPr>
          <p:spPr bwMode="auto">
            <a:xfrm>
              <a:off x="1331640" y="337301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TextBox 8"/>
            <p:cNvSpPr txBox="1">
              <a:spLocks noChangeArrowheads="1"/>
            </p:cNvSpPr>
            <p:nvPr/>
          </p:nvSpPr>
          <p:spPr bwMode="auto">
            <a:xfrm>
              <a:off x="1331640" y="377181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8" name="TextBox 9"/>
            <p:cNvSpPr txBox="1">
              <a:spLocks noChangeArrowheads="1"/>
            </p:cNvSpPr>
            <p:nvPr/>
          </p:nvSpPr>
          <p:spPr bwMode="auto">
            <a:xfrm>
              <a:off x="1331640" y="417061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40069" y="2574722"/>
              <a:ext cx="0" cy="190311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340069" y="4477835"/>
              <a:ext cx="617075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340069" y="2574722"/>
              <a:ext cx="6183457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40069" y="2974709"/>
              <a:ext cx="3427493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069" y="3381045"/>
              <a:ext cx="2743264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40069" y="3771508"/>
              <a:ext cx="4799124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40069" y="4169909"/>
              <a:ext cx="1371632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右中括号 21"/>
            <p:cNvSpPr/>
            <p:nvPr/>
          </p:nvSpPr>
          <p:spPr>
            <a:xfrm rot="16200000">
              <a:off x="5416720" y="-663826"/>
              <a:ext cx="46030" cy="6189806"/>
            </a:xfrm>
            <a:prstGeom prst="rightBracke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57" name="TextBox 22"/>
            <p:cNvSpPr txBox="1">
              <a:spLocks noChangeArrowheads="1"/>
            </p:cNvSpPr>
            <p:nvPr/>
          </p:nvSpPr>
          <p:spPr bwMode="auto">
            <a:xfrm>
              <a:off x="4836840" y="210648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025885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083333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767562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25010" y="2574722"/>
              <a:ext cx="0" cy="18904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510825" y="2728686"/>
              <a:ext cx="0" cy="17491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453378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139194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711701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97517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7" name="TextBox 67"/>
            <p:cNvSpPr txBox="1">
              <a:spLocks noChangeArrowheads="1"/>
            </p:cNvSpPr>
            <p:nvPr/>
          </p:nvSpPr>
          <p:spPr bwMode="auto">
            <a:xfrm>
              <a:off x="2574060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TextBox 68"/>
            <p:cNvSpPr txBox="1">
              <a:spLocks noChangeArrowheads="1"/>
            </p:cNvSpPr>
            <p:nvPr/>
          </p:nvSpPr>
          <p:spPr bwMode="auto">
            <a:xfrm>
              <a:off x="3276523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9" name="TextBox 69"/>
            <p:cNvSpPr txBox="1">
              <a:spLocks noChangeArrowheads="1"/>
            </p:cNvSpPr>
            <p:nvPr/>
          </p:nvSpPr>
          <p:spPr bwMode="auto">
            <a:xfrm>
              <a:off x="3978986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0" name="TextBox 70"/>
            <p:cNvSpPr txBox="1">
              <a:spLocks noChangeArrowheads="1"/>
            </p:cNvSpPr>
            <p:nvPr/>
          </p:nvSpPr>
          <p:spPr bwMode="auto">
            <a:xfrm>
              <a:off x="4681449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1" name="TextBox 71"/>
            <p:cNvSpPr txBox="1">
              <a:spLocks noChangeArrowheads="1"/>
            </p:cNvSpPr>
            <p:nvPr/>
          </p:nvSpPr>
          <p:spPr bwMode="auto">
            <a:xfrm>
              <a:off x="5383912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2" name="TextBox 72"/>
            <p:cNvSpPr txBox="1">
              <a:spLocks noChangeArrowheads="1"/>
            </p:cNvSpPr>
            <p:nvPr/>
          </p:nvSpPr>
          <p:spPr bwMode="auto">
            <a:xfrm>
              <a:off x="6086375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3" name="TextBox 73"/>
            <p:cNvSpPr txBox="1">
              <a:spLocks noChangeArrowheads="1"/>
            </p:cNvSpPr>
            <p:nvPr/>
          </p:nvSpPr>
          <p:spPr bwMode="auto">
            <a:xfrm>
              <a:off x="6788838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4" name="TextBox 74"/>
            <p:cNvSpPr txBox="1">
              <a:spLocks noChangeArrowheads="1"/>
            </p:cNvSpPr>
            <p:nvPr/>
          </p:nvSpPr>
          <p:spPr bwMode="auto">
            <a:xfrm>
              <a:off x="7491303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609600" y="5013325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3"/>
          <p:cNvGrpSpPr/>
          <p:nvPr/>
        </p:nvGrpSpPr>
        <p:grpSpPr bwMode="auto">
          <a:xfrm>
            <a:off x="6567488" y="2719388"/>
            <a:ext cx="1874837" cy="1962150"/>
            <a:chOff x="6568216" y="2720028"/>
            <a:chExt cx="1873464" cy="1962201"/>
          </a:xfrm>
        </p:grpSpPr>
        <p:sp>
          <p:nvSpPr>
            <p:cNvPr id="105" name="椭圆形标注 129"/>
            <p:cNvSpPr/>
            <p:nvPr/>
          </p:nvSpPr>
          <p:spPr bwMode="auto">
            <a:xfrm rot="1462463">
              <a:off x="6568216" y="2720028"/>
              <a:ext cx="1873464" cy="1962201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rgbClr val="40D1F7"/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82" name="矩形 131"/>
            <p:cNvSpPr>
              <a:spLocks noChangeArrowheads="1"/>
            </p:cNvSpPr>
            <p:nvPr/>
          </p:nvSpPr>
          <p:spPr bwMode="auto">
            <a:xfrm>
              <a:off x="6904253" y="3496419"/>
              <a:ext cx="1201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5" name="组合 12"/>
          <p:cNvGrpSpPr/>
          <p:nvPr/>
        </p:nvGrpSpPr>
        <p:grpSpPr bwMode="auto">
          <a:xfrm>
            <a:off x="755650" y="2725738"/>
            <a:ext cx="6170613" cy="2730500"/>
            <a:chOff x="755576" y="2726039"/>
            <a:chExt cx="6170612" cy="2730879"/>
          </a:xfrm>
        </p:grpSpPr>
        <p:grpSp>
          <p:nvGrpSpPr>
            <p:cNvPr id="15366" name="组合 1"/>
            <p:cNvGrpSpPr/>
            <p:nvPr/>
          </p:nvGrpSpPr>
          <p:grpSpPr bwMode="auto">
            <a:xfrm>
              <a:off x="2319263" y="2786363"/>
              <a:ext cx="4103688" cy="2392362"/>
              <a:chOff x="3011497" y="1532571"/>
              <a:chExt cx="3852128" cy="2232248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011498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974157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4938306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900965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863624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任意多边形 9"/>
            <p:cNvSpPr/>
            <p:nvPr/>
          </p:nvSpPr>
          <p:spPr>
            <a:xfrm>
              <a:off x="1319139" y="3024530"/>
              <a:ext cx="5114924" cy="1644878"/>
            </a:xfrm>
            <a:custGeom>
              <a:avLst/>
              <a:gdLst>
                <a:gd name="connsiteX0" fmla="*/ 0 w 4823460"/>
                <a:gd name="connsiteY0" fmla="*/ 1348740 h 1531620"/>
                <a:gd name="connsiteX1" fmla="*/ 22860 w 4823460"/>
                <a:gd name="connsiteY1" fmla="*/ 1028700 h 1531620"/>
                <a:gd name="connsiteX2" fmla="*/ 967740 w 4823460"/>
                <a:gd name="connsiteY2" fmla="*/ 464820 h 1531620"/>
                <a:gd name="connsiteX3" fmla="*/ 1440180 w 4823460"/>
                <a:gd name="connsiteY3" fmla="*/ 685800 h 1531620"/>
                <a:gd name="connsiteX4" fmla="*/ 1927860 w 4823460"/>
                <a:gd name="connsiteY4" fmla="*/ 563880 h 1531620"/>
                <a:gd name="connsiteX5" fmla="*/ 2385060 w 4823460"/>
                <a:gd name="connsiteY5" fmla="*/ 922020 h 1531620"/>
                <a:gd name="connsiteX6" fmla="*/ 2895600 w 4823460"/>
                <a:gd name="connsiteY6" fmla="*/ 1013460 h 1531620"/>
                <a:gd name="connsiteX7" fmla="*/ 3329940 w 4823460"/>
                <a:gd name="connsiteY7" fmla="*/ 762000 h 1531620"/>
                <a:gd name="connsiteX8" fmla="*/ 3848100 w 4823460"/>
                <a:gd name="connsiteY8" fmla="*/ 243840 h 1531620"/>
                <a:gd name="connsiteX9" fmla="*/ 4320540 w 4823460"/>
                <a:gd name="connsiteY9" fmla="*/ 617220 h 1531620"/>
                <a:gd name="connsiteX10" fmla="*/ 4823460 w 4823460"/>
                <a:gd name="connsiteY10" fmla="*/ 0 h 1531620"/>
                <a:gd name="connsiteX11" fmla="*/ 4800600 w 4823460"/>
                <a:gd name="connsiteY11" fmla="*/ 1493520 h 1531620"/>
                <a:gd name="connsiteX12" fmla="*/ 4320540 w 4823460"/>
                <a:gd name="connsiteY12" fmla="*/ 1371600 h 1531620"/>
                <a:gd name="connsiteX13" fmla="*/ 3848100 w 4823460"/>
                <a:gd name="connsiteY13" fmla="*/ 1531620 h 1531620"/>
                <a:gd name="connsiteX14" fmla="*/ 3337560 w 4823460"/>
                <a:gd name="connsiteY14" fmla="*/ 1409700 h 1531620"/>
                <a:gd name="connsiteX15" fmla="*/ 2887980 w 4823460"/>
                <a:gd name="connsiteY15" fmla="*/ 1356360 h 1531620"/>
                <a:gd name="connsiteX16" fmla="*/ 2385060 w 4823460"/>
                <a:gd name="connsiteY16" fmla="*/ 1455420 h 1531620"/>
                <a:gd name="connsiteX17" fmla="*/ 1920240 w 4823460"/>
                <a:gd name="connsiteY17" fmla="*/ 1478280 h 1531620"/>
                <a:gd name="connsiteX18" fmla="*/ 1440180 w 4823460"/>
                <a:gd name="connsiteY18" fmla="*/ 1341120 h 1531620"/>
                <a:gd name="connsiteX19" fmla="*/ 944880 w 4823460"/>
                <a:gd name="connsiteY19" fmla="*/ 1264920 h 1531620"/>
                <a:gd name="connsiteX20" fmla="*/ 0 w 4823460"/>
                <a:gd name="connsiteY20" fmla="*/ 1348740 h 1531620"/>
                <a:gd name="connsiteX0-1" fmla="*/ 7620 w 4800600"/>
                <a:gd name="connsiteY0-2" fmla="*/ 1348740 h 1531620"/>
                <a:gd name="connsiteX1-3" fmla="*/ 0 w 4800600"/>
                <a:gd name="connsiteY1-4" fmla="*/ 1028700 h 1531620"/>
                <a:gd name="connsiteX2-5" fmla="*/ 944880 w 4800600"/>
                <a:gd name="connsiteY2-6" fmla="*/ 464820 h 1531620"/>
                <a:gd name="connsiteX3-7" fmla="*/ 1417320 w 4800600"/>
                <a:gd name="connsiteY3-8" fmla="*/ 685800 h 1531620"/>
                <a:gd name="connsiteX4-9" fmla="*/ 1905000 w 4800600"/>
                <a:gd name="connsiteY4-10" fmla="*/ 563880 h 1531620"/>
                <a:gd name="connsiteX5-11" fmla="*/ 2362200 w 4800600"/>
                <a:gd name="connsiteY5-12" fmla="*/ 922020 h 1531620"/>
                <a:gd name="connsiteX6-13" fmla="*/ 2872740 w 4800600"/>
                <a:gd name="connsiteY6-14" fmla="*/ 1013460 h 1531620"/>
                <a:gd name="connsiteX7-15" fmla="*/ 3307080 w 4800600"/>
                <a:gd name="connsiteY7-16" fmla="*/ 762000 h 1531620"/>
                <a:gd name="connsiteX8-17" fmla="*/ 3825240 w 4800600"/>
                <a:gd name="connsiteY8-18" fmla="*/ 243840 h 1531620"/>
                <a:gd name="connsiteX9-19" fmla="*/ 4297680 w 4800600"/>
                <a:gd name="connsiteY9-20" fmla="*/ 617220 h 1531620"/>
                <a:gd name="connsiteX10-21" fmla="*/ 4800600 w 4800600"/>
                <a:gd name="connsiteY10-22" fmla="*/ 0 h 1531620"/>
                <a:gd name="connsiteX11-23" fmla="*/ 4777740 w 4800600"/>
                <a:gd name="connsiteY11-24" fmla="*/ 1493520 h 1531620"/>
                <a:gd name="connsiteX12-25" fmla="*/ 4297680 w 4800600"/>
                <a:gd name="connsiteY12-26" fmla="*/ 1371600 h 1531620"/>
                <a:gd name="connsiteX13-27" fmla="*/ 3825240 w 4800600"/>
                <a:gd name="connsiteY13-28" fmla="*/ 1531620 h 1531620"/>
                <a:gd name="connsiteX14-29" fmla="*/ 3314700 w 4800600"/>
                <a:gd name="connsiteY14-30" fmla="*/ 1409700 h 1531620"/>
                <a:gd name="connsiteX15-31" fmla="*/ 2865120 w 4800600"/>
                <a:gd name="connsiteY15-32" fmla="*/ 1356360 h 1531620"/>
                <a:gd name="connsiteX16-33" fmla="*/ 2362200 w 4800600"/>
                <a:gd name="connsiteY16-34" fmla="*/ 1455420 h 1531620"/>
                <a:gd name="connsiteX17-35" fmla="*/ 1897380 w 4800600"/>
                <a:gd name="connsiteY17-36" fmla="*/ 1478280 h 1531620"/>
                <a:gd name="connsiteX18-37" fmla="*/ 1417320 w 4800600"/>
                <a:gd name="connsiteY18-38" fmla="*/ 1341120 h 1531620"/>
                <a:gd name="connsiteX19-39" fmla="*/ 922020 w 4800600"/>
                <a:gd name="connsiteY19-40" fmla="*/ 1264920 h 1531620"/>
                <a:gd name="connsiteX20-41" fmla="*/ 7620 w 4800600"/>
                <a:gd name="connsiteY20-42" fmla="*/ 1348740 h 1531620"/>
                <a:gd name="connsiteX0-43" fmla="*/ 7620 w 4800600"/>
                <a:gd name="connsiteY0-44" fmla="*/ 1348740 h 1531620"/>
                <a:gd name="connsiteX1-45" fmla="*/ 0 w 4800600"/>
                <a:gd name="connsiteY1-46" fmla="*/ 1028700 h 1531620"/>
                <a:gd name="connsiteX2-47" fmla="*/ 944880 w 4800600"/>
                <a:gd name="connsiteY2-48" fmla="*/ 464820 h 1531620"/>
                <a:gd name="connsiteX3-49" fmla="*/ 1417320 w 4800600"/>
                <a:gd name="connsiteY3-50" fmla="*/ 685800 h 1531620"/>
                <a:gd name="connsiteX4-51" fmla="*/ 1905000 w 4800600"/>
                <a:gd name="connsiteY4-52" fmla="*/ 563880 h 1531620"/>
                <a:gd name="connsiteX5-53" fmla="*/ 2362200 w 4800600"/>
                <a:gd name="connsiteY5-54" fmla="*/ 922020 h 1531620"/>
                <a:gd name="connsiteX6-55" fmla="*/ 2870359 w 4800600"/>
                <a:gd name="connsiteY6-56" fmla="*/ 1042035 h 1531620"/>
                <a:gd name="connsiteX7-57" fmla="*/ 3307080 w 4800600"/>
                <a:gd name="connsiteY7-58" fmla="*/ 762000 h 1531620"/>
                <a:gd name="connsiteX8-59" fmla="*/ 3825240 w 4800600"/>
                <a:gd name="connsiteY8-60" fmla="*/ 243840 h 1531620"/>
                <a:gd name="connsiteX9-61" fmla="*/ 4297680 w 4800600"/>
                <a:gd name="connsiteY9-62" fmla="*/ 617220 h 1531620"/>
                <a:gd name="connsiteX10-63" fmla="*/ 4800600 w 4800600"/>
                <a:gd name="connsiteY10-64" fmla="*/ 0 h 1531620"/>
                <a:gd name="connsiteX11-65" fmla="*/ 4777740 w 4800600"/>
                <a:gd name="connsiteY11-66" fmla="*/ 1493520 h 1531620"/>
                <a:gd name="connsiteX12-67" fmla="*/ 4297680 w 4800600"/>
                <a:gd name="connsiteY12-68" fmla="*/ 1371600 h 1531620"/>
                <a:gd name="connsiteX13-69" fmla="*/ 3825240 w 4800600"/>
                <a:gd name="connsiteY13-70" fmla="*/ 1531620 h 1531620"/>
                <a:gd name="connsiteX14-71" fmla="*/ 3314700 w 4800600"/>
                <a:gd name="connsiteY14-72" fmla="*/ 1409700 h 1531620"/>
                <a:gd name="connsiteX15-73" fmla="*/ 2865120 w 4800600"/>
                <a:gd name="connsiteY15-74" fmla="*/ 1356360 h 1531620"/>
                <a:gd name="connsiteX16-75" fmla="*/ 2362200 w 4800600"/>
                <a:gd name="connsiteY16-76" fmla="*/ 1455420 h 1531620"/>
                <a:gd name="connsiteX17-77" fmla="*/ 1897380 w 4800600"/>
                <a:gd name="connsiteY17-78" fmla="*/ 1478280 h 1531620"/>
                <a:gd name="connsiteX18-79" fmla="*/ 1417320 w 4800600"/>
                <a:gd name="connsiteY18-80" fmla="*/ 1341120 h 1531620"/>
                <a:gd name="connsiteX19-81" fmla="*/ 922020 w 4800600"/>
                <a:gd name="connsiteY19-82" fmla="*/ 1264920 h 1531620"/>
                <a:gd name="connsiteX20-83" fmla="*/ 7620 w 4800600"/>
                <a:gd name="connsiteY20-84" fmla="*/ 1348740 h 1531620"/>
                <a:gd name="connsiteX0-85" fmla="*/ 7620 w 4800600"/>
                <a:gd name="connsiteY0-86" fmla="*/ 1348740 h 1531620"/>
                <a:gd name="connsiteX1-87" fmla="*/ 0 w 4800600"/>
                <a:gd name="connsiteY1-88" fmla="*/ 1028700 h 1531620"/>
                <a:gd name="connsiteX2-89" fmla="*/ 944880 w 4800600"/>
                <a:gd name="connsiteY2-90" fmla="*/ 464820 h 1531620"/>
                <a:gd name="connsiteX3-91" fmla="*/ 1417320 w 4800600"/>
                <a:gd name="connsiteY3-92" fmla="*/ 685800 h 1531620"/>
                <a:gd name="connsiteX4-93" fmla="*/ 1905000 w 4800600"/>
                <a:gd name="connsiteY4-94" fmla="*/ 563880 h 1531620"/>
                <a:gd name="connsiteX5-95" fmla="*/ 2386012 w 4800600"/>
                <a:gd name="connsiteY5-96" fmla="*/ 931545 h 1531620"/>
                <a:gd name="connsiteX6-97" fmla="*/ 2870359 w 4800600"/>
                <a:gd name="connsiteY6-98" fmla="*/ 1042035 h 1531620"/>
                <a:gd name="connsiteX7-99" fmla="*/ 3307080 w 4800600"/>
                <a:gd name="connsiteY7-100" fmla="*/ 762000 h 1531620"/>
                <a:gd name="connsiteX8-101" fmla="*/ 3825240 w 4800600"/>
                <a:gd name="connsiteY8-102" fmla="*/ 243840 h 1531620"/>
                <a:gd name="connsiteX9-103" fmla="*/ 4297680 w 4800600"/>
                <a:gd name="connsiteY9-104" fmla="*/ 617220 h 1531620"/>
                <a:gd name="connsiteX10-105" fmla="*/ 4800600 w 4800600"/>
                <a:gd name="connsiteY10-106" fmla="*/ 0 h 1531620"/>
                <a:gd name="connsiteX11-107" fmla="*/ 4777740 w 4800600"/>
                <a:gd name="connsiteY11-108" fmla="*/ 1493520 h 1531620"/>
                <a:gd name="connsiteX12-109" fmla="*/ 4297680 w 4800600"/>
                <a:gd name="connsiteY12-110" fmla="*/ 1371600 h 1531620"/>
                <a:gd name="connsiteX13-111" fmla="*/ 3825240 w 4800600"/>
                <a:gd name="connsiteY13-112" fmla="*/ 1531620 h 1531620"/>
                <a:gd name="connsiteX14-113" fmla="*/ 3314700 w 4800600"/>
                <a:gd name="connsiteY14-114" fmla="*/ 1409700 h 1531620"/>
                <a:gd name="connsiteX15-115" fmla="*/ 2865120 w 4800600"/>
                <a:gd name="connsiteY15-116" fmla="*/ 1356360 h 1531620"/>
                <a:gd name="connsiteX16-117" fmla="*/ 2362200 w 4800600"/>
                <a:gd name="connsiteY16-118" fmla="*/ 1455420 h 1531620"/>
                <a:gd name="connsiteX17-119" fmla="*/ 1897380 w 4800600"/>
                <a:gd name="connsiteY17-120" fmla="*/ 1478280 h 1531620"/>
                <a:gd name="connsiteX18-121" fmla="*/ 1417320 w 4800600"/>
                <a:gd name="connsiteY18-122" fmla="*/ 1341120 h 1531620"/>
                <a:gd name="connsiteX19-123" fmla="*/ 922020 w 4800600"/>
                <a:gd name="connsiteY19-124" fmla="*/ 1264920 h 1531620"/>
                <a:gd name="connsiteX20-125" fmla="*/ 7620 w 4800600"/>
                <a:gd name="connsiteY20-126" fmla="*/ 1348740 h 1531620"/>
                <a:gd name="connsiteX0-127" fmla="*/ 7620 w 4800600"/>
                <a:gd name="connsiteY0-128" fmla="*/ 1348740 h 1531620"/>
                <a:gd name="connsiteX1-129" fmla="*/ 0 w 4800600"/>
                <a:gd name="connsiteY1-130" fmla="*/ 1028700 h 1531620"/>
                <a:gd name="connsiteX2-131" fmla="*/ 944880 w 4800600"/>
                <a:gd name="connsiteY2-132" fmla="*/ 464820 h 1531620"/>
                <a:gd name="connsiteX3-133" fmla="*/ 1417320 w 4800600"/>
                <a:gd name="connsiteY3-134" fmla="*/ 685800 h 1531620"/>
                <a:gd name="connsiteX4-135" fmla="*/ 1905000 w 4800600"/>
                <a:gd name="connsiteY4-136" fmla="*/ 563880 h 1531620"/>
                <a:gd name="connsiteX5-137" fmla="*/ 2369343 w 4800600"/>
                <a:gd name="connsiteY5-138" fmla="*/ 941070 h 1531620"/>
                <a:gd name="connsiteX6-139" fmla="*/ 2870359 w 4800600"/>
                <a:gd name="connsiteY6-140" fmla="*/ 1042035 h 1531620"/>
                <a:gd name="connsiteX7-141" fmla="*/ 3307080 w 4800600"/>
                <a:gd name="connsiteY7-142" fmla="*/ 762000 h 1531620"/>
                <a:gd name="connsiteX8-143" fmla="*/ 3825240 w 4800600"/>
                <a:gd name="connsiteY8-144" fmla="*/ 243840 h 1531620"/>
                <a:gd name="connsiteX9-145" fmla="*/ 4297680 w 4800600"/>
                <a:gd name="connsiteY9-146" fmla="*/ 617220 h 1531620"/>
                <a:gd name="connsiteX10-147" fmla="*/ 4800600 w 4800600"/>
                <a:gd name="connsiteY10-148" fmla="*/ 0 h 1531620"/>
                <a:gd name="connsiteX11-149" fmla="*/ 4777740 w 4800600"/>
                <a:gd name="connsiteY11-150" fmla="*/ 1493520 h 1531620"/>
                <a:gd name="connsiteX12-151" fmla="*/ 4297680 w 4800600"/>
                <a:gd name="connsiteY12-152" fmla="*/ 1371600 h 1531620"/>
                <a:gd name="connsiteX13-153" fmla="*/ 3825240 w 4800600"/>
                <a:gd name="connsiteY13-154" fmla="*/ 1531620 h 1531620"/>
                <a:gd name="connsiteX14-155" fmla="*/ 3314700 w 4800600"/>
                <a:gd name="connsiteY14-156" fmla="*/ 1409700 h 1531620"/>
                <a:gd name="connsiteX15-157" fmla="*/ 2865120 w 4800600"/>
                <a:gd name="connsiteY15-158" fmla="*/ 1356360 h 1531620"/>
                <a:gd name="connsiteX16-159" fmla="*/ 2362200 w 4800600"/>
                <a:gd name="connsiteY16-160" fmla="*/ 1455420 h 1531620"/>
                <a:gd name="connsiteX17-161" fmla="*/ 1897380 w 4800600"/>
                <a:gd name="connsiteY17-162" fmla="*/ 1478280 h 1531620"/>
                <a:gd name="connsiteX18-163" fmla="*/ 1417320 w 4800600"/>
                <a:gd name="connsiteY18-164" fmla="*/ 1341120 h 1531620"/>
                <a:gd name="connsiteX19-165" fmla="*/ 922020 w 4800600"/>
                <a:gd name="connsiteY19-166" fmla="*/ 1264920 h 1531620"/>
                <a:gd name="connsiteX20-167" fmla="*/ 7620 w 4800600"/>
                <a:gd name="connsiteY20-168" fmla="*/ 1348740 h 1531620"/>
                <a:gd name="connsiteX0-169" fmla="*/ 7620 w 4800600"/>
                <a:gd name="connsiteY0-170" fmla="*/ 1348740 h 1531620"/>
                <a:gd name="connsiteX1-171" fmla="*/ 0 w 4800600"/>
                <a:gd name="connsiteY1-172" fmla="*/ 1028700 h 1531620"/>
                <a:gd name="connsiteX2-173" fmla="*/ 944880 w 4800600"/>
                <a:gd name="connsiteY2-174" fmla="*/ 464820 h 1531620"/>
                <a:gd name="connsiteX3-175" fmla="*/ 1407795 w 4800600"/>
                <a:gd name="connsiteY3-176" fmla="*/ 711993 h 1531620"/>
                <a:gd name="connsiteX4-177" fmla="*/ 1905000 w 4800600"/>
                <a:gd name="connsiteY4-178" fmla="*/ 563880 h 1531620"/>
                <a:gd name="connsiteX5-179" fmla="*/ 2369343 w 4800600"/>
                <a:gd name="connsiteY5-180" fmla="*/ 941070 h 1531620"/>
                <a:gd name="connsiteX6-181" fmla="*/ 2870359 w 4800600"/>
                <a:gd name="connsiteY6-182" fmla="*/ 1042035 h 1531620"/>
                <a:gd name="connsiteX7-183" fmla="*/ 3307080 w 4800600"/>
                <a:gd name="connsiteY7-184" fmla="*/ 762000 h 1531620"/>
                <a:gd name="connsiteX8-185" fmla="*/ 3825240 w 4800600"/>
                <a:gd name="connsiteY8-186" fmla="*/ 243840 h 1531620"/>
                <a:gd name="connsiteX9-187" fmla="*/ 4297680 w 4800600"/>
                <a:gd name="connsiteY9-188" fmla="*/ 617220 h 1531620"/>
                <a:gd name="connsiteX10-189" fmla="*/ 4800600 w 4800600"/>
                <a:gd name="connsiteY10-190" fmla="*/ 0 h 1531620"/>
                <a:gd name="connsiteX11-191" fmla="*/ 4777740 w 4800600"/>
                <a:gd name="connsiteY11-192" fmla="*/ 1493520 h 1531620"/>
                <a:gd name="connsiteX12-193" fmla="*/ 4297680 w 4800600"/>
                <a:gd name="connsiteY12-194" fmla="*/ 1371600 h 1531620"/>
                <a:gd name="connsiteX13-195" fmla="*/ 3825240 w 4800600"/>
                <a:gd name="connsiteY13-196" fmla="*/ 1531620 h 1531620"/>
                <a:gd name="connsiteX14-197" fmla="*/ 3314700 w 4800600"/>
                <a:gd name="connsiteY14-198" fmla="*/ 1409700 h 1531620"/>
                <a:gd name="connsiteX15-199" fmla="*/ 2865120 w 4800600"/>
                <a:gd name="connsiteY15-200" fmla="*/ 1356360 h 1531620"/>
                <a:gd name="connsiteX16-201" fmla="*/ 2362200 w 4800600"/>
                <a:gd name="connsiteY16-202" fmla="*/ 1455420 h 1531620"/>
                <a:gd name="connsiteX17-203" fmla="*/ 1897380 w 4800600"/>
                <a:gd name="connsiteY17-204" fmla="*/ 1478280 h 1531620"/>
                <a:gd name="connsiteX18-205" fmla="*/ 1417320 w 4800600"/>
                <a:gd name="connsiteY18-206" fmla="*/ 1341120 h 1531620"/>
                <a:gd name="connsiteX19-207" fmla="*/ 922020 w 4800600"/>
                <a:gd name="connsiteY19-208" fmla="*/ 1264920 h 1531620"/>
                <a:gd name="connsiteX20-209" fmla="*/ 7620 w 4800600"/>
                <a:gd name="connsiteY20-210" fmla="*/ 1348740 h 1531620"/>
                <a:gd name="connsiteX0-211" fmla="*/ 7620 w 4800600"/>
                <a:gd name="connsiteY0-212" fmla="*/ 1348740 h 1531620"/>
                <a:gd name="connsiteX1-213" fmla="*/ 0 w 4800600"/>
                <a:gd name="connsiteY1-214" fmla="*/ 1028700 h 1531620"/>
                <a:gd name="connsiteX2-215" fmla="*/ 925830 w 4800600"/>
                <a:gd name="connsiteY2-216" fmla="*/ 474345 h 1531620"/>
                <a:gd name="connsiteX3-217" fmla="*/ 1407795 w 4800600"/>
                <a:gd name="connsiteY3-218" fmla="*/ 711993 h 1531620"/>
                <a:gd name="connsiteX4-219" fmla="*/ 1905000 w 4800600"/>
                <a:gd name="connsiteY4-220" fmla="*/ 563880 h 1531620"/>
                <a:gd name="connsiteX5-221" fmla="*/ 2369343 w 4800600"/>
                <a:gd name="connsiteY5-222" fmla="*/ 941070 h 1531620"/>
                <a:gd name="connsiteX6-223" fmla="*/ 2870359 w 4800600"/>
                <a:gd name="connsiteY6-224" fmla="*/ 1042035 h 1531620"/>
                <a:gd name="connsiteX7-225" fmla="*/ 3307080 w 4800600"/>
                <a:gd name="connsiteY7-226" fmla="*/ 762000 h 1531620"/>
                <a:gd name="connsiteX8-227" fmla="*/ 3825240 w 4800600"/>
                <a:gd name="connsiteY8-228" fmla="*/ 243840 h 1531620"/>
                <a:gd name="connsiteX9-229" fmla="*/ 4297680 w 4800600"/>
                <a:gd name="connsiteY9-230" fmla="*/ 617220 h 1531620"/>
                <a:gd name="connsiteX10-231" fmla="*/ 4800600 w 4800600"/>
                <a:gd name="connsiteY10-232" fmla="*/ 0 h 1531620"/>
                <a:gd name="connsiteX11-233" fmla="*/ 4777740 w 4800600"/>
                <a:gd name="connsiteY11-234" fmla="*/ 1493520 h 1531620"/>
                <a:gd name="connsiteX12-235" fmla="*/ 4297680 w 4800600"/>
                <a:gd name="connsiteY12-236" fmla="*/ 1371600 h 1531620"/>
                <a:gd name="connsiteX13-237" fmla="*/ 3825240 w 4800600"/>
                <a:gd name="connsiteY13-238" fmla="*/ 1531620 h 1531620"/>
                <a:gd name="connsiteX14-239" fmla="*/ 3314700 w 4800600"/>
                <a:gd name="connsiteY14-240" fmla="*/ 1409700 h 1531620"/>
                <a:gd name="connsiteX15-241" fmla="*/ 2865120 w 4800600"/>
                <a:gd name="connsiteY15-242" fmla="*/ 1356360 h 1531620"/>
                <a:gd name="connsiteX16-243" fmla="*/ 2362200 w 4800600"/>
                <a:gd name="connsiteY16-244" fmla="*/ 1455420 h 1531620"/>
                <a:gd name="connsiteX17-245" fmla="*/ 1897380 w 4800600"/>
                <a:gd name="connsiteY17-246" fmla="*/ 1478280 h 1531620"/>
                <a:gd name="connsiteX18-247" fmla="*/ 1417320 w 4800600"/>
                <a:gd name="connsiteY18-248" fmla="*/ 1341120 h 1531620"/>
                <a:gd name="connsiteX19-249" fmla="*/ 922020 w 4800600"/>
                <a:gd name="connsiteY19-250" fmla="*/ 1264920 h 1531620"/>
                <a:gd name="connsiteX20-251" fmla="*/ 7620 w 4800600"/>
                <a:gd name="connsiteY20-252" fmla="*/ 1348740 h 1531620"/>
                <a:gd name="connsiteX0-253" fmla="*/ 7620 w 4800600"/>
                <a:gd name="connsiteY0-254" fmla="*/ 1348740 h 1531620"/>
                <a:gd name="connsiteX1-255" fmla="*/ 0 w 4800600"/>
                <a:gd name="connsiteY1-256" fmla="*/ 1028700 h 1531620"/>
                <a:gd name="connsiteX2-257" fmla="*/ 925830 w 4800600"/>
                <a:gd name="connsiteY2-258" fmla="*/ 474345 h 1531620"/>
                <a:gd name="connsiteX3-259" fmla="*/ 1407795 w 4800600"/>
                <a:gd name="connsiteY3-260" fmla="*/ 711993 h 1531620"/>
                <a:gd name="connsiteX4-261" fmla="*/ 1905000 w 4800600"/>
                <a:gd name="connsiteY4-262" fmla="*/ 563880 h 1531620"/>
                <a:gd name="connsiteX5-263" fmla="*/ 2369343 w 4800600"/>
                <a:gd name="connsiteY5-264" fmla="*/ 941070 h 1531620"/>
                <a:gd name="connsiteX6-265" fmla="*/ 2870359 w 4800600"/>
                <a:gd name="connsiteY6-266" fmla="*/ 1042035 h 1531620"/>
                <a:gd name="connsiteX7-267" fmla="*/ 3307080 w 4800600"/>
                <a:gd name="connsiteY7-268" fmla="*/ 762000 h 1531620"/>
                <a:gd name="connsiteX8-269" fmla="*/ 3825240 w 4800600"/>
                <a:gd name="connsiteY8-270" fmla="*/ 243840 h 1531620"/>
                <a:gd name="connsiteX9-271" fmla="*/ 4297680 w 4800600"/>
                <a:gd name="connsiteY9-272" fmla="*/ 617220 h 1531620"/>
                <a:gd name="connsiteX10-273" fmla="*/ 4800600 w 4800600"/>
                <a:gd name="connsiteY10-274" fmla="*/ 0 h 1531620"/>
                <a:gd name="connsiteX11-275" fmla="*/ 4777740 w 4800600"/>
                <a:gd name="connsiteY11-276" fmla="*/ 1493520 h 1531620"/>
                <a:gd name="connsiteX12-277" fmla="*/ 4297680 w 4800600"/>
                <a:gd name="connsiteY12-278" fmla="*/ 1371600 h 1531620"/>
                <a:gd name="connsiteX13-279" fmla="*/ 3825240 w 4800600"/>
                <a:gd name="connsiteY13-280" fmla="*/ 1531620 h 1531620"/>
                <a:gd name="connsiteX14-281" fmla="*/ 3314700 w 4800600"/>
                <a:gd name="connsiteY14-282" fmla="*/ 1409700 h 1531620"/>
                <a:gd name="connsiteX15-283" fmla="*/ 2865120 w 4800600"/>
                <a:gd name="connsiteY15-284" fmla="*/ 1356360 h 1531620"/>
                <a:gd name="connsiteX16-285" fmla="*/ 2362200 w 4800600"/>
                <a:gd name="connsiteY16-286" fmla="*/ 1455420 h 1531620"/>
                <a:gd name="connsiteX17-287" fmla="*/ 1897380 w 4800600"/>
                <a:gd name="connsiteY17-288" fmla="*/ 1478280 h 1531620"/>
                <a:gd name="connsiteX18-289" fmla="*/ 1417320 w 4800600"/>
                <a:gd name="connsiteY18-290" fmla="*/ 1341120 h 1531620"/>
                <a:gd name="connsiteX19-291" fmla="*/ 938689 w 4800600"/>
                <a:gd name="connsiteY19-292" fmla="*/ 1272063 h 1531620"/>
                <a:gd name="connsiteX20-293" fmla="*/ 7620 w 4800600"/>
                <a:gd name="connsiteY20-294" fmla="*/ 1348740 h 1531620"/>
                <a:gd name="connsiteX0-295" fmla="*/ 7620 w 4800600"/>
                <a:gd name="connsiteY0-296" fmla="*/ 1348740 h 1543527"/>
                <a:gd name="connsiteX1-297" fmla="*/ 0 w 4800600"/>
                <a:gd name="connsiteY1-298" fmla="*/ 1028700 h 1543527"/>
                <a:gd name="connsiteX2-299" fmla="*/ 925830 w 4800600"/>
                <a:gd name="connsiteY2-300" fmla="*/ 474345 h 1543527"/>
                <a:gd name="connsiteX3-301" fmla="*/ 1407795 w 4800600"/>
                <a:gd name="connsiteY3-302" fmla="*/ 711993 h 1543527"/>
                <a:gd name="connsiteX4-303" fmla="*/ 1905000 w 4800600"/>
                <a:gd name="connsiteY4-304" fmla="*/ 563880 h 1543527"/>
                <a:gd name="connsiteX5-305" fmla="*/ 2369343 w 4800600"/>
                <a:gd name="connsiteY5-306" fmla="*/ 941070 h 1543527"/>
                <a:gd name="connsiteX6-307" fmla="*/ 2870359 w 4800600"/>
                <a:gd name="connsiteY6-308" fmla="*/ 1042035 h 1543527"/>
                <a:gd name="connsiteX7-309" fmla="*/ 3307080 w 4800600"/>
                <a:gd name="connsiteY7-310" fmla="*/ 762000 h 1543527"/>
                <a:gd name="connsiteX8-311" fmla="*/ 3825240 w 4800600"/>
                <a:gd name="connsiteY8-312" fmla="*/ 243840 h 1543527"/>
                <a:gd name="connsiteX9-313" fmla="*/ 4297680 w 4800600"/>
                <a:gd name="connsiteY9-314" fmla="*/ 617220 h 1543527"/>
                <a:gd name="connsiteX10-315" fmla="*/ 4800600 w 4800600"/>
                <a:gd name="connsiteY10-316" fmla="*/ 0 h 1543527"/>
                <a:gd name="connsiteX11-317" fmla="*/ 4777740 w 4800600"/>
                <a:gd name="connsiteY11-318" fmla="*/ 1493520 h 1543527"/>
                <a:gd name="connsiteX12-319" fmla="*/ 4297680 w 4800600"/>
                <a:gd name="connsiteY12-320" fmla="*/ 1371600 h 1543527"/>
                <a:gd name="connsiteX13-321" fmla="*/ 3830003 w 4800600"/>
                <a:gd name="connsiteY13-322" fmla="*/ 1543527 h 1543527"/>
                <a:gd name="connsiteX14-323" fmla="*/ 3314700 w 4800600"/>
                <a:gd name="connsiteY14-324" fmla="*/ 1409700 h 1543527"/>
                <a:gd name="connsiteX15-325" fmla="*/ 2865120 w 4800600"/>
                <a:gd name="connsiteY15-326" fmla="*/ 1356360 h 1543527"/>
                <a:gd name="connsiteX16-327" fmla="*/ 2362200 w 4800600"/>
                <a:gd name="connsiteY16-328" fmla="*/ 1455420 h 1543527"/>
                <a:gd name="connsiteX17-329" fmla="*/ 1897380 w 4800600"/>
                <a:gd name="connsiteY17-330" fmla="*/ 1478280 h 1543527"/>
                <a:gd name="connsiteX18-331" fmla="*/ 1417320 w 4800600"/>
                <a:gd name="connsiteY18-332" fmla="*/ 1341120 h 1543527"/>
                <a:gd name="connsiteX19-333" fmla="*/ 938689 w 4800600"/>
                <a:gd name="connsiteY19-334" fmla="*/ 1272063 h 1543527"/>
                <a:gd name="connsiteX20-335" fmla="*/ 7620 w 4800600"/>
                <a:gd name="connsiteY20-336" fmla="*/ 1348740 h 1543527"/>
                <a:gd name="connsiteX0-337" fmla="*/ 7620 w 4800600"/>
                <a:gd name="connsiteY0-338" fmla="*/ 1348740 h 1543527"/>
                <a:gd name="connsiteX1-339" fmla="*/ 0 w 4800600"/>
                <a:gd name="connsiteY1-340" fmla="*/ 1028700 h 1543527"/>
                <a:gd name="connsiteX2-341" fmla="*/ 925830 w 4800600"/>
                <a:gd name="connsiteY2-342" fmla="*/ 474345 h 1543527"/>
                <a:gd name="connsiteX3-343" fmla="*/ 1407795 w 4800600"/>
                <a:gd name="connsiteY3-344" fmla="*/ 711993 h 1543527"/>
                <a:gd name="connsiteX4-345" fmla="*/ 1905000 w 4800600"/>
                <a:gd name="connsiteY4-346" fmla="*/ 563880 h 1543527"/>
                <a:gd name="connsiteX5-347" fmla="*/ 2369343 w 4800600"/>
                <a:gd name="connsiteY5-348" fmla="*/ 941070 h 1543527"/>
                <a:gd name="connsiteX6-349" fmla="*/ 2870359 w 4800600"/>
                <a:gd name="connsiteY6-350" fmla="*/ 1042035 h 1543527"/>
                <a:gd name="connsiteX7-351" fmla="*/ 3307080 w 4800600"/>
                <a:gd name="connsiteY7-352" fmla="*/ 762000 h 1543527"/>
                <a:gd name="connsiteX8-353" fmla="*/ 3813334 w 4800600"/>
                <a:gd name="connsiteY8-354" fmla="*/ 274796 h 1543527"/>
                <a:gd name="connsiteX9-355" fmla="*/ 4297680 w 4800600"/>
                <a:gd name="connsiteY9-356" fmla="*/ 617220 h 1543527"/>
                <a:gd name="connsiteX10-357" fmla="*/ 4800600 w 4800600"/>
                <a:gd name="connsiteY10-358" fmla="*/ 0 h 1543527"/>
                <a:gd name="connsiteX11-359" fmla="*/ 4777740 w 4800600"/>
                <a:gd name="connsiteY11-360" fmla="*/ 1493520 h 1543527"/>
                <a:gd name="connsiteX12-361" fmla="*/ 4297680 w 4800600"/>
                <a:gd name="connsiteY12-362" fmla="*/ 1371600 h 1543527"/>
                <a:gd name="connsiteX13-363" fmla="*/ 3830003 w 4800600"/>
                <a:gd name="connsiteY13-364" fmla="*/ 1543527 h 1543527"/>
                <a:gd name="connsiteX14-365" fmla="*/ 3314700 w 4800600"/>
                <a:gd name="connsiteY14-366" fmla="*/ 1409700 h 1543527"/>
                <a:gd name="connsiteX15-367" fmla="*/ 2865120 w 4800600"/>
                <a:gd name="connsiteY15-368" fmla="*/ 1356360 h 1543527"/>
                <a:gd name="connsiteX16-369" fmla="*/ 2362200 w 4800600"/>
                <a:gd name="connsiteY16-370" fmla="*/ 1455420 h 1543527"/>
                <a:gd name="connsiteX17-371" fmla="*/ 1897380 w 4800600"/>
                <a:gd name="connsiteY17-372" fmla="*/ 1478280 h 1543527"/>
                <a:gd name="connsiteX18-373" fmla="*/ 1417320 w 4800600"/>
                <a:gd name="connsiteY18-374" fmla="*/ 1341120 h 1543527"/>
                <a:gd name="connsiteX19-375" fmla="*/ 938689 w 4800600"/>
                <a:gd name="connsiteY19-376" fmla="*/ 1272063 h 1543527"/>
                <a:gd name="connsiteX20-377" fmla="*/ 7620 w 4800600"/>
                <a:gd name="connsiteY20-378" fmla="*/ 1348740 h 1543527"/>
                <a:gd name="connsiteX0-379" fmla="*/ 7620 w 4800600"/>
                <a:gd name="connsiteY0-380" fmla="*/ 1348740 h 1543527"/>
                <a:gd name="connsiteX1-381" fmla="*/ 0 w 4800600"/>
                <a:gd name="connsiteY1-382" fmla="*/ 1028700 h 1543527"/>
                <a:gd name="connsiteX2-383" fmla="*/ 925830 w 4800600"/>
                <a:gd name="connsiteY2-384" fmla="*/ 474345 h 1543527"/>
                <a:gd name="connsiteX3-385" fmla="*/ 1407795 w 4800600"/>
                <a:gd name="connsiteY3-386" fmla="*/ 711993 h 1543527"/>
                <a:gd name="connsiteX4-387" fmla="*/ 1905000 w 4800600"/>
                <a:gd name="connsiteY4-388" fmla="*/ 563880 h 1543527"/>
                <a:gd name="connsiteX5-389" fmla="*/ 2369343 w 4800600"/>
                <a:gd name="connsiteY5-390" fmla="*/ 941070 h 1543527"/>
                <a:gd name="connsiteX6-391" fmla="*/ 2870359 w 4800600"/>
                <a:gd name="connsiteY6-392" fmla="*/ 1042035 h 1543527"/>
                <a:gd name="connsiteX7-393" fmla="*/ 3307080 w 4800600"/>
                <a:gd name="connsiteY7-394" fmla="*/ 762000 h 1543527"/>
                <a:gd name="connsiteX8-395" fmla="*/ 3808572 w 4800600"/>
                <a:gd name="connsiteY8-396" fmla="*/ 262889 h 1543527"/>
                <a:gd name="connsiteX9-397" fmla="*/ 4297680 w 4800600"/>
                <a:gd name="connsiteY9-398" fmla="*/ 617220 h 1543527"/>
                <a:gd name="connsiteX10-399" fmla="*/ 4800600 w 4800600"/>
                <a:gd name="connsiteY10-400" fmla="*/ 0 h 1543527"/>
                <a:gd name="connsiteX11-401" fmla="*/ 4777740 w 4800600"/>
                <a:gd name="connsiteY11-402" fmla="*/ 1493520 h 1543527"/>
                <a:gd name="connsiteX12-403" fmla="*/ 4297680 w 4800600"/>
                <a:gd name="connsiteY12-404" fmla="*/ 1371600 h 1543527"/>
                <a:gd name="connsiteX13-405" fmla="*/ 3830003 w 4800600"/>
                <a:gd name="connsiteY13-406" fmla="*/ 1543527 h 1543527"/>
                <a:gd name="connsiteX14-407" fmla="*/ 3314700 w 4800600"/>
                <a:gd name="connsiteY14-408" fmla="*/ 1409700 h 1543527"/>
                <a:gd name="connsiteX15-409" fmla="*/ 2865120 w 4800600"/>
                <a:gd name="connsiteY15-410" fmla="*/ 1356360 h 1543527"/>
                <a:gd name="connsiteX16-411" fmla="*/ 2362200 w 4800600"/>
                <a:gd name="connsiteY16-412" fmla="*/ 1455420 h 1543527"/>
                <a:gd name="connsiteX17-413" fmla="*/ 1897380 w 4800600"/>
                <a:gd name="connsiteY17-414" fmla="*/ 1478280 h 1543527"/>
                <a:gd name="connsiteX18-415" fmla="*/ 1417320 w 4800600"/>
                <a:gd name="connsiteY18-416" fmla="*/ 1341120 h 1543527"/>
                <a:gd name="connsiteX19-417" fmla="*/ 938689 w 4800600"/>
                <a:gd name="connsiteY19-418" fmla="*/ 1272063 h 1543527"/>
                <a:gd name="connsiteX20-419" fmla="*/ 7620 w 4800600"/>
                <a:gd name="connsiteY20-420" fmla="*/ 1348740 h 1543527"/>
                <a:gd name="connsiteX0-421" fmla="*/ 7620 w 4800600"/>
                <a:gd name="connsiteY0-422" fmla="*/ 1348740 h 1543527"/>
                <a:gd name="connsiteX1-423" fmla="*/ 0 w 4800600"/>
                <a:gd name="connsiteY1-424" fmla="*/ 1028700 h 1543527"/>
                <a:gd name="connsiteX2-425" fmla="*/ 925830 w 4800600"/>
                <a:gd name="connsiteY2-426" fmla="*/ 474345 h 1543527"/>
                <a:gd name="connsiteX3-427" fmla="*/ 1407795 w 4800600"/>
                <a:gd name="connsiteY3-428" fmla="*/ 711993 h 1543527"/>
                <a:gd name="connsiteX4-429" fmla="*/ 1905000 w 4800600"/>
                <a:gd name="connsiteY4-430" fmla="*/ 563880 h 1543527"/>
                <a:gd name="connsiteX5-431" fmla="*/ 2369343 w 4800600"/>
                <a:gd name="connsiteY5-432" fmla="*/ 941070 h 1543527"/>
                <a:gd name="connsiteX6-433" fmla="*/ 2870359 w 4800600"/>
                <a:gd name="connsiteY6-434" fmla="*/ 1042035 h 1543527"/>
                <a:gd name="connsiteX7-435" fmla="*/ 3328512 w 4800600"/>
                <a:gd name="connsiteY7-436" fmla="*/ 762000 h 1543527"/>
                <a:gd name="connsiteX8-437" fmla="*/ 3808572 w 4800600"/>
                <a:gd name="connsiteY8-438" fmla="*/ 262889 h 1543527"/>
                <a:gd name="connsiteX9-439" fmla="*/ 4297680 w 4800600"/>
                <a:gd name="connsiteY9-440" fmla="*/ 617220 h 1543527"/>
                <a:gd name="connsiteX10-441" fmla="*/ 4800600 w 4800600"/>
                <a:gd name="connsiteY10-442" fmla="*/ 0 h 1543527"/>
                <a:gd name="connsiteX11-443" fmla="*/ 4777740 w 4800600"/>
                <a:gd name="connsiteY11-444" fmla="*/ 1493520 h 1543527"/>
                <a:gd name="connsiteX12-445" fmla="*/ 4297680 w 4800600"/>
                <a:gd name="connsiteY12-446" fmla="*/ 1371600 h 1543527"/>
                <a:gd name="connsiteX13-447" fmla="*/ 3830003 w 4800600"/>
                <a:gd name="connsiteY13-448" fmla="*/ 1543527 h 1543527"/>
                <a:gd name="connsiteX14-449" fmla="*/ 3314700 w 4800600"/>
                <a:gd name="connsiteY14-450" fmla="*/ 1409700 h 1543527"/>
                <a:gd name="connsiteX15-451" fmla="*/ 2865120 w 4800600"/>
                <a:gd name="connsiteY15-452" fmla="*/ 1356360 h 1543527"/>
                <a:gd name="connsiteX16-453" fmla="*/ 2362200 w 4800600"/>
                <a:gd name="connsiteY16-454" fmla="*/ 1455420 h 1543527"/>
                <a:gd name="connsiteX17-455" fmla="*/ 1897380 w 4800600"/>
                <a:gd name="connsiteY17-456" fmla="*/ 1478280 h 1543527"/>
                <a:gd name="connsiteX18-457" fmla="*/ 1417320 w 4800600"/>
                <a:gd name="connsiteY18-458" fmla="*/ 1341120 h 1543527"/>
                <a:gd name="connsiteX19-459" fmla="*/ 938689 w 4800600"/>
                <a:gd name="connsiteY19-460" fmla="*/ 1272063 h 1543527"/>
                <a:gd name="connsiteX20-461" fmla="*/ 7620 w 4800600"/>
                <a:gd name="connsiteY20-462" fmla="*/ 1348740 h 1543527"/>
                <a:gd name="connsiteX0-463" fmla="*/ 7620 w 4800600"/>
                <a:gd name="connsiteY0-464" fmla="*/ 1348740 h 1543527"/>
                <a:gd name="connsiteX1-465" fmla="*/ 0 w 4800600"/>
                <a:gd name="connsiteY1-466" fmla="*/ 1028700 h 1543527"/>
                <a:gd name="connsiteX2-467" fmla="*/ 925830 w 4800600"/>
                <a:gd name="connsiteY2-468" fmla="*/ 474345 h 1543527"/>
                <a:gd name="connsiteX3-469" fmla="*/ 1407795 w 4800600"/>
                <a:gd name="connsiteY3-470" fmla="*/ 711993 h 1543527"/>
                <a:gd name="connsiteX4-471" fmla="*/ 1905000 w 4800600"/>
                <a:gd name="connsiteY4-472" fmla="*/ 563880 h 1543527"/>
                <a:gd name="connsiteX5-473" fmla="*/ 2369343 w 4800600"/>
                <a:gd name="connsiteY5-474" fmla="*/ 941070 h 1543527"/>
                <a:gd name="connsiteX6-475" fmla="*/ 2870359 w 4800600"/>
                <a:gd name="connsiteY6-476" fmla="*/ 1042035 h 1543527"/>
                <a:gd name="connsiteX7-477" fmla="*/ 3328512 w 4800600"/>
                <a:gd name="connsiteY7-478" fmla="*/ 762000 h 1543527"/>
                <a:gd name="connsiteX8-479" fmla="*/ 3808572 w 4800600"/>
                <a:gd name="connsiteY8-480" fmla="*/ 262889 h 1543527"/>
                <a:gd name="connsiteX9-481" fmla="*/ 4297680 w 4800600"/>
                <a:gd name="connsiteY9-482" fmla="*/ 617220 h 1543527"/>
                <a:gd name="connsiteX10-483" fmla="*/ 4800600 w 4800600"/>
                <a:gd name="connsiteY10-484" fmla="*/ 0 h 1543527"/>
                <a:gd name="connsiteX11-485" fmla="*/ 4789659 w 4800600"/>
                <a:gd name="connsiteY11-486" fmla="*/ 1499480 h 1543527"/>
                <a:gd name="connsiteX12-487" fmla="*/ 4297680 w 4800600"/>
                <a:gd name="connsiteY12-488" fmla="*/ 1371600 h 1543527"/>
                <a:gd name="connsiteX13-489" fmla="*/ 3830003 w 4800600"/>
                <a:gd name="connsiteY13-490" fmla="*/ 1543527 h 1543527"/>
                <a:gd name="connsiteX14-491" fmla="*/ 3314700 w 4800600"/>
                <a:gd name="connsiteY14-492" fmla="*/ 1409700 h 1543527"/>
                <a:gd name="connsiteX15-493" fmla="*/ 2865120 w 4800600"/>
                <a:gd name="connsiteY15-494" fmla="*/ 1356360 h 1543527"/>
                <a:gd name="connsiteX16-495" fmla="*/ 2362200 w 4800600"/>
                <a:gd name="connsiteY16-496" fmla="*/ 1455420 h 1543527"/>
                <a:gd name="connsiteX17-497" fmla="*/ 1897380 w 4800600"/>
                <a:gd name="connsiteY17-498" fmla="*/ 1478280 h 1543527"/>
                <a:gd name="connsiteX18-499" fmla="*/ 1417320 w 4800600"/>
                <a:gd name="connsiteY18-500" fmla="*/ 1341120 h 1543527"/>
                <a:gd name="connsiteX19-501" fmla="*/ 938689 w 4800600"/>
                <a:gd name="connsiteY19-502" fmla="*/ 1272063 h 1543527"/>
                <a:gd name="connsiteX20-503" fmla="*/ 7620 w 4800600"/>
                <a:gd name="connsiteY20-504" fmla="*/ 1348740 h 1543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292151" y="3043583"/>
              <a:ext cx="5121274" cy="1105053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03264" y="4386794"/>
              <a:ext cx="5073649" cy="28579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370" name="组合 43"/>
            <p:cNvGrpSpPr/>
            <p:nvPr/>
          </p:nvGrpSpPr>
          <p:grpSpPr bwMode="auto">
            <a:xfrm>
              <a:off x="4773536" y="3745217"/>
              <a:ext cx="169863" cy="168275"/>
              <a:chOff x="2801432" y="2821301"/>
              <a:chExt cx="195766" cy="195766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801434" y="2821462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849003" y="2869486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1" name="组合 46"/>
            <p:cNvGrpSpPr/>
            <p:nvPr/>
          </p:nvGrpSpPr>
          <p:grpSpPr bwMode="auto">
            <a:xfrm>
              <a:off x="5311701" y="3216575"/>
              <a:ext cx="169862" cy="169863"/>
              <a:chOff x="2801434" y="2821296"/>
              <a:chExt cx="195766" cy="19576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801433" y="2821376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849002" y="2868951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2" name="组合 52"/>
            <p:cNvGrpSpPr/>
            <p:nvPr/>
          </p:nvGrpSpPr>
          <p:grpSpPr bwMode="auto">
            <a:xfrm>
              <a:off x="5813351" y="3597575"/>
              <a:ext cx="169862" cy="169863"/>
              <a:chOff x="2801434" y="2821296"/>
              <a:chExt cx="195766" cy="19576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801433" y="2821437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849002" y="2869013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3" name="组合 64"/>
            <p:cNvGrpSpPr/>
            <p:nvPr/>
          </p:nvGrpSpPr>
          <p:grpSpPr bwMode="auto">
            <a:xfrm>
              <a:off x="1319138" y="5178729"/>
              <a:ext cx="5607050" cy="278189"/>
              <a:chOff x="1485265" y="3124223"/>
              <a:chExt cx="5607015" cy="278864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485266" y="3124561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3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4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5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6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7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374" name="组合 71"/>
            <p:cNvGrpSpPr/>
            <p:nvPr/>
          </p:nvGrpSpPr>
          <p:grpSpPr bwMode="auto">
            <a:xfrm>
              <a:off x="755576" y="2757788"/>
              <a:ext cx="566737" cy="2465387"/>
              <a:chOff x="922185" y="703854"/>
              <a:chExt cx="567329" cy="2465909"/>
            </a:xfrm>
          </p:grpSpPr>
          <p:grpSp>
            <p:nvGrpSpPr>
              <p:cNvPr id="15433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88" name="直接连接符 87"/>
                <p:cNvCxnSpPr/>
                <p:nvPr/>
              </p:nvCxnSpPr>
              <p:spPr>
                <a:xfrm flipH="1">
                  <a:off x="2343717" y="374425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2343717" y="357961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H="1">
                  <a:off x="2343717" y="341498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>
                  <a:off x="2343717" y="325034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flipH="1">
                  <a:off x="2343717" y="308571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2343717" y="292107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H="1">
                  <a:off x="2343717" y="275644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H="1">
                  <a:off x="2343717" y="259009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2343717" y="242545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flipH="1">
                  <a:off x="2343717" y="226082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flipH="1">
                  <a:off x="2343717" y="209618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flipH="1">
                  <a:off x="2343717" y="193155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2343717" y="176691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flipH="1">
                  <a:off x="2343717" y="160228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flipH="1">
                  <a:off x="2343717" y="143764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flipH="1">
                  <a:off x="2343717" y="127301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直接连接符 75"/>
              <p:cNvCxnSpPr/>
              <p:nvPr/>
            </p:nvCxnSpPr>
            <p:spPr>
              <a:xfrm>
                <a:off x="1487925" y="981768"/>
                <a:ext cx="0" cy="21422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35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15437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38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3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0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60%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1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80%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2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100%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3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4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4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150%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78" name="直接连接符 77"/>
              <p:cNvCxnSpPr/>
              <p:nvPr/>
            </p:nvCxnSpPr>
            <p:spPr>
              <a:xfrm>
                <a:off x="1487925" y="773733"/>
                <a:ext cx="0" cy="204541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75" name="组合 104"/>
            <p:cNvGrpSpPr/>
            <p:nvPr/>
          </p:nvGrpSpPr>
          <p:grpSpPr bwMode="auto">
            <a:xfrm>
              <a:off x="1506463" y="2726039"/>
              <a:ext cx="668060" cy="371019"/>
              <a:chOff x="1673854" y="998499"/>
              <a:chExt cx="667806" cy="370856"/>
            </a:xfrm>
          </p:grpSpPr>
          <p:grpSp>
            <p:nvGrpSpPr>
              <p:cNvPr id="15427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12" name="直接连接符 111"/>
                <p:cNvCxnSpPr/>
                <p:nvPr/>
              </p:nvCxnSpPr>
              <p:spPr>
                <a:xfrm>
                  <a:off x="1619673" y="1085226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3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28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10" name="直接连接符 109"/>
                <p:cNvCxnSpPr/>
                <p:nvPr/>
              </p:nvCxnSpPr>
              <p:spPr>
                <a:xfrm>
                  <a:off x="1619673" y="1416789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30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376" name="组合 52"/>
            <p:cNvGrpSpPr/>
            <p:nvPr/>
          </p:nvGrpSpPr>
          <p:grpSpPr bwMode="auto">
            <a:xfrm>
              <a:off x="6338020" y="2950668"/>
              <a:ext cx="169862" cy="169863"/>
              <a:chOff x="2801434" y="2821296"/>
              <a:chExt cx="195766" cy="195766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2802348" y="2820419"/>
                <a:ext cx="195766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2849917" y="2867995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7" name="组合 43"/>
            <p:cNvGrpSpPr/>
            <p:nvPr/>
          </p:nvGrpSpPr>
          <p:grpSpPr bwMode="auto">
            <a:xfrm>
              <a:off x="4280237" y="4046838"/>
              <a:ext cx="169863" cy="168275"/>
              <a:chOff x="2801432" y="2821301"/>
              <a:chExt cx="195766" cy="195766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2800957" y="2821515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2848526" y="2869540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8" name="组合 43"/>
            <p:cNvGrpSpPr/>
            <p:nvPr/>
          </p:nvGrpSpPr>
          <p:grpSpPr bwMode="auto">
            <a:xfrm>
              <a:off x="3791668" y="3959704"/>
              <a:ext cx="169863" cy="168275"/>
              <a:chOff x="2801432" y="2821301"/>
              <a:chExt cx="195766" cy="195766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2800519" y="282129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848088" y="2869317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79" name="组合 43"/>
            <p:cNvGrpSpPr/>
            <p:nvPr/>
          </p:nvGrpSpPr>
          <p:grpSpPr bwMode="auto">
            <a:xfrm>
              <a:off x="3271761" y="3554712"/>
              <a:ext cx="169863" cy="168275"/>
              <a:chOff x="2801432" y="2821301"/>
              <a:chExt cx="195766" cy="195766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2801435" y="2821437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2849005" y="2869462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0" name="组合 43"/>
            <p:cNvGrpSpPr/>
            <p:nvPr/>
          </p:nvGrpSpPr>
          <p:grpSpPr bwMode="auto">
            <a:xfrm>
              <a:off x="2766144" y="3702350"/>
              <a:ext cx="169863" cy="168275"/>
              <a:chOff x="2801432" y="2821301"/>
              <a:chExt cx="195766" cy="195766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2800518" y="2821459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848087" y="286948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1" name="组合 43"/>
            <p:cNvGrpSpPr/>
            <p:nvPr/>
          </p:nvGrpSpPr>
          <p:grpSpPr bwMode="auto">
            <a:xfrm>
              <a:off x="2241181" y="3450960"/>
              <a:ext cx="169863" cy="168275"/>
              <a:chOff x="2801432" y="2821301"/>
              <a:chExt cx="195766" cy="195766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2801772" y="2822077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2849341" y="2870102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2" name="组合 43"/>
            <p:cNvGrpSpPr/>
            <p:nvPr/>
          </p:nvGrpSpPr>
          <p:grpSpPr bwMode="auto">
            <a:xfrm>
              <a:off x="1219126" y="4046833"/>
              <a:ext cx="169863" cy="168275"/>
              <a:chOff x="2801432" y="2821301"/>
              <a:chExt cx="195766" cy="195766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2801432" y="2821521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2849001" y="2869546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3" name="组合 43"/>
            <p:cNvGrpSpPr/>
            <p:nvPr/>
          </p:nvGrpSpPr>
          <p:grpSpPr bwMode="auto">
            <a:xfrm>
              <a:off x="4773536" y="4472004"/>
              <a:ext cx="169863" cy="168275"/>
              <a:chOff x="2801432" y="2821301"/>
              <a:chExt cx="195766" cy="195766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2801434" y="2821914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2849003" y="2869939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4" name="组合 46"/>
            <p:cNvGrpSpPr/>
            <p:nvPr/>
          </p:nvGrpSpPr>
          <p:grpSpPr bwMode="auto">
            <a:xfrm>
              <a:off x="5311701" y="4582995"/>
              <a:ext cx="169862" cy="169863"/>
              <a:chOff x="2801434" y="2821296"/>
              <a:chExt cx="195766" cy="195766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2801433" y="2822076"/>
                <a:ext cx="195767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2849002" y="2869652"/>
                <a:ext cx="100628" cy="100641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5" name="组合 52"/>
            <p:cNvGrpSpPr/>
            <p:nvPr/>
          </p:nvGrpSpPr>
          <p:grpSpPr bwMode="auto">
            <a:xfrm>
              <a:off x="5813351" y="4420009"/>
              <a:ext cx="169862" cy="169863"/>
              <a:chOff x="2801434" y="2821296"/>
              <a:chExt cx="195766" cy="195766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2801433" y="2821442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2849002" y="2869018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6" name="组合 52"/>
            <p:cNvGrpSpPr/>
            <p:nvPr/>
          </p:nvGrpSpPr>
          <p:grpSpPr bwMode="auto">
            <a:xfrm>
              <a:off x="6338020" y="4531415"/>
              <a:ext cx="169862" cy="169863"/>
              <a:chOff x="2801434" y="2821296"/>
              <a:chExt cx="195766" cy="195766"/>
            </a:xfrm>
          </p:grpSpPr>
          <p:sp>
            <p:nvSpPr>
              <p:cNvPr id="151" name="椭圆 150"/>
              <p:cNvSpPr/>
              <p:nvPr/>
            </p:nvSpPr>
            <p:spPr>
              <a:xfrm>
                <a:off x="2802348" y="2821137"/>
                <a:ext cx="195766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849917" y="2868713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7" name="组合 43"/>
            <p:cNvGrpSpPr/>
            <p:nvPr/>
          </p:nvGrpSpPr>
          <p:grpSpPr bwMode="auto">
            <a:xfrm>
              <a:off x="4280237" y="4392257"/>
              <a:ext cx="169863" cy="168275"/>
              <a:chOff x="2801432" y="2821301"/>
              <a:chExt cx="195766" cy="195766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2800957" y="2820487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2848526" y="2868511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8" name="组合 43"/>
            <p:cNvGrpSpPr/>
            <p:nvPr/>
          </p:nvGrpSpPr>
          <p:grpSpPr bwMode="auto">
            <a:xfrm>
              <a:off x="3791668" y="4504038"/>
              <a:ext cx="169863" cy="168275"/>
              <a:chOff x="2801432" y="2821301"/>
              <a:chExt cx="195766" cy="195766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2800519" y="2821590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848088" y="286961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89" name="组合 43"/>
            <p:cNvGrpSpPr/>
            <p:nvPr/>
          </p:nvGrpSpPr>
          <p:grpSpPr bwMode="auto">
            <a:xfrm>
              <a:off x="3271761" y="4521421"/>
              <a:ext cx="169863" cy="168275"/>
              <a:chOff x="2801432" y="2821301"/>
              <a:chExt cx="195766" cy="195766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2801435" y="2821684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2849005" y="2869708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90" name="组合 43"/>
            <p:cNvGrpSpPr/>
            <p:nvPr/>
          </p:nvGrpSpPr>
          <p:grpSpPr bwMode="auto">
            <a:xfrm>
              <a:off x="2766144" y="4381806"/>
              <a:ext cx="169863" cy="168275"/>
              <a:chOff x="2801432" y="2821301"/>
              <a:chExt cx="195766" cy="195766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2800518" y="282156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2848087" y="2869587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91" name="组合 43"/>
            <p:cNvGrpSpPr/>
            <p:nvPr/>
          </p:nvGrpSpPr>
          <p:grpSpPr bwMode="auto">
            <a:xfrm>
              <a:off x="2241181" y="4345008"/>
              <a:ext cx="169863" cy="168275"/>
              <a:chOff x="2801432" y="2821301"/>
              <a:chExt cx="195766" cy="195766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2801772" y="2821890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2849341" y="286991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92" name="组合 43"/>
            <p:cNvGrpSpPr/>
            <p:nvPr/>
          </p:nvGrpSpPr>
          <p:grpSpPr bwMode="auto">
            <a:xfrm>
              <a:off x="1219126" y="4377034"/>
              <a:ext cx="169863" cy="168275"/>
              <a:chOff x="2801432" y="2821301"/>
              <a:chExt cx="195766" cy="195766"/>
            </a:xfrm>
          </p:grpSpPr>
          <p:sp>
            <p:nvSpPr>
              <p:cNvPr id="169" name="椭圆 168"/>
              <p:cNvSpPr/>
              <p:nvPr/>
            </p:nvSpPr>
            <p:spPr>
              <a:xfrm>
                <a:off x="2801432" y="282157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2849001" y="2869598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6423</Words>
  <Application>WPS 演示</Application>
  <PresentationFormat>全屏显示(4:3)</PresentationFormat>
  <Paragraphs>782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方正姚体</vt:lpstr>
      <vt:lpstr>Arial Unicode MS</vt:lpstr>
      <vt:lpstr>Times New Roman</vt:lpstr>
      <vt:lpstr>Times New Roman</vt:lpstr>
      <vt:lpstr>等线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6</cp:revision>
  <dcterms:created xsi:type="dcterms:W3CDTF">2013-07-01T07:34:00Z</dcterms:created>
  <dcterms:modified xsi:type="dcterms:W3CDTF">2018-08-29T06:22:07Z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