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Dotum" panose="020B0600000101010101" pitchFamily="34" charset="-127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3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DB033B-2E28-4388-AAE4-AC789BA578A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4AD00B2-5DB1-4940-AA6F-3C944DC38E4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1C0CDD6-344C-493F-94B4-E4EE9230BD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-7938" y="0"/>
            <a:ext cx="9144001" cy="5143500"/>
          </a:xfrm>
          <a:prstGeom prst="rect">
            <a:avLst/>
          </a:prstGeom>
          <a:pattFill prst="weave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3" name="矩形 60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600"/>
          </a:p>
        </p:txBody>
      </p:sp>
      <p:sp>
        <p:nvSpPr>
          <p:cNvPr id="4" name="矩形 3"/>
          <p:cNvSpPr/>
          <p:nvPr userDrawn="1"/>
        </p:nvSpPr>
        <p:spPr>
          <a:xfrm>
            <a:off x="0" y="1708150"/>
            <a:ext cx="9144000" cy="287338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79588"/>
            <a:ext cx="9144000" cy="3362325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22"/>
          <p:cNvGrpSpPr/>
          <p:nvPr userDrawn="1"/>
        </p:nvGrpSpPr>
        <p:grpSpPr bwMode="auto">
          <a:xfrm>
            <a:off x="-323850" y="2135188"/>
            <a:ext cx="6577013" cy="2335212"/>
            <a:chOff x="-324299" y="2135372"/>
            <a:chExt cx="6578082" cy="2335028"/>
          </a:xfrm>
        </p:grpSpPr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301627" y="3439886"/>
              <a:ext cx="5178427" cy="1030514"/>
            </a:xfrm>
            <a:custGeom>
              <a:avLst/>
              <a:gdLst>
                <a:gd name="T0" fmla="*/ 2147483646 w 2880"/>
                <a:gd name="T1" fmla="*/ 2147483646 h 196"/>
                <a:gd name="T2" fmla="*/ 2147483646 w 2880"/>
                <a:gd name="T3" fmla="*/ 2147483646 h 196"/>
                <a:gd name="T4" fmla="*/ 2147483646 w 2880"/>
                <a:gd name="T5" fmla="*/ 2147483646 h 196"/>
                <a:gd name="T6" fmla="*/ 2147483646 w 2880"/>
                <a:gd name="T7" fmla="*/ 2147483646 h 196"/>
                <a:gd name="T8" fmla="*/ 0 w 2880"/>
                <a:gd name="T9" fmla="*/ 2147483646 h 196"/>
                <a:gd name="T10" fmla="*/ 2147483646 w 2880"/>
                <a:gd name="T11" fmla="*/ 2147483646 h 196"/>
                <a:gd name="T12" fmla="*/ 2147483646 w 2880"/>
                <a:gd name="T13" fmla="*/ 2147483646 h 196"/>
                <a:gd name="T14" fmla="*/ 2147483646 w 2880"/>
                <a:gd name="T15" fmla="*/ 2147483646 h 196"/>
                <a:gd name="T16" fmla="*/ 2147483646 w 2880"/>
                <a:gd name="T17" fmla="*/ 2147483646 h 196"/>
                <a:gd name="T18" fmla="*/ 2147483646 w 2880"/>
                <a:gd name="T19" fmla="*/ 2147483646 h 196"/>
                <a:gd name="T20" fmla="*/ 2147483646 w 2880"/>
                <a:gd name="T21" fmla="*/ 2147483646 h 196"/>
                <a:gd name="T22" fmla="*/ 2147483646 w 2880"/>
                <a:gd name="T23" fmla="*/ 2147483646 h 196"/>
                <a:gd name="T24" fmla="*/ 2147483646 w 2880"/>
                <a:gd name="T25" fmla="*/ 2147483646 h 196"/>
                <a:gd name="T26" fmla="*/ 2147483646 w 2880"/>
                <a:gd name="T27" fmla="*/ 2147483646 h 196"/>
                <a:gd name="T28" fmla="*/ 2147483646 w 2880"/>
                <a:gd name="T29" fmla="*/ 2147483646 h 196"/>
                <a:gd name="T30" fmla="*/ 2147483646 w 2880"/>
                <a:gd name="T31" fmla="*/ 2147483646 h 196"/>
                <a:gd name="T32" fmla="*/ 2147483646 w 2880"/>
                <a:gd name="T33" fmla="*/ 2147483646 h 196"/>
                <a:gd name="T34" fmla="*/ 2147483646 w 2880"/>
                <a:gd name="T35" fmla="*/ 2147483646 h 196"/>
                <a:gd name="T36" fmla="*/ 2147483646 w 2880"/>
                <a:gd name="T37" fmla="*/ 2147483646 h 196"/>
                <a:gd name="T38" fmla="*/ 2147483646 w 2880"/>
                <a:gd name="T39" fmla="*/ 2147483646 h 196"/>
                <a:gd name="T40" fmla="*/ 2147483646 w 2880"/>
                <a:gd name="T41" fmla="*/ 2147483646 h 196"/>
                <a:gd name="T42" fmla="*/ 2147483646 w 2880"/>
                <a:gd name="T43" fmla="*/ 2147483646 h 196"/>
                <a:gd name="T44" fmla="*/ 2147483646 w 2880"/>
                <a:gd name="T45" fmla="*/ 2147483646 h 196"/>
                <a:gd name="T46" fmla="*/ 2147483646 w 2880"/>
                <a:gd name="T47" fmla="*/ 2147483646 h 196"/>
                <a:gd name="T48" fmla="*/ 2147483646 w 2880"/>
                <a:gd name="T49" fmla="*/ 2147483646 h 196"/>
                <a:gd name="T50" fmla="*/ 2147483646 w 2880"/>
                <a:gd name="T51" fmla="*/ 2147483646 h 196"/>
                <a:gd name="T52" fmla="*/ 2147483646 w 2880"/>
                <a:gd name="T53" fmla="*/ 2147483646 h 196"/>
                <a:gd name="T54" fmla="*/ 2147483646 w 2880"/>
                <a:gd name="T55" fmla="*/ 2147483646 h 196"/>
                <a:gd name="T56" fmla="*/ 2147483646 w 2880"/>
                <a:gd name="T57" fmla="*/ 2147483646 h 196"/>
                <a:gd name="T58" fmla="*/ 2147483646 w 2880"/>
                <a:gd name="T59" fmla="*/ 2147483646 h 196"/>
                <a:gd name="T60" fmla="*/ 2147483646 w 2880"/>
                <a:gd name="T61" fmla="*/ 2147483646 h 196"/>
                <a:gd name="T62" fmla="*/ 2147483646 w 2880"/>
                <a:gd name="T63" fmla="*/ 2147483646 h 196"/>
                <a:gd name="T64" fmla="*/ 2147483646 w 2880"/>
                <a:gd name="T65" fmla="*/ 2147483646 h 196"/>
                <a:gd name="T66" fmla="*/ 2147483646 w 2880"/>
                <a:gd name="T67" fmla="*/ 2147483646 h 196"/>
                <a:gd name="T68" fmla="*/ 2147483646 w 2880"/>
                <a:gd name="T69" fmla="*/ 2147483646 h 196"/>
                <a:gd name="T70" fmla="*/ 2147483646 w 2880"/>
                <a:gd name="T71" fmla="*/ 2147483646 h 196"/>
                <a:gd name="T72" fmla="*/ 2147483646 w 2880"/>
                <a:gd name="T73" fmla="*/ 2147483646 h 196"/>
                <a:gd name="T74" fmla="*/ 2147483646 w 2880"/>
                <a:gd name="T75" fmla="*/ 2147483646 h 196"/>
                <a:gd name="T76" fmla="*/ 2147483646 w 2880"/>
                <a:gd name="T77" fmla="*/ 2147483646 h 196"/>
                <a:gd name="T78" fmla="*/ 2147483646 w 2880"/>
                <a:gd name="T79" fmla="*/ 2147483646 h 196"/>
                <a:gd name="T80" fmla="*/ 2147483646 w 2880"/>
                <a:gd name="T81" fmla="*/ 2147483646 h 196"/>
                <a:gd name="T82" fmla="*/ 2147483646 w 2880"/>
                <a:gd name="T83" fmla="*/ 2147483646 h 196"/>
                <a:gd name="T84" fmla="*/ 2147483646 w 2880"/>
                <a:gd name="T85" fmla="*/ 2147483646 h 196"/>
                <a:gd name="T86" fmla="*/ 2147483646 w 2880"/>
                <a:gd name="T87" fmla="*/ 2147483646 h 1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80" h="196">
                  <a:moveTo>
                    <a:pt x="2880" y="9"/>
                  </a:moveTo>
                  <a:cubicBezTo>
                    <a:pt x="2880" y="11"/>
                    <a:pt x="2880" y="13"/>
                    <a:pt x="2880" y="15"/>
                  </a:cubicBezTo>
                  <a:cubicBezTo>
                    <a:pt x="2780" y="21"/>
                    <a:pt x="2672" y="30"/>
                    <a:pt x="2566" y="36"/>
                  </a:cubicBezTo>
                  <a:cubicBezTo>
                    <a:pt x="2567" y="34"/>
                    <a:pt x="2577" y="35"/>
                    <a:pt x="2579" y="33"/>
                  </a:cubicBezTo>
                  <a:cubicBezTo>
                    <a:pt x="2571" y="34"/>
                    <a:pt x="2558" y="33"/>
                    <a:pt x="2558" y="37"/>
                  </a:cubicBezTo>
                  <a:cubicBezTo>
                    <a:pt x="2668" y="33"/>
                    <a:pt x="2766" y="21"/>
                    <a:pt x="2875" y="20"/>
                  </a:cubicBezTo>
                  <a:cubicBezTo>
                    <a:pt x="2875" y="21"/>
                    <a:pt x="2861" y="21"/>
                    <a:pt x="2869" y="22"/>
                  </a:cubicBezTo>
                  <a:cubicBezTo>
                    <a:pt x="2871" y="21"/>
                    <a:pt x="2875" y="21"/>
                    <a:pt x="2880" y="21"/>
                  </a:cubicBezTo>
                  <a:cubicBezTo>
                    <a:pt x="2880" y="79"/>
                    <a:pt x="2880" y="138"/>
                    <a:pt x="2880" y="196"/>
                  </a:cubicBezTo>
                  <a:cubicBezTo>
                    <a:pt x="1920" y="196"/>
                    <a:pt x="960" y="196"/>
                    <a:pt x="0" y="196"/>
                  </a:cubicBezTo>
                  <a:cubicBezTo>
                    <a:pt x="0" y="149"/>
                    <a:pt x="0" y="47"/>
                    <a:pt x="0" y="0"/>
                  </a:cubicBezTo>
                  <a:cubicBezTo>
                    <a:pt x="54" y="9"/>
                    <a:pt x="126" y="40"/>
                    <a:pt x="190" y="53"/>
                  </a:cubicBezTo>
                  <a:cubicBezTo>
                    <a:pt x="179" y="55"/>
                    <a:pt x="162" y="55"/>
                    <a:pt x="157" y="59"/>
                  </a:cubicBezTo>
                  <a:cubicBezTo>
                    <a:pt x="171" y="71"/>
                    <a:pt x="233" y="69"/>
                    <a:pt x="271" y="66"/>
                  </a:cubicBezTo>
                  <a:cubicBezTo>
                    <a:pt x="249" y="65"/>
                    <a:pt x="236" y="61"/>
                    <a:pt x="228" y="59"/>
                  </a:cubicBezTo>
                  <a:cubicBezTo>
                    <a:pt x="236" y="57"/>
                    <a:pt x="264" y="57"/>
                    <a:pt x="268" y="60"/>
                  </a:cubicBezTo>
                  <a:cubicBezTo>
                    <a:pt x="263" y="60"/>
                    <a:pt x="244" y="62"/>
                    <a:pt x="257" y="62"/>
                  </a:cubicBezTo>
                  <a:cubicBezTo>
                    <a:pt x="369" y="55"/>
                    <a:pt x="519" y="74"/>
                    <a:pt x="666" y="70"/>
                  </a:cubicBezTo>
                  <a:cubicBezTo>
                    <a:pt x="633" y="67"/>
                    <a:pt x="593" y="67"/>
                    <a:pt x="564" y="63"/>
                  </a:cubicBezTo>
                  <a:cubicBezTo>
                    <a:pt x="564" y="62"/>
                    <a:pt x="571" y="63"/>
                    <a:pt x="572" y="61"/>
                  </a:cubicBezTo>
                  <a:cubicBezTo>
                    <a:pt x="549" y="60"/>
                    <a:pt x="515" y="62"/>
                    <a:pt x="504" y="56"/>
                  </a:cubicBezTo>
                  <a:cubicBezTo>
                    <a:pt x="646" y="61"/>
                    <a:pt x="802" y="67"/>
                    <a:pt x="965" y="67"/>
                  </a:cubicBezTo>
                  <a:cubicBezTo>
                    <a:pt x="1097" y="68"/>
                    <a:pt x="1236" y="73"/>
                    <a:pt x="1355" y="68"/>
                  </a:cubicBezTo>
                  <a:cubicBezTo>
                    <a:pt x="1419" y="66"/>
                    <a:pt x="1478" y="58"/>
                    <a:pt x="1536" y="56"/>
                  </a:cubicBezTo>
                  <a:cubicBezTo>
                    <a:pt x="1570" y="55"/>
                    <a:pt x="1599" y="55"/>
                    <a:pt x="1628" y="55"/>
                  </a:cubicBezTo>
                  <a:cubicBezTo>
                    <a:pt x="1642" y="55"/>
                    <a:pt x="1750" y="54"/>
                    <a:pt x="1704" y="52"/>
                  </a:cubicBezTo>
                  <a:cubicBezTo>
                    <a:pt x="1786" y="53"/>
                    <a:pt x="1839" y="41"/>
                    <a:pt x="1897" y="38"/>
                  </a:cubicBezTo>
                  <a:cubicBezTo>
                    <a:pt x="1894" y="40"/>
                    <a:pt x="1878" y="39"/>
                    <a:pt x="1875" y="41"/>
                  </a:cubicBezTo>
                  <a:cubicBezTo>
                    <a:pt x="1883" y="43"/>
                    <a:pt x="1889" y="39"/>
                    <a:pt x="1891" y="41"/>
                  </a:cubicBezTo>
                  <a:cubicBezTo>
                    <a:pt x="1889" y="44"/>
                    <a:pt x="1873" y="42"/>
                    <a:pt x="1875" y="46"/>
                  </a:cubicBezTo>
                  <a:cubicBezTo>
                    <a:pt x="1903" y="49"/>
                    <a:pt x="1921" y="46"/>
                    <a:pt x="1943" y="44"/>
                  </a:cubicBezTo>
                  <a:cubicBezTo>
                    <a:pt x="1985" y="41"/>
                    <a:pt x="2042" y="40"/>
                    <a:pt x="2075" y="40"/>
                  </a:cubicBezTo>
                  <a:cubicBezTo>
                    <a:pt x="2083" y="40"/>
                    <a:pt x="2103" y="41"/>
                    <a:pt x="2100" y="40"/>
                  </a:cubicBezTo>
                  <a:cubicBezTo>
                    <a:pt x="2098" y="40"/>
                    <a:pt x="2097" y="40"/>
                    <a:pt x="2097" y="39"/>
                  </a:cubicBezTo>
                  <a:cubicBezTo>
                    <a:pt x="2119" y="39"/>
                    <a:pt x="2121" y="37"/>
                    <a:pt x="2130" y="34"/>
                  </a:cubicBezTo>
                  <a:cubicBezTo>
                    <a:pt x="2175" y="33"/>
                    <a:pt x="2213" y="29"/>
                    <a:pt x="2257" y="27"/>
                  </a:cubicBezTo>
                  <a:cubicBezTo>
                    <a:pt x="2260" y="24"/>
                    <a:pt x="2269" y="23"/>
                    <a:pt x="2276" y="21"/>
                  </a:cubicBezTo>
                  <a:cubicBezTo>
                    <a:pt x="2283" y="24"/>
                    <a:pt x="2291" y="26"/>
                    <a:pt x="2303" y="28"/>
                  </a:cubicBezTo>
                  <a:cubicBezTo>
                    <a:pt x="2282" y="38"/>
                    <a:pt x="2231" y="38"/>
                    <a:pt x="2200" y="45"/>
                  </a:cubicBezTo>
                  <a:cubicBezTo>
                    <a:pt x="2259" y="40"/>
                    <a:pt x="2322" y="31"/>
                    <a:pt x="2376" y="28"/>
                  </a:cubicBezTo>
                  <a:cubicBezTo>
                    <a:pt x="2372" y="29"/>
                    <a:pt x="2365" y="29"/>
                    <a:pt x="2363" y="30"/>
                  </a:cubicBezTo>
                  <a:cubicBezTo>
                    <a:pt x="2373" y="30"/>
                    <a:pt x="2375" y="27"/>
                    <a:pt x="2387" y="28"/>
                  </a:cubicBezTo>
                  <a:cubicBezTo>
                    <a:pt x="2384" y="30"/>
                    <a:pt x="2371" y="30"/>
                    <a:pt x="2365" y="32"/>
                  </a:cubicBezTo>
                  <a:cubicBezTo>
                    <a:pt x="2400" y="31"/>
                    <a:pt x="2389" y="26"/>
                    <a:pt x="2411" y="23"/>
                  </a:cubicBezTo>
                  <a:cubicBezTo>
                    <a:pt x="2383" y="23"/>
                    <a:pt x="2356" y="27"/>
                    <a:pt x="2333" y="25"/>
                  </a:cubicBezTo>
                  <a:cubicBezTo>
                    <a:pt x="2370" y="22"/>
                    <a:pt x="2417" y="17"/>
                    <a:pt x="2460" y="19"/>
                  </a:cubicBezTo>
                  <a:cubicBezTo>
                    <a:pt x="2459" y="21"/>
                    <a:pt x="2452" y="21"/>
                    <a:pt x="2449" y="22"/>
                  </a:cubicBezTo>
                  <a:cubicBezTo>
                    <a:pt x="2464" y="21"/>
                    <a:pt x="2479" y="19"/>
                    <a:pt x="2487" y="15"/>
                  </a:cubicBezTo>
                  <a:cubicBezTo>
                    <a:pt x="2489" y="13"/>
                    <a:pt x="2474" y="16"/>
                    <a:pt x="2476" y="14"/>
                  </a:cubicBezTo>
                  <a:cubicBezTo>
                    <a:pt x="2487" y="13"/>
                    <a:pt x="2511" y="11"/>
                    <a:pt x="2514" y="14"/>
                  </a:cubicBezTo>
                  <a:cubicBezTo>
                    <a:pt x="2503" y="17"/>
                    <a:pt x="2485" y="21"/>
                    <a:pt x="2465" y="23"/>
                  </a:cubicBezTo>
                  <a:cubicBezTo>
                    <a:pt x="2446" y="25"/>
                    <a:pt x="2417" y="25"/>
                    <a:pt x="2411" y="30"/>
                  </a:cubicBezTo>
                  <a:cubicBezTo>
                    <a:pt x="2501" y="30"/>
                    <a:pt x="2584" y="17"/>
                    <a:pt x="2674" y="17"/>
                  </a:cubicBezTo>
                  <a:cubicBezTo>
                    <a:pt x="2688" y="14"/>
                    <a:pt x="2704" y="15"/>
                    <a:pt x="2720" y="14"/>
                  </a:cubicBezTo>
                  <a:cubicBezTo>
                    <a:pt x="2718" y="16"/>
                    <a:pt x="2722" y="17"/>
                    <a:pt x="2723" y="19"/>
                  </a:cubicBezTo>
                  <a:cubicBezTo>
                    <a:pt x="2771" y="18"/>
                    <a:pt x="2832" y="14"/>
                    <a:pt x="2880" y="9"/>
                  </a:cubicBezTo>
                  <a:close/>
                  <a:moveTo>
                    <a:pt x="2617" y="28"/>
                  </a:moveTo>
                  <a:cubicBezTo>
                    <a:pt x="2625" y="27"/>
                    <a:pt x="2634" y="26"/>
                    <a:pt x="2636" y="24"/>
                  </a:cubicBezTo>
                  <a:cubicBezTo>
                    <a:pt x="2628" y="25"/>
                    <a:pt x="2621" y="25"/>
                    <a:pt x="2617" y="28"/>
                  </a:cubicBezTo>
                  <a:close/>
                  <a:moveTo>
                    <a:pt x="2449" y="34"/>
                  </a:moveTo>
                  <a:cubicBezTo>
                    <a:pt x="2433" y="35"/>
                    <a:pt x="2451" y="35"/>
                    <a:pt x="2460" y="34"/>
                  </a:cubicBezTo>
                  <a:cubicBezTo>
                    <a:pt x="2471" y="34"/>
                    <a:pt x="2482" y="33"/>
                    <a:pt x="2498" y="33"/>
                  </a:cubicBezTo>
                  <a:cubicBezTo>
                    <a:pt x="2507" y="32"/>
                    <a:pt x="2508" y="34"/>
                    <a:pt x="2517" y="34"/>
                  </a:cubicBezTo>
                  <a:cubicBezTo>
                    <a:pt x="2520" y="32"/>
                    <a:pt x="2533" y="34"/>
                    <a:pt x="2533" y="31"/>
                  </a:cubicBezTo>
                  <a:cubicBezTo>
                    <a:pt x="2507" y="31"/>
                    <a:pt x="2464" y="32"/>
                    <a:pt x="2449" y="34"/>
                  </a:cubicBezTo>
                  <a:close/>
                  <a:moveTo>
                    <a:pt x="2298" y="38"/>
                  </a:moveTo>
                  <a:cubicBezTo>
                    <a:pt x="2313" y="37"/>
                    <a:pt x="2324" y="34"/>
                    <a:pt x="2338" y="33"/>
                  </a:cubicBezTo>
                  <a:cubicBezTo>
                    <a:pt x="2322" y="34"/>
                    <a:pt x="2309" y="36"/>
                    <a:pt x="2298" y="38"/>
                  </a:cubicBezTo>
                  <a:close/>
                  <a:moveTo>
                    <a:pt x="2509" y="39"/>
                  </a:moveTo>
                  <a:cubicBezTo>
                    <a:pt x="2525" y="38"/>
                    <a:pt x="2536" y="36"/>
                    <a:pt x="2547" y="34"/>
                  </a:cubicBezTo>
                  <a:cubicBezTo>
                    <a:pt x="2531" y="31"/>
                    <a:pt x="2520" y="37"/>
                    <a:pt x="2509" y="39"/>
                  </a:cubicBezTo>
                  <a:close/>
                  <a:moveTo>
                    <a:pt x="2319" y="39"/>
                  </a:moveTo>
                  <a:cubicBezTo>
                    <a:pt x="2315" y="39"/>
                    <a:pt x="2309" y="39"/>
                    <a:pt x="2308" y="40"/>
                  </a:cubicBezTo>
                  <a:cubicBezTo>
                    <a:pt x="2311" y="40"/>
                    <a:pt x="2314" y="40"/>
                    <a:pt x="2316" y="40"/>
                  </a:cubicBezTo>
                  <a:cubicBezTo>
                    <a:pt x="2319" y="40"/>
                    <a:pt x="2322" y="40"/>
                    <a:pt x="2325" y="40"/>
                  </a:cubicBezTo>
                  <a:cubicBezTo>
                    <a:pt x="2357" y="37"/>
                    <a:pt x="2400" y="38"/>
                    <a:pt x="2430" y="34"/>
                  </a:cubicBezTo>
                  <a:cubicBezTo>
                    <a:pt x="2390" y="37"/>
                    <a:pt x="2353" y="35"/>
                    <a:pt x="2319" y="39"/>
                  </a:cubicBezTo>
                  <a:close/>
                  <a:moveTo>
                    <a:pt x="2154" y="42"/>
                  </a:moveTo>
                  <a:cubicBezTo>
                    <a:pt x="2166" y="41"/>
                    <a:pt x="2222" y="38"/>
                    <a:pt x="2203" y="38"/>
                  </a:cubicBezTo>
                  <a:cubicBezTo>
                    <a:pt x="2181" y="37"/>
                    <a:pt x="2167" y="39"/>
                    <a:pt x="2148" y="40"/>
                  </a:cubicBezTo>
                  <a:cubicBezTo>
                    <a:pt x="2151" y="43"/>
                    <a:pt x="2135" y="41"/>
                    <a:pt x="2135" y="44"/>
                  </a:cubicBezTo>
                  <a:cubicBezTo>
                    <a:pt x="2141" y="45"/>
                    <a:pt x="2147" y="43"/>
                    <a:pt x="2154" y="42"/>
                  </a:cubicBezTo>
                  <a:close/>
                  <a:moveTo>
                    <a:pt x="2064" y="42"/>
                  </a:moveTo>
                  <a:cubicBezTo>
                    <a:pt x="2057" y="43"/>
                    <a:pt x="2043" y="41"/>
                    <a:pt x="2040" y="43"/>
                  </a:cubicBezTo>
                  <a:cubicBezTo>
                    <a:pt x="2046" y="45"/>
                    <a:pt x="2059" y="44"/>
                    <a:pt x="2064" y="42"/>
                  </a:cubicBezTo>
                  <a:close/>
                  <a:moveTo>
                    <a:pt x="2005" y="54"/>
                  </a:moveTo>
                  <a:cubicBezTo>
                    <a:pt x="2052" y="52"/>
                    <a:pt x="2107" y="54"/>
                    <a:pt x="2127" y="44"/>
                  </a:cubicBezTo>
                  <a:cubicBezTo>
                    <a:pt x="2084" y="47"/>
                    <a:pt x="2039" y="49"/>
                    <a:pt x="2005" y="54"/>
                  </a:cubicBez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324299" y="2135372"/>
              <a:ext cx="6578082" cy="1726112"/>
            </a:xfrm>
            <a:custGeom>
              <a:avLst/>
              <a:gdLst>
                <a:gd name="T0" fmla="*/ 2147483646 w 1814"/>
                <a:gd name="T1" fmla="*/ 2147483646 h 476"/>
                <a:gd name="T2" fmla="*/ 2147483646 w 1814"/>
                <a:gd name="T3" fmla="*/ 2147483646 h 476"/>
                <a:gd name="T4" fmla="*/ 2147483646 w 1814"/>
                <a:gd name="T5" fmla="*/ 2147483646 h 476"/>
                <a:gd name="T6" fmla="*/ 2147483646 w 1814"/>
                <a:gd name="T7" fmla="*/ 2147483646 h 476"/>
                <a:gd name="T8" fmla="*/ 2147483646 w 1814"/>
                <a:gd name="T9" fmla="*/ 2147483646 h 476"/>
                <a:gd name="T10" fmla="*/ 2147483646 w 1814"/>
                <a:gd name="T11" fmla="*/ 2147483646 h 476"/>
                <a:gd name="T12" fmla="*/ 2147483646 w 1814"/>
                <a:gd name="T13" fmla="*/ 2147483646 h 476"/>
                <a:gd name="T14" fmla="*/ 2147483646 w 1814"/>
                <a:gd name="T15" fmla="*/ 2147483646 h 476"/>
                <a:gd name="T16" fmla="*/ 2147483646 w 1814"/>
                <a:gd name="T17" fmla="*/ 2147483646 h 476"/>
                <a:gd name="T18" fmla="*/ 2147483646 w 1814"/>
                <a:gd name="T19" fmla="*/ 2147483646 h 476"/>
                <a:gd name="T20" fmla="*/ 2147483646 w 1814"/>
                <a:gd name="T21" fmla="*/ 2147483646 h 476"/>
                <a:gd name="T22" fmla="*/ 2147483646 w 1814"/>
                <a:gd name="T23" fmla="*/ 2147483646 h 476"/>
                <a:gd name="T24" fmla="*/ 2147483646 w 1814"/>
                <a:gd name="T25" fmla="*/ 2147483646 h 476"/>
                <a:gd name="T26" fmla="*/ 2147483646 w 1814"/>
                <a:gd name="T27" fmla="*/ 2147483646 h 476"/>
                <a:gd name="T28" fmla="*/ 2147483646 w 1814"/>
                <a:gd name="T29" fmla="*/ 2147483646 h 476"/>
                <a:gd name="T30" fmla="*/ 2147483646 w 1814"/>
                <a:gd name="T31" fmla="*/ 2147483646 h 476"/>
                <a:gd name="T32" fmla="*/ 2147483646 w 1814"/>
                <a:gd name="T33" fmla="*/ 2147483646 h 476"/>
                <a:gd name="T34" fmla="*/ 2147483646 w 1814"/>
                <a:gd name="T35" fmla="*/ 2147483646 h 476"/>
                <a:gd name="T36" fmla="*/ 2147483646 w 1814"/>
                <a:gd name="T37" fmla="*/ 2147483646 h 476"/>
                <a:gd name="T38" fmla="*/ 2147483646 w 1814"/>
                <a:gd name="T39" fmla="*/ 2147483646 h 476"/>
                <a:gd name="T40" fmla="*/ 2147483646 w 1814"/>
                <a:gd name="T41" fmla="*/ 2147483646 h 476"/>
                <a:gd name="T42" fmla="*/ 2147483646 w 1814"/>
                <a:gd name="T43" fmla="*/ 2147483646 h 476"/>
                <a:gd name="T44" fmla="*/ 2147483646 w 1814"/>
                <a:gd name="T45" fmla="*/ 2147483646 h 476"/>
                <a:gd name="T46" fmla="*/ 2147483646 w 1814"/>
                <a:gd name="T47" fmla="*/ 2147483646 h 476"/>
                <a:gd name="T48" fmla="*/ 2147483646 w 1814"/>
                <a:gd name="T49" fmla="*/ 2147483646 h 476"/>
                <a:gd name="T50" fmla="*/ 2147483646 w 1814"/>
                <a:gd name="T51" fmla="*/ 2147483646 h 476"/>
                <a:gd name="T52" fmla="*/ 2147483646 w 1814"/>
                <a:gd name="T53" fmla="*/ 2147483646 h 476"/>
                <a:gd name="T54" fmla="*/ 2147483646 w 1814"/>
                <a:gd name="T55" fmla="*/ 2147483646 h 476"/>
                <a:gd name="T56" fmla="*/ 2147483646 w 1814"/>
                <a:gd name="T57" fmla="*/ 2147483646 h 476"/>
                <a:gd name="T58" fmla="*/ 2147483646 w 1814"/>
                <a:gd name="T59" fmla="*/ 2147483646 h 476"/>
                <a:gd name="T60" fmla="*/ 2147483646 w 1814"/>
                <a:gd name="T61" fmla="*/ 2147483646 h 476"/>
                <a:gd name="T62" fmla="*/ 2147483646 w 1814"/>
                <a:gd name="T63" fmla="*/ 2147483646 h 476"/>
                <a:gd name="T64" fmla="*/ 2147483646 w 1814"/>
                <a:gd name="T65" fmla="*/ 2147483646 h 476"/>
                <a:gd name="T66" fmla="*/ 2147483646 w 1814"/>
                <a:gd name="T67" fmla="*/ 2147483646 h 476"/>
                <a:gd name="T68" fmla="*/ 2147483646 w 1814"/>
                <a:gd name="T69" fmla="*/ 2147483646 h 476"/>
                <a:gd name="T70" fmla="*/ 2147483646 w 1814"/>
                <a:gd name="T71" fmla="*/ 2147483646 h 476"/>
                <a:gd name="T72" fmla="*/ 2147483646 w 1814"/>
                <a:gd name="T73" fmla="*/ 2147483646 h 476"/>
                <a:gd name="T74" fmla="*/ 2147483646 w 1814"/>
                <a:gd name="T75" fmla="*/ 2147483646 h 476"/>
                <a:gd name="T76" fmla="*/ 2147483646 w 1814"/>
                <a:gd name="T77" fmla="*/ 2147483646 h 476"/>
                <a:gd name="T78" fmla="*/ 2147483646 w 1814"/>
                <a:gd name="T79" fmla="*/ 2147483646 h 476"/>
                <a:gd name="T80" fmla="*/ 2147483646 w 1814"/>
                <a:gd name="T81" fmla="*/ 2147483646 h 476"/>
                <a:gd name="T82" fmla="*/ 2147483646 w 1814"/>
                <a:gd name="T83" fmla="*/ 2147483646 h 476"/>
                <a:gd name="T84" fmla="*/ 2147483646 w 1814"/>
                <a:gd name="T85" fmla="*/ 2147483646 h 476"/>
                <a:gd name="T86" fmla="*/ 2147483646 w 1814"/>
                <a:gd name="T87" fmla="*/ 2147483646 h 476"/>
                <a:gd name="T88" fmla="*/ 2147483646 w 1814"/>
                <a:gd name="T89" fmla="*/ 2147483646 h 476"/>
                <a:gd name="T90" fmla="*/ 2147483646 w 1814"/>
                <a:gd name="T91" fmla="*/ 2147483646 h 476"/>
                <a:gd name="T92" fmla="*/ 2147483646 w 1814"/>
                <a:gd name="T93" fmla="*/ 2147483646 h 476"/>
                <a:gd name="T94" fmla="*/ 2147483646 w 1814"/>
                <a:gd name="T95" fmla="*/ 2147483646 h 476"/>
                <a:gd name="T96" fmla="*/ 2147483646 w 1814"/>
                <a:gd name="T97" fmla="*/ 2147483646 h 476"/>
                <a:gd name="T98" fmla="*/ 2147483646 w 1814"/>
                <a:gd name="T99" fmla="*/ 2147483646 h 476"/>
                <a:gd name="T100" fmla="*/ 2147483646 w 1814"/>
                <a:gd name="T101" fmla="*/ 2147483646 h 476"/>
                <a:gd name="T102" fmla="*/ 2147483646 w 1814"/>
                <a:gd name="T103" fmla="*/ 2147483646 h 476"/>
                <a:gd name="T104" fmla="*/ 2147483646 w 1814"/>
                <a:gd name="T105" fmla="*/ 2147483646 h 476"/>
                <a:gd name="T106" fmla="*/ 2147483646 w 1814"/>
                <a:gd name="T107" fmla="*/ 2147483646 h 476"/>
                <a:gd name="T108" fmla="*/ 2147483646 w 1814"/>
                <a:gd name="T109" fmla="*/ 2147483646 h 476"/>
                <a:gd name="T110" fmla="*/ 2147483646 w 1814"/>
                <a:gd name="T111" fmla="*/ 2147483646 h 476"/>
                <a:gd name="T112" fmla="*/ 2147483646 w 1814"/>
                <a:gd name="T113" fmla="*/ 2147483646 h 476"/>
                <a:gd name="T114" fmla="*/ 2147483646 w 1814"/>
                <a:gd name="T115" fmla="*/ 2147483646 h 476"/>
                <a:gd name="T116" fmla="*/ 2147483646 w 1814"/>
                <a:gd name="T117" fmla="*/ 2147483646 h 476"/>
                <a:gd name="T118" fmla="*/ 2147483646 w 1814"/>
                <a:gd name="T119" fmla="*/ 2147483646 h 476"/>
                <a:gd name="T120" fmla="*/ 2147483646 w 1814"/>
                <a:gd name="T121" fmla="*/ 2147483646 h 476"/>
                <a:gd name="T122" fmla="*/ 2147483646 w 1814"/>
                <a:gd name="T123" fmla="*/ 2147483646 h 476"/>
                <a:gd name="T124" fmla="*/ 2147483646 w 1814"/>
                <a:gd name="T125" fmla="*/ 2147483646 h 4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814" h="476">
                  <a:moveTo>
                    <a:pt x="1770" y="391"/>
                  </a:moveTo>
                  <a:cubicBezTo>
                    <a:pt x="1774" y="391"/>
                    <a:pt x="1774" y="391"/>
                    <a:pt x="1774" y="391"/>
                  </a:cubicBezTo>
                  <a:cubicBezTo>
                    <a:pt x="1774" y="354"/>
                    <a:pt x="1774" y="354"/>
                    <a:pt x="1774" y="354"/>
                  </a:cubicBezTo>
                  <a:cubicBezTo>
                    <a:pt x="1777" y="353"/>
                    <a:pt x="1777" y="353"/>
                    <a:pt x="1777" y="353"/>
                  </a:cubicBezTo>
                  <a:cubicBezTo>
                    <a:pt x="1789" y="348"/>
                    <a:pt x="1789" y="348"/>
                    <a:pt x="1789" y="348"/>
                  </a:cubicBezTo>
                  <a:cubicBezTo>
                    <a:pt x="1814" y="335"/>
                    <a:pt x="1814" y="335"/>
                    <a:pt x="1814" y="335"/>
                  </a:cubicBezTo>
                  <a:cubicBezTo>
                    <a:pt x="1806" y="335"/>
                    <a:pt x="1806" y="335"/>
                    <a:pt x="1806" y="335"/>
                  </a:cubicBezTo>
                  <a:cubicBezTo>
                    <a:pt x="1792" y="341"/>
                    <a:pt x="1792" y="341"/>
                    <a:pt x="1792" y="341"/>
                  </a:cubicBezTo>
                  <a:cubicBezTo>
                    <a:pt x="1789" y="342"/>
                    <a:pt x="1789" y="342"/>
                    <a:pt x="1789" y="342"/>
                  </a:cubicBezTo>
                  <a:cubicBezTo>
                    <a:pt x="1774" y="342"/>
                    <a:pt x="1774" y="342"/>
                    <a:pt x="1774" y="342"/>
                  </a:cubicBezTo>
                  <a:cubicBezTo>
                    <a:pt x="1774" y="340"/>
                    <a:pt x="1774" y="340"/>
                    <a:pt x="1774" y="340"/>
                  </a:cubicBezTo>
                  <a:cubicBezTo>
                    <a:pt x="1744" y="340"/>
                    <a:pt x="1744" y="340"/>
                    <a:pt x="1744" y="340"/>
                  </a:cubicBezTo>
                  <a:cubicBezTo>
                    <a:pt x="1744" y="340"/>
                    <a:pt x="1744" y="340"/>
                    <a:pt x="1744" y="340"/>
                  </a:cubicBezTo>
                  <a:cubicBezTo>
                    <a:pt x="1744" y="341"/>
                    <a:pt x="1744" y="341"/>
                    <a:pt x="1744" y="341"/>
                  </a:cubicBezTo>
                  <a:cubicBezTo>
                    <a:pt x="1722" y="341"/>
                    <a:pt x="1722" y="341"/>
                    <a:pt x="1722" y="341"/>
                  </a:cubicBezTo>
                  <a:cubicBezTo>
                    <a:pt x="1722" y="342"/>
                    <a:pt x="1722" y="342"/>
                    <a:pt x="1722" y="342"/>
                  </a:cubicBezTo>
                  <a:cubicBezTo>
                    <a:pt x="1703" y="342"/>
                    <a:pt x="1703" y="342"/>
                    <a:pt x="1703" y="342"/>
                  </a:cubicBezTo>
                  <a:cubicBezTo>
                    <a:pt x="1702" y="341"/>
                    <a:pt x="1702" y="341"/>
                    <a:pt x="1702" y="341"/>
                  </a:cubicBezTo>
                  <a:cubicBezTo>
                    <a:pt x="1700" y="341"/>
                    <a:pt x="1700" y="341"/>
                    <a:pt x="1700" y="341"/>
                  </a:cubicBezTo>
                  <a:cubicBezTo>
                    <a:pt x="1683" y="341"/>
                    <a:pt x="1683" y="341"/>
                    <a:pt x="1683" y="341"/>
                  </a:cubicBezTo>
                  <a:cubicBezTo>
                    <a:pt x="1683" y="341"/>
                    <a:pt x="1683" y="341"/>
                    <a:pt x="1683" y="341"/>
                  </a:cubicBezTo>
                  <a:cubicBezTo>
                    <a:pt x="1682" y="340"/>
                    <a:pt x="1682" y="340"/>
                    <a:pt x="1682" y="340"/>
                  </a:cubicBezTo>
                  <a:cubicBezTo>
                    <a:pt x="1653" y="340"/>
                    <a:pt x="1653" y="340"/>
                    <a:pt x="1653" y="340"/>
                  </a:cubicBezTo>
                  <a:cubicBezTo>
                    <a:pt x="1653" y="342"/>
                    <a:pt x="1653" y="342"/>
                    <a:pt x="1653" y="342"/>
                  </a:cubicBezTo>
                  <a:cubicBezTo>
                    <a:pt x="1636" y="342"/>
                    <a:pt x="1636" y="342"/>
                    <a:pt x="1636" y="342"/>
                  </a:cubicBezTo>
                  <a:cubicBezTo>
                    <a:pt x="1633" y="341"/>
                    <a:pt x="1633" y="341"/>
                    <a:pt x="1633" y="341"/>
                  </a:cubicBezTo>
                  <a:cubicBezTo>
                    <a:pt x="1619" y="335"/>
                    <a:pt x="1619" y="335"/>
                    <a:pt x="1619" y="335"/>
                  </a:cubicBezTo>
                  <a:cubicBezTo>
                    <a:pt x="1610" y="335"/>
                    <a:pt x="1610" y="335"/>
                    <a:pt x="1610" y="335"/>
                  </a:cubicBezTo>
                  <a:cubicBezTo>
                    <a:pt x="1640" y="349"/>
                    <a:pt x="1640" y="349"/>
                    <a:pt x="1640" y="349"/>
                  </a:cubicBezTo>
                  <a:cubicBezTo>
                    <a:pt x="1651" y="353"/>
                    <a:pt x="1651" y="353"/>
                    <a:pt x="1651" y="353"/>
                  </a:cubicBezTo>
                  <a:cubicBezTo>
                    <a:pt x="1653" y="353"/>
                    <a:pt x="1653" y="353"/>
                    <a:pt x="1653" y="353"/>
                  </a:cubicBezTo>
                  <a:cubicBezTo>
                    <a:pt x="1652" y="391"/>
                    <a:pt x="1652" y="391"/>
                    <a:pt x="1652" y="391"/>
                  </a:cubicBezTo>
                  <a:cubicBezTo>
                    <a:pt x="1655" y="391"/>
                    <a:pt x="1655" y="391"/>
                    <a:pt x="1655" y="391"/>
                  </a:cubicBezTo>
                  <a:cubicBezTo>
                    <a:pt x="1638" y="400"/>
                    <a:pt x="1638" y="400"/>
                    <a:pt x="1638" y="400"/>
                  </a:cubicBezTo>
                  <a:cubicBezTo>
                    <a:pt x="1638" y="381"/>
                    <a:pt x="1638" y="381"/>
                    <a:pt x="1638" y="381"/>
                  </a:cubicBezTo>
                  <a:cubicBezTo>
                    <a:pt x="1591" y="381"/>
                    <a:pt x="1591" y="381"/>
                    <a:pt x="1591" y="381"/>
                  </a:cubicBezTo>
                  <a:cubicBezTo>
                    <a:pt x="1591" y="377"/>
                    <a:pt x="1591" y="377"/>
                    <a:pt x="1591" y="377"/>
                  </a:cubicBezTo>
                  <a:cubicBezTo>
                    <a:pt x="1592" y="377"/>
                    <a:pt x="1592" y="377"/>
                    <a:pt x="1592" y="377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4"/>
                    <a:pt x="1592" y="374"/>
                    <a:pt x="1592" y="374"/>
                  </a:cubicBezTo>
                  <a:cubicBezTo>
                    <a:pt x="1591" y="374"/>
                    <a:pt x="1591" y="374"/>
                    <a:pt x="1591" y="374"/>
                  </a:cubicBezTo>
                  <a:cubicBezTo>
                    <a:pt x="1591" y="369"/>
                    <a:pt x="1591" y="369"/>
                    <a:pt x="1591" y="369"/>
                  </a:cubicBezTo>
                  <a:cubicBezTo>
                    <a:pt x="1592" y="369"/>
                    <a:pt x="1592" y="369"/>
                    <a:pt x="1592" y="369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2" y="367"/>
                    <a:pt x="1592" y="367"/>
                    <a:pt x="1592" y="367"/>
                  </a:cubicBezTo>
                  <a:cubicBezTo>
                    <a:pt x="1592" y="366"/>
                    <a:pt x="1592" y="366"/>
                    <a:pt x="1592" y="366"/>
                  </a:cubicBezTo>
                  <a:cubicBezTo>
                    <a:pt x="1591" y="366"/>
                    <a:pt x="1591" y="366"/>
                    <a:pt x="1591" y="366"/>
                  </a:cubicBezTo>
                  <a:cubicBezTo>
                    <a:pt x="1591" y="364"/>
                    <a:pt x="1591" y="364"/>
                    <a:pt x="1591" y="364"/>
                  </a:cubicBezTo>
                  <a:cubicBezTo>
                    <a:pt x="1589" y="364"/>
                    <a:pt x="1589" y="364"/>
                    <a:pt x="1589" y="364"/>
                  </a:cubicBezTo>
                  <a:cubicBezTo>
                    <a:pt x="1587" y="364"/>
                    <a:pt x="1587" y="364"/>
                    <a:pt x="1587" y="364"/>
                  </a:cubicBezTo>
                  <a:cubicBezTo>
                    <a:pt x="1587" y="360"/>
                    <a:pt x="1587" y="360"/>
                    <a:pt x="1587" y="360"/>
                  </a:cubicBezTo>
                  <a:cubicBezTo>
                    <a:pt x="1586" y="360"/>
                    <a:pt x="1586" y="360"/>
                    <a:pt x="1586" y="360"/>
                  </a:cubicBezTo>
                  <a:cubicBezTo>
                    <a:pt x="1586" y="359"/>
                    <a:pt x="1586" y="359"/>
                    <a:pt x="1586" y="359"/>
                  </a:cubicBezTo>
                  <a:cubicBezTo>
                    <a:pt x="1586" y="358"/>
                    <a:pt x="1586" y="358"/>
                    <a:pt x="1586" y="358"/>
                  </a:cubicBezTo>
                  <a:cubicBezTo>
                    <a:pt x="1586" y="358"/>
                    <a:pt x="1586" y="358"/>
                    <a:pt x="1586" y="358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3" y="353"/>
                    <a:pt x="1583" y="353"/>
                    <a:pt x="1583" y="353"/>
                  </a:cubicBezTo>
                  <a:cubicBezTo>
                    <a:pt x="1583" y="353"/>
                    <a:pt x="1583" y="353"/>
                    <a:pt x="1583" y="353"/>
                  </a:cubicBezTo>
                  <a:cubicBezTo>
                    <a:pt x="1580" y="351"/>
                    <a:pt x="1580" y="351"/>
                    <a:pt x="1580" y="351"/>
                  </a:cubicBezTo>
                  <a:cubicBezTo>
                    <a:pt x="1578" y="350"/>
                    <a:pt x="1578" y="350"/>
                    <a:pt x="1578" y="350"/>
                  </a:cubicBezTo>
                  <a:cubicBezTo>
                    <a:pt x="1578" y="350"/>
                    <a:pt x="1578" y="350"/>
                    <a:pt x="1578" y="350"/>
                  </a:cubicBezTo>
                  <a:cubicBezTo>
                    <a:pt x="1577" y="350"/>
                    <a:pt x="1577" y="350"/>
                    <a:pt x="1577" y="350"/>
                  </a:cubicBezTo>
                  <a:cubicBezTo>
                    <a:pt x="1577" y="349"/>
                    <a:pt x="1577" y="349"/>
                    <a:pt x="1577" y="349"/>
                  </a:cubicBezTo>
                  <a:cubicBezTo>
                    <a:pt x="1577" y="349"/>
                    <a:pt x="1577" y="349"/>
                    <a:pt x="1577" y="349"/>
                  </a:cubicBezTo>
                  <a:cubicBezTo>
                    <a:pt x="1578" y="349"/>
                    <a:pt x="1578" y="349"/>
                    <a:pt x="1578" y="349"/>
                  </a:cubicBezTo>
                  <a:cubicBezTo>
                    <a:pt x="1578" y="349"/>
                    <a:pt x="1578" y="349"/>
                    <a:pt x="1578" y="349"/>
                  </a:cubicBezTo>
                  <a:cubicBezTo>
                    <a:pt x="1578" y="349"/>
                    <a:pt x="1578" y="349"/>
                    <a:pt x="1578" y="349"/>
                  </a:cubicBezTo>
                  <a:cubicBezTo>
                    <a:pt x="1577" y="349"/>
                    <a:pt x="1577" y="349"/>
                    <a:pt x="1577" y="349"/>
                  </a:cubicBezTo>
                  <a:cubicBezTo>
                    <a:pt x="1577" y="349"/>
                    <a:pt x="1577" y="349"/>
                    <a:pt x="1577" y="349"/>
                  </a:cubicBezTo>
                  <a:cubicBezTo>
                    <a:pt x="1577" y="348"/>
                    <a:pt x="1577" y="348"/>
                    <a:pt x="1577" y="348"/>
                  </a:cubicBezTo>
                  <a:cubicBezTo>
                    <a:pt x="1576" y="348"/>
                    <a:pt x="1576" y="348"/>
                    <a:pt x="1576" y="348"/>
                  </a:cubicBezTo>
                  <a:cubicBezTo>
                    <a:pt x="1576" y="348"/>
                    <a:pt x="1576" y="348"/>
                    <a:pt x="1576" y="348"/>
                  </a:cubicBezTo>
                  <a:cubicBezTo>
                    <a:pt x="1576" y="348"/>
                    <a:pt x="1576" y="348"/>
                    <a:pt x="1576" y="348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4" y="346"/>
                    <a:pt x="1574" y="346"/>
                    <a:pt x="1574" y="346"/>
                  </a:cubicBezTo>
                  <a:cubicBezTo>
                    <a:pt x="1574" y="346"/>
                    <a:pt x="1574" y="346"/>
                    <a:pt x="1574" y="346"/>
                  </a:cubicBezTo>
                  <a:cubicBezTo>
                    <a:pt x="1574" y="348"/>
                    <a:pt x="1574" y="348"/>
                    <a:pt x="1574" y="348"/>
                  </a:cubicBezTo>
                  <a:cubicBezTo>
                    <a:pt x="1574" y="348"/>
                    <a:pt x="1574" y="348"/>
                    <a:pt x="1574" y="348"/>
                  </a:cubicBezTo>
                  <a:cubicBezTo>
                    <a:pt x="1574" y="348"/>
                    <a:pt x="1574" y="348"/>
                    <a:pt x="1574" y="348"/>
                  </a:cubicBezTo>
                  <a:cubicBezTo>
                    <a:pt x="1574" y="348"/>
                    <a:pt x="1574" y="348"/>
                    <a:pt x="1574" y="348"/>
                  </a:cubicBezTo>
                  <a:cubicBezTo>
                    <a:pt x="1573" y="348"/>
                    <a:pt x="1573" y="348"/>
                    <a:pt x="1573" y="348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2" y="349"/>
                    <a:pt x="1572" y="349"/>
                    <a:pt x="1572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50"/>
                    <a:pt x="1573" y="350"/>
                    <a:pt x="1573" y="350"/>
                  </a:cubicBezTo>
                  <a:cubicBezTo>
                    <a:pt x="1573" y="350"/>
                    <a:pt x="1573" y="350"/>
                    <a:pt x="1573" y="350"/>
                  </a:cubicBezTo>
                  <a:cubicBezTo>
                    <a:pt x="1570" y="351"/>
                    <a:pt x="1570" y="351"/>
                    <a:pt x="1570" y="351"/>
                  </a:cubicBezTo>
                  <a:cubicBezTo>
                    <a:pt x="1570" y="351"/>
                    <a:pt x="1570" y="351"/>
                    <a:pt x="1570" y="351"/>
                  </a:cubicBezTo>
                  <a:cubicBezTo>
                    <a:pt x="1568" y="353"/>
                    <a:pt x="1568" y="353"/>
                    <a:pt x="1568" y="353"/>
                  </a:cubicBezTo>
                  <a:cubicBezTo>
                    <a:pt x="1566" y="355"/>
                    <a:pt x="1566" y="355"/>
                    <a:pt x="1566" y="355"/>
                  </a:cubicBezTo>
                  <a:cubicBezTo>
                    <a:pt x="1565" y="358"/>
                    <a:pt x="1565" y="358"/>
                    <a:pt x="1565" y="358"/>
                  </a:cubicBezTo>
                  <a:cubicBezTo>
                    <a:pt x="1565" y="358"/>
                    <a:pt x="1565" y="358"/>
                    <a:pt x="1565" y="358"/>
                  </a:cubicBezTo>
                  <a:cubicBezTo>
                    <a:pt x="1565" y="358"/>
                    <a:pt x="1565" y="358"/>
                    <a:pt x="1565" y="358"/>
                  </a:cubicBezTo>
                  <a:cubicBezTo>
                    <a:pt x="1564" y="359"/>
                    <a:pt x="1564" y="359"/>
                    <a:pt x="1564" y="359"/>
                  </a:cubicBezTo>
                  <a:cubicBezTo>
                    <a:pt x="1564" y="363"/>
                    <a:pt x="1564" y="363"/>
                    <a:pt x="1564" y="363"/>
                  </a:cubicBezTo>
                  <a:cubicBezTo>
                    <a:pt x="1561" y="364"/>
                    <a:pt x="1561" y="364"/>
                    <a:pt x="1561" y="364"/>
                  </a:cubicBezTo>
                  <a:cubicBezTo>
                    <a:pt x="1561" y="364"/>
                    <a:pt x="1561" y="364"/>
                    <a:pt x="1561" y="364"/>
                  </a:cubicBezTo>
                  <a:cubicBezTo>
                    <a:pt x="1559" y="364"/>
                    <a:pt x="1559" y="364"/>
                    <a:pt x="1559" y="364"/>
                  </a:cubicBezTo>
                  <a:cubicBezTo>
                    <a:pt x="1558" y="366"/>
                    <a:pt x="1558" y="366"/>
                    <a:pt x="1558" y="366"/>
                  </a:cubicBezTo>
                  <a:cubicBezTo>
                    <a:pt x="1558" y="366"/>
                    <a:pt x="1558" y="366"/>
                    <a:pt x="1558" y="366"/>
                  </a:cubicBezTo>
                  <a:cubicBezTo>
                    <a:pt x="1558" y="367"/>
                    <a:pt x="1558" y="367"/>
                    <a:pt x="1558" y="367"/>
                  </a:cubicBezTo>
                  <a:cubicBezTo>
                    <a:pt x="1558" y="367"/>
                    <a:pt x="1558" y="367"/>
                    <a:pt x="1558" y="367"/>
                  </a:cubicBezTo>
                  <a:cubicBezTo>
                    <a:pt x="1558" y="374"/>
                    <a:pt x="1558" y="374"/>
                    <a:pt x="1558" y="374"/>
                  </a:cubicBezTo>
                  <a:cubicBezTo>
                    <a:pt x="1558" y="375"/>
                    <a:pt x="1558" y="375"/>
                    <a:pt x="1558" y="375"/>
                  </a:cubicBezTo>
                  <a:cubicBezTo>
                    <a:pt x="1558" y="376"/>
                    <a:pt x="1558" y="376"/>
                    <a:pt x="1558" y="376"/>
                  </a:cubicBezTo>
                  <a:cubicBezTo>
                    <a:pt x="1558" y="376"/>
                    <a:pt x="1558" y="376"/>
                    <a:pt x="1558" y="376"/>
                  </a:cubicBezTo>
                  <a:cubicBezTo>
                    <a:pt x="1558" y="376"/>
                    <a:pt x="1558" y="376"/>
                    <a:pt x="1558" y="376"/>
                  </a:cubicBezTo>
                  <a:cubicBezTo>
                    <a:pt x="1558" y="381"/>
                    <a:pt x="1558" y="381"/>
                    <a:pt x="1558" y="381"/>
                  </a:cubicBezTo>
                  <a:cubicBezTo>
                    <a:pt x="1537" y="381"/>
                    <a:pt x="1537" y="381"/>
                    <a:pt x="1537" y="381"/>
                  </a:cubicBezTo>
                  <a:cubicBezTo>
                    <a:pt x="1538" y="342"/>
                    <a:pt x="1538" y="342"/>
                    <a:pt x="1538" y="342"/>
                  </a:cubicBezTo>
                  <a:cubicBezTo>
                    <a:pt x="1538" y="293"/>
                    <a:pt x="1538" y="293"/>
                    <a:pt x="1538" y="293"/>
                  </a:cubicBezTo>
                  <a:cubicBezTo>
                    <a:pt x="1539" y="225"/>
                    <a:pt x="1539" y="225"/>
                    <a:pt x="1539" y="225"/>
                  </a:cubicBezTo>
                  <a:cubicBezTo>
                    <a:pt x="1534" y="166"/>
                    <a:pt x="1534" y="166"/>
                    <a:pt x="1534" y="166"/>
                  </a:cubicBezTo>
                  <a:cubicBezTo>
                    <a:pt x="1533" y="153"/>
                    <a:pt x="1533" y="153"/>
                    <a:pt x="1533" y="153"/>
                  </a:cubicBezTo>
                  <a:cubicBezTo>
                    <a:pt x="1531" y="149"/>
                    <a:pt x="1531" y="149"/>
                    <a:pt x="1531" y="149"/>
                  </a:cubicBezTo>
                  <a:cubicBezTo>
                    <a:pt x="1504" y="156"/>
                    <a:pt x="1504" y="156"/>
                    <a:pt x="1504" y="156"/>
                  </a:cubicBezTo>
                  <a:cubicBezTo>
                    <a:pt x="1504" y="159"/>
                    <a:pt x="1504" y="159"/>
                    <a:pt x="1504" y="159"/>
                  </a:cubicBezTo>
                  <a:cubicBezTo>
                    <a:pt x="1501" y="160"/>
                    <a:pt x="1501" y="160"/>
                    <a:pt x="1501" y="160"/>
                  </a:cubicBezTo>
                  <a:cubicBezTo>
                    <a:pt x="1501" y="156"/>
                    <a:pt x="1501" y="156"/>
                    <a:pt x="1501" y="156"/>
                  </a:cubicBezTo>
                  <a:cubicBezTo>
                    <a:pt x="1486" y="152"/>
                    <a:pt x="1486" y="152"/>
                    <a:pt x="1486" y="152"/>
                  </a:cubicBezTo>
                  <a:cubicBezTo>
                    <a:pt x="1485" y="166"/>
                    <a:pt x="1485" y="166"/>
                    <a:pt x="1485" y="166"/>
                  </a:cubicBezTo>
                  <a:cubicBezTo>
                    <a:pt x="1482" y="226"/>
                    <a:pt x="1482" y="226"/>
                    <a:pt x="1482" y="226"/>
                  </a:cubicBezTo>
                  <a:cubicBezTo>
                    <a:pt x="1483" y="292"/>
                    <a:pt x="1483" y="292"/>
                    <a:pt x="1483" y="292"/>
                  </a:cubicBezTo>
                  <a:cubicBezTo>
                    <a:pt x="1483" y="339"/>
                    <a:pt x="1483" y="339"/>
                    <a:pt x="1483" y="339"/>
                  </a:cubicBezTo>
                  <a:cubicBezTo>
                    <a:pt x="1483" y="340"/>
                    <a:pt x="1483" y="340"/>
                    <a:pt x="1483" y="340"/>
                  </a:cubicBezTo>
                  <a:cubicBezTo>
                    <a:pt x="1481" y="339"/>
                    <a:pt x="1481" y="339"/>
                    <a:pt x="1481" y="339"/>
                  </a:cubicBezTo>
                  <a:cubicBezTo>
                    <a:pt x="1481" y="323"/>
                    <a:pt x="1481" y="323"/>
                    <a:pt x="1481" y="323"/>
                  </a:cubicBezTo>
                  <a:cubicBezTo>
                    <a:pt x="1477" y="323"/>
                    <a:pt x="1477" y="323"/>
                    <a:pt x="1477" y="323"/>
                  </a:cubicBezTo>
                  <a:cubicBezTo>
                    <a:pt x="1477" y="316"/>
                    <a:pt x="1477" y="316"/>
                    <a:pt x="1477" y="316"/>
                  </a:cubicBezTo>
                  <a:cubicBezTo>
                    <a:pt x="1473" y="316"/>
                    <a:pt x="1473" y="316"/>
                    <a:pt x="1473" y="316"/>
                  </a:cubicBezTo>
                  <a:cubicBezTo>
                    <a:pt x="1473" y="316"/>
                    <a:pt x="1473" y="316"/>
                    <a:pt x="1473" y="316"/>
                  </a:cubicBezTo>
                  <a:cubicBezTo>
                    <a:pt x="1473" y="301"/>
                    <a:pt x="1473" y="301"/>
                    <a:pt x="1473" y="301"/>
                  </a:cubicBezTo>
                  <a:cubicBezTo>
                    <a:pt x="1473" y="301"/>
                    <a:pt x="1473" y="301"/>
                    <a:pt x="1473" y="301"/>
                  </a:cubicBezTo>
                  <a:cubicBezTo>
                    <a:pt x="1473" y="301"/>
                    <a:pt x="1473" y="301"/>
                    <a:pt x="1473" y="301"/>
                  </a:cubicBezTo>
                  <a:cubicBezTo>
                    <a:pt x="1472" y="301"/>
                    <a:pt x="1472" y="301"/>
                    <a:pt x="1472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0" y="301"/>
                    <a:pt x="1470" y="301"/>
                    <a:pt x="1470" y="301"/>
                  </a:cubicBezTo>
                  <a:cubicBezTo>
                    <a:pt x="1469" y="301"/>
                    <a:pt x="1469" y="301"/>
                    <a:pt x="1469" y="301"/>
                  </a:cubicBezTo>
                  <a:cubicBezTo>
                    <a:pt x="1468" y="301"/>
                    <a:pt x="1468" y="301"/>
                    <a:pt x="1468" y="301"/>
                  </a:cubicBezTo>
                  <a:cubicBezTo>
                    <a:pt x="1467" y="301"/>
                    <a:pt x="1467" y="301"/>
                    <a:pt x="1467" y="301"/>
                  </a:cubicBezTo>
                  <a:cubicBezTo>
                    <a:pt x="1466" y="301"/>
                    <a:pt x="1466" y="301"/>
                    <a:pt x="1466" y="301"/>
                  </a:cubicBezTo>
                  <a:cubicBezTo>
                    <a:pt x="1466" y="301"/>
                    <a:pt x="1466" y="301"/>
                    <a:pt x="1466" y="301"/>
                  </a:cubicBezTo>
                  <a:cubicBezTo>
                    <a:pt x="1465" y="301"/>
                    <a:pt x="1465" y="301"/>
                    <a:pt x="1465" y="301"/>
                  </a:cubicBezTo>
                  <a:cubicBezTo>
                    <a:pt x="1465" y="301"/>
                    <a:pt x="1465" y="301"/>
                    <a:pt x="1465" y="301"/>
                  </a:cubicBezTo>
                  <a:cubicBezTo>
                    <a:pt x="1465" y="304"/>
                    <a:pt x="1465" y="304"/>
                    <a:pt x="1465" y="304"/>
                  </a:cubicBezTo>
                  <a:cubicBezTo>
                    <a:pt x="1453" y="304"/>
                    <a:pt x="1453" y="304"/>
                    <a:pt x="1453" y="304"/>
                  </a:cubicBezTo>
                  <a:cubicBezTo>
                    <a:pt x="1453" y="302"/>
                    <a:pt x="1453" y="302"/>
                    <a:pt x="1453" y="302"/>
                  </a:cubicBezTo>
                  <a:cubicBezTo>
                    <a:pt x="1441" y="302"/>
                    <a:pt x="1441" y="302"/>
                    <a:pt x="1441" y="302"/>
                  </a:cubicBezTo>
                  <a:cubicBezTo>
                    <a:pt x="1441" y="292"/>
                    <a:pt x="1441" y="292"/>
                    <a:pt x="1441" y="292"/>
                  </a:cubicBezTo>
                  <a:cubicBezTo>
                    <a:pt x="1440" y="288"/>
                    <a:pt x="1440" y="288"/>
                    <a:pt x="1440" y="288"/>
                  </a:cubicBezTo>
                  <a:cubicBezTo>
                    <a:pt x="1439" y="289"/>
                    <a:pt x="1439" y="289"/>
                    <a:pt x="1439" y="289"/>
                  </a:cubicBezTo>
                  <a:cubicBezTo>
                    <a:pt x="1417" y="288"/>
                    <a:pt x="1417" y="288"/>
                    <a:pt x="1417" y="288"/>
                  </a:cubicBezTo>
                  <a:cubicBezTo>
                    <a:pt x="1416" y="288"/>
                    <a:pt x="1416" y="288"/>
                    <a:pt x="1416" y="288"/>
                  </a:cubicBezTo>
                  <a:cubicBezTo>
                    <a:pt x="1416" y="295"/>
                    <a:pt x="1416" y="295"/>
                    <a:pt x="1416" y="295"/>
                  </a:cubicBezTo>
                  <a:cubicBezTo>
                    <a:pt x="1416" y="302"/>
                    <a:pt x="1416" y="302"/>
                    <a:pt x="1416" y="302"/>
                  </a:cubicBezTo>
                  <a:cubicBezTo>
                    <a:pt x="1402" y="302"/>
                    <a:pt x="1402" y="302"/>
                    <a:pt x="1402" y="302"/>
                  </a:cubicBezTo>
                  <a:cubicBezTo>
                    <a:pt x="1402" y="303"/>
                    <a:pt x="1402" y="303"/>
                    <a:pt x="1402" y="303"/>
                  </a:cubicBezTo>
                  <a:cubicBezTo>
                    <a:pt x="1392" y="303"/>
                    <a:pt x="1392" y="303"/>
                    <a:pt x="1392" y="303"/>
                  </a:cubicBezTo>
                  <a:cubicBezTo>
                    <a:pt x="1392" y="301"/>
                    <a:pt x="1392" y="301"/>
                    <a:pt x="1392" y="301"/>
                  </a:cubicBezTo>
                  <a:cubicBezTo>
                    <a:pt x="1392" y="301"/>
                    <a:pt x="1392" y="301"/>
                    <a:pt x="1392" y="301"/>
                  </a:cubicBezTo>
                  <a:cubicBezTo>
                    <a:pt x="1392" y="301"/>
                    <a:pt x="1392" y="301"/>
                    <a:pt x="1392" y="301"/>
                  </a:cubicBezTo>
                  <a:cubicBezTo>
                    <a:pt x="1391" y="301"/>
                    <a:pt x="1391" y="301"/>
                    <a:pt x="1391" y="301"/>
                  </a:cubicBezTo>
                  <a:cubicBezTo>
                    <a:pt x="1390" y="301"/>
                    <a:pt x="1390" y="301"/>
                    <a:pt x="1390" y="301"/>
                  </a:cubicBezTo>
                  <a:cubicBezTo>
                    <a:pt x="1389" y="300"/>
                    <a:pt x="1389" y="300"/>
                    <a:pt x="1389" y="300"/>
                  </a:cubicBezTo>
                  <a:cubicBezTo>
                    <a:pt x="1388" y="300"/>
                    <a:pt x="1388" y="300"/>
                    <a:pt x="1388" y="300"/>
                  </a:cubicBezTo>
                  <a:cubicBezTo>
                    <a:pt x="1387" y="300"/>
                    <a:pt x="1387" y="300"/>
                    <a:pt x="1387" y="300"/>
                  </a:cubicBezTo>
                  <a:cubicBezTo>
                    <a:pt x="1386" y="300"/>
                    <a:pt x="1386" y="300"/>
                    <a:pt x="1386" y="300"/>
                  </a:cubicBezTo>
                  <a:cubicBezTo>
                    <a:pt x="1385" y="300"/>
                    <a:pt x="1385" y="300"/>
                    <a:pt x="1385" y="300"/>
                  </a:cubicBezTo>
                  <a:cubicBezTo>
                    <a:pt x="1384" y="300"/>
                    <a:pt x="1384" y="300"/>
                    <a:pt x="1384" y="300"/>
                  </a:cubicBezTo>
                  <a:cubicBezTo>
                    <a:pt x="1384" y="301"/>
                    <a:pt x="1384" y="301"/>
                    <a:pt x="1384" y="301"/>
                  </a:cubicBezTo>
                  <a:cubicBezTo>
                    <a:pt x="1384" y="301"/>
                    <a:pt x="1384" y="301"/>
                    <a:pt x="1384" y="301"/>
                  </a:cubicBezTo>
                  <a:cubicBezTo>
                    <a:pt x="1384" y="316"/>
                    <a:pt x="1384" y="316"/>
                    <a:pt x="1384" y="316"/>
                  </a:cubicBezTo>
                  <a:cubicBezTo>
                    <a:pt x="1381" y="316"/>
                    <a:pt x="1381" y="316"/>
                    <a:pt x="1381" y="316"/>
                  </a:cubicBezTo>
                  <a:cubicBezTo>
                    <a:pt x="1378" y="316"/>
                    <a:pt x="1378" y="316"/>
                    <a:pt x="1378" y="316"/>
                  </a:cubicBezTo>
                  <a:cubicBezTo>
                    <a:pt x="1378" y="322"/>
                    <a:pt x="1378" y="322"/>
                    <a:pt x="1378" y="322"/>
                  </a:cubicBezTo>
                  <a:cubicBezTo>
                    <a:pt x="1375" y="323"/>
                    <a:pt x="1375" y="323"/>
                    <a:pt x="1375" y="323"/>
                  </a:cubicBezTo>
                  <a:cubicBezTo>
                    <a:pt x="1375" y="339"/>
                    <a:pt x="1375" y="339"/>
                    <a:pt x="1375" y="339"/>
                  </a:cubicBezTo>
                  <a:cubicBezTo>
                    <a:pt x="1374" y="339"/>
                    <a:pt x="1374" y="339"/>
                    <a:pt x="1374" y="339"/>
                  </a:cubicBezTo>
                  <a:cubicBezTo>
                    <a:pt x="1371" y="339"/>
                    <a:pt x="1371" y="339"/>
                    <a:pt x="1371" y="339"/>
                  </a:cubicBezTo>
                  <a:cubicBezTo>
                    <a:pt x="1371" y="336"/>
                    <a:pt x="1371" y="336"/>
                    <a:pt x="1371" y="336"/>
                  </a:cubicBezTo>
                  <a:cubicBezTo>
                    <a:pt x="1371" y="160"/>
                    <a:pt x="1371" y="160"/>
                    <a:pt x="1371" y="160"/>
                  </a:cubicBezTo>
                  <a:cubicBezTo>
                    <a:pt x="1367" y="159"/>
                    <a:pt x="1367" y="159"/>
                    <a:pt x="1367" y="159"/>
                  </a:cubicBezTo>
                  <a:cubicBezTo>
                    <a:pt x="1367" y="125"/>
                    <a:pt x="1367" y="125"/>
                    <a:pt x="1367" y="125"/>
                  </a:cubicBezTo>
                  <a:cubicBezTo>
                    <a:pt x="1348" y="118"/>
                    <a:pt x="1348" y="118"/>
                    <a:pt x="1348" y="118"/>
                  </a:cubicBezTo>
                  <a:cubicBezTo>
                    <a:pt x="1337" y="117"/>
                    <a:pt x="1337" y="117"/>
                    <a:pt x="1337" y="117"/>
                  </a:cubicBezTo>
                  <a:cubicBezTo>
                    <a:pt x="1315" y="123"/>
                    <a:pt x="1315" y="123"/>
                    <a:pt x="1315" y="123"/>
                  </a:cubicBezTo>
                  <a:cubicBezTo>
                    <a:pt x="1315" y="157"/>
                    <a:pt x="1315" y="157"/>
                    <a:pt x="1315" y="157"/>
                  </a:cubicBezTo>
                  <a:cubicBezTo>
                    <a:pt x="1308" y="158"/>
                    <a:pt x="1308" y="158"/>
                    <a:pt x="1308" y="158"/>
                  </a:cubicBezTo>
                  <a:cubicBezTo>
                    <a:pt x="1308" y="223"/>
                    <a:pt x="1308" y="223"/>
                    <a:pt x="1308" y="223"/>
                  </a:cubicBezTo>
                  <a:cubicBezTo>
                    <a:pt x="1279" y="223"/>
                    <a:pt x="1279" y="223"/>
                    <a:pt x="1279" y="223"/>
                  </a:cubicBezTo>
                  <a:cubicBezTo>
                    <a:pt x="1279" y="10"/>
                    <a:pt x="1279" y="10"/>
                    <a:pt x="1279" y="10"/>
                  </a:cubicBezTo>
                  <a:cubicBezTo>
                    <a:pt x="1217" y="9"/>
                    <a:pt x="1217" y="9"/>
                    <a:pt x="1217" y="9"/>
                  </a:cubicBezTo>
                  <a:cubicBezTo>
                    <a:pt x="1216" y="223"/>
                    <a:pt x="1216" y="223"/>
                    <a:pt x="1216" y="223"/>
                  </a:cubicBezTo>
                  <a:cubicBezTo>
                    <a:pt x="1189" y="223"/>
                    <a:pt x="1189" y="223"/>
                    <a:pt x="1189" y="223"/>
                  </a:cubicBezTo>
                  <a:cubicBezTo>
                    <a:pt x="1189" y="222"/>
                    <a:pt x="1189" y="222"/>
                    <a:pt x="1189" y="222"/>
                  </a:cubicBezTo>
                  <a:cubicBezTo>
                    <a:pt x="1190" y="215"/>
                    <a:pt x="1190" y="215"/>
                    <a:pt x="1190" y="215"/>
                  </a:cubicBezTo>
                  <a:cubicBezTo>
                    <a:pt x="1188" y="215"/>
                    <a:pt x="1188" y="215"/>
                    <a:pt x="1188" y="215"/>
                  </a:cubicBezTo>
                  <a:cubicBezTo>
                    <a:pt x="1188" y="192"/>
                    <a:pt x="1188" y="192"/>
                    <a:pt x="1188" y="192"/>
                  </a:cubicBezTo>
                  <a:cubicBezTo>
                    <a:pt x="1189" y="185"/>
                    <a:pt x="1189" y="185"/>
                    <a:pt x="1189" y="185"/>
                  </a:cubicBezTo>
                  <a:cubicBezTo>
                    <a:pt x="1187" y="185"/>
                    <a:pt x="1187" y="185"/>
                    <a:pt x="1187" y="185"/>
                  </a:cubicBezTo>
                  <a:cubicBezTo>
                    <a:pt x="1187" y="171"/>
                    <a:pt x="1187" y="171"/>
                    <a:pt x="1187" y="171"/>
                  </a:cubicBezTo>
                  <a:cubicBezTo>
                    <a:pt x="1188" y="165"/>
                    <a:pt x="1188" y="165"/>
                    <a:pt x="1188" y="165"/>
                  </a:cubicBezTo>
                  <a:cubicBezTo>
                    <a:pt x="1186" y="165"/>
                    <a:pt x="1186" y="165"/>
                    <a:pt x="1186" y="165"/>
                  </a:cubicBezTo>
                  <a:cubicBezTo>
                    <a:pt x="1186" y="154"/>
                    <a:pt x="1186" y="154"/>
                    <a:pt x="1186" y="154"/>
                  </a:cubicBezTo>
                  <a:cubicBezTo>
                    <a:pt x="1187" y="148"/>
                    <a:pt x="1187" y="148"/>
                    <a:pt x="1187" y="148"/>
                  </a:cubicBezTo>
                  <a:cubicBezTo>
                    <a:pt x="1186" y="148"/>
                    <a:pt x="1186" y="148"/>
                    <a:pt x="1186" y="148"/>
                  </a:cubicBezTo>
                  <a:cubicBezTo>
                    <a:pt x="1186" y="139"/>
                    <a:pt x="1186" y="139"/>
                    <a:pt x="1186" y="139"/>
                  </a:cubicBezTo>
                  <a:cubicBezTo>
                    <a:pt x="1187" y="133"/>
                    <a:pt x="1187" y="133"/>
                    <a:pt x="1187" y="133"/>
                  </a:cubicBezTo>
                  <a:cubicBezTo>
                    <a:pt x="1185" y="133"/>
                    <a:pt x="1185" y="133"/>
                    <a:pt x="1185" y="133"/>
                  </a:cubicBezTo>
                  <a:cubicBezTo>
                    <a:pt x="1185" y="129"/>
                    <a:pt x="1185" y="129"/>
                    <a:pt x="1185" y="129"/>
                  </a:cubicBezTo>
                  <a:cubicBezTo>
                    <a:pt x="1186" y="122"/>
                    <a:pt x="1186" y="122"/>
                    <a:pt x="1186" y="122"/>
                  </a:cubicBezTo>
                  <a:cubicBezTo>
                    <a:pt x="1184" y="122"/>
                    <a:pt x="1184" y="122"/>
                    <a:pt x="1184" y="122"/>
                  </a:cubicBezTo>
                  <a:cubicBezTo>
                    <a:pt x="1185" y="119"/>
                    <a:pt x="1185" y="119"/>
                    <a:pt x="1185" y="119"/>
                  </a:cubicBezTo>
                  <a:cubicBezTo>
                    <a:pt x="1184" y="119"/>
                    <a:pt x="1184" y="119"/>
                    <a:pt x="1184" y="119"/>
                  </a:cubicBezTo>
                  <a:cubicBezTo>
                    <a:pt x="1185" y="115"/>
                    <a:pt x="1185" y="115"/>
                    <a:pt x="1185" y="115"/>
                  </a:cubicBezTo>
                  <a:cubicBezTo>
                    <a:pt x="1184" y="114"/>
                    <a:pt x="1184" y="114"/>
                    <a:pt x="1184" y="114"/>
                  </a:cubicBezTo>
                  <a:cubicBezTo>
                    <a:pt x="1185" y="113"/>
                    <a:pt x="1185" y="113"/>
                    <a:pt x="1185" y="113"/>
                  </a:cubicBezTo>
                  <a:cubicBezTo>
                    <a:pt x="1184" y="112"/>
                    <a:pt x="1184" y="112"/>
                    <a:pt x="1184" y="112"/>
                  </a:cubicBezTo>
                  <a:cubicBezTo>
                    <a:pt x="1185" y="107"/>
                    <a:pt x="1185" y="107"/>
                    <a:pt x="1185" y="107"/>
                  </a:cubicBezTo>
                  <a:cubicBezTo>
                    <a:pt x="1184" y="106"/>
                    <a:pt x="1184" y="106"/>
                    <a:pt x="1184" y="106"/>
                  </a:cubicBezTo>
                  <a:cubicBezTo>
                    <a:pt x="1185" y="101"/>
                    <a:pt x="1185" y="101"/>
                    <a:pt x="1185" y="101"/>
                  </a:cubicBezTo>
                  <a:cubicBezTo>
                    <a:pt x="1181" y="100"/>
                    <a:pt x="1181" y="100"/>
                    <a:pt x="1181" y="100"/>
                  </a:cubicBezTo>
                  <a:cubicBezTo>
                    <a:pt x="1182" y="96"/>
                    <a:pt x="1182" y="96"/>
                    <a:pt x="1182" y="96"/>
                  </a:cubicBezTo>
                  <a:cubicBezTo>
                    <a:pt x="1180" y="94"/>
                    <a:pt x="1180" y="94"/>
                    <a:pt x="1180" y="94"/>
                  </a:cubicBezTo>
                  <a:cubicBezTo>
                    <a:pt x="1180" y="93"/>
                    <a:pt x="1180" y="93"/>
                    <a:pt x="1180" y="93"/>
                  </a:cubicBezTo>
                  <a:cubicBezTo>
                    <a:pt x="1180" y="92"/>
                    <a:pt x="1180" y="92"/>
                    <a:pt x="1180" y="92"/>
                  </a:cubicBezTo>
                  <a:cubicBezTo>
                    <a:pt x="1179" y="92"/>
                    <a:pt x="1179" y="92"/>
                    <a:pt x="1179" y="92"/>
                  </a:cubicBezTo>
                  <a:cubicBezTo>
                    <a:pt x="1179" y="90"/>
                    <a:pt x="1179" y="90"/>
                    <a:pt x="1179" y="90"/>
                  </a:cubicBezTo>
                  <a:cubicBezTo>
                    <a:pt x="1178" y="87"/>
                    <a:pt x="1178" y="87"/>
                    <a:pt x="1178" y="87"/>
                  </a:cubicBezTo>
                  <a:cubicBezTo>
                    <a:pt x="1177" y="87"/>
                    <a:pt x="1177" y="87"/>
                    <a:pt x="1177" y="87"/>
                  </a:cubicBezTo>
                  <a:cubicBezTo>
                    <a:pt x="1177" y="86"/>
                    <a:pt x="1177" y="86"/>
                    <a:pt x="1177" y="86"/>
                  </a:cubicBezTo>
                  <a:cubicBezTo>
                    <a:pt x="1177" y="85"/>
                    <a:pt x="1177" y="85"/>
                    <a:pt x="1177" y="85"/>
                  </a:cubicBezTo>
                  <a:cubicBezTo>
                    <a:pt x="1177" y="85"/>
                    <a:pt x="1177" y="85"/>
                    <a:pt x="1177" y="85"/>
                  </a:cubicBezTo>
                  <a:cubicBezTo>
                    <a:pt x="1176" y="85"/>
                    <a:pt x="1176" y="85"/>
                    <a:pt x="1176" y="85"/>
                  </a:cubicBezTo>
                  <a:cubicBezTo>
                    <a:pt x="1177" y="85"/>
                    <a:pt x="1177" y="85"/>
                    <a:pt x="1177" y="85"/>
                  </a:cubicBezTo>
                  <a:cubicBezTo>
                    <a:pt x="1176" y="84"/>
                    <a:pt x="1176" y="84"/>
                    <a:pt x="1176" y="84"/>
                  </a:cubicBezTo>
                  <a:cubicBezTo>
                    <a:pt x="1176" y="84"/>
                    <a:pt x="1176" y="84"/>
                    <a:pt x="1176" y="84"/>
                  </a:cubicBezTo>
                  <a:cubicBezTo>
                    <a:pt x="1176" y="84"/>
                    <a:pt x="1176" y="84"/>
                    <a:pt x="1176" y="84"/>
                  </a:cubicBezTo>
                  <a:cubicBezTo>
                    <a:pt x="1176" y="83"/>
                    <a:pt x="1176" y="83"/>
                    <a:pt x="1176" y="83"/>
                  </a:cubicBezTo>
                  <a:cubicBezTo>
                    <a:pt x="1175" y="80"/>
                    <a:pt x="1175" y="80"/>
                    <a:pt x="1175" y="80"/>
                  </a:cubicBezTo>
                  <a:cubicBezTo>
                    <a:pt x="1174" y="80"/>
                    <a:pt x="1174" y="80"/>
                    <a:pt x="1174" y="80"/>
                  </a:cubicBezTo>
                  <a:cubicBezTo>
                    <a:pt x="1174" y="80"/>
                    <a:pt x="1174" y="80"/>
                    <a:pt x="1174" y="80"/>
                  </a:cubicBezTo>
                  <a:cubicBezTo>
                    <a:pt x="1174" y="79"/>
                    <a:pt x="1174" y="79"/>
                    <a:pt x="1174" y="79"/>
                  </a:cubicBezTo>
                  <a:cubicBezTo>
                    <a:pt x="1174" y="79"/>
                    <a:pt x="1174" y="79"/>
                    <a:pt x="1174" y="79"/>
                  </a:cubicBezTo>
                  <a:cubicBezTo>
                    <a:pt x="1174" y="78"/>
                    <a:pt x="1174" y="78"/>
                    <a:pt x="1174" y="78"/>
                  </a:cubicBezTo>
                  <a:cubicBezTo>
                    <a:pt x="1173" y="78"/>
                    <a:pt x="1173" y="78"/>
                    <a:pt x="1173" y="78"/>
                  </a:cubicBezTo>
                  <a:cubicBezTo>
                    <a:pt x="1173" y="77"/>
                    <a:pt x="1173" y="77"/>
                    <a:pt x="1173" y="77"/>
                  </a:cubicBezTo>
                  <a:cubicBezTo>
                    <a:pt x="1172" y="74"/>
                    <a:pt x="1172" y="74"/>
                    <a:pt x="1172" y="74"/>
                  </a:cubicBezTo>
                  <a:cubicBezTo>
                    <a:pt x="1171" y="74"/>
                    <a:pt x="1171" y="74"/>
                    <a:pt x="1171" y="74"/>
                  </a:cubicBezTo>
                  <a:cubicBezTo>
                    <a:pt x="1170" y="73"/>
                    <a:pt x="1170" y="73"/>
                    <a:pt x="1170" y="73"/>
                  </a:cubicBezTo>
                  <a:cubicBezTo>
                    <a:pt x="1170" y="73"/>
                    <a:pt x="1170" y="73"/>
                    <a:pt x="1170" y="73"/>
                  </a:cubicBezTo>
                  <a:cubicBezTo>
                    <a:pt x="1170" y="73"/>
                    <a:pt x="1170" y="73"/>
                    <a:pt x="1170" y="73"/>
                  </a:cubicBezTo>
                  <a:cubicBezTo>
                    <a:pt x="1169" y="70"/>
                    <a:pt x="1169" y="70"/>
                    <a:pt x="1169" y="70"/>
                  </a:cubicBezTo>
                  <a:cubicBezTo>
                    <a:pt x="1167" y="70"/>
                    <a:pt x="1167" y="70"/>
                    <a:pt x="1167" y="70"/>
                  </a:cubicBezTo>
                  <a:cubicBezTo>
                    <a:pt x="1167" y="69"/>
                    <a:pt x="1167" y="69"/>
                    <a:pt x="1167" y="69"/>
                  </a:cubicBezTo>
                  <a:cubicBezTo>
                    <a:pt x="1166" y="64"/>
                    <a:pt x="1166" y="64"/>
                    <a:pt x="1166" y="64"/>
                  </a:cubicBezTo>
                  <a:cubicBezTo>
                    <a:pt x="1166" y="64"/>
                    <a:pt x="1166" y="64"/>
                    <a:pt x="1166" y="64"/>
                  </a:cubicBezTo>
                  <a:cubicBezTo>
                    <a:pt x="1166" y="61"/>
                    <a:pt x="1166" y="61"/>
                    <a:pt x="1166" y="61"/>
                  </a:cubicBezTo>
                  <a:cubicBezTo>
                    <a:pt x="1165" y="61"/>
                    <a:pt x="1165" y="61"/>
                    <a:pt x="1165" y="61"/>
                  </a:cubicBezTo>
                  <a:cubicBezTo>
                    <a:pt x="1166" y="55"/>
                    <a:pt x="1166" y="55"/>
                    <a:pt x="1166" y="55"/>
                  </a:cubicBezTo>
                  <a:cubicBezTo>
                    <a:pt x="1166" y="55"/>
                    <a:pt x="1166" y="55"/>
                    <a:pt x="1166" y="55"/>
                  </a:cubicBezTo>
                  <a:cubicBezTo>
                    <a:pt x="1167" y="48"/>
                    <a:pt x="1167" y="48"/>
                    <a:pt x="1167" y="48"/>
                  </a:cubicBezTo>
                  <a:cubicBezTo>
                    <a:pt x="1163" y="49"/>
                    <a:pt x="1163" y="49"/>
                    <a:pt x="1163" y="49"/>
                  </a:cubicBezTo>
                  <a:cubicBezTo>
                    <a:pt x="1162" y="32"/>
                    <a:pt x="1162" y="32"/>
                    <a:pt x="1162" y="32"/>
                  </a:cubicBezTo>
                  <a:cubicBezTo>
                    <a:pt x="1161" y="47"/>
                    <a:pt x="1161" y="47"/>
                    <a:pt x="1161" y="47"/>
                  </a:cubicBezTo>
                  <a:cubicBezTo>
                    <a:pt x="1161" y="46"/>
                    <a:pt x="1161" y="46"/>
                    <a:pt x="1161" y="46"/>
                  </a:cubicBezTo>
                  <a:cubicBezTo>
                    <a:pt x="1160" y="48"/>
                    <a:pt x="1160" y="48"/>
                    <a:pt x="1160" y="48"/>
                  </a:cubicBezTo>
                  <a:cubicBezTo>
                    <a:pt x="1160" y="50"/>
                    <a:pt x="1160" y="50"/>
                    <a:pt x="1160" y="50"/>
                  </a:cubicBezTo>
                  <a:cubicBezTo>
                    <a:pt x="1157" y="49"/>
                    <a:pt x="1157" y="49"/>
                    <a:pt x="1157" y="49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8" y="61"/>
                    <a:pt x="1158" y="61"/>
                    <a:pt x="1158" y="61"/>
                  </a:cubicBezTo>
                  <a:cubicBezTo>
                    <a:pt x="1158" y="62"/>
                    <a:pt x="1158" y="62"/>
                    <a:pt x="1158" y="62"/>
                  </a:cubicBezTo>
                  <a:cubicBezTo>
                    <a:pt x="1158" y="62"/>
                    <a:pt x="1158" y="62"/>
                    <a:pt x="1158" y="62"/>
                  </a:cubicBezTo>
                  <a:cubicBezTo>
                    <a:pt x="1158" y="62"/>
                    <a:pt x="1158" y="62"/>
                    <a:pt x="1158" y="62"/>
                  </a:cubicBezTo>
                  <a:cubicBezTo>
                    <a:pt x="1158" y="62"/>
                    <a:pt x="1158" y="62"/>
                    <a:pt x="1158" y="62"/>
                  </a:cubicBezTo>
                  <a:cubicBezTo>
                    <a:pt x="1156" y="71"/>
                    <a:pt x="1156" y="71"/>
                    <a:pt x="1156" y="71"/>
                  </a:cubicBezTo>
                  <a:cubicBezTo>
                    <a:pt x="1151" y="71"/>
                    <a:pt x="1151" y="71"/>
                    <a:pt x="1151" y="71"/>
                  </a:cubicBezTo>
                  <a:cubicBezTo>
                    <a:pt x="1152" y="76"/>
                    <a:pt x="1152" y="76"/>
                    <a:pt x="1152" y="76"/>
                  </a:cubicBezTo>
                  <a:cubicBezTo>
                    <a:pt x="1147" y="76"/>
                    <a:pt x="1147" y="76"/>
                    <a:pt x="1147" y="76"/>
                  </a:cubicBezTo>
                  <a:cubicBezTo>
                    <a:pt x="1148" y="81"/>
                    <a:pt x="1148" y="81"/>
                    <a:pt x="1148" y="81"/>
                  </a:cubicBezTo>
                  <a:cubicBezTo>
                    <a:pt x="1144" y="81"/>
                    <a:pt x="1144" y="81"/>
                    <a:pt x="1144" y="81"/>
                  </a:cubicBezTo>
                  <a:cubicBezTo>
                    <a:pt x="1144" y="87"/>
                    <a:pt x="1144" y="87"/>
                    <a:pt x="1144" y="87"/>
                  </a:cubicBezTo>
                  <a:cubicBezTo>
                    <a:pt x="1141" y="87"/>
                    <a:pt x="1141" y="87"/>
                    <a:pt x="1141" y="87"/>
                  </a:cubicBezTo>
                  <a:cubicBezTo>
                    <a:pt x="1142" y="93"/>
                    <a:pt x="1142" y="93"/>
                    <a:pt x="1142" y="93"/>
                  </a:cubicBezTo>
                  <a:cubicBezTo>
                    <a:pt x="1142" y="93"/>
                    <a:pt x="1142" y="93"/>
                    <a:pt x="1142" y="93"/>
                  </a:cubicBezTo>
                  <a:cubicBezTo>
                    <a:pt x="1139" y="95"/>
                    <a:pt x="1139" y="95"/>
                    <a:pt x="1139" y="95"/>
                  </a:cubicBezTo>
                  <a:cubicBezTo>
                    <a:pt x="1139" y="101"/>
                    <a:pt x="1139" y="101"/>
                    <a:pt x="1139" y="101"/>
                  </a:cubicBezTo>
                  <a:cubicBezTo>
                    <a:pt x="1138" y="101"/>
                    <a:pt x="1138" y="101"/>
                    <a:pt x="1138" y="101"/>
                  </a:cubicBezTo>
                  <a:cubicBezTo>
                    <a:pt x="1139" y="107"/>
                    <a:pt x="1139" y="107"/>
                    <a:pt x="1139" y="107"/>
                  </a:cubicBezTo>
                  <a:cubicBezTo>
                    <a:pt x="1138" y="107"/>
                    <a:pt x="1138" y="107"/>
                    <a:pt x="1138" y="107"/>
                  </a:cubicBezTo>
                  <a:cubicBezTo>
                    <a:pt x="1139" y="113"/>
                    <a:pt x="1139" y="113"/>
                    <a:pt x="1139" y="113"/>
                  </a:cubicBezTo>
                  <a:cubicBezTo>
                    <a:pt x="1138" y="113"/>
                    <a:pt x="1138" y="113"/>
                    <a:pt x="1138" y="113"/>
                  </a:cubicBezTo>
                  <a:cubicBezTo>
                    <a:pt x="1139" y="117"/>
                    <a:pt x="1139" y="117"/>
                    <a:pt x="1139" y="117"/>
                  </a:cubicBezTo>
                  <a:cubicBezTo>
                    <a:pt x="1139" y="118"/>
                    <a:pt x="1139" y="118"/>
                    <a:pt x="1139" y="118"/>
                  </a:cubicBezTo>
                  <a:cubicBezTo>
                    <a:pt x="1139" y="120"/>
                    <a:pt x="1139" y="120"/>
                    <a:pt x="1139" y="120"/>
                  </a:cubicBezTo>
                  <a:cubicBezTo>
                    <a:pt x="1139" y="121"/>
                    <a:pt x="1139" y="121"/>
                    <a:pt x="1139" y="121"/>
                  </a:cubicBezTo>
                  <a:cubicBezTo>
                    <a:pt x="1138" y="121"/>
                    <a:pt x="1138" y="121"/>
                    <a:pt x="1138" y="121"/>
                  </a:cubicBezTo>
                  <a:cubicBezTo>
                    <a:pt x="1139" y="125"/>
                    <a:pt x="1139" y="125"/>
                    <a:pt x="1139" y="125"/>
                  </a:cubicBezTo>
                  <a:cubicBezTo>
                    <a:pt x="1138" y="125"/>
                    <a:pt x="1138" y="125"/>
                    <a:pt x="1138" y="125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39" y="132"/>
                    <a:pt x="1139" y="132"/>
                    <a:pt x="1139" y="132"/>
                  </a:cubicBezTo>
                  <a:cubicBezTo>
                    <a:pt x="1138" y="132"/>
                    <a:pt x="1138" y="132"/>
                    <a:pt x="1138" y="132"/>
                  </a:cubicBezTo>
                  <a:cubicBezTo>
                    <a:pt x="1139" y="135"/>
                    <a:pt x="1139" y="135"/>
                    <a:pt x="1139" y="135"/>
                  </a:cubicBezTo>
                  <a:cubicBezTo>
                    <a:pt x="1138" y="135"/>
                    <a:pt x="1138" y="135"/>
                    <a:pt x="1138" y="135"/>
                  </a:cubicBezTo>
                  <a:cubicBezTo>
                    <a:pt x="1139" y="135"/>
                    <a:pt x="1139" y="135"/>
                    <a:pt x="1139" y="135"/>
                  </a:cubicBezTo>
                  <a:cubicBezTo>
                    <a:pt x="1137" y="136"/>
                    <a:pt x="1137" y="136"/>
                    <a:pt x="1137" y="136"/>
                  </a:cubicBezTo>
                  <a:cubicBezTo>
                    <a:pt x="1138" y="142"/>
                    <a:pt x="1138" y="142"/>
                    <a:pt x="1138" y="142"/>
                  </a:cubicBezTo>
                  <a:cubicBezTo>
                    <a:pt x="1138" y="149"/>
                    <a:pt x="1138" y="149"/>
                    <a:pt x="1138" y="149"/>
                  </a:cubicBezTo>
                  <a:cubicBezTo>
                    <a:pt x="1138" y="150"/>
                    <a:pt x="1138" y="150"/>
                    <a:pt x="1138" y="150"/>
                  </a:cubicBezTo>
                  <a:cubicBezTo>
                    <a:pt x="1138" y="150"/>
                    <a:pt x="1138" y="150"/>
                    <a:pt x="1138" y="150"/>
                  </a:cubicBezTo>
                  <a:cubicBezTo>
                    <a:pt x="1137" y="151"/>
                    <a:pt x="1137" y="151"/>
                    <a:pt x="1137" y="151"/>
                  </a:cubicBezTo>
                  <a:cubicBezTo>
                    <a:pt x="1138" y="157"/>
                    <a:pt x="1138" y="157"/>
                    <a:pt x="1138" y="157"/>
                  </a:cubicBezTo>
                  <a:cubicBezTo>
                    <a:pt x="1137" y="166"/>
                    <a:pt x="1137" y="166"/>
                    <a:pt x="1137" y="166"/>
                  </a:cubicBezTo>
                  <a:cubicBezTo>
                    <a:pt x="1137" y="167"/>
                    <a:pt x="1137" y="167"/>
                    <a:pt x="1137" y="167"/>
                  </a:cubicBezTo>
                  <a:cubicBezTo>
                    <a:pt x="1137" y="167"/>
                    <a:pt x="1137" y="167"/>
                    <a:pt x="1137" y="167"/>
                  </a:cubicBezTo>
                  <a:cubicBezTo>
                    <a:pt x="1136" y="168"/>
                    <a:pt x="1136" y="168"/>
                    <a:pt x="1136" y="168"/>
                  </a:cubicBezTo>
                  <a:cubicBezTo>
                    <a:pt x="1137" y="174"/>
                    <a:pt x="1137" y="174"/>
                    <a:pt x="1137" y="174"/>
                  </a:cubicBezTo>
                  <a:cubicBezTo>
                    <a:pt x="1137" y="186"/>
                    <a:pt x="1137" y="186"/>
                    <a:pt x="1137" y="186"/>
                  </a:cubicBezTo>
                  <a:cubicBezTo>
                    <a:pt x="1136" y="186"/>
                    <a:pt x="1136" y="186"/>
                    <a:pt x="1136" y="186"/>
                  </a:cubicBezTo>
                  <a:cubicBezTo>
                    <a:pt x="1137" y="187"/>
                    <a:pt x="1137" y="187"/>
                    <a:pt x="1137" y="187"/>
                  </a:cubicBezTo>
                  <a:cubicBezTo>
                    <a:pt x="1135" y="188"/>
                    <a:pt x="1135" y="188"/>
                    <a:pt x="1135" y="188"/>
                  </a:cubicBezTo>
                  <a:cubicBezTo>
                    <a:pt x="1136" y="194"/>
                    <a:pt x="1136" y="194"/>
                    <a:pt x="1136" y="194"/>
                  </a:cubicBezTo>
                  <a:cubicBezTo>
                    <a:pt x="1136" y="217"/>
                    <a:pt x="1136" y="217"/>
                    <a:pt x="1136" y="217"/>
                  </a:cubicBezTo>
                  <a:cubicBezTo>
                    <a:pt x="1134" y="217"/>
                    <a:pt x="1134" y="217"/>
                    <a:pt x="1134" y="217"/>
                  </a:cubicBezTo>
                  <a:cubicBezTo>
                    <a:pt x="1135" y="224"/>
                    <a:pt x="1135" y="224"/>
                    <a:pt x="1135" y="224"/>
                  </a:cubicBezTo>
                  <a:cubicBezTo>
                    <a:pt x="1135" y="252"/>
                    <a:pt x="1135" y="252"/>
                    <a:pt x="1135" y="252"/>
                  </a:cubicBezTo>
                  <a:cubicBezTo>
                    <a:pt x="1133" y="253"/>
                    <a:pt x="1133" y="253"/>
                    <a:pt x="1133" y="253"/>
                  </a:cubicBezTo>
                  <a:cubicBezTo>
                    <a:pt x="1134" y="260"/>
                    <a:pt x="1134" y="260"/>
                    <a:pt x="1134" y="260"/>
                  </a:cubicBezTo>
                  <a:cubicBezTo>
                    <a:pt x="1134" y="297"/>
                    <a:pt x="1134" y="297"/>
                    <a:pt x="1134" y="297"/>
                  </a:cubicBezTo>
                  <a:cubicBezTo>
                    <a:pt x="1132" y="298"/>
                    <a:pt x="1132" y="298"/>
                    <a:pt x="1132" y="298"/>
                  </a:cubicBezTo>
                  <a:cubicBezTo>
                    <a:pt x="1133" y="307"/>
                    <a:pt x="1133" y="307"/>
                    <a:pt x="1133" y="307"/>
                  </a:cubicBezTo>
                  <a:cubicBezTo>
                    <a:pt x="1133" y="348"/>
                    <a:pt x="1133" y="348"/>
                    <a:pt x="1133" y="348"/>
                  </a:cubicBezTo>
                  <a:cubicBezTo>
                    <a:pt x="1131" y="349"/>
                    <a:pt x="1131" y="349"/>
                    <a:pt x="1131" y="349"/>
                  </a:cubicBezTo>
                  <a:cubicBezTo>
                    <a:pt x="1132" y="359"/>
                    <a:pt x="1132" y="359"/>
                    <a:pt x="1132" y="359"/>
                  </a:cubicBezTo>
                  <a:cubicBezTo>
                    <a:pt x="1132" y="392"/>
                    <a:pt x="1132" y="392"/>
                    <a:pt x="1132" y="392"/>
                  </a:cubicBezTo>
                  <a:cubicBezTo>
                    <a:pt x="1129" y="391"/>
                    <a:pt x="1129" y="391"/>
                    <a:pt x="1129" y="391"/>
                  </a:cubicBezTo>
                  <a:cubicBezTo>
                    <a:pt x="1129" y="386"/>
                    <a:pt x="1129" y="386"/>
                    <a:pt x="1129" y="386"/>
                  </a:cubicBezTo>
                  <a:cubicBezTo>
                    <a:pt x="1129" y="215"/>
                    <a:pt x="1129" y="215"/>
                    <a:pt x="1129" y="215"/>
                  </a:cubicBezTo>
                  <a:cubicBezTo>
                    <a:pt x="1126" y="214"/>
                    <a:pt x="1126" y="214"/>
                    <a:pt x="1126" y="214"/>
                  </a:cubicBezTo>
                  <a:cubicBezTo>
                    <a:pt x="1122" y="213"/>
                    <a:pt x="1122" y="213"/>
                    <a:pt x="1122" y="213"/>
                  </a:cubicBezTo>
                  <a:cubicBezTo>
                    <a:pt x="1117" y="213"/>
                    <a:pt x="1117" y="213"/>
                    <a:pt x="1117" y="213"/>
                  </a:cubicBezTo>
                  <a:cubicBezTo>
                    <a:pt x="1113" y="212"/>
                    <a:pt x="1113" y="212"/>
                    <a:pt x="1113" y="212"/>
                  </a:cubicBezTo>
                  <a:cubicBezTo>
                    <a:pt x="1107" y="212"/>
                    <a:pt x="1107" y="212"/>
                    <a:pt x="1107" y="212"/>
                  </a:cubicBezTo>
                  <a:cubicBezTo>
                    <a:pt x="1102" y="212"/>
                    <a:pt x="1102" y="212"/>
                    <a:pt x="1102" y="212"/>
                  </a:cubicBezTo>
                  <a:cubicBezTo>
                    <a:pt x="1097" y="212"/>
                    <a:pt x="1097" y="212"/>
                    <a:pt x="1097" y="212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87" y="212"/>
                    <a:pt x="1087" y="212"/>
                    <a:pt x="1087" y="212"/>
                  </a:cubicBezTo>
                  <a:cubicBezTo>
                    <a:pt x="1083" y="213"/>
                    <a:pt x="1083" y="213"/>
                    <a:pt x="1083" y="213"/>
                  </a:cubicBezTo>
                  <a:cubicBezTo>
                    <a:pt x="1083" y="208"/>
                    <a:pt x="1083" y="208"/>
                    <a:pt x="1083" y="208"/>
                  </a:cubicBezTo>
                  <a:cubicBezTo>
                    <a:pt x="1079" y="208"/>
                    <a:pt x="1079" y="208"/>
                    <a:pt x="1079" y="208"/>
                  </a:cubicBezTo>
                  <a:cubicBezTo>
                    <a:pt x="1079" y="213"/>
                    <a:pt x="1079" y="213"/>
                    <a:pt x="1079" y="213"/>
                  </a:cubicBezTo>
                  <a:cubicBezTo>
                    <a:pt x="1079" y="213"/>
                    <a:pt x="1079" y="213"/>
                    <a:pt x="1079" y="213"/>
                  </a:cubicBezTo>
                  <a:cubicBezTo>
                    <a:pt x="1078" y="213"/>
                    <a:pt x="1078" y="213"/>
                    <a:pt x="1078" y="213"/>
                  </a:cubicBezTo>
                  <a:cubicBezTo>
                    <a:pt x="1075" y="214"/>
                    <a:pt x="1075" y="214"/>
                    <a:pt x="1075" y="214"/>
                  </a:cubicBezTo>
                  <a:cubicBezTo>
                    <a:pt x="1074" y="204"/>
                    <a:pt x="1074" y="204"/>
                    <a:pt x="1074" y="204"/>
                  </a:cubicBezTo>
                  <a:cubicBezTo>
                    <a:pt x="1074" y="204"/>
                    <a:pt x="1074" y="204"/>
                    <a:pt x="1074" y="204"/>
                  </a:cubicBezTo>
                  <a:cubicBezTo>
                    <a:pt x="1077" y="205"/>
                    <a:pt x="1077" y="205"/>
                    <a:pt x="1077" y="205"/>
                  </a:cubicBezTo>
                  <a:cubicBezTo>
                    <a:pt x="1082" y="206"/>
                    <a:pt x="1082" y="206"/>
                    <a:pt x="1082" y="206"/>
                  </a:cubicBezTo>
                  <a:cubicBezTo>
                    <a:pt x="1086" y="207"/>
                    <a:pt x="1086" y="207"/>
                    <a:pt x="1086" y="207"/>
                  </a:cubicBezTo>
                  <a:cubicBezTo>
                    <a:pt x="1091" y="207"/>
                    <a:pt x="1091" y="207"/>
                    <a:pt x="1091" y="207"/>
                  </a:cubicBezTo>
                  <a:cubicBezTo>
                    <a:pt x="1097" y="207"/>
                    <a:pt x="1097" y="207"/>
                    <a:pt x="1097" y="207"/>
                  </a:cubicBezTo>
                  <a:cubicBezTo>
                    <a:pt x="1102" y="208"/>
                    <a:pt x="1102" y="208"/>
                    <a:pt x="1102" y="208"/>
                  </a:cubicBezTo>
                  <a:cubicBezTo>
                    <a:pt x="1107" y="208"/>
                    <a:pt x="1107" y="208"/>
                    <a:pt x="1107" y="208"/>
                  </a:cubicBezTo>
                  <a:cubicBezTo>
                    <a:pt x="1113" y="207"/>
                    <a:pt x="1113" y="207"/>
                    <a:pt x="1113" y="207"/>
                  </a:cubicBezTo>
                  <a:cubicBezTo>
                    <a:pt x="1118" y="207"/>
                    <a:pt x="1118" y="207"/>
                    <a:pt x="1118" y="207"/>
                  </a:cubicBezTo>
                  <a:cubicBezTo>
                    <a:pt x="1122" y="207"/>
                    <a:pt x="1122" y="207"/>
                    <a:pt x="1122" y="207"/>
                  </a:cubicBezTo>
                  <a:cubicBezTo>
                    <a:pt x="1122" y="211"/>
                    <a:pt x="1122" y="211"/>
                    <a:pt x="1122" y="211"/>
                  </a:cubicBezTo>
                  <a:cubicBezTo>
                    <a:pt x="1126" y="212"/>
                    <a:pt x="1126" y="212"/>
                    <a:pt x="1126" y="212"/>
                  </a:cubicBezTo>
                  <a:cubicBezTo>
                    <a:pt x="1126" y="206"/>
                    <a:pt x="1126" y="206"/>
                    <a:pt x="1126" y="206"/>
                  </a:cubicBezTo>
                  <a:cubicBezTo>
                    <a:pt x="1125" y="206"/>
                    <a:pt x="1125" y="206"/>
                    <a:pt x="1125" y="206"/>
                  </a:cubicBezTo>
                  <a:cubicBezTo>
                    <a:pt x="1127" y="206"/>
                    <a:pt x="1127" y="206"/>
                    <a:pt x="1127" y="206"/>
                  </a:cubicBezTo>
                  <a:cubicBezTo>
                    <a:pt x="1131" y="205"/>
                    <a:pt x="1131" y="205"/>
                    <a:pt x="1131" y="205"/>
                  </a:cubicBezTo>
                  <a:cubicBezTo>
                    <a:pt x="1131" y="204"/>
                    <a:pt x="1131" y="204"/>
                    <a:pt x="1131" y="204"/>
                  </a:cubicBezTo>
                  <a:cubicBezTo>
                    <a:pt x="1127" y="203"/>
                    <a:pt x="1127" y="203"/>
                    <a:pt x="1127" y="203"/>
                  </a:cubicBezTo>
                  <a:cubicBezTo>
                    <a:pt x="1123" y="202"/>
                    <a:pt x="1123" y="202"/>
                    <a:pt x="1123" y="202"/>
                  </a:cubicBezTo>
                  <a:cubicBezTo>
                    <a:pt x="1119" y="201"/>
                    <a:pt x="1119" y="201"/>
                    <a:pt x="1119" y="201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08" y="200"/>
                    <a:pt x="1108" y="200"/>
                    <a:pt x="1108" y="200"/>
                  </a:cubicBezTo>
                  <a:cubicBezTo>
                    <a:pt x="1102" y="200"/>
                    <a:pt x="1102" y="200"/>
                    <a:pt x="1102" y="200"/>
                  </a:cubicBezTo>
                  <a:cubicBezTo>
                    <a:pt x="1097" y="200"/>
                    <a:pt x="1097" y="200"/>
                    <a:pt x="1097" y="200"/>
                  </a:cubicBezTo>
                  <a:cubicBezTo>
                    <a:pt x="1091" y="200"/>
                    <a:pt x="1091" y="200"/>
                    <a:pt x="1091" y="200"/>
                  </a:cubicBezTo>
                  <a:cubicBezTo>
                    <a:pt x="1086" y="201"/>
                    <a:pt x="1086" y="201"/>
                    <a:pt x="1086" y="201"/>
                  </a:cubicBezTo>
                  <a:cubicBezTo>
                    <a:pt x="1081" y="201"/>
                    <a:pt x="1081" y="201"/>
                    <a:pt x="1081" y="201"/>
                  </a:cubicBezTo>
                  <a:cubicBezTo>
                    <a:pt x="1077" y="202"/>
                    <a:pt x="1077" y="202"/>
                    <a:pt x="1077" y="202"/>
                  </a:cubicBezTo>
                  <a:cubicBezTo>
                    <a:pt x="1074" y="203"/>
                    <a:pt x="1074" y="203"/>
                    <a:pt x="1074" y="203"/>
                  </a:cubicBezTo>
                  <a:cubicBezTo>
                    <a:pt x="1074" y="203"/>
                    <a:pt x="1074" y="203"/>
                    <a:pt x="1074" y="203"/>
                  </a:cubicBezTo>
                  <a:cubicBezTo>
                    <a:pt x="1074" y="201"/>
                    <a:pt x="1074" y="201"/>
                    <a:pt x="1074" y="201"/>
                  </a:cubicBezTo>
                  <a:cubicBezTo>
                    <a:pt x="1074" y="177"/>
                    <a:pt x="1074" y="177"/>
                    <a:pt x="1074" y="177"/>
                  </a:cubicBezTo>
                  <a:cubicBezTo>
                    <a:pt x="1074" y="177"/>
                    <a:pt x="1074" y="177"/>
                    <a:pt x="1074" y="177"/>
                  </a:cubicBezTo>
                  <a:cubicBezTo>
                    <a:pt x="1074" y="177"/>
                    <a:pt x="1074" y="177"/>
                    <a:pt x="1074" y="177"/>
                  </a:cubicBezTo>
                  <a:cubicBezTo>
                    <a:pt x="1073" y="177"/>
                    <a:pt x="1073" y="177"/>
                    <a:pt x="1073" y="177"/>
                  </a:cubicBezTo>
                  <a:cubicBezTo>
                    <a:pt x="1073" y="220"/>
                    <a:pt x="1073" y="220"/>
                    <a:pt x="1073" y="220"/>
                  </a:cubicBezTo>
                  <a:cubicBezTo>
                    <a:pt x="1075" y="223"/>
                    <a:pt x="1075" y="223"/>
                    <a:pt x="1075" y="223"/>
                  </a:cubicBezTo>
                  <a:cubicBezTo>
                    <a:pt x="1074" y="386"/>
                    <a:pt x="1074" y="386"/>
                    <a:pt x="1074" y="386"/>
                  </a:cubicBezTo>
                  <a:cubicBezTo>
                    <a:pt x="1074" y="386"/>
                    <a:pt x="1074" y="386"/>
                    <a:pt x="1074" y="386"/>
                  </a:cubicBezTo>
                  <a:cubicBezTo>
                    <a:pt x="1074" y="392"/>
                    <a:pt x="1074" y="392"/>
                    <a:pt x="1074" y="392"/>
                  </a:cubicBezTo>
                  <a:cubicBezTo>
                    <a:pt x="1073" y="392"/>
                    <a:pt x="1073" y="392"/>
                    <a:pt x="1073" y="392"/>
                  </a:cubicBezTo>
                  <a:cubicBezTo>
                    <a:pt x="1073" y="386"/>
                    <a:pt x="1073" y="386"/>
                    <a:pt x="1073" y="386"/>
                  </a:cubicBezTo>
                  <a:cubicBezTo>
                    <a:pt x="1073" y="386"/>
                    <a:pt x="1073" y="386"/>
                    <a:pt x="1073" y="386"/>
                  </a:cubicBezTo>
                  <a:cubicBezTo>
                    <a:pt x="1071" y="386"/>
                    <a:pt x="1071" y="386"/>
                    <a:pt x="1071" y="386"/>
                  </a:cubicBezTo>
                  <a:cubicBezTo>
                    <a:pt x="1069" y="385"/>
                    <a:pt x="1069" y="385"/>
                    <a:pt x="1069" y="385"/>
                  </a:cubicBezTo>
                  <a:cubicBezTo>
                    <a:pt x="1067" y="385"/>
                    <a:pt x="1067" y="385"/>
                    <a:pt x="1067" y="385"/>
                  </a:cubicBezTo>
                  <a:cubicBezTo>
                    <a:pt x="1065" y="201"/>
                    <a:pt x="1065" y="201"/>
                    <a:pt x="1065" y="201"/>
                  </a:cubicBezTo>
                  <a:cubicBezTo>
                    <a:pt x="1064" y="201"/>
                    <a:pt x="1064" y="201"/>
                    <a:pt x="1064" y="201"/>
                  </a:cubicBezTo>
                  <a:cubicBezTo>
                    <a:pt x="1063" y="192"/>
                    <a:pt x="1063" y="192"/>
                    <a:pt x="1063" y="192"/>
                  </a:cubicBezTo>
                  <a:cubicBezTo>
                    <a:pt x="1065" y="191"/>
                    <a:pt x="1065" y="191"/>
                    <a:pt x="1065" y="191"/>
                  </a:cubicBezTo>
                  <a:cubicBezTo>
                    <a:pt x="1066" y="190"/>
                    <a:pt x="1066" y="190"/>
                    <a:pt x="1066" y="190"/>
                  </a:cubicBezTo>
                  <a:cubicBezTo>
                    <a:pt x="1067" y="189"/>
                    <a:pt x="1067" y="189"/>
                    <a:pt x="1067" y="189"/>
                  </a:cubicBezTo>
                  <a:cubicBezTo>
                    <a:pt x="1067" y="187"/>
                    <a:pt x="1067" y="187"/>
                    <a:pt x="1067" y="187"/>
                  </a:cubicBezTo>
                  <a:cubicBezTo>
                    <a:pt x="1063" y="186"/>
                    <a:pt x="1063" y="186"/>
                    <a:pt x="1063" y="186"/>
                  </a:cubicBezTo>
                  <a:cubicBezTo>
                    <a:pt x="1063" y="165"/>
                    <a:pt x="1063" y="165"/>
                    <a:pt x="1063" y="165"/>
                  </a:cubicBezTo>
                  <a:cubicBezTo>
                    <a:pt x="1052" y="161"/>
                    <a:pt x="1052" y="161"/>
                    <a:pt x="1052" y="161"/>
                  </a:cubicBezTo>
                  <a:cubicBezTo>
                    <a:pt x="1051" y="161"/>
                    <a:pt x="1051" y="161"/>
                    <a:pt x="1051" y="161"/>
                  </a:cubicBezTo>
                  <a:cubicBezTo>
                    <a:pt x="1048" y="162"/>
                    <a:pt x="1048" y="162"/>
                    <a:pt x="1048" y="162"/>
                  </a:cubicBezTo>
                  <a:cubicBezTo>
                    <a:pt x="1044" y="163"/>
                    <a:pt x="1044" y="163"/>
                    <a:pt x="1044" y="163"/>
                  </a:cubicBezTo>
                  <a:cubicBezTo>
                    <a:pt x="1040" y="164"/>
                    <a:pt x="1040" y="164"/>
                    <a:pt x="1040" y="164"/>
                  </a:cubicBezTo>
                  <a:cubicBezTo>
                    <a:pt x="1037" y="165"/>
                    <a:pt x="1037" y="165"/>
                    <a:pt x="1037" y="165"/>
                  </a:cubicBezTo>
                  <a:cubicBezTo>
                    <a:pt x="1037" y="165"/>
                    <a:pt x="1037" y="165"/>
                    <a:pt x="1037" y="165"/>
                  </a:cubicBezTo>
                  <a:cubicBezTo>
                    <a:pt x="1036" y="168"/>
                    <a:pt x="1036" y="168"/>
                    <a:pt x="1036" y="168"/>
                  </a:cubicBezTo>
                  <a:cubicBezTo>
                    <a:pt x="1035" y="171"/>
                    <a:pt x="1035" y="171"/>
                    <a:pt x="1035" y="171"/>
                  </a:cubicBezTo>
                  <a:cubicBezTo>
                    <a:pt x="1034" y="174"/>
                    <a:pt x="1034" y="174"/>
                    <a:pt x="1034" y="174"/>
                  </a:cubicBezTo>
                  <a:cubicBezTo>
                    <a:pt x="1033" y="176"/>
                    <a:pt x="1033" y="176"/>
                    <a:pt x="1033" y="176"/>
                  </a:cubicBezTo>
                  <a:cubicBezTo>
                    <a:pt x="1033" y="177"/>
                    <a:pt x="1033" y="177"/>
                    <a:pt x="1033" y="177"/>
                  </a:cubicBezTo>
                  <a:cubicBezTo>
                    <a:pt x="1032" y="181"/>
                    <a:pt x="1032" y="181"/>
                    <a:pt x="1032" y="181"/>
                  </a:cubicBezTo>
                  <a:cubicBezTo>
                    <a:pt x="1032" y="184"/>
                    <a:pt x="1032" y="184"/>
                    <a:pt x="1032" y="184"/>
                  </a:cubicBezTo>
                  <a:cubicBezTo>
                    <a:pt x="1031" y="187"/>
                    <a:pt x="1031" y="187"/>
                    <a:pt x="1031" y="187"/>
                  </a:cubicBezTo>
                  <a:cubicBezTo>
                    <a:pt x="1031" y="190"/>
                    <a:pt x="1031" y="190"/>
                    <a:pt x="1031" y="190"/>
                  </a:cubicBezTo>
                  <a:cubicBezTo>
                    <a:pt x="1027" y="189"/>
                    <a:pt x="1027" y="189"/>
                    <a:pt x="1027" y="189"/>
                  </a:cubicBezTo>
                  <a:cubicBezTo>
                    <a:pt x="1026" y="189"/>
                    <a:pt x="1026" y="189"/>
                    <a:pt x="1026" y="189"/>
                  </a:cubicBezTo>
                  <a:cubicBezTo>
                    <a:pt x="1024" y="190"/>
                    <a:pt x="1024" y="190"/>
                    <a:pt x="1024" y="190"/>
                  </a:cubicBezTo>
                  <a:cubicBezTo>
                    <a:pt x="1021" y="191"/>
                    <a:pt x="1021" y="191"/>
                    <a:pt x="1021" y="191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1017" y="194"/>
                    <a:pt x="1017" y="194"/>
                    <a:pt x="1017" y="194"/>
                  </a:cubicBezTo>
                  <a:cubicBezTo>
                    <a:pt x="1016" y="195"/>
                    <a:pt x="1016" y="195"/>
                    <a:pt x="1016" y="195"/>
                  </a:cubicBezTo>
                  <a:cubicBezTo>
                    <a:pt x="1016" y="306"/>
                    <a:pt x="1016" y="306"/>
                    <a:pt x="1016" y="306"/>
                  </a:cubicBezTo>
                  <a:cubicBezTo>
                    <a:pt x="1003" y="298"/>
                    <a:pt x="1003" y="298"/>
                    <a:pt x="1003" y="298"/>
                  </a:cubicBezTo>
                  <a:cubicBezTo>
                    <a:pt x="996" y="297"/>
                    <a:pt x="996" y="297"/>
                    <a:pt x="996" y="297"/>
                  </a:cubicBezTo>
                  <a:cubicBezTo>
                    <a:pt x="987" y="297"/>
                    <a:pt x="987" y="297"/>
                    <a:pt x="987" y="297"/>
                  </a:cubicBezTo>
                  <a:cubicBezTo>
                    <a:pt x="973" y="305"/>
                    <a:pt x="973" y="305"/>
                    <a:pt x="973" y="305"/>
                  </a:cubicBezTo>
                  <a:cubicBezTo>
                    <a:pt x="973" y="311"/>
                    <a:pt x="973" y="311"/>
                    <a:pt x="973" y="311"/>
                  </a:cubicBezTo>
                  <a:cubicBezTo>
                    <a:pt x="971" y="311"/>
                    <a:pt x="971" y="311"/>
                    <a:pt x="971" y="311"/>
                  </a:cubicBezTo>
                  <a:cubicBezTo>
                    <a:pt x="972" y="239"/>
                    <a:pt x="972" y="239"/>
                    <a:pt x="972" y="239"/>
                  </a:cubicBezTo>
                  <a:cubicBezTo>
                    <a:pt x="971" y="239"/>
                    <a:pt x="971" y="239"/>
                    <a:pt x="971" y="239"/>
                  </a:cubicBezTo>
                  <a:cubicBezTo>
                    <a:pt x="971" y="229"/>
                    <a:pt x="971" y="229"/>
                    <a:pt x="971" y="229"/>
                  </a:cubicBezTo>
                  <a:cubicBezTo>
                    <a:pt x="979" y="226"/>
                    <a:pt x="979" y="226"/>
                    <a:pt x="979" y="226"/>
                  </a:cubicBezTo>
                  <a:cubicBezTo>
                    <a:pt x="979" y="223"/>
                    <a:pt x="979" y="223"/>
                    <a:pt x="979" y="223"/>
                  </a:cubicBezTo>
                  <a:cubicBezTo>
                    <a:pt x="971" y="222"/>
                    <a:pt x="971" y="222"/>
                    <a:pt x="971" y="222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3" y="224"/>
                    <a:pt x="963" y="224"/>
                    <a:pt x="963" y="224"/>
                  </a:cubicBezTo>
                  <a:cubicBezTo>
                    <a:pt x="959" y="225"/>
                    <a:pt x="959" y="225"/>
                    <a:pt x="959" y="225"/>
                  </a:cubicBezTo>
                  <a:cubicBezTo>
                    <a:pt x="955" y="226"/>
                    <a:pt x="955" y="226"/>
                    <a:pt x="955" y="226"/>
                  </a:cubicBezTo>
                  <a:cubicBezTo>
                    <a:pt x="950" y="227"/>
                    <a:pt x="950" y="227"/>
                    <a:pt x="950" y="227"/>
                  </a:cubicBezTo>
                  <a:cubicBezTo>
                    <a:pt x="946" y="228"/>
                    <a:pt x="946" y="228"/>
                    <a:pt x="946" y="228"/>
                  </a:cubicBezTo>
                  <a:cubicBezTo>
                    <a:pt x="942" y="228"/>
                    <a:pt x="942" y="228"/>
                    <a:pt x="942" y="228"/>
                  </a:cubicBezTo>
                  <a:cubicBezTo>
                    <a:pt x="938" y="229"/>
                    <a:pt x="938" y="229"/>
                    <a:pt x="938" y="229"/>
                  </a:cubicBezTo>
                  <a:cubicBezTo>
                    <a:pt x="934" y="230"/>
                    <a:pt x="934" y="230"/>
                    <a:pt x="934" y="230"/>
                  </a:cubicBezTo>
                  <a:cubicBezTo>
                    <a:pt x="931" y="231"/>
                    <a:pt x="931" y="231"/>
                    <a:pt x="931" y="231"/>
                  </a:cubicBezTo>
                  <a:cubicBezTo>
                    <a:pt x="927" y="231"/>
                    <a:pt x="927" y="231"/>
                    <a:pt x="927" y="231"/>
                  </a:cubicBezTo>
                  <a:cubicBezTo>
                    <a:pt x="923" y="232"/>
                    <a:pt x="923" y="232"/>
                    <a:pt x="923" y="232"/>
                  </a:cubicBezTo>
                  <a:cubicBezTo>
                    <a:pt x="916" y="236"/>
                    <a:pt x="916" y="236"/>
                    <a:pt x="916" y="236"/>
                  </a:cubicBezTo>
                  <a:cubicBezTo>
                    <a:pt x="916" y="238"/>
                    <a:pt x="916" y="238"/>
                    <a:pt x="916" y="238"/>
                  </a:cubicBezTo>
                  <a:cubicBezTo>
                    <a:pt x="919" y="238"/>
                    <a:pt x="919" y="238"/>
                    <a:pt x="919" y="238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16" y="243"/>
                    <a:pt x="916" y="243"/>
                    <a:pt x="916" y="243"/>
                  </a:cubicBezTo>
                  <a:cubicBezTo>
                    <a:pt x="915" y="313"/>
                    <a:pt x="915" y="313"/>
                    <a:pt x="915" y="313"/>
                  </a:cubicBezTo>
                  <a:cubicBezTo>
                    <a:pt x="910" y="307"/>
                    <a:pt x="910" y="307"/>
                    <a:pt x="910" y="307"/>
                  </a:cubicBezTo>
                  <a:cubicBezTo>
                    <a:pt x="910" y="268"/>
                    <a:pt x="910" y="268"/>
                    <a:pt x="910" y="268"/>
                  </a:cubicBezTo>
                  <a:cubicBezTo>
                    <a:pt x="909" y="268"/>
                    <a:pt x="909" y="268"/>
                    <a:pt x="909" y="268"/>
                  </a:cubicBezTo>
                  <a:cubicBezTo>
                    <a:pt x="909" y="268"/>
                    <a:pt x="909" y="268"/>
                    <a:pt x="909" y="268"/>
                  </a:cubicBezTo>
                  <a:cubicBezTo>
                    <a:pt x="905" y="268"/>
                    <a:pt x="905" y="268"/>
                    <a:pt x="905" y="268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6"/>
                    <a:pt x="905" y="246"/>
                    <a:pt x="905" y="246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6"/>
                    <a:pt x="904" y="216"/>
                    <a:pt x="904" y="216"/>
                  </a:cubicBezTo>
                  <a:cubicBezTo>
                    <a:pt x="904" y="216"/>
                    <a:pt x="904" y="216"/>
                    <a:pt x="904" y="216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3" y="246"/>
                    <a:pt x="903" y="246"/>
                    <a:pt x="903" y="246"/>
                  </a:cubicBezTo>
                  <a:cubicBezTo>
                    <a:pt x="903" y="246"/>
                    <a:pt x="903" y="246"/>
                    <a:pt x="903" y="246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68"/>
                    <a:pt x="903" y="268"/>
                    <a:pt x="903" y="268"/>
                  </a:cubicBezTo>
                  <a:cubicBezTo>
                    <a:pt x="900" y="267"/>
                    <a:pt x="900" y="267"/>
                    <a:pt x="900" y="267"/>
                  </a:cubicBezTo>
                  <a:cubicBezTo>
                    <a:pt x="898" y="267"/>
                    <a:pt x="898" y="267"/>
                    <a:pt x="898" y="267"/>
                  </a:cubicBezTo>
                  <a:cubicBezTo>
                    <a:pt x="892" y="267"/>
                    <a:pt x="892" y="267"/>
                    <a:pt x="892" y="267"/>
                  </a:cubicBezTo>
                  <a:cubicBezTo>
                    <a:pt x="891" y="267"/>
                    <a:pt x="891" y="267"/>
                    <a:pt x="891" y="267"/>
                  </a:cubicBezTo>
                  <a:cubicBezTo>
                    <a:pt x="888" y="267"/>
                    <a:pt x="888" y="267"/>
                    <a:pt x="888" y="26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46"/>
                    <a:pt x="887" y="246"/>
                    <a:pt x="887" y="246"/>
                  </a:cubicBezTo>
                  <a:cubicBezTo>
                    <a:pt x="887" y="246"/>
                    <a:pt x="887" y="246"/>
                    <a:pt x="887" y="246"/>
                  </a:cubicBezTo>
                  <a:cubicBezTo>
                    <a:pt x="886" y="246"/>
                    <a:pt x="886" y="246"/>
                    <a:pt x="886" y="246"/>
                  </a:cubicBezTo>
                  <a:cubicBezTo>
                    <a:pt x="886" y="246"/>
                    <a:pt x="886" y="246"/>
                    <a:pt x="886" y="246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7" y="247"/>
                    <a:pt x="887" y="247"/>
                    <a:pt x="887" y="247"/>
                  </a:cubicBezTo>
                  <a:cubicBezTo>
                    <a:pt x="887" y="247"/>
                    <a:pt x="887" y="247"/>
                    <a:pt x="887" y="247"/>
                  </a:cubicBezTo>
                  <a:cubicBezTo>
                    <a:pt x="886" y="267"/>
                    <a:pt x="886" y="267"/>
                    <a:pt x="886" y="267"/>
                  </a:cubicBezTo>
                  <a:cubicBezTo>
                    <a:pt x="882" y="267"/>
                    <a:pt x="882" y="267"/>
                    <a:pt x="882" y="267"/>
                  </a:cubicBezTo>
                  <a:cubicBezTo>
                    <a:pt x="882" y="268"/>
                    <a:pt x="882" y="268"/>
                    <a:pt x="882" y="268"/>
                  </a:cubicBezTo>
                  <a:cubicBezTo>
                    <a:pt x="881" y="268"/>
                    <a:pt x="881" y="268"/>
                    <a:pt x="881" y="268"/>
                  </a:cubicBezTo>
                  <a:cubicBezTo>
                    <a:pt x="881" y="307"/>
                    <a:pt x="881" y="307"/>
                    <a:pt x="881" y="307"/>
                  </a:cubicBezTo>
                  <a:cubicBezTo>
                    <a:pt x="876" y="312"/>
                    <a:pt x="876" y="312"/>
                    <a:pt x="876" y="312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2"/>
                    <a:pt x="876" y="252"/>
                    <a:pt x="876" y="252"/>
                  </a:cubicBezTo>
                  <a:cubicBezTo>
                    <a:pt x="876" y="252"/>
                    <a:pt x="876" y="252"/>
                    <a:pt x="876" y="252"/>
                  </a:cubicBezTo>
                  <a:cubicBezTo>
                    <a:pt x="876" y="252"/>
                    <a:pt x="876" y="252"/>
                    <a:pt x="876" y="252"/>
                  </a:cubicBezTo>
                  <a:cubicBezTo>
                    <a:pt x="872" y="247"/>
                    <a:pt x="872" y="247"/>
                    <a:pt x="872" y="247"/>
                  </a:cubicBezTo>
                  <a:cubicBezTo>
                    <a:pt x="872" y="247"/>
                    <a:pt x="872" y="247"/>
                    <a:pt x="872" y="247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38"/>
                    <a:pt x="872" y="238"/>
                    <a:pt x="872" y="238"/>
                  </a:cubicBezTo>
                  <a:cubicBezTo>
                    <a:pt x="854" y="243"/>
                    <a:pt x="854" y="243"/>
                    <a:pt x="854" y="243"/>
                  </a:cubicBezTo>
                  <a:cubicBezTo>
                    <a:pt x="838" y="251"/>
                    <a:pt x="838" y="251"/>
                    <a:pt x="838" y="251"/>
                  </a:cubicBezTo>
                  <a:cubicBezTo>
                    <a:pt x="838" y="247"/>
                    <a:pt x="838" y="247"/>
                    <a:pt x="838" y="247"/>
                  </a:cubicBezTo>
                  <a:cubicBezTo>
                    <a:pt x="828" y="246"/>
                    <a:pt x="828" y="246"/>
                    <a:pt x="828" y="246"/>
                  </a:cubicBezTo>
                  <a:cubicBezTo>
                    <a:pt x="828" y="246"/>
                    <a:pt x="828" y="246"/>
                    <a:pt x="828" y="246"/>
                  </a:cubicBezTo>
                  <a:cubicBezTo>
                    <a:pt x="827" y="246"/>
                    <a:pt x="827" y="246"/>
                    <a:pt x="827" y="246"/>
                  </a:cubicBezTo>
                  <a:cubicBezTo>
                    <a:pt x="827" y="246"/>
                    <a:pt x="827" y="246"/>
                    <a:pt x="827" y="246"/>
                  </a:cubicBezTo>
                  <a:cubicBezTo>
                    <a:pt x="827" y="246"/>
                    <a:pt x="827" y="246"/>
                    <a:pt x="827" y="246"/>
                  </a:cubicBezTo>
                  <a:cubicBezTo>
                    <a:pt x="827" y="246"/>
                    <a:pt x="827" y="246"/>
                    <a:pt x="827" y="246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5"/>
                    <a:pt x="813" y="255"/>
                    <a:pt x="813" y="255"/>
                  </a:cubicBezTo>
                  <a:cubicBezTo>
                    <a:pt x="813" y="255"/>
                    <a:pt x="813" y="255"/>
                    <a:pt x="813" y="255"/>
                  </a:cubicBezTo>
                  <a:cubicBezTo>
                    <a:pt x="813" y="255"/>
                    <a:pt x="813" y="255"/>
                    <a:pt x="813" y="255"/>
                  </a:cubicBezTo>
                  <a:cubicBezTo>
                    <a:pt x="813" y="255"/>
                    <a:pt x="813" y="255"/>
                    <a:pt x="813" y="255"/>
                  </a:cubicBezTo>
                  <a:cubicBezTo>
                    <a:pt x="813" y="302"/>
                    <a:pt x="813" y="302"/>
                    <a:pt x="813" y="302"/>
                  </a:cubicBezTo>
                  <a:cubicBezTo>
                    <a:pt x="798" y="288"/>
                    <a:pt x="798" y="288"/>
                    <a:pt x="798" y="288"/>
                  </a:cubicBezTo>
                  <a:cubicBezTo>
                    <a:pt x="786" y="275"/>
                    <a:pt x="786" y="275"/>
                    <a:pt x="786" y="275"/>
                  </a:cubicBezTo>
                  <a:cubicBezTo>
                    <a:pt x="785" y="276"/>
                    <a:pt x="785" y="276"/>
                    <a:pt x="785" y="276"/>
                  </a:cubicBezTo>
                  <a:cubicBezTo>
                    <a:pt x="785" y="255"/>
                    <a:pt x="785" y="255"/>
                    <a:pt x="785" y="255"/>
                  </a:cubicBezTo>
                  <a:cubicBezTo>
                    <a:pt x="785" y="255"/>
                    <a:pt x="785" y="255"/>
                    <a:pt x="785" y="255"/>
                  </a:cubicBezTo>
                  <a:cubicBezTo>
                    <a:pt x="785" y="255"/>
                    <a:pt x="785" y="255"/>
                    <a:pt x="785" y="255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4" y="246"/>
                    <a:pt x="784" y="246"/>
                    <a:pt x="784" y="246"/>
                  </a:cubicBezTo>
                  <a:cubicBezTo>
                    <a:pt x="784" y="246"/>
                    <a:pt x="784" y="246"/>
                    <a:pt x="784" y="246"/>
                  </a:cubicBezTo>
                  <a:cubicBezTo>
                    <a:pt x="784" y="246"/>
                    <a:pt x="784" y="246"/>
                    <a:pt x="784" y="246"/>
                  </a:cubicBezTo>
                  <a:cubicBezTo>
                    <a:pt x="784" y="246"/>
                    <a:pt x="784" y="246"/>
                    <a:pt x="784" y="246"/>
                  </a:cubicBezTo>
                  <a:cubicBezTo>
                    <a:pt x="784" y="255"/>
                    <a:pt x="784" y="255"/>
                    <a:pt x="784" y="255"/>
                  </a:cubicBezTo>
                  <a:cubicBezTo>
                    <a:pt x="781" y="255"/>
                    <a:pt x="781" y="255"/>
                    <a:pt x="781" y="255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55"/>
                    <a:pt x="781" y="255"/>
                    <a:pt x="781" y="255"/>
                  </a:cubicBezTo>
                  <a:cubicBezTo>
                    <a:pt x="781" y="255"/>
                    <a:pt x="781" y="255"/>
                    <a:pt x="781" y="255"/>
                  </a:cubicBezTo>
                  <a:cubicBezTo>
                    <a:pt x="781" y="255"/>
                    <a:pt x="781" y="255"/>
                    <a:pt x="781" y="255"/>
                  </a:cubicBezTo>
                  <a:cubicBezTo>
                    <a:pt x="781" y="276"/>
                    <a:pt x="781" y="276"/>
                    <a:pt x="781" y="276"/>
                  </a:cubicBezTo>
                  <a:cubicBezTo>
                    <a:pt x="779" y="276"/>
                    <a:pt x="779" y="276"/>
                    <a:pt x="779" y="276"/>
                  </a:cubicBezTo>
                  <a:cubicBezTo>
                    <a:pt x="779" y="307"/>
                    <a:pt x="779" y="307"/>
                    <a:pt x="779" y="307"/>
                  </a:cubicBezTo>
                  <a:cubicBezTo>
                    <a:pt x="767" y="318"/>
                    <a:pt x="767" y="318"/>
                    <a:pt x="767" y="318"/>
                  </a:cubicBezTo>
                  <a:cubicBezTo>
                    <a:pt x="767" y="217"/>
                    <a:pt x="767" y="217"/>
                    <a:pt x="767" y="217"/>
                  </a:cubicBezTo>
                  <a:cubicBezTo>
                    <a:pt x="763" y="215"/>
                    <a:pt x="763" y="215"/>
                    <a:pt x="763" y="215"/>
                  </a:cubicBezTo>
                  <a:cubicBezTo>
                    <a:pt x="763" y="187"/>
                    <a:pt x="763" y="187"/>
                    <a:pt x="763" y="187"/>
                  </a:cubicBezTo>
                  <a:cubicBezTo>
                    <a:pt x="760" y="186"/>
                    <a:pt x="760" y="186"/>
                    <a:pt x="760" y="186"/>
                  </a:cubicBezTo>
                  <a:cubicBezTo>
                    <a:pt x="760" y="171"/>
                    <a:pt x="760" y="171"/>
                    <a:pt x="760" y="171"/>
                  </a:cubicBezTo>
                  <a:cubicBezTo>
                    <a:pt x="755" y="169"/>
                    <a:pt x="755" y="169"/>
                    <a:pt x="755" y="169"/>
                  </a:cubicBezTo>
                  <a:cubicBezTo>
                    <a:pt x="755" y="157"/>
                    <a:pt x="755" y="157"/>
                    <a:pt x="755" y="157"/>
                  </a:cubicBezTo>
                  <a:cubicBezTo>
                    <a:pt x="752" y="157"/>
                    <a:pt x="752" y="157"/>
                    <a:pt x="752" y="157"/>
                  </a:cubicBezTo>
                  <a:cubicBezTo>
                    <a:pt x="752" y="151"/>
                    <a:pt x="752" y="151"/>
                    <a:pt x="752" y="151"/>
                  </a:cubicBezTo>
                  <a:cubicBezTo>
                    <a:pt x="751" y="151"/>
                    <a:pt x="751" y="151"/>
                    <a:pt x="751" y="151"/>
                  </a:cubicBezTo>
                  <a:cubicBezTo>
                    <a:pt x="750" y="151"/>
                    <a:pt x="750" y="151"/>
                    <a:pt x="750" y="151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49" y="129"/>
                    <a:pt x="749" y="129"/>
                    <a:pt x="749" y="129"/>
                  </a:cubicBezTo>
                  <a:cubicBezTo>
                    <a:pt x="749" y="129"/>
                    <a:pt x="749" y="129"/>
                    <a:pt x="749" y="129"/>
                  </a:cubicBezTo>
                  <a:cubicBezTo>
                    <a:pt x="749" y="129"/>
                    <a:pt x="749" y="129"/>
                    <a:pt x="749" y="129"/>
                  </a:cubicBezTo>
                  <a:cubicBezTo>
                    <a:pt x="749" y="129"/>
                    <a:pt x="749" y="129"/>
                    <a:pt x="749" y="129"/>
                  </a:cubicBezTo>
                  <a:cubicBezTo>
                    <a:pt x="748" y="129"/>
                    <a:pt x="748" y="129"/>
                    <a:pt x="748" y="129"/>
                  </a:cubicBezTo>
                  <a:cubicBezTo>
                    <a:pt x="748" y="129"/>
                    <a:pt x="748" y="129"/>
                    <a:pt x="748" y="129"/>
                  </a:cubicBezTo>
                  <a:cubicBezTo>
                    <a:pt x="748" y="129"/>
                    <a:pt x="748" y="129"/>
                    <a:pt x="748" y="129"/>
                  </a:cubicBezTo>
                  <a:cubicBezTo>
                    <a:pt x="748" y="129"/>
                    <a:pt x="748" y="129"/>
                    <a:pt x="748" y="129"/>
                  </a:cubicBezTo>
                  <a:cubicBezTo>
                    <a:pt x="748" y="151"/>
                    <a:pt x="748" y="151"/>
                    <a:pt x="748" y="151"/>
                  </a:cubicBezTo>
                  <a:cubicBezTo>
                    <a:pt x="747" y="151"/>
                    <a:pt x="747" y="151"/>
                    <a:pt x="747" y="151"/>
                  </a:cubicBezTo>
                  <a:cubicBezTo>
                    <a:pt x="747" y="157"/>
                    <a:pt x="747" y="157"/>
                    <a:pt x="747" y="157"/>
                  </a:cubicBezTo>
                  <a:cubicBezTo>
                    <a:pt x="743" y="157"/>
                    <a:pt x="743" y="157"/>
                    <a:pt x="743" y="157"/>
                  </a:cubicBezTo>
                  <a:cubicBezTo>
                    <a:pt x="743" y="167"/>
                    <a:pt x="743" y="167"/>
                    <a:pt x="743" y="167"/>
                  </a:cubicBezTo>
                  <a:cubicBezTo>
                    <a:pt x="721" y="168"/>
                    <a:pt x="721" y="168"/>
                    <a:pt x="721" y="168"/>
                  </a:cubicBezTo>
                  <a:cubicBezTo>
                    <a:pt x="702" y="169"/>
                    <a:pt x="702" y="169"/>
                    <a:pt x="702" y="169"/>
                  </a:cubicBezTo>
                  <a:cubicBezTo>
                    <a:pt x="702" y="184"/>
                    <a:pt x="702" y="184"/>
                    <a:pt x="702" y="184"/>
                  </a:cubicBezTo>
                  <a:cubicBezTo>
                    <a:pt x="692" y="185"/>
                    <a:pt x="692" y="185"/>
                    <a:pt x="692" y="185"/>
                  </a:cubicBezTo>
                  <a:cubicBezTo>
                    <a:pt x="693" y="212"/>
                    <a:pt x="693" y="212"/>
                    <a:pt x="693" y="212"/>
                  </a:cubicBezTo>
                  <a:cubicBezTo>
                    <a:pt x="682" y="214"/>
                    <a:pt x="682" y="214"/>
                    <a:pt x="682" y="214"/>
                  </a:cubicBezTo>
                  <a:cubicBezTo>
                    <a:pt x="686" y="376"/>
                    <a:pt x="686" y="376"/>
                    <a:pt x="686" y="376"/>
                  </a:cubicBezTo>
                  <a:cubicBezTo>
                    <a:pt x="675" y="381"/>
                    <a:pt x="675" y="381"/>
                    <a:pt x="675" y="381"/>
                  </a:cubicBezTo>
                  <a:cubicBezTo>
                    <a:pt x="674" y="209"/>
                    <a:pt x="674" y="209"/>
                    <a:pt x="674" y="209"/>
                  </a:cubicBezTo>
                  <a:cubicBezTo>
                    <a:pt x="673" y="208"/>
                    <a:pt x="673" y="208"/>
                    <a:pt x="673" y="208"/>
                  </a:cubicBezTo>
                  <a:cubicBezTo>
                    <a:pt x="673" y="208"/>
                    <a:pt x="673" y="208"/>
                    <a:pt x="673" y="208"/>
                  </a:cubicBezTo>
                  <a:cubicBezTo>
                    <a:pt x="673" y="208"/>
                    <a:pt x="673" y="208"/>
                    <a:pt x="673" y="208"/>
                  </a:cubicBezTo>
                  <a:cubicBezTo>
                    <a:pt x="673" y="208"/>
                    <a:pt x="673" y="208"/>
                    <a:pt x="673" y="208"/>
                  </a:cubicBezTo>
                  <a:cubicBezTo>
                    <a:pt x="672" y="208"/>
                    <a:pt x="672" y="208"/>
                    <a:pt x="672" y="208"/>
                  </a:cubicBezTo>
                  <a:cubicBezTo>
                    <a:pt x="671" y="208"/>
                    <a:pt x="671" y="208"/>
                    <a:pt x="671" y="208"/>
                  </a:cubicBezTo>
                  <a:cubicBezTo>
                    <a:pt x="671" y="208"/>
                    <a:pt x="671" y="208"/>
                    <a:pt x="671" y="208"/>
                  </a:cubicBezTo>
                  <a:cubicBezTo>
                    <a:pt x="670" y="207"/>
                    <a:pt x="670" y="207"/>
                    <a:pt x="670" y="207"/>
                  </a:cubicBezTo>
                  <a:cubicBezTo>
                    <a:pt x="669" y="207"/>
                    <a:pt x="669" y="207"/>
                    <a:pt x="669" y="207"/>
                  </a:cubicBezTo>
                  <a:cubicBezTo>
                    <a:pt x="668" y="207"/>
                    <a:pt x="668" y="207"/>
                    <a:pt x="668" y="207"/>
                  </a:cubicBezTo>
                  <a:cubicBezTo>
                    <a:pt x="667" y="207"/>
                    <a:pt x="667" y="207"/>
                    <a:pt x="667" y="207"/>
                  </a:cubicBezTo>
                  <a:cubicBezTo>
                    <a:pt x="666" y="207"/>
                    <a:pt x="666" y="207"/>
                    <a:pt x="666" y="207"/>
                  </a:cubicBezTo>
                  <a:cubicBezTo>
                    <a:pt x="630" y="207"/>
                    <a:pt x="630" y="207"/>
                    <a:pt x="630" y="207"/>
                  </a:cubicBezTo>
                  <a:cubicBezTo>
                    <a:pt x="629" y="207"/>
                    <a:pt x="629" y="207"/>
                    <a:pt x="629" y="207"/>
                  </a:cubicBezTo>
                  <a:cubicBezTo>
                    <a:pt x="627" y="207"/>
                    <a:pt x="627" y="207"/>
                    <a:pt x="627" y="207"/>
                  </a:cubicBezTo>
                  <a:cubicBezTo>
                    <a:pt x="626" y="207"/>
                    <a:pt x="626" y="207"/>
                    <a:pt x="626" y="207"/>
                  </a:cubicBezTo>
                  <a:cubicBezTo>
                    <a:pt x="625" y="207"/>
                    <a:pt x="625" y="207"/>
                    <a:pt x="625" y="207"/>
                  </a:cubicBezTo>
                  <a:cubicBezTo>
                    <a:pt x="623" y="207"/>
                    <a:pt x="623" y="207"/>
                    <a:pt x="623" y="207"/>
                  </a:cubicBezTo>
                  <a:cubicBezTo>
                    <a:pt x="622" y="207"/>
                    <a:pt x="622" y="207"/>
                    <a:pt x="622" y="207"/>
                  </a:cubicBezTo>
                  <a:cubicBezTo>
                    <a:pt x="622" y="207"/>
                    <a:pt x="622" y="207"/>
                    <a:pt x="622" y="207"/>
                  </a:cubicBezTo>
                  <a:cubicBezTo>
                    <a:pt x="621" y="207"/>
                    <a:pt x="621" y="207"/>
                    <a:pt x="621" y="207"/>
                  </a:cubicBezTo>
                  <a:cubicBezTo>
                    <a:pt x="621" y="207"/>
                    <a:pt x="621" y="207"/>
                    <a:pt x="621" y="207"/>
                  </a:cubicBezTo>
                  <a:cubicBezTo>
                    <a:pt x="620" y="208"/>
                    <a:pt x="620" y="208"/>
                    <a:pt x="620" y="208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1" y="401"/>
                    <a:pt x="621" y="401"/>
                    <a:pt x="621" y="401"/>
                  </a:cubicBezTo>
                  <a:cubicBezTo>
                    <a:pt x="621" y="290"/>
                    <a:pt x="621" y="290"/>
                    <a:pt x="621" y="290"/>
                  </a:cubicBezTo>
                  <a:cubicBezTo>
                    <a:pt x="617" y="290"/>
                    <a:pt x="617" y="290"/>
                    <a:pt x="617" y="290"/>
                  </a:cubicBezTo>
                  <a:cubicBezTo>
                    <a:pt x="617" y="289"/>
                    <a:pt x="617" y="289"/>
                    <a:pt x="617" y="289"/>
                  </a:cubicBezTo>
                  <a:cubicBezTo>
                    <a:pt x="617" y="288"/>
                    <a:pt x="617" y="288"/>
                    <a:pt x="617" y="288"/>
                  </a:cubicBezTo>
                  <a:cubicBezTo>
                    <a:pt x="616" y="287"/>
                    <a:pt x="616" y="287"/>
                    <a:pt x="616" y="287"/>
                  </a:cubicBezTo>
                  <a:cubicBezTo>
                    <a:pt x="614" y="287"/>
                    <a:pt x="614" y="287"/>
                    <a:pt x="614" y="287"/>
                  </a:cubicBezTo>
                  <a:cubicBezTo>
                    <a:pt x="611" y="286"/>
                    <a:pt x="611" y="286"/>
                    <a:pt x="611" y="286"/>
                  </a:cubicBezTo>
                  <a:cubicBezTo>
                    <a:pt x="608" y="286"/>
                    <a:pt x="608" y="286"/>
                    <a:pt x="608" y="286"/>
                  </a:cubicBezTo>
                  <a:cubicBezTo>
                    <a:pt x="604" y="285"/>
                    <a:pt x="604" y="285"/>
                    <a:pt x="604" y="285"/>
                  </a:cubicBezTo>
                  <a:cubicBezTo>
                    <a:pt x="601" y="285"/>
                    <a:pt x="601" y="285"/>
                    <a:pt x="601" y="285"/>
                  </a:cubicBezTo>
                  <a:cubicBezTo>
                    <a:pt x="597" y="286"/>
                    <a:pt x="597" y="286"/>
                    <a:pt x="597" y="286"/>
                  </a:cubicBezTo>
                  <a:cubicBezTo>
                    <a:pt x="594" y="286"/>
                    <a:pt x="594" y="286"/>
                    <a:pt x="594" y="286"/>
                  </a:cubicBezTo>
                  <a:cubicBezTo>
                    <a:pt x="592" y="287"/>
                    <a:pt x="592" y="287"/>
                    <a:pt x="592" y="287"/>
                  </a:cubicBezTo>
                  <a:cubicBezTo>
                    <a:pt x="592" y="287"/>
                    <a:pt x="592" y="287"/>
                    <a:pt x="592" y="287"/>
                  </a:cubicBezTo>
                  <a:cubicBezTo>
                    <a:pt x="592" y="236"/>
                    <a:pt x="592" y="236"/>
                    <a:pt x="592" y="236"/>
                  </a:cubicBezTo>
                  <a:cubicBezTo>
                    <a:pt x="584" y="235"/>
                    <a:pt x="584" y="235"/>
                    <a:pt x="584" y="235"/>
                  </a:cubicBezTo>
                  <a:cubicBezTo>
                    <a:pt x="542" y="226"/>
                    <a:pt x="542" y="226"/>
                    <a:pt x="542" y="226"/>
                  </a:cubicBezTo>
                  <a:cubicBezTo>
                    <a:pt x="537" y="225"/>
                    <a:pt x="537" y="225"/>
                    <a:pt x="537" y="225"/>
                  </a:cubicBezTo>
                  <a:cubicBezTo>
                    <a:pt x="537" y="292"/>
                    <a:pt x="537" y="292"/>
                    <a:pt x="537" y="292"/>
                  </a:cubicBezTo>
                  <a:cubicBezTo>
                    <a:pt x="531" y="292"/>
                    <a:pt x="531" y="292"/>
                    <a:pt x="531" y="292"/>
                  </a:cubicBezTo>
                  <a:cubicBezTo>
                    <a:pt x="531" y="282"/>
                    <a:pt x="531" y="282"/>
                    <a:pt x="531" y="282"/>
                  </a:cubicBezTo>
                  <a:cubicBezTo>
                    <a:pt x="530" y="282"/>
                    <a:pt x="530" y="282"/>
                    <a:pt x="530" y="282"/>
                  </a:cubicBezTo>
                  <a:cubicBezTo>
                    <a:pt x="530" y="282"/>
                    <a:pt x="530" y="282"/>
                    <a:pt x="530" y="282"/>
                  </a:cubicBezTo>
                  <a:cubicBezTo>
                    <a:pt x="528" y="282"/>
                    <a:pt x="528" y="282"/>
                    <a:pt x="528" y="282"/>
                  </a:cubicBezTo>
                  <a:cubicBezTo>
                    <a:pt x="528" y="258"/>
                    <a:pt x="528" y="258"/>
                    <a:pt x="528" y="258"/>
                  </a:cubicBezTo>
                  <a:cubicBezTo>
                    <a:pt x="527" y="258"/>
                    <a:pt x="527" y="258"/>
                    <a:pt x="527" y="258"/>
                  </a:cubicBezTo>
                  <a:cubicBezTo>
                    <a:pt x="527" y="252"/>
                    <a:pt x="527" y="252"/>
                    <a:pt x="527" y="252"/>
                  </a:cubicBezTo>
                  <a:cubicBezTo>
                    <a:pt x="526" y="252"/>
                    <a:pt x="526" y="252"/>
                    <a:pt x="526" y="252"/>
                  </a:cubicBezTo>
                  <a:cubicBezTo>
                    <a:pt x="526" y="252"/>
                    <a:pt x="526" y="252"/>
                    <a:pt x="526" y="252"/>
                  </a:cubicBezTo>
                  <a:cubicBezTo>
                    <a:pt x="524" y="252"/>
                    <a:pt x="524" y="252"/>
                    <a:pt x="524" y="252"/>
                  </a:cubicBezTo>
                  <a:cubicBezTo>
                    <a:pt x="524" y="232"/>
                    <a:pt x="524" y="232"/>
                    <a:pt x="524" y="232"/>
                  </a:cubicBezTo>
                  <a:cubicBezTo>
                    <a:pt x="524" y="232"/>
                    <a:pt x="524" y="232"/>
                    <a:pt x="524" y="232"/>
                  </a:cubicBezTo>
                  <a:cubicBezTo>
                    <a:pt x="524" y="232"/>
                    <a:pt x="524" y="232"/>
                    <a:pt x="524" y="232"/>
                  </a:cubicBezTo>
                  <a:cubicBezTo>
                    <a:pt x="524" y="252"/>
                    <a:pt x="524" y="252"/>
                    <a:pt x="524" y="252"/>
                  </a:cubicBezTo>
                  <a:cubicBezTo>
                    <a:pt x="522" y="252"/>
                    <a:pt x="522" y="252"/>
                    <a:pt x="522" y="252"/>
                  </a:cubicBezTo>
                  <a:cubicBezTo>
                    <a:pt x="522" y="252"/>
                    <a:pt x="522" y="252"/>
                    <a:pt x="522" y="252"/>
                  </a:cubicBezTo>
                  <a:cubicBezTo>
                    <a:pt x="521" y="252"/>
                    <a:pt x="521" y="252"/>
                    <a:pt x="521" y="252"/>
                  </a:cubicBezTo>
                  <a:cubicBezTo>
                    <a:pt x="520" y="252"/>
                    <a:pt x="520" y="252"/>
                    <a:pt x="520" y="252"/>
                  </a:cubicBezTo>
                  <a:cubicBezTo>
                    <a:pt x="520" y="255"/>
                    <a:pt x="520" y="255"/>
                    <a:pt x="520" y="255"/>
                  </a:cubicBezTo>
                  <a:cubicBezTo>
                    <a:pt x="520" y="255"/>
                    <a:pt x="520" y="255"/>
                    <a:pt x="520" y="255"/>
                  </a:cubicBezTo>
                  <a:cubicBezTo>
                    <a:pt x="520" y="258"/>
                    <a:pt x="520" y="258"/>
                    <a:pt x="520" y="258"/>
                  </a:cubicBezTo>
                  <a:cubicBezTo>
                    <a:pt x="518" y="258"/>
                    <a:pt x="518" y="258"/>
                    <a:pt x="518" y="258"/>
                  </a:cubicBezTo>
                  <a:cubicBezTo>
                    <a:pt x="516" y="258"/>
                    <a:pt x="516" y="258"/>
                    <a:pt x="516" y="258"/>
                  </a:cubicBezTo>
                  <a:cubicBezTo>
                    <a:pt x="514" y="258"/>
                    <a:pt x="514" y="258"/>
                    <a:pt x="514" y="258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0" y="258"/>
                    <a:pt x="510" y="258"/>
                    <a:pt x="510" y="258"/>
                  </a:cubicBezTo>
                  <a:cubicBezTo>
                    <a:pt x="507" y="258"/>
                    <a:pt x="507" y="258"/>
                    <a:pt x="507" y="258"/>
                  </a:cubicBezTo>
                  <a:cubicBezTo>
                    <a:pt x="505" y="258"/>
                    <a:pt x="505" y="258"/>
                    <a:pt x="505" y="258"/>
                  </a:cubicBezTo>
                  <a:cubicBezTo>
                    <a:pt x="503" y="258"/>
                    <a:pt x="503" y="258"/>
                    <a:pt x="503" y="258"/>
                  </a:cubicBezTo>
                  <a:cubicBezTo>
                    <a:pt x="501" y="258"/>
                    <a:pt x="501" y="258"/>
                    <a:pt x="501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5" y="258"/>
                    <a:pt x="495" y="258"/>
                    <a:pt x="495" y="258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95" y="252"/>
                    <a:pt x="495" y="252"/>
                    <a:pt x="495" y="252"/>
                  </a:cubicBezTo>
                  <a:cubicBezTo>
                    <a:pt x="495" y="251"/>
                    <a:pt x="495" y="251"/>
                    <a:pt x="495" y="251"/>
                  </a:cubicBezTo>
                  <a:cubicBezTo>
                    <a:pt x="493" y="251"/>
                    <a:pt x="493" y="251"/>
                    <a:pt x="493" y="251"/>
                  </a:cubicBezTo>
                  <a:cubicBezTo>
                    <a:pt x="493" y="252"/>
                    <a:pt x="493" y="252"/>
                    <a:pt x="493" y="252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2" y="232"/>
                    <a:pt x="492" y="232"/>
                    <a:pt x="492" y="232"/>
                  </a:cubicBezTo>
                  <a:cubicBezTo>
                    <a:pt x="492" y="232"/>
                    <a:pt x="492" y="232"/>
                    <a:pt x="492" y="232"/>
                  </a:cubicBezTo>
                  <a:cubicBezTo>
                    <a:pt x="491" y="232"/>
                    <a:pt x="491" y="232"/>
                    <a:pt x="491" y="232"/>
                  </a:cubicBezTo>
                  <a:cubicBezTo>
                    <a:pt x="491" y="252"/>
                    <a:pt x="491" y="252"/>
                    <a:pt x="491" y="252"/>
                  </a:cubicBezTo>
                  <a:cubicBezTo>
                    <a:pt x="490" y="252"/>
                    <a:pt x="490" y="252"/>
                    <a:pt x="490" y="252"/>
                  </a:cubicBezTo>
                  <a:cubicBezTo>
                    <a:pt x="490" y="251"/>
                    <a:pt x="490" y="251"/>
                    <a:pt x="490" y="251"/>
                  </a:cubicBezTo>
                  <a:cubicBezTo>
                    <a:pt x="488" y="251"/>
                    <a:pt x="488" y="251"/>
                    <a:pt x="488" y="251"/>
                  </a:cubicBezTo>
                  <a:cubicBezTo>
                    <a:pt x="488" y="258"/>
                    <a:pt x="488" y="258"/>
                    <a:pt x="488" y="258"/>
                  </a:cubicBezTo>
                  <a:cubicBezTo>
                    <a:pt x="487" y="258"/>
                    <a:pt x="487" y="258"/>
                    <a:pt x="487" y="258"/>
                  </a:cubicBezTo>
                  <a:cubicBezTo>
                    <a:pt x="487" y="282"/>
                    <a:pt x="487" y="282"/>
                    <a:pt x="487" y="282"/>
                  </a:cubicBezTo>
                  <a:cubicBezTo>
                    <a:pt x="485" y="282"/>
                    <a:pt x="485" y="282"/>
                    <a:pt x="485" y="282"/>
                  </a:cubicBezTo>
                  <a:cubicBezTo>
                    <a:pt x="485" y="282"/>
                    <a:pt x="485" y="282"/>
                    <a:pt x="485" y="282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0" y="369"/>
                    <a:pt x="480" y="369"/>
                    <a:pt x="480" y="369"/>
                  </a:cubicBezTo>
                  <a:cubicBezTo>
                    <a:pt x="480" y="369"/>
                    <a:pt x="480" y="369"/>
                    <a:pt x="480" y="369"/>
                  </a:cubicBezTo>
                  <a:cubicBezTo>
                    <a:pt x="479" y="369"/>
                    <a:pt x="479" y="369"/>
                    <a:pt x="479" y="369"/>
                  </a:cubicBezTo>
                  <a:cubicBezTo>
                    <a:pt x="479" y="369"/>
                    <a:pt x="479" y="369"/>
                    <a:pt x="479" y="369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8" y="383"/>
                    <a:pt x="478" y="383"/>
                    <a:pt x="478" y="383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4" y="375"/>
                    <a:pt x="464" y="375"/>
                    <a:pt x="464" y="375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63" y="374"/>
                    <a:pt x="463" y="374"/>
                    <a:pt x="463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4" y="360"/>
                    <a:pt x="404" y="360"/>
                    <a:pt x="404" y="360"/>
                  </a:cubicBezTo>
                  <a:cubicBezTo>
                    <a:pt x="418" y="356"/>
                    <a:pt x="418" y="356"/>
                    <a:pt x="418" y="356"/>
                  </a:cubicBezTo>
                  <a:cubicBezTo>
                    <a:pt x="434" y="350"/>
                    <a:pt x="434" y="350"/>
                    <a:pt x="434" y="350"/>
                  </a:cubicBezTo>
                  <a:cubicBezTo>
                    <a:pt x="450" y="342"/>
                    <a:pt x="450" y="342"/>
                    <a:pt x="450" y="342"/>
                  </a:cubicBezTo>
                  <a:cubicBezTo>
                    <a:pt x="457" y="338"/>
                    <a:pt x="457" y="338"/>
                    <a:pt x="457" y="338"/>
                  </a:cubicBezTo>
                  <a:cubicBezTo>
                    <a:pt x="474" y="326"/>
                    <a:pt x="474" y="326"/>
                    <a:pt x="474" y="326"/>
                  </a:cubicBezTo>
                  <a:cubicBezTo>
                    <a:pt x="474" y="323"/>
                    <a:pt x="474" y="323"/>
                    <a:pt x="474" y="323"/>
                  </a:cubicBezTo>
                  <a:cubicBezTo>
                    <a:pt x="430" y="323"/>
                    <a:pt x="430" y="323"/>
                    <a:pt x="430" y="323"/>
                  </a:cubicBezTo>
                  <a:cubicBezTo>
                    <a:pt x="429" y="325"/>
                    <a:pt x="429" y="325"/>
                    <a:pt x="429" y="325"/>
                  </a:cubicBezTo>
                  <a:cubicBezTo>
                    <a:pt x="298" y="325"/>
                    <a:pt x="298" y="325"/>
                    <a:pt x="298" y="325"/>
                  </a:cubicBezTo>
                  <a:cubicBezTo>
                    <a:pt x="294" y="323"/>
                    <a:pt x="294" y="323"/>
                    <a:pt x="294" y="323"/>
                  </a:cubicBezTo>
                  <a:cubicBezTo>
                    <a:pt x="251" y="323"/>
                    <a:pt x="251" y="323"/>
                    <a:pt x="251" y="323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67" y="338"/>
                    <a:pt x="267" y="338"/>
                    <a:pt x="267" y="338"/>
                  </a:cubicBezTo>
                  <a:cubicBezTo>
                    <a:pt x="285" y="347"/>
                    <a:pt x="285" y="347"/>
                    <a:pt x="285" y="347"/>
                  </a:cubicBezTo>
                  <a:cubicBezTo>
                    <a:pt x="304" y="354"/>
                    <a:pt x="304" y="354"/>
                    <a:pt x="304" y="354"/>
                  </a:cubicBezTo>
                  <a:cubicBezTo>
                    <a:pt x="322" y="359"/>
                    <a:pt x="322" y="359"/>
                    <a:pt x="322" y="359"/>
                  </a:cubicBezTo>
                  <a:cubicBezTo>
                    <a:pt x="322" y="388"/>
                    <a:pt x="322" y="388"/>
                    <a:pt x="322" y="388"/>
                  </a:cubicBezTo>
                  <a:cubicBezTo>
                    <a:pt x="278" y="388"/>
                    <a:pt x="278" y="388"/>
                    <a:pt x="278" y="388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5" y="383"/>
                    <a:pt x="275" y="383"/>
                    <a:pt x="275" y="383"/>
                  </a:cubicBezTo>
                  <a:cubicBezTo>
                    <a:pt x="267" y="383"/>
                    <a:pt x="267" y="383"/>
                    <a:pt x="267" y="383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5" y="384"/>
                    <a:pt x="255" y="384"/>
                    <a:pt x="255" y="384"/>
                  </a:cubicBezTo>
                  <a:cubicBezTo>
                    <a:pt x="252" y="402"/>
                    <a:pt x="252" y="402"/>
                    <a:pt x="252" y="402"/>
                  </a:cubicBezTo>
                  <a:cubicBezTo>
                    <a:pt x="245" y="402"/>
                    <a:pt x="245" y="402"/>
                    <a:pt x="245" y="402"/>
                  </a:cubicBezTo>
                  <a:cubicBezTo>
                    <a:pt x="230" y="376"/>
                    <a:pt x="230" y="376"/>
                    <a:pt x="230" y="376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30" y="374"/>
                    <a:pt x="230" y="374"/>
                    <a:pt x="230" y="374"/>
                  </a:cubicBezTo>
                  <a:cubicBezTo>
                    <a:pt x="230" y="374"/>
                    <a:pt x="230" y="374"/>
                    <a:pt x="230" y="374"/>
                  </a:cubicBezTo>
                  <a:cubicBezTo>
                    <a:pt x="229" y="373"/>
                    <a:pt x="229" y="373"/>
                    <a:pt x="229" y="373"/>
                  </a:cubicBezTo>
                  <a:cubicBezTo>
                    <a:pt x="229" y="373"/>
                    <a:pt x="229" y="373"/>
                    <a:pt x="229" y="373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7" y="371"/>
                    <a:pt x="227" y="371"/>
                    <a:pt x="227" y="371"/>
                  </a:cubicBezTo>
                  <a:cubicBezTo>
                    <a:pt x="227" y="371"/>
                    <a:pt x="227" y="371"/>
                    <a:pt x="227" y="37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217" y="351"/>
                    <a:pt x="217" y="351"/>
                    <a:pt x="217" y="351"/>
                  </a:cubicBezTo>
                  <a:cubicBezTo>
                    <a:pt x="221" y="345"/>
                    <a:pt x="221" y="345"/>
                    <a:pt x="221" y="345"/>
                  </a:cubicBezTo>
                  <a:cubicBezTo>
                    <a:pt x="222" y="342"/>
                    <a:pt x="222" y="342"/>
                    <a:pt x="222" y="342"/>
                  </a:cubicBezTo>
                  <a:cubicBezTo>
                    <a:pt x="223" y="339"/>
                    <a:pt x="223" y="339"/>
                    <a:pt x="223" y="339"/>
                  </a:cubicBezTo>
                  <a:cubicBezTo>
                    <a:pt x="224" y="332"/>
                    <a:pt x="224" y="332"/>
                    <a:pt x="224" y="332"/>
                  </a:cubicBezTo>
                  <a:cubicBezTo>
                    <a:pt x="224" y="332"/>
                    <a:pt x="224" y="332"/>
                    <a:pt x="224" y="332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222" y="322"/>
                    <a:pt x="222" y="322"/>
                    <a:pt x="222" y="322"/>
                  </a:cubicBezTo>
                  <a:cubicBezTo>
                    <a:pt x="221" y="319"/>
                    <a:pt x="221" y="319"/>
                    <a:pt x="221" y="319"/>
                  </a:cubicBezTo>
                  <a:cubicBezTo>
                    <a:pt x="217" y="314"/>
                    <a:pt x="217" y="314"/>
                    <a:pt x="217" y="314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09" y="309"/>
                    <a:pt x="209" y="309"/>
                    <a:pt x="209" y="309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14" y="181"/>
                    <a:pt x="214" y="181"/>
                    <a:pt x="214" y="181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20" y="171"/>
                    <a:pt x="220" y="171"/>
                    <a:pt x="220" y="171"/>
                  </a:cubicBezTo>
                  <a:cubicBezTo>
                    <a:pt x="221" y="165"/>
                    <a:pt x="221" y="165"/>
                    <a:pt x="221" y="165"/>
                  </a:cubicBezTo>
                  <a:cubicBezTo>
                    <a:pt x="221" y="164"/>
                    <a:pt x="221" y="164"/>
                    <a:pt x="221" y="164"/>
                  </a:cubicBezTo>
                  <a:cubicBezTo>
                    <a:pt x="221" y="164"/>
                    <a:pt x="221" y="164"/>
                    <a:pt x="221" y="164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3" y="147"/>
                    <a:pt x="213" y="147"/>
                    <a:pt x="213" y="147"/>
                  </a:cubicBezTo>
                  <a:cubicBezTo>
                    <a:pt x="209" y="143"/>
                    <a:pt x="209" y="143"/>
                    <a:pt x="209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5" y="142"/>
                    <a:pt x="205" y="142"/>
                    <a:pt x="205" y="14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5" y="131"/>
                    <a:pt x="205" y="131"/>
                    <a:pt x="205" y="131"/>
                  </a:cubicBezTo>
                  <a:cubicBezTo>
                    <a:pt x="206" y="131"/>
                    <a:pt x="206" y="131"/>
                    <a:pt x="206" y="131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4" y="128"/>
                    <a:pt x="204" y="128"/>
                    <a:pt x="204" y="128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5" y="105"/>
                    <a:pt x="205" y="105"/>
                    <a:pt x="205" y="105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6" y="103"/>
                    <a:pt x="206" y="103"/>
                    <a:pt x="206" y="103"/>
                  </a:cubicBezTo>
                  <a:cubicBezTo>
                    <a:pt x="206" y="102"/>
                    <a:pt x="206" y="102"/>
                    <a:pt x="206" y="102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0"/>
                    <a:pt x="206" y="100"/>
                    <a:pt x="206" y="100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5" y="97"/>
                    <a:pt x="205" y="97"/>
                    <a:pt x="205" y="97"/>
                  </a:cubicBezTo>
                  <a:cubicBezTo>
                    <a:pt x="204" y="96"/>
                    <a:pt x="204" y="96"/>
                    <a:pt x="204" y="96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5" y="94"/>
                    <a:pt x="205" y="94"/>
                    <a:pt x="205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5" y="93"/>
                    <a:pt x="205" y="93"/>
                    <a:pt x="205" y="93"/>
                  </a:cubicBezTo>
                  <a:cubicBezTo>
                    <a:pt x="205" y="93"/>
                    <a:pt x="205" y="93"/>
                    <a:pt x="205" y="93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2" y="71"/>
                    <a:pt x="202" y="71"/>
                    <a:pt x="202" y="71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46"/>
                    <a:pt x="200" y="46"/>
                    <a:pt x="200" y="46"/>
                  </a:cubicBezTo>
                  <a:cubicBezTo>
                    <a:pt x="201" y="46"/>
                    <a:pt x="201" y="46"/>
                    <a:pt x="201" y="46"/>
                  </a:cubicBezTo>
                  <a:cubicBezTo>
                    <a:pt x="201" y="46"/>
                    <a:pt x="201" y="46"/>
                    <a:pt x="201" y="46"/>
                  </a:cubicBezTo>
                  <a:cubicBezTo>
                    <a:pt x="201" y="45"/>
                    <a:pt x="201" y="45"/>
                    <a:pt x="201" y="45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6" y="43"/>
                    <a:pt x="196" y="43"/>
                    <a:pt x="196" y="43"/>
                  </a:cubicBezTo>
                  <a:cubicBezTo>
                    <a:pt x="196" y="44"/>
                    <a:pt x="196" y="44"/>
                    <a:pt x="196" y="44"/>
                  </a:cubicBezTo>
                  <a:cubicBezTo>
                    <a:pt x="196" y="44"/>
                    <a:pt x="196" y="44"/>
                    <a:pt x="196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5" y="71"/>
                    <a:pt x="195" y="71"/>
                    <a:pt x="195" y="71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193" y="92"/>
                    <a:pt x="193" y="92"/>
                    <a:pt x="193" y="92"/>
                  </a:cubicBezTo>
                  <a:cubicBezTo>
                    <a:pt x="192" y="92"/>
                    <a:pt x="192" y="92"/>
                    <a:pt x="192" y="92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1" y="94"/>
                    <a:pt x="191" y="94"/>
                    <a:pt x="191" y="94"/>
                  </a:cubicBezTo>
                  <a:cubicBezTo>
                    <a:pt x="192" y="95"/>
                    <a:pt x="192" y="95"/>
                    <a:pt x="192" y="95"/>
                  </a:cubicBezTo>
                  <a:cubicBezTo>
                    <a:pt x="192" y="95"/>
                    <a:pt x="192" y="95"/>
                    <a:pt x="192" y="95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1" y="100"/>
                    <a:pt x="191" y="100"/>
                    <a:pt x="191" y="100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92" y="106"/>
                    <a:pt x="192" y="106"/>
                    <a:pt x="192" y="106"/>
                  </a:cubicBezTo>
                  <a:cubicBezTo>
                    <a:pt x="193" y="107"/>
                    <a:pt x="193" y="107"/>
                    <a:pt x="193" y="107"/>
                  </a:cubicBezTo>
                  <a:cubicBezTo>
                    <a:pt x="193" y="107"/>
                    <a:pt x="193" y="107"/>
                    <a:pt x="193" y="107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2" y="129"/>
                    <a:pt x="192" y="129"/>
                    <a:pt x="192" y="129"/>
                  </a:cubicBezTo>
                  <a:cubicBezTo>
                    <a:pt x="191" y="129"/>
                    <a:pt x="191" y="129"/>
                    <a:pt x="191" y="129"/>
                  </a:cubicBezTo>
                  <a:cubicBezTo>
                    <a:pt x="191" y="130"/>
                    <a:pt x="191" y="130"/>
                    <a:pt x="191" y="130"/>
                  </a:cubicBezTo>
                  <a:cubicBezTo>
                    <a:pt x="191" y="131"/>
                    <a:pt x="191" y="131"/>
                    <a:pt x="191" y="131"/>
                  </a:cubicBezTo>
                  <a:cubicBezTo>
                    <a:pt x="191" y="131"/>
                    <a:pt x="191" y="131"/>
                    <a:pt x="191" y="131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2"/>
                    <a:pt x="193" y="132"/>
                    <a:pt x="193" y="132"/>
                  </a:cubicBezTo>
                  <a:cubicBezTo>
                    <a:pt x="193" y="132"/>
                    <a:pt x="193" y="132"/>
                    <a:pt x="193" y="132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8" y="152"/>
                    <a:pt x="178" y="152"/>
                    <a:pt x="178" y="152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77" y="173"/>
                    <a:pt x="177" y="173"/>
                    <a:pt x="177" y="173"/>
                  </a:cubicBezTo>
                  <a:cubicBezTo>
                    <a:pt x="178" y="176"/>
                    <a:pt x="178" y="176"/>
                    <a:pt x="178" y="176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3" y="182"/>
                    <a:pt x="183" y="182"/>
                    <a:pt x="183" y="18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3" y="325"/>
                    <a:pt x="173" y="325"/>
                    <a:pt x="173" y="325"/>
                  </a:cubicBezTo>
                  <a:cubicBezTo>
                    <a:pt x="172" y="332"/>
                    <a:pt x="172" y="332"/>
                    <a:pt x="172" y="332"/>
                  </a:cubicBezTo>
                  <a:cubicBezTo>
                    <a:pt x="172" y="332"/>
                    <a:pt x="172" y="332"/>
                    <a:pt x="172" y="332"/>
                  </a:cubicBezTo>
                  <a:cubicBezTo>
                    <a:pt x="173" y="339"/>
                    <a:pt x="173" y="339"/>
                    <a:pt x="173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6" y="345"/>
                    <a:pt x="176" y="345"/>
                    <a:pt x="176" y="345"/>
                  </a:cubicBezTo>
                  <a:cubicBezTo>
                    <a:pt x="180" y="351"/>
                    <a:pt x="180" y="351"/>
                    <a:pt x="180" y="351"/>
                  </a:cubicBezTo>
                  <a:cubicBezTo>
                    <a:pt x="183" y="353"/>
                    <a:pt x="183" y="353"/>
                    <a:pt x="183" y="353"/>
                  </a:cubicBezTo>
                  <a:cubicBezTo>
                    <a:pt x="183" y="367"/>
                    <a:pt x="183" y="367"/>
                    <a:pt x="183" y="367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1" y="372"/>
                    <a:pt x="181" y="372"/>
                    <a:pt x="181" y="372"/>
                  </a:cubicBezTo>
                  <a:cubicBezTo>
                    <a:pt x="180" y="373"/>
                    <a:pt x="180" y="373"/>
                    <a:pt x="180" y="373"/>
                  </a:cubicBezTo>
                  <a:cubicBezTo>
                    <a:pt x="180" y="373"/>
                    <a:pt x="180" y="373"/>
                    <a:pt x="180" y="373"/>
                  </a:cubicBezTo>
                  <a:cubicBezTo>
                    <a:pt x="180" y="373"/>
                    <a:pt x="180" y="373"/>
                    <a:pt x="180" y="373"/>
                  </a:cubicBezTo>
                  <a:cubicBezTo>
                    <a:pt x="180" y="374"/>
                    <a:pt x="180" y="374"/>
                    <a:pt x="180" y="374"/>
                  </a:cubicBezTo>
                  <a:cubicBezTo>
                    <a:pt x="180" y="375"/>
                    <a:pt x="180" y="375"/>
                    <a:pt x="180" y="375"/>
                  </a:cubicBezTo>
                  <a:cubicBezTo>
                    <a:pt x="180" y="376"/>
                    <a:pt x="180" y="376"/>
                    <a:pt x="180" y="376"/>
                  </a:cubicBezTo>
                  <a:cubicBezTo>
                    <a:pt x="180" y="376"/>
                    <a:pt x="180" y="376"/>
                    <a:pt x="180" y="376"/>
                  </a:cubicBezTo>
                  <a:cubicBezTo>
                    <a:pt x="180" y="376"/>
                    <a:pt x="180" y="376"/>
                    <a:pt x="180" y="376"/>
                  </a:cubicBezTo>
                  <a:cubicBezTo>
                    <a:pt x="180" y="376"/>
                    <a:pt x="180" y="376"/>
                    <a:pt x="180" y="376"/>
                  </a:cubicBezTo>
                  <a:cubicBezTo>
                    <a:pt x="174" y="397"/>
                    <a:pt x="174" y="397"/>
                    <a:pt x="174" y="397"/>
                  </a:cubicBezTo>
                  <a:cubicBezTo>
                    <a:pt x="173" y="397"/>
                    <a:pt x="173" y="397"/>
                    <a:pt x="173" y="397"/>
                  </a:cubicBezTo>
                  <a:cubicBezTo>
                    <a:pt x="170" y="397"/>
                    <a:pt x="170" y="397"/>
                    <a:pt x="170" y="397"/>
                  </a:cubicBezTo>
                  <a:cubicBezTo>
                    <a:pt x="168" y="397"/>
                    <a:pt x="168" y="397"/>
                    <a:pt x="168" y="397"/>
                  </a:cubicBezTo>
                  <a:cubicBezTo>
                    <a:pt x="165" y="397"/>
                    <a:pt x="165" y="397"/>
                    <a:pt x="165" y="397"/>
                  </a:cubicBezTo>
                  <a:cubicBezTo>
                    <a:pt x="162" y="397"/>
                    <a:pt x="162" y="397"/>
                    <a:pt x="162" y="397"/>
                  </a:cubicBezTo>
                  <a:cubicBezTo>
                    <a:pt x="160" y="398"/>
                    <a:pt x="160" y="398"/>
                    <a:pt x="160" y="398"/>
                  </a:cubicBezTo>
                  <a:cubicBezTo>
                    <a:pt x="157" y="398"/>
                    <a:pt x="157" y="398"/>
                    <a:pt x="157" y="398"/>
                  </a:cubicBezTo>
                  <a:cubicBezTo>
                    <a:pt x="155" y="398"/>
                    <a:pt x="155" y="398"/>
                    <a:pt x="155" y="398"/>
                  </a:cubicBezTo>
                  <a:cubicBezTo>
                    <a:pt x="155" y="399"/>
                    <a:pt x="155" y="399"/>
                    <a:pt x="155" y="399"/>
                  </a:cubicBezTo>
                  <a:cubicBezTo>
                    <a:pt x="154" y="399"/>
                    <a:pt x="154" y="399"/>
                    <a:pt x="154" y="399"/>
                  </a:cubicBezTo>
                  <a:cubicBezTo>
                    <a:pt x="152" y="399"/>
                    <a:pt x="152" y="399"/>
                    <a:pt x="152" y="399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6" y="401"/>
                    <a:pt x="156" y="401"/>
                    <a:pt x="156" y="401"/>
                  </a:cubicBezTo>
                  <a:cubicBezTo>
                    <a:pt x="158" y="400"/>
                    <a:pt x="158" y="400"/>
                    <a:pt x="158" y="400"/>
                  </a:cubicBezTo>
                  <a:cubicBezTo>
                    <a:pt x="161" y="400"/>
                    <a:pt x="161" y="400"/>
                    <a:pt x="161" y="400"/>
                  </a:cubicBezTo>
                  <a:cubicBezTo>
                    <a:pt x="163" y="400"/>
                    <a:pt x="163" y="400"/>
                    <a:pt x="163" y="400"/>
                  </a:cubicBezTo>
                  <a:cubicBezTo>
                    <a:pt x="166" y="400"/>
                    <a:pt x="166" y="400"/>
                    <a:pt x="166" y="400"/>
                  </a:cubicBezTo>
                  <a:cubicBezTo>
                    <a:pt x="167" y="400"/>
                    <a:pt x="167" y="400"/>
                    <a:pt x="167" y="400"/>
                  </a:cubicBezTo>
                  <a:cubicBezTo>
                    <a:pt x="172" y="400"/>
                    <a:pt x="172" y="400"/>
                    <a:pt x="172" y="400"/>
                  </a:cubicBezTo>
                  <a:cubicBezTo>
                    <a:pt x="172" y="404"/>
                    <a:pt x="172" y="404"/>
                    <a:pt x="172" y="404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61" y="403"/>
                    <a:pt x="161" y="403"/>
                    <a:pt x="161" y="403"/>
                  </a:cubicBezTo>
                  <a:cubicBezTo>
                    <a:pt x="162" y="403"/>
                    <a:pt x="162" y="403"/>
                    <a:pt x="162" y="403"/>
                  </a:cubicBezTo>
                  <a:cubicBezTo>
                    <a:pt x="163" y="403"/>
                    <a:pt x="163" y="403"/>
                    <a:pt x="163" y="403"/>
                  </a:cubicBezTo>
                  <a:cubicBezTo>
                    <a:pt x="163" y="403"/>
                    <a:pt x="163" y="403"/>
                    <a:pt x="163" y="403"/>
                  </a:cubicBezTo>
                  <a:cubicBezTo>
                    <a:pt x="162" y="403"/>
                    <a:pt x="162" y="403"/>
                    <a:pt x="162" y="403"/>
                  </a:cubicBezTo>
                  <a:cubicBezTo>
                    <a:pt x="160" y="402"/>
                    <a:pt x="160" y="402"/>
                    <a:pt x="160" y="402"/>
                  </a:cubicBezTo>
                  <a:cubicBezTo>
                    <a:pt x="158" y="402"/>
                    <a:pt x="158" y="402"/>
                    <a:pt x="158" y="402"/>
                  </a:cubicBezTo>
                  <a:cubicBezTo>
                    <a:pt x="156" y="402"/>
                    <a:pt x="156" y="402"/>
                    <a:pt x="156" y="402"/>
                  </a:cubicBezTo>
                  <a:cubicBezTo>
                    <a:pt x="155" y="402"/>
                    <a:pt x="155" y="402"/>
                    <a:pt x="155" y="402"/>
                  </a:cubicBezTo>
                  <a:cubicBezTo>
                    <a:pt x="153" y="402"/>
                    <a:pt x="153" y="402"/>
                    <a:pt x="153" y="402"/>
                  </a:cubicBezTo>
                  <a:cubicBezTo>
                    <a:pt x="152" y="402"/>
                    <a:pt x="152" y="402"/>
                    <a:pt x="152" y="402"/>
                  </a:cubicBezTo>
                  <a:cubicBezTo>
                    <a:pt x="150" y="402"/>
                    <a:pt x="150" y="402"/>
                    <a:pt x="150" y="402"/>
                  </a:cubicBezTo>
                  <a:cubicBezTo>
                    <a:pt x="149" y="402"/>
                    <a:pt x="149" y="402"/>
                    <a:pt x="149" y="402"/>
                  </a:cubicBezTo>
                  <a:cubicBezTo>
                    <a:pt x="148" y="401"/>
                    <a:pt x="148" y="401"/>
                    <a:pt x="148" y="401"/>
                  </a:cubicBezTo>
                  <a:cubicBezTo>
                    <a:pt x="148" y="401"/>
                    <a:pt x="148" y="401"/>
                    <a:pt x="148" y="401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46" y="401"/>
                    <a:pt x="146" y="401"/>
                    <a:pt x="146" y="401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3" y="402"/>
                    <a:pt x="143" y="402"/>
                    <a:pt x="143" y="402"/>
                  </a:cubicBezTo>
                  <a:cubicBezTo>
                    <a:pt x="142" y="402"/>
                    <a:pt x="142" y="402"/>
                    <a:pt x="142" y="402"/>
                  </a:cubicBezTo>
                  <a:cubicBezTo>
                    <a:pt x="140" y="403"/>
                    <a:pt x="140" y="403"/>
                    <a:pt x="140" y="403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7" y="403"/>
                    <a:pt x="137" y="403"/>
                    <a:pt x="137" y="403"/>
                  </a:cubicBezTo>
                  <a:cubicBezTo>
                    <a:pt x="137" y="404"/>
                    <a:pt x="137" y="404"/>
                    <a:pt x="137" y="404"/>
                  </a:cubicBezTo>
                  <a:cubicBezTo>
                    <a:pt x="137" y="404"/>
                    <a:pt x="109" y="423"/>
                    <a:pt x="79" y="423"/>
                  </a:cubicBezTo>
                  <a:cubicBezTo>
                    <a:pt x="50" y="423"/>
                    <a:pt x="2" y="428"/>
                    <a:pt x="2" y="428"/>
                  </a:cubicBezTo>
                  <a:cubicBezTo>
                    <a:pt x="2" y="431"/>
                    <a:pt x="2" y="431"/>
                    <a:pt x="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00" y="440"/>
                    <a:pt x="100" y="440"/>
                    <a:pt x="100" y="440"/>
                  </a:cubicBezTo>
                  <a:cubicBezTo>
                    <a:pt x="100" y="441"/>
                    <a:pt x="100" y="441"/>
                    <a:pt x="100" y="441"/>
                  </a:cubicBezTo>
                  <a:cubicBezTo>
                    <a:pt x="102" y="441"/>
                    <a:pt x="102" y="441"/>
                    <a:pt x="102" y="441"/>
                  </a:cubicBezTo>
                  <a:cubicBezTo>
                    <a:pt x="102" y="476"/>
                    <a:pt x="102" y="476"/>
                    <a:pt x="102" y="476"/>
                  </a:cubicBezTo>
                  <a:cubicBezTo>
                    <a:pt x="1814" y="476"/>
                    <a:pt x="1814" y="476"/>
                    <a:pt x="1814" y="476"/>
                  </a:cubicBezTo>
                  <a:cubicBezTo>
                    <a:pt x="1814" y="404"/>
                    <a:pt x="1814" y="404"/>
                    <a:pt x="1814" y="404"/>
                  </a:cubicBezTo>
                  <a:cubicBezTo>
                    <a:pt x="1797" y="404"/>
                    <a:pt x="1797" y="404"/>
                    <a:pt x="1797" y="404"/>
                  </a:cubicBezTo>
                  <a:lnTo>
                    <a:pt x="1770" y="391"/>
                  </a:lnTo>
                  <a:close/>
                  <a:moveTo>
                    <a:pt x="1484" y="351"/>
                  </a:moveTo>
                  <a:cubicBezTo>
                    <a:pt x="1484" y="351"/>
                    <a:pt x="1484" y="351"/>
                    <a:pt x="1484" y="351"/>
                  </a:cubicBezTo>
                  <a:cubicBezTo>
                    <a:pt x="1484" y="350"/>
                    <a:pt x="1484" y="350"/>
                    <a:pt x="1484" y="350"/>
                  </a:cubicBezTo>
                  <a:lnTo>
                    <a:pt x="1484" y="351"/>
                  </a:lnTo>
                  <a:close/>
                  <a:moveTo>
                    <a:pt x="1270" y="20"/>
                  </a:moveTo>
                  <a:cubicBezTo>
                    <a:pt x="1269" y="25"/>
                    <a:pt x="1269" y="25"/>
                    <a:pt x="1269" y="25"/>
                  </a:cubicBezTo>
                  <a:cubicBezTo>
                    <a:pt x="1269" y="27"/>
                    <a:pt x="1269" y="27"/>
                    <a:pt x="1269" y="27"/>
                  </a:cubicBezTo>
                  <a:cubicBezTo>
                    <a:pt x="1267" y="37"/>
                    <a:pt x="1267" y="37"/>
                    <a:pt x="1267" y="37"/>
                  </a:cubicBezTo>
                  <a:cubicBezTo>
                    <a:pt x="1265" y="45"/>
                    <a:pt x="1265" y="45"/>
                    <a:pt x="1265" y="45"/>
                  </a:cubicBezTo>
                  <a:cubicBezTo>
                    <a:pt x="1265" y="48"/>
                    <a:pt x="1265" y="48"/>
                    <a:pt x="1265" y="48"/>
                  </a:cubicBezTo>
                  <a:cubicBezTo>
                    <a:pt x="1231" y="48"/>
                    <a:pt x="1231" y="48"/>
                    <a:pt x="1231" y="48"/>
                  </a:cubicBezTo>
                  <a:cubicBezTo>
                    <a:pt x="1231" y="45"/>
                    <a:pt x="1231" y="45"/>
                    <a:pt x="1231" y="45"/>
                  </a:cubicBezTo>
                  <a:cubicBezTo>
                    <a:pt x="1229" y="37"/>
                    <a:pt x="1229" y="37"/>
                    <a:pt x="1229" y="37"/>
                  </a:cubicBezTo>
                  <a:cubicBezTo>
                    <a:pt x="1227" y="26"/>
                    <a:pt x="1227" y="26"/>
                    <a:pt x="1227" y="26"/>
                  </a:cubicBezTo>
                  <a:cubicBezTo>
                    <a:pt x="1227" y="25"/>
                    <a:pt x="1227" y="25"/>
                    <a:pt x="1227" y="25"/>
                  </a:cubicBezTo>
                  <a:cubicBezTo>
                    <a:pt x="1226" y="20"/>
                    <a:pt x="1226" y="20"/>
                    <a:pt x="1226" y="20"/>
                  </a:cubicBezTo>
                  <a:lnTo>
                    <a:pt x="1270" y="20"/>
                  </a:lnTo>
                  <a:close/>
                  <a:moveTo>
                    <a:pt x="781" y="257"/>
                  </a:moveTo>
                  <a:cubicBezTo>
                    <a:pt x="783" y="261"/>
                    <a:pt x="783" y="261"/>
                    <a:pt x="783" y="261"/>
                  </a:cubicBezTo>
                  <a:cubicBezTo>
                    <a:pt x="781" y="265"/>
                    <a:pt x="781" y="265"/>
                    <a:pt x="781" y="265"/>
                  </a:cubicBezTo>
                  <a:lnTo>
                    <a:pt x="781" y="257"/>
                  </a:lnTo>
                  <a:close/>
                  <a:moveTo>
                    <a:pt x="781" y="276"/>
                  </a:moveTo>
                  <a:cubicBezTo>
                    <a:pt x="781" y="276"/>
                    <a:pt x="781" y="276"/>
                    <a:pt x="781" y="276"/>
                  </a:cubicBezTo>
                  <a:cubicBezTo>
                    <a:pt x="781" y="268"/>
                    <a:pt x="781" y="268"/>
                    <a:pt x="781" y="268"/>
                  </a:cubicBezTo>
                  <a:cubicBezTo>
                    <a:pt x="783" y="272"/>
                    <a:pt x="783" y="272"/>
                    <a:pt x="783" y="272"/>
                  </a:cubicBezTo>
                  <a:lnTo>
                    <a:pt x="781" y="276"/>
                  </a:lnTo>
                  <a:close/>
                  <a:moveTo>
                    <a:pt x="783" y="272"/>
                  </a:moveTo>
                  <a:cubicBezTo>
                    <a:pt x="784" y="276"/>
                    <a:pt x="784" y="276"/>
                    <a:pt x="784" y="276"/>
                  </a:cubicBezTo>
                  <a:cubicBezTo>
                    <a:pt x="782" y="276"/>
                    <a:pt x="782" y="276"/>
                    <a:pt x="782" y="276"/>
                  </a:cubicBezTo>
                  <a:lnTo>
                    <a:pt x="783" y="272"/>
                  </a:lnTo>
                  <a:close/>
                  <a:moveTo>
                    <a:pt x="784" y="267"/>
                  </a:moveTo>
                  <a:cubicBezTo>
                    <a:pt x="785" y="276"/>
                    <a:pt x="785" y="276"/>
                    <a:pt x="785" y="276"/>
                  </a:cubicBezTo>
                  <a:cubicBezTo>
                    <a:pt x="784" y="276"/>
                    <a:pt x="784" y="276"/>
                    <a:pt x="784" y="276"/>
                  </a:cubicBezTo>
                  <a:cubicBezTo>
                    <a:pt x="783" y="272"/>
                    <a:pt x="783" y="272"/>
                    <a:pt x="783" y="272"/>
                  </a:cubicBezTo>
                  <a:lnTo>
                    <a:pt x="784" y="267"/>
                  </a:lnTo>
                  <a:close/>
                  <a:moveTo>
                    <a:pt x="784" y="266"/>
                  </a:moveTo>
                  <a:cubicBezTo>
                    <a:pt x="783" y="271"/>
                    <a:pt x="783" y="271"/>
                    <a:pt x="783" y="271"/>
                  </a:cubicBezTo>
                  <a:cubicBezTo>
                    <a:pt x="781" y="267"/>
                    <a:pt x="781" y="267"/>
                    <a:pt x="781" y="267"/>
                  </a:cubicBezTo>
                  <a:cubicBezTo>
                    <a:pt x="781" y="266"/>
                    <a:pt x="781" y="266"/>
                    <a:pt x="781" y="266"/>
                  </a:cubicBezTo>
                  <a:cubicBezTo>
                    <a:pt x="784" y="266"/>
                    <a:pt x="784" y="266"/>
                    <a:pt x="784" y="266"/>
                  </a:cubicBezTo>
                  <a:close/>
                  <a:moveTo>
                    <a:pt x="784" y="266"/>
                  </a:moveTo>
                  <a:cubicBezTo>
                    <a:pt x="784" y="266"/>
                    <a:pt x="784" y="266"/>
                    <a:pt x="784" y="266"/>
                  </a:cubicBezTo>
                  <a:cubicBezTo>
                    <a:pt x="781" y="266"/>
                    <a:pt x="781" y="266"/>
                    <a:pt x="781" y="266"/>
                  </a:cubicBezTo>
                  <a:cubicBezTo>
                    <a:pt x="781" y="266"/>
                    <a:pt x="781" y="266"/>
                    <a:pt x="781" y="266"/>
                  </a:cubicBezTo>
                  <a:cubicBezTo>
                    <a:pt x="783" y="261"/>
                    <a:pt x="783" y="261"/>
                    <a:pt x="783" y="261"/>
                  </a:cubicBezTo>
                  <a:lnTo>
                    <a:pt x="784" y="266"/>
                  </a:lnTo>
                  <a:close/>
                  <a:moveTo>
                    <a:pt x="784" y="265"/>
                  </a:moveTo>
                  <a:cubicBezTo>
                    <a:pt x="783" y="261"/>
                    <a:pt x="783" y="261"/>
                    <a:pt x="783" y="261"/>
                  </a:cubicBezTo>
                  <a:cubicBezTo>
                    <a:pt x="784" y="256"/>
                    <a:pt x="784" y="256"/>
                    <a:pt x="784" y="256"/>
                  </a:cubicBezTo>
                  <a:lnTo>
                    <a:pt x="784" y="265"/>
                  </a:lnTo>
                  <a:close/>
                  <a:moveTo>
                    <a:pt x="784" y="255"/>
                  </a:moveTo>
                  <a:cubicBezTo>
                    <a:pt x="784" y="255"/>
                    <a:pt x="784" y="255"/>
                    <a:pt x="784" y="255"/>
                  </a:cubicBezTo>
                  <a:cubicBezTo>
                    <a:pt x="783" y="260"/>
                    <a:pt x="783" y="260"/>
                    <a:pt x="783" y="260"/>
                  </a:cubicBezTo>
                  <a:cubicBezTo>
                    <a:pt x="781" y="256"/>
                    <a:pt x="781" y="256"/>
                    <a:pt x="781" y="256"/>
                  </a:cubicBezTo>
                  <a:cubicBezTo>
                    <a:pt x="781" y="256"/>
                    <a:pt x="781" y="256"/>
                    <a:pt x="781" y="256"/>
                  </a:cubicBezTo>
                  <a:lnTo>
                    <a:pt x="784" y="255"/>
                  </a:lnTo>
                  <a:close/>
                  <a:moveTo>
                    <a:pt x="209" y="356"/>
                  </a:moveTo>
                  <a:cubicBezTo>
                    <a:pt x="209" y="356"/>
                    <a:pt x="209" y="356"/>
                    <a:pt x="209" y="356"/>
                  </a:cubicBezTo>
                  <a:cubicBezTo>
                    <a:pt x="220" y="374"/>
                    <a:pt x="220" y="374"/>
                    <a:pt x="220" y="374"/>
                  </a:cubicBezTo>
                  <a:cubicBezTo>
                    <a:pt x="220" y="375"/>
                    <a:pt x="220" y="375"/>
                    <a:pt x="220" y="375"/>
                  </a:cubicBezTo>
                  <a:cubicBezTo>
                    <a:pt x="209" y="393"/>
                    <a:pt x="209" y="393"/>
                    <a:pt x="209" y="393"/>
                  </a:cubicBezTo>
                  <a:lnTo>
                    <a:pt x="209" y="356"/>
                  </a:lnTo>
                  <a:close/>
                  <a:moveTo>
                    <a:pt x="199" y="293"/>
                  </a:moveTo>
                  <a:cubicBezTo>
                    <a:pt x="199" y="293"/>
                    <a:pt x="199" y="293"/>
                    <a:pt x="199" y="293"/>
                  </a:cubicBezTo>
                  <a:cubicBezTo>
                    <a:pt x="199" y="293"/>
                    <a:pt x="199" y="293"/>
                    <a:pt x="199" y="293"/>
                  </a:cubicBezTo>
                  <a:cubicBezTo>
                    <a:pt x="198" y="293"/>
                    <a:pt x="198" y="293"/>
                    <a:pt x="198" y="293"/>
                  </a:cubicBezTo>
                  <a:lnTo>
                    <a:pt x="199" y="293"/>
                  </a:lnTo>
                  <a:close/>
                  <a:moveTo>
                    <a:pt x="193" y="187"/>
                  </a:moveTo>
                  <a:cubicBezTo>
                    <a:pt x="193" y="187"/>
                    <a:pt x="193" y="187"/>
                    <a:pt x="193" y="187"/>
                  </a:cubicBezTo>
                  <a:cubicBezTo>
                    <a:pt x="194" y="187"/>
                    <a:pt x="194" y="187"/>
                    <a:pt x="194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7" y="198"/>
                    <a:pt x="197" y="198"/>
                    <a:pt x="197" y="198"/>
                  </a:cubicBezTo>
                  <a:cubicBezTo>
                    <a:pt x="197" y="198"/>
                    <a:pt x="197" y="198"/>
                    <a:pt x="197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1"/>
                    <a:pt x="193" y="201"/>
                    <a:pt x="193" y="201"/>
                  </a:cubicBezTo>
                  <a:cubicBezTo>
                    <a:pt x="193" y="201"/>
                    <a:pt x="193" y="201"/>
                    <a:pt x="193" y="201"/>
                  </a:cubicBezTo>
                  <a:cubicBezTo>
                    <a:pt x="193" y="201"/>
                    <a:pt x="193" y="201"/>
                    <a:pt x="193" y="201"/>
                  </a:cubicBezTo>
                  <a:cubicBezTo>
                    <a:pt x="193" y="201"/>
                    <a:pt x="193" y="201"/>
                    <a:pt x="193" y="201"/>
                  </a:cubicBezTo>
                  <a:lnTo>
                    <a:pt x="193" y="187"/>
                  </a:lnTo>
                  <a:close/>
                  <a:moveTo>
                    <a:pt x="193" y="206"/>
                  </a:moveTo>
                  <a:cubicBezTo>
                    <a:pt x="193" y="206"/>
                    <a:pt x="193" y="206"/>
                    <a:pt x="193" y="206"/>
                  </a:cubicBezTo>
                  <a:cubicBezTo>
                    <a:pt x="193" y="207"/>
                    <a:pt x="193" y="207"/>
                    <a:pt x="193" y="207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97" y="209"/>
                    <a:pt x="197" y="209"/>
                    <a:pt x="197" y="209"/>
                  </a:cubicBezTo>
                  <a:cubicBezTo>
                    <a:pt x="197" y="209"/>
                    <a:pt x="197" y="209"/>
                    <a:pt x="197" y="209"/>
                  </a:cubicBezTo>
                  <a:cubicBezTo>
                    <a:pt x="198" y="209"/>
                    <a:pt x="198" y="209"/>
                    <a:pt x="198" y="209"/>
                  </a:cubicBezTo>
                  <a:cubicBezTo>
                    <a:pt x="198" y="209"/>
                    <a:pt x="198" y="209"/>
                    <a:pt x="198" y="209"/>
                  </a:cubicBezTo>
                  <a:cubicBezTo>
                    <a:pt x="198" y="209"/>
                    <a:pt x="198" y="209"/>
                    <a:pt x="198" y="209"/>
                  </a:cubicBezTo>
                  <a:cubicBezTo>
                    <a:pt x="198" y="217"/>
                    <a:pt x="198" y="217"/>
                    <a:pt x="198" y="217"/>
                  </a:cubicBezTo>
                  <a:cubicBezTo>
                    <a:pt x="198" y="217"/>
                    <a:pt x="198" y="217"/>
                    <a:pt x="198" y="217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6" y="217"/>
                    <a:pt x="196" y="217"/>
                    <a:pt x="196" y="217"/>
                  </a:cubicBezTo>
                  <a:cubicBezTo>
                    <a:pt x="196" y="217"/>
                    <a:pt x="196" y="217"/>
                    <a:pt x="196" y="217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193" y="220"/>
                    <a:pt x="193" y="220"/>
                    <a:pt x="193" y="220"/>
                  </a:cubicBezTo>
                  <a:cubicBezTo>
                    <a:pt x="193" y="220"/>
                    <a:pt x="193" y="220"/>
                    <a:pt x="193" y="220"/>
                  </a:cubicBezTo>
                  <a:cubicBezTo>
                    <a:pt x="193" y="220"/>
                    <a:pt x="193" y="220"/>
                    <a:pt x="193" y="220"/>
                  </a:cubicBezTo>
                  <a:cubicBezTo>
                    <a:pt x="193" y="220"/>
                    <a:pt x="193" y="220"/>
                    <a:pt x="193" y="220"/>
                  </a:cubicBezTo>
                  <a:lnTo>
                    <a:pt x="193" y="206"/>
                  </a:lnTo>
                  <a:close/>
                  <a:moveTo>
                    <a:pt x="193" y="225"/>
                  </a:moveTo>
                  <a:cubicBezTo>
                    <a:pt x="193" y="225"/>
                    <a:pt x="193" y="225"/>
                    <a:pt x="193" y="225"/>
                  </a:cubicBezTo>
                  <a:cubicBezTo>
                    <a:pt x="193" y="226"/>
                    <a:pt x="193" y="226"/>
                    <a:pt x="193" y="226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6" y="228"/>
                    <a:pt x="196" y="228"/>
                    <a:pt x="196" y="228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98" y="238"/>
                    <a:pt x="198" y="238"/>
                    <a:pt x="198" y="238"/>
                  </a:cubicBezTo>
                  <a:cubicBezTo>
                    <a:pt x="198" y="238"/>
                    <a:pt x="198" y="238"/>
                    <a:pt x="198" y="238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6" y="238"/>
                    <a:pt x="196" y="238"/>
                    <a:pt x="196" y="238"/>
                  </a:cubicBezTo>
                  <a:cubicBezTo>
                    <a:pt x="195" y="239"/>
                    <a:pt x="195" y="239"/>
                    <a:pt x="195" y="239"/>
                  </a:cubicBezTo>
                  <a:cubicBezTo>
                    <a:pt x="195" y="239"/>
                    <a:pt x="195" y="239"/>
                    <a:pt x="195" y="239"/>
                  </a:cubicBezTo>
                  <a:cubicBezTo>
                    <a:pt x="194" y="240"/>
                    <a:pt x="194" y="240"/>
                    <a:pt x="194" y="240"/>
                  </a:cubicBezTo>
                  <a:cubicBezTo>
                    <a:pt x="193" y="241"/>
                    <a:pt x="193" y="241"/>
                    <a:pt x="193" y="241"/>
                  </a:cubicBezTo>
                  <a:cubicBezTo>
                    <a:pt x="193" y="241"/>
                    <a:pt x="193" y="241"/>
                    <a:pt x="193" y="241"/>
                  </a:cubicBezTo>
                  <a:cubicBezTo>
                    <a:pt x="193" y="241"/>
                    <a:pt x="193" y="241"/>
                    <a:pt x="193" y="241"/>
                  </a:cubicBezTo>
                  <a:cubicBezTo>
                    <a:pt x="193" y="241"/>
                    <a:pt x="193" y="241"/>
                    <a:pt x="193" y="241"/>
                  </a:cubicBezTo>
                  <a:lnTo>
                    <a:pt x="193" y="225"/>
                  </a:lnTo>
                  <a:close/>
                  <a:moveTo>
                    <a:pt x="193" y="246"/>
                  </a:moveTo>
                  <a:cubicBezTo>
                    <a:pt x="193" y="246"/>
                    <a:pt x="193" y="246"/>
                    <a:pt x="193" y="246"/>
                  </a:cubicBezTo>
                  <a:cubicBezTo>
                    <a:pt x="193" y="246"/>
                    <a:pt x="193" y="246"/>
                    <a:pt x="193" y="246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196" y="249"/>
                    <a:pt x="196" y="249"/>
                    <a:pt x="196" y="249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6" y="259"/>
                    <a:pt x="196" y="259"/>
                    <a:pt x="196" y="259"/>
                  </a:cubicBezTo>
                  <a:cubicBezTo>
                    <a:pt x="196" y="259"/>
                    <a:pt x="196" y="259"/>
                    <a:pt x="196" y="259"/>
                  </a:cubicBezTo>
                  <a:cubicBezTo>
                    <a:pt x="195" y="259"/>
                    <a:pt x="195" y="259"/>
                    <a:pt x="195" y="259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3" y="261"/>
                    <a:pt x="193" y="261"/>
                    <a:pt x="193" y="261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3" y="262"/>
                    <a:pt x="193" y="262"/>
                    <a:pt x="193" y="262"/>
                  </a:cubicBezTo>
                  <a:lnTo>
                    <a:pt x="193" y="246"/>
                  </a:lnTo>
                  <a:close/>
                  <a:moveTo>
                    <a:pt x="193" y="266"/>
                  </a:moveTo>
                  <a:cubicBezTo>
                    <a:pt x="193" y="266"/>
                    <a:pt x="193" y="266"/>
                    <a:pt x="193" y="266"/>
                  </a:cubicBezTo>
                  <a:cubicBezTo>
                    <a:pt x="193" y="267"/>
                    <a:pt x="193" y="267"/>
                    <a:pt x="193" y="267"/>
                  </a:cubicBezTo>
                  <a:cubicBezTo>
                    <a:pt x="194" y="268"/>
                    <a:pt x="194" y="268"/>
                    <a:pt x="194" y="268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7" y="270"/>
                    <a:pt x="197" y="270"/>
                    <a:pt x="197" y="270"/>
                  </a:cubicBezTo>
                  <a:cubicBezTo>
                    <a:pt x="197" y="270"/>
                    <a:pt x="197" y="270"/>
                    <a:pt x="197" y="270"/>
                  </a:cubicBezTo>
                  <a:cubicBezTo>
                    <a:pt x="197" y="270"/>
                    <a:pt x="197" y="270"/>
                    <a:pt x="197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82"/>
                    <a:pt x="198" y="282"/>
                    <a:pt x="198" y="282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2"/>
                    <a:pt x="196" y="282"/>
                    <a:pt x="196" y="282"/>
                  </a:cubicBezTo>
                  <a:cubicBezTo>
                    <a:pt x="195" y="282"/>
                    <a:pt x="195" y="282"/>
                    <a:pt x="195" y="282"/>
                  </a:cubicBezTo>
                  <a:cubicBezTo>
                    <a:pt x="194" y="283"/>
                    <a:pt x="194" y="283"/>
                    <a:pt x="194" y="283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193" y="284"/>
                    <a:pt x="193" y="284"/>
                    <a:pt x="193" y="284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93" y="285"/>
                    <a:pt x="193" y="285"/>
                    <a:pt x="193" y="285"/>
                  </a:cubicBezTo>
                  <a:lnTo>
                    <a:pt x="193" y="266"/>
                  </a:lnTo>
                  <a:close/>
                  <a:moveTo>
                    <a:pt x="193" y="290"/>
                  </a:moveTo>
                  <a:cubicBezTo>
                    <a:pt x="193" y="290"/>
                    <a:pt x="193" y="290"/>
                    <a:pt x="193" y="290"/>
                  </a:cubicBezTo>
                  <a:cubicBezTo>
                    <a:pt x="193" y="290"/>
                    <a:pt x="193" y="290"/>
                    <a:pt x="193" y="290"/>
                  </a:cubicBezTo>
                  <a:cubicBezTo>
                    <a:pt x="194" y="291"/>
                    <a:pt x="194" y="291"/>
                    <a:pt x="194" y="291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6" y="293"/>
                    <a:pt x="196" y="293"/>
                    <a:pt x="196" y="293"/>
                  </a:cubicBezTo>
                  <a:cubicBezTo>
                    <a:pt x="197" y="293"/>
                    <a:pt x="197" y="293"/>
                    <a:pt x="197" y="293"/>
                  </a:cubicBezTo>
                  <a:cubicBezTo>
                    <a:pt x="197" y="293"/>
                    <a:pt x="197" y="293"/>
                    <a:pt x="197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8" y="302"/>
                    <a:pt x="198" y="302"/>
                    <a:pt x="198" y="302"/>
                  </a:cubicBezTo>
                  <a:cubicBezTo>
                    <a:pt x="193" y="302"/>
                    <a:pt x="193" y="302"/>
                    <a:pt x="193" y="302"/>
                  </a:cubicBezTo>
                  <a:cubicBezTo>
                    <a:pt x="193" y="302"/>
                    <a:pt x="193" y="302"/>
                    <a:pt x="193" y="302"/>
                  </a:cubicBezTo>
                  <a:lnTo>
                    <a:pt x="193" y="290"/>
                  </a:lnTo>
                  <a:close/>
                  <a:moveTo>
                    <a:pt x="193" y="364"/>
                  </a:moveTo>
                  <a:cubicBezTo>
                    <a:pt x="194" y="358"/>
                    <a:pt x="194" y="358"/>
                    <a:pt x="194" y="358"/>
                  </a:cubicBezTo>
                  <a:cubicBezTo>
                    <a:pt x="198" y="358"/>
                    <a:pt x="198" y="358"/>
                    <a:pt x="198" y="35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3" y="375"/>
                    <a:pt x="193" y="375"/>
                    <a:pt x="193" y="375"/>
                  </a:cubicBezTo>
                  <a:lnTo>
                    <a:pt x="193" y="364"/>
                  </a:lnTo>
                  <a:close/>
                  <a:moveTo>
                    <a:pt x="193" y="381"/>
                  </a:moveTo>
                  <a:cubicBezTo>
                    <a:pt x="198" y="382"/>
                    <a:pt x="198" y="382"/>
                    <a:pt x="198" y="382"/>
                  </a:cubicBezTo>
                  <a:cubicBezTo>
                    <a:pt x="198" y="403"/>
                    <a:pt x="198" y="403"/>
                    <a:pt x="198" y="403"/>
                  </a:cubicBezTo>
                  <a:cubicBezTo>
                    <a:pt x="197" y="403"/>
                    <a:pt x="197" y="403"/>
                    <a:pt x="197" y="403"/>
                  </a:cubicBezTo>
                  <a:cubicBezTo>
                    <a:pt x="192" y="387"/>
                    <a:pt x="192" y="387"/>
                    <a:pt x="192" y="387"/>
                  </a:cubicBezTo>
                  <a:lnTo>
                    <a:pt x="193" y="381"/>
                  </a:lnTo>
                  <a:close/>
                  <a:moveTo>
                    <a:pt x="219" y="403"/>
                  </a:moveTo>
                  <a:cubicBezTo>
                    <a:pt x="214" y="403"/>
                    <a:pt x="214" y="403"/>
                    <a:pt x="214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2"/>
                    <a:pt x="209" y="402"/>
                    <a:pt x="209" y="402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36" y="401"/>
                    <a:pt x="236" y="401"/>
                    <a:pt x="236" y="401"/>
                  </a:cubicBezTo>
                  <a:cubicBezTo>
                    <a:pt x="226" y="400"/>
                    <a:pt x="226" y="400"/>
                    <a:pt x="226" y="400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23" y="404"/>
                    <a:pt x="223" y="404"/>
                    <a:pt x="223" y="404"/>
                  </a:cubicBezTo>
                  <a:lnTo>
                    <a:pt x="219" y="403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任意多边形 8"/>
          <p:cNvSpPr/>
          <p:nvPr userDrawn="1"/>
        </p:nvSpPr>
        <p:spPr>
          <a:xfrm>
            <a:off x="0" y="2355726"/>
            <a:ext cx="9571822" cy="2994063"/>
          </a:xfrm>
          <a:custGeom>
            <a:avLst/>
            <a:gdLst>
              <a:gd name="connsiteX0" fmla="*/ 9434163 w 9571822"/>
              <a:gd name="connsiteY0" fmla="*/ 0 h 4117728"/>
              <a:gd name="connsiteX1" fmla="*/ 9571822 w 9571822"/>
              <a:gd name="connsiteY1" fmla="*/ 19389 h 4117728"/>
              <a:gd name="connsiteX2" fmla="*/ 7999398 w 9571822"/>
              <a:gd name="connsiteY2" fmla="*/ 147355 h 4117728"/>
              <a:gd name="connsiteX3" fmla="*/ 9026030 w 9571822"/>
              <a:gd name="connsiteY3" fmla="*/ 508954 h 4117728"/>
              <a:gd name="connsiteX4" fmla="*/ 6967918 w 9571822"/>
              <a:gd name="connsiteY4" fmla="*/ 752283 h 4117728"/>
              <a:gd name="connsiteX5" fmla="*/ 9139455 w 9571822"/>
              <a:gd name="connsiteY5" fmla="*/ 1667430 h 4117728"/>
              <a:gd name="connsiteX6" fmla="*/ 5131322 w 9571822"/>
              <a:gd name="connsiteY6" fmla="*/ 2671281 h 4117728"/>
              <a:gd name="connsiteX7" fmla="*/ 5491385 w 9571822"/>
              <a:gd name="connsiteY7" fmla="*/ 4117728 h 4117728"/>
              <a:gd name="connsiteX8" fmla="*/ 0 w 9571822"/>
              <a:gd name="connsiteY8" fmla="*/ 3965030 h 4117728"/>
              <a:gd name="connsiteX9" fmla="*/ 0 w 9571822"/>
              <a:gd name="connsiteY9" fmla="*/ 2826439 h 4117728"/>
              <a:gd name="connsiteX10" fmla="*/ 6160862 w 9571822"/>
              <a:gd name="connsiteY10" fmla="*/ 1724627 h 4117728"/>
              <a:gd name="connsiteX11" fmla="*/ 7276505 w 9571822"/>
              <a:gd name="connsiteY11" fmla="*/ 1459666 h 4117728"/>
              <a:gd name="connsiteX12" fmla="*/ 5587441 w 9571822"/>
              <a:gd name="connsiteY12" fmla="*/ 705749 h 4117728"/>
              <a:gd name="connsiteX13" fmla="*/ 8022664 w 9571822"/>
              <a:gd name="connsiteY13" fmla="*/ 473085 h 4117728"/>
              <a:gd name="connsiteX14" fmla="*/ 7409981 w 9571822"/>
              <a:gd name="connsiteY14" fmla="*/ 131843 h 4117728"/>
              <a:gd name="connsiteX15" fmla="*/ 9434163 w 9571822"/>
              <a:gd name="connsiteY15" fmla="*/ 0 h 4117728"/>
              <a:gd name="connsiteX0-1" fmla="*/ 9434163 w 9571822"/>
              <a:gd name="connsiteY0-2" fmla="*/ 0 h 4074185"/>
              <a:gd name="connsiteX1-3" fmla="*/ 9571822 w 9571822"/>
              <a:gd name="connsiteY1-4" fmla="*/ 19389 h 4074185"/>
              <a:gd name="connsiteX2-5" fmla="*/ 7999398 w 9571822"/>
              <a:gd name="connsiteY2-6" fmla="*/ 147355 h 4074185"/>
              <a:gd name="connsiteX3-7" fmla="*/ 9026030 w 9571822"/>
              <a:gd name="connsiteY3-8" fmla="*/ 508954 h 4074185"/>
              <a:gd name="connsiteX4-9" fmla="*/ 6967918 w 9571822"/>
              <a:gd name="connsiteY4-10" fmla="*/ 752283 h 4074185"/>
              <a:gd name="connsiteX5-11" fmla="*/ 9139455 w 9571822"/>
              <a:gd name="connsiteY5-12" fmla="*/ 1667430 h 4074185"/>
              <a:gd name="connsiteX6-13" fmla="*/ 5131322 w 9571822"/>
              <a:gd name="connsiteY6-14" fmla="*/ 2671281 h 4074185"/>
              <a:gd name="connsiteX7-15" fmla="*/ 5505899 w 9571822"/>
              <a:gd name="connsiteY7-16" fmla="*/ 4074185 h 4074185"/>
              <a:gd name="connsiteX8-17" fmla="*/ 0 w 9571822"/>
              <a:gd name="connsiteY8-18" fmla="*/ 3965030 h 4074185"/>
              <a:gd name="connsiteX9-19" fmla="*/ 0 w 9571822"/>
              <a:gd name="connsiteY9-20" fmla="*/ 2826439 h 4074185"/>
              <a:gd name="connsiteX10-21" fmla="*/ 6160862 w 9571822"/>
              <a:gd name="connsiteY10-22" fmla="*/ 1724627 h 4074185"/>
              <a:gd name="connsiteX11-23" fmla="*/ 7276505 w 9571822"/>
              <a:gd name="connsiteY11-24" fmla="*/ 1459666 h 4074185"/>
              <a:gd name="connsiteX12-25" fmla="*/ 5587441 w 9571822"/>
              <a:gd name="connsiteY12-26" fmla="*/ 705749 h 4074185"/>
              <a:gd name="connsiteX13-27" fmla="*/ 8022664 w 9571822"/>
              <a:gd name="connsiteY13-28" fmla="*/ 473085 h 4074185"/>
              <a:gd name="connsiteX14-29" fmla="*/ 7409981 w 9571822"/>
              <a:gd name="connsiteY14-30" fmla="*/ 131843 h 4074185"/>
              <a:gd name="connsiteX15-31" fmla="*/ 9434163 w 9571822"/>
              <a:gd name="connsiteY15-32" fmla="*/ 0 h 4074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9571822" h="4074185">
                <a:moveTo>
                  <a:pt x="9434163" y="0"/>
                </a:moveTo>
                <a:lnTo>
                  <a:pt x="9571822" y="19389"/>
                </a:lnTo>
                <a:cubicBezTo>
                  <a:pt x="9305551" y="80141"/>
                  <a:pt x="8001014" y="66245"/>
                  <a:pt x="7999398" y="147355"/>
                </a:cubicBezTo>
                <a:cubicBezTo>
                  <a:pt x="7943494" y="220385"/>
                  <a:pt x="9014074" y="401993"/>
                  <a:pt x="9026030" y="508954"/>
                </a:cubicBezTo>
                <a:cubicBezTo>
                  <a:pt x="8984668" y="681676"/>
                  <a:pt x="7070355" y="572775"/>
                  <a:pt x="6967918" y="752283"/>
                </a:cubicBezTo>
                <a:cubicBezTo>
                  <a:pt x="6796004" y="843572"/>
                  <a:pt x="9158682" y="1433634"/>
                  <a:pt x="9139455" y="1667430"/>
                </a:cubicBezTo>
                <a:cubicBezTo>
                  <a:pt x="9211516" y="2120803"/>
                  <a:pt x="5873587" y="2116118"/>
                  <a:pt x="5131322" y="2671281"/>
                </a:cubicBezTo>
                <a:cubicBezTo>
                  <a:pt x="4422839" y="3085429"/>
                  <a:pt x="5246015" y="3758983"/>
                  <a:pt x="5505899" y="4074185"/>
                </a:cubicBezTo>
                <a:lnTo>
                  <a:pt x="0" y="3965030"/>
                </a:lnTo>
                <a:lnTo>
                  <a:pt x="0" y="2826439"/>
                </a:lnTo>
                <a:cubicBezTo>
                  <a:pt x="2419018" y="1571037"/>
                  <a:pt x="5391600" y="1817268"/>
                  <a:pt x="6160862" y="1724627"/>
                </a:cubicBezTo>
                <a:cubicBezTo>
                  <a:pt x="6567686" y="1681665"/>
                  <a:pt x="7255058" y="1640491"/>
                  <a:pt x="7276505" y="1459666"/>
                </a:cubicBezTo>
                <a:cubicBezTo>
                  <a:pt x="7073145" y="1201575"/>
                  <a:pt x="5566861" y="889194"/>
                  <a:pt x="5587441" y="705749"/>
                </a:cubicBezTo>
                <a:cubicBezTo>
                  <a:pt x="5723970" y="492474"/>
                  <a:pt x="7434863" y="652430"/>
                  <a:pt x="8022664" y="473085"/>
                </a:cubicBezTo>
                <a:cubicBezTo>
                  <a:pt x="8070651" y="359338"/>
                  <a:pt x="7433247" y="232018"/>
                  <a:pt x="7409981" y="131843"/>
                </a:cubicBezTo>
                <a:cubicBezTo>
                  <a:pt x="7480749" y="22297"/>
                  <a:pt x="8678003" y="14541"/>
                  <a:pt x="94341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Above"/>
            <a:lightRig rig="soft" dir="t"/>
          </a:scene3d>
          <a:sp3d extrusionH="50800">
            <a:extrusionClr>
              <a:srgbClr val="C0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905875" y="4976813"/>
            <a:ext cx="50800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78900" y="4976813"/>
            <a:ext cx="50800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050338" y="4976813"/>
            <a:ext cx="52387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 rot="20552690">
            <a:off x="2040217" y="4031199"/>
            <a:ext cx="1202351" cy="603372"/>
          </a:xfrm>
          <a:prstGeom prst="ellipse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>
            <a:off x="461002" y="4788189"/>
            <a:ext cx="1313603" cy="623599"/>
          </a:xfrm>
          <a:prstGeom prst="ellipse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04850"/>
            <a:ext cx="3698875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F4F30-8C9B-41F8-AD85-7FA505F3E9AB}" type="datetimeFigureOut">
              <a:rPr lang="zh-CN" altLang="en-US"/>
            </a:fld>
            <a:endParaRPr lang="zh-CN" altLang="en-US"/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8BBBD9-79F3-467B-B366-4074950F7B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DB356-5823-463E-A59E-CF061EA62F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A0446-B169-4E8F-8CE4-6C610CB5B3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9188-1319-4C07-8BFA-337EC40783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E745E-DE22-416C-9B52-7A38140CC1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682D88-69AF-4DD0-AF65-C3CA9C27E41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7619-56DE-4F5F-9F7C-0C81D075E6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C8D6A-CC5A-445D-AD44-25B413EA01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80AE2-20AD-4155-B0BE-AE69F025D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4BBA3-85F9-449F-9D9B-79FBED43B0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ED91-9C42-469F-8A2F-E81E5C8DC7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86C41-EF11-47D8-AAE4-7232E3EF3A5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1BE41-56A0-4111-85EC-ABAA44CC27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CDF5-C5DC-431E-BC89-89A14620B56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125E4-FA97-4503-A8B2-CB762A23FF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36C2E-9574-46B3-8647-1256579CC0C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E30F-7D9E-4D42-AF61-EF9831FCF0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A4EF2-3EED-4511-835F-D267160CD2D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1C9A3-B9AD-4B19-9AF4-C0DCE21E57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B0CCD-D724-48B6-8C80-A43CDA12E46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55E1-C833-4EA7-A942-FE38A31B98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8390F-4B89-41C6-8270-04B648AD3B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43DF-C715-48EB-A371-4D1EEEF554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C712FD-C001-41CE-84FF-204334E2C7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7B67AC6-74E3-4935-B1FC-C43E25E591C4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-7938" y="0"/>
            <a:ext cx="9170988" cy="5143500"/>
          </a:xfrm>
          <a:prstGeom prst="rect">
            <a:avLst/>
          </a:prstGeom>
          <a:pattFill prst="weave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63050" cy="5143501"/>
          </a:xfrm>
          <a:prstGeom prst="rect">
            <a:avLst/>
          </a:prstGeom>
          <a:gradFill flip="none" rotWithShape="1">
            <a:gsLst>
              <a:gs pos="47000">
                <a:schemeClr val="bg1">
                  <a:alpha val="63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1714500" y="544513"/>
            <a:ext cx="74485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 userDrawn="1"/>
        </p:nvSpPr>
        <p:spPr>
          <a:xfrm>
            <a:off x="-9525" y="590550"/>
            <a:ext cx="260350" cy="4552950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-9525" y="0"/>
            <a:ext cx="260350" cy="590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8905875" y="4976813"/>
            <a:ext cx="50800" cy="50800"/>
          </a:xfrm>
          <a:prstGeom prst="rect">
            <a:avLst/>
          </a:prstGeom>
          <a:solidFill>
            <a:srgbClr val="7A0000">
              <a:alpha val="8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8978900" y="4976813"/>
            <a:ext cx="50800" cy="50800"/>
          </a:xfrm>
          <a:prstGeom prst="rect">
            <a:avLst/>
          </a:prstGeom>
          <a:solidFill>
            <a:srgbClr val="7A0000">
              <a:alpha val="8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9050338" y="4976813"/>
            <a:ext cx="52387" cy="50800"/>
          </a:xfrm>
          <a:prstGeom prst="rect">
            <a:avLst/>
          </a:prstGeom>
          <a:solidFill>
            <a:srgbClr val="7A0000">
              <a:alpha val="8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组合 24"/>
          <p:cNvGrpSpPr/>
          <p:nvPr/>
        </p:nvGrpSpPr>
        <p:grpSpPr bwMode="auto">
          <a:xfrm>
            <a:off x="3140075" y="757238"/>
            <a:ext cx="6040438" cy="1200150"/>
            <a:chOff x="3139464" y="756599"/>
            <a:chExt cx="6041048" cy="1200329"/>
          </a:xfrm>
        </p:grpSpPr>
        <p:grpSp>
          <p:nvGrpSpPr>
            <p:cNvPr id="5129" name="组合 2057"/>
            <p:cNvGrpSpPr/>
            <p:nvPr/>
          </p:nvGrpSpPr>
          <p:grpSpPr bwMode="auto">
            <a:xfrm>
              <a:off x="5563096" y="756599"/>
              <a:ext cx="3617416" cy="1200329"/>
              <a:chOff x="4843016" y="481243"/>
              <a:chExt cx="3617416" cy="1200329"/>
            </a:xfrm>
          </p:grpSpPr>
          <p:sp>
            <p:nvSpPr>
              <p:cNvPr id="34" name="TextBox 242"/>
              <p:cNvSpPr txBox="1">
                <a:spLocks noChangeArrowheads="1"/>
              </p:cNvSpPr>
              <p:nvPr/>
            </p:nvSpPr>
            <p:spPr bwMode="auto">
              <a:xfrm>
                <a:off x="5443878" y="616200"/>
                <a:ext cx="3016554" cy="58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spc="12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OWERPOINT</a:t>
                </a:r>
                <a:endParaRPr lang="zh-CN" altLang="en-US" sz="3200" b="1" spc="12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5275586" y="1052828"/>
                <a:ext cx="3002265" cy="415987"/>
              </a:xfrm>
              <a:prstGeom prst="rect">
                <a:avLst/>
              </a:prstGeom>
              <a:noFill/>
            </p:spPr>
            <p:txBody>
              <a:bodyPr wrap="none" lIns="90000" rIns="9000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00" b="1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en-US" sz="2100" b="1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843016" y="481243"/>
                <a:ext cx="75052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7200" b="1" dirty="0">
                    <a:gradFill flip="none" rotWithShape="1">
                      <a:gsLst>
                        <a:gs pos="51000">
                          <a:srgbClr val="7A0000"/>
                        </a:gs>
                        <a:gs pos="53000">
                          <a:srgbClr val="C00000"/>
                        </a:gs>
                      </a:gsLst>
                      <a:lin ang="162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P</a:t>
                </a:r>
                <a:endParaRPr lang="zh-CN" altLang="en-US" sz="72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>
              <a:off x="3139464" y="1504423"/>
              <a:ext cx="2608526" cy="215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适用于年终总结 </a:t>
              </a:r>
              <a:r>
                <a:rPr lang="en-US" altLang="zh-CN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 </a:t>
              </a:r>
              <a:r>
                <a:rPr lang="en-US" altLang="zh-CN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提案及相关类别演示</a:t>
              </a:r>
              <a:endParaRPr lang="zh-CN" altLang="en-US" sz="800" spc="1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125" name="Picture 6" descr="C:\Documents and Settings\Administrator\桌面\201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162300"/>
            <a:ext cx="18526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C:\Documents and Settings\Administrator\桌面\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35263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C:\Documents and Settings\Administrator\桌面\20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2584450"/>
            <a:ext cx="7508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C:\Documents and Settings\Administrator\桌面\2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386138"/>
            <a:ext cx="396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6638" y="158750"/>
            <a:ext cx="14112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19"/>
          <p:cNvGrpSpPr/>
          <p:nvPr/>
        </p:nvGrpSpPr>
        <p:grpSpPr bwMode="auto">
          <a:xfrm>
            <a:off x="1160463" y="1419225"/>
            <a:ext cx="6823075" cy="2359025"/>
            <a:chOff x="1160463" y="1419622"/>
            <a:chExt cx="6823075" cy="2358628"/>
          </a:xfrm>
        </p:grpSpPr>
        <p:sp>
          <p:nvSpPr>
            <p:cNvPr id="8196" name="Text Box 11"/>
            <p:cNvSpPr txBox="1">
              <a:spLocks noChangeArrowheads="1"/>
            </p:cNvSpPr>
            <p:nvPr/>
          </p:nvSpPr>
          <p:spPr bwMode="auto">
            <a:xfrm>
              <a:off x="1160463" y="1419622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8197" name="矩形 18"/>
            <p:cNvSpPr>
              <a:spLocks noChangeArrowheads="1"/>
            </p:cNvSpPr>
            <p:nvPr/>
          </p:nvSpPr>
          <p:spPr bwMode="auto">
            <a:xfrm>
              <a:off x="1160463" y="2762250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0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0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0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6638" y="158750"/>
            <a:ext cx="14112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19"/>
          <p:cNvGrpSpPr/>
          <p:nvPr/>
        </p:nvGrpSpPr>
        <p:grpSpPr bwMode="auto">
          <a:xfrm>
            <a:off x="1757363" y="1430338"/>
            <a:ext cx="5767387" cy="460375"/>
            <a:chOff x="1756845" y="1429692"/>
            <a:chExt cx="5767483" cy="461665"/>
          </a:xfrm>
        </p:grpSpPr>
        <p:sp>
          <p:nvSpPr>
            <p:cNvPr id="4" name="矩形 3"/>
            <p:cNvSpPr/>
            <p:nvPr/>
          </p:nvSpPr>
          <p:spPr>
            <a:xfrm>
              <a:off x="2517270" y="1463122"/>
              <a:ext cx="5007058" cy="375700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5"/>
            <p:cNvSpPr/>
            <p:nvPr/>
          </p:nvSpPr>
          <p:spPr>
            <a:xfrm>
              <a:off x="1756845" y="1459939"/>
              <a:ext cx="966803" cy="375700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11118" y="1477450"/>
              <a:ext cx="180184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0" name="组合 20"/>
          <p:cNvGrpSpPr/>
          <p:nvPr/>
        </p:nvGrpSpPr>
        <p:grpSpPr bwMode="auto">
          <a:xfrm>
            <a:off x="1757363" y="1920875"/>
            <a:ext cx="5767387" cy="461963"/>
            <a:chOff x="1756845" y="1429692"/>
            <a:chExt cx="5767483" cy="461665"/>
          </a:xfrm>
        </p:grpSpPr>
        <p:sp>
          <p:nvSpPr>
            <p:cNvPr id="9" name="矩形 3"/>
            <p:cNvSpPr/>
            <p:nvPr/>
          </p:nvSpPr>
          <p:spPr>
            <a:xfrm>
              <a:off x="2517270" y="1463008"/>
              <a:ext cx="5007058" cy="375994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5"/>
            <p:cNvSpPr/>
            <p:nvPr/>
          </p:nvSpPr>
          <p:spPr>
            <a:xfrm>
              <a:off x="1756845" y="1459836"/>
              <a:ext cx="966803" cy="375994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30"/>
          <p:cNvGrpSpPr/>
          <p:nvPr/>
        </p:nvGrpSpPr>
        <p:grpSpPr bwMode="auto">
          <a:xfrm>
            <a:off x="1757363" y="2411413"/>
            <a:ext cx="5767387" cy="461962"/>
            <a:chOff x="1756845" y="1429692"/>
            <a:chExt cx="5767483" cy="461665"/>
          </a:xfrm>
        </p:grpSpPr>
        <p:sp>
          <p:nvSpPr>
            <p:cNvPr id="14" name="矩形 3"/>
            <p:cNvSpPr/>
            <p:nvPr/>
          </p:nvSpPr>
          <p:spPr>
            <a:xfrm>
              <a:off x="2517270" y="1463008"/>
              <a:ext cx="5007058" cy="375996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5"/>
            <p:cNvSpPr/>
            <p:nvPr/>
          </p:nvSpPr>
          <p:spPr>
            <a:xfrm>
              <a:off x="1756845" y="1459835"/>
              <a:ext cx="966803" cy="375996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35"/>
          <p:cNvGrpSpPr/>
          <p:nvPr/>
        </p:nvGrpSpPr>
        <p:grpSpPr bwMode="auto">
          <a:xfrm>
            <a:off x="1757363" y="2901950"/>
            <a:ext cx="5767387" cy="461963"/>
            <a:chOff x="1756845" y="1429692"/>
            <a:chExt cx="5767483" cy="461665"/>
          </a:xfrm>
        </p:grpSpPr>
        <p:sp>
          <p:nvSpPr>
            <p:cNvPr id="19" name="矩形 3"/>
            <p:cNvSpPr/>
            <p:nvPr/>
          </p:nvSpPr>
          <p:spPr>
            <a:xfrm>
              <a:off x="2517270" y="1463008"/>
              <a:ext cx="5007058" cy="375994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5"/>
            <p:cNvSpPr/>
            <p:nvPr/>
          </p:nvSpPr>
          <p:spPr>
            <a:xfrm>
              <a:off x="1756845" y="1459836"/>
              <a:ext cx="966803" cy="375994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1757363" y="2182813"/>
            <a:ext cx="5767387" cy="460375"/>
            <a:chOff x="1756845" y="1429692"/>
            <a:chExt cx="5767483" cy="461665"/>
          </a:xfrm>
        </p:grpSpPr>
        <p:sp>
          <p:nvSpPr>
            <p:cNvPr id="3" name="矩形 3"/>
            <p:cNvSpPr/>
            <p:nvPr/>
          </p:nvSpPr>
          <p:spPr>
            <a:xfrm>
              <a:off x="2517270" y="1463122"/>
              <a:ext cx="5007058" cy="375700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1756845" y="1459939"/>
              <a:ext cx="966803" cy="375700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11118" y="1477450"/>
              <a:ext cx="180184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86638" y="158750"/>
            <a:ext cx="14112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563" y="158750"/>
            <a:ext cx="2138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10"/>
          <p:cNvSpPr>
            <a:spLocks noChangeArrowheads="1"/>
          </p:cNvSpPr>
          <p:nvPr/>
        </p:nvSpPr>
        <p:spPr bwMode="auto">
          <a:xfrm flipH="1" flipV="1">
            <a:off x="4737670" y="3283796"/>
            <a:ext cx="4082802" cy="783230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270" name="组合 3"/>
          <p:cNvGrpSpPr/>
          <p:nvPr/>
        </p:nvGrpSpPr>
        <p:grpSpPr bwMode="auto">
          <a:xfrm>
            <a:off x="2513013" y="1879600"/>
            <a:ext cx="4184650" cy="2801938"/>
            <a:chOff x="2153671" y="1752134"/>
            <a:chExt cx="4184922" cy="2802774"/>
          </a:xfrm>
        </p:grpSpPr>
        <p:grpSp>
          <p:nvGrpSpPr>
            <p:cNvPr id="11297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1" name="Oval 2914"/>
              <p:cNvSpPr>
                <a:spLocks noChangeArrowheads="1"/>
              </p:cNvSpPr>
              <p:nvPr/>
            </p:nvSpPr>
            <p:spPr bwMode="auto">
              <a:xfrm rot="20217589">
                <a:off x="2170086" y="2222617"/>
                <a:ext cx="4213252" cy="2345427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2915"/>
              <p:cNvSpPr>
                <a:spLocks noChangeArrowheads="1"/>
              </p:cNvSpPr>
              <p:nvPr/>
            </p:nvSpPr>
            <p:spPr bwMode="auto">
              <a:xfrm rot="20217589">
                <a:off x="2211024" y="2117794"/>
                <a:ext cx="4069152" cy="2273361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Arc 2918"/>
              <p:cNvSpPr/>
              <p:nvPr/>
            </p:nvSpPr>
            <p:spPr bwMode="auto">
              <a:xfrm rot="20217589" flipH="1">
                <a:off x="2304360" y="3264302"/>
                <a:ext cx="2104170" cy="1266073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Arc 2920"/>
              <p:cNvSpPr/>
              <p:nvPr/>
            </p:nvSpPr>
            <p:spPr bwMode="auto">
              <a:xfrm rot="20217589" flipH="1">
                <a:off x="2066925" y="2543640"/>
                <a:ext cx="2017383" cy="1103923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921"/>
              <p:cNvSpPr/>
              <p:nvPr/>
            </p:nvSpPr>
            <p:spPr bwMode="auto">
              <a:xfrm rot="20217589">
                <a:off x="4436367" y="3066120"/>
                <a:ext cx="894067" cy="1164524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931"/>
              <p:cNvSpPr/>
              <p:nvPr/>
            </p:nvSpPr>
            <p:spPr bwMode="auto">
              <a:xfrm rot="-1382411">
                <a:off x="3358901" y="3903070"/>
                <a:ext cx="694294" cy="741955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2932"/>
              <p:cNvSpPr/>
              <p:nvPr/>
            </p:nvSpPr>
            <p:spPr bwMode="auto">
              <a:xfrm rot="-1500000">
                <a:off x="2243773" y="3457570"/>
                <a:ext cx="1072553" cy="209647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Arc 2948"/>
              <p:cNvSpPr/>
              <p:nvPr/>
            </p:nvSpPr>
            <p:spPr bwMode="auto">
              <a:xfrm rot="20217589">
                <a:off x="3956584" y="2132535"/>
                <a:ext cx="2064869" cy="719024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Arc 2917"/>
              <p:cNvSpPr/>
              <p:nvPr/>
            </p:nvSpPr>
            <p:spPr bwMode="auto">
              <a:xfrm rot="-1382411">
                <a:off x="3008479" y="1754187"/>
                <a:ext cx="3029349" cy="1082631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7A0000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Oval 2937"/>
              <p:cNvSpPr>
                <a:spLocks noChangeArrowheads="1"/>
              </p:cNvSpPr>
              <p:nvPr/>
            </p:nvSpPr>
            <p:spPr bwMode="auto">
              <a:xfrm rot="20217589">
                <a:off x="3254102" y="2658290"/>
                <a:ext cx="1968258" cy="1040047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Oval 2938"/>
              <p:cNvSpPr>
                <a:spLocks noChangeArrowheads="1"/>
              </p:cNvSpPr>
              <p:nvPr/>
            </p:nvSpPr>
            <p:spPr bwMode="auto">
              <a:xfrm rot="-1382411">
                <a:off x="3337614" y="2848283"/>
                <a:ext cx="1891296" cy="846778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" name="Text Box 3024"/>
            <p:cNvSpPr txBox="1">
              <a:spLocks noChangeArrowheads="1"/>
            </p:cNvSpPr>
            <p:nvPr/>
          </p:nvSpPr>
          <p:spPr bwMode="auto">
            <a:xfrm>
              <a:off x="4179453" y="1796597"/>
              <a:ext cx="919222" cy="522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otum" panose="020B0600000101010101" pitchFamily="34" charset="-127"/>
                  <a:ea typeface="Dotum" panose="020B0600000101010101" pitchFamily="34" charset="-127"/>
                </a:rPr>
                <a:t>32%</a:t>
              </a:r>
              <a:endParaRPr lang="en-US" altLang="ko-KR" sz="2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Text Box 3025"/>
            <p:cNvSpPr txBox="1">
              <a:spLocks noChangeArrowheads="1"/>
            </p:cNvSpPr>
            <p:nvPr/>
          </p:nvSpPr>
          <p:spPr bwMode="auto">
            <a:xfrm>
              <a:off x="5171704" y="2808137"/>
              <a:ext cx="711246" cy="400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18%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Text Box 3026"/>
            <p:cNvSpPr txBox="1">
              <a:spLocks noChangeArrowheads="1"/>
            </p:cNvSpPr>
            <p:nvPr/>
          </p:nvSpPr>
          <p:spPr bwMode="auto">
            <a:xfrm>
              <a:off x="4063557" y="3835555"/>
              <a:ext cx="711246" cy="400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9" name="Text Box 3027"/>
            <p:cNvSpPr txBox="1">
              <a:spLocks noChangeArrowheads="1"/>
            </p:cNvSpPr>
            <p:nvPr/>
          </p:nvSpPr>
          <p:spPr bwMode="auto">
            <a:xfrm>
              <a:off x="2839516" y="3806972"/>
              <a:ext cx="711246" cy="400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0" name="Text Box 3028"/>
            <p:cNvSpPr txBox="1">
              <a:spLocks noChangeArrowheads="1"/>
            </p:cNvSpPr>
            <p:nvPr/>
          </p:nvSpPr>
          <p:spPr bwMode="auto">
            <a:xfrm>
              <a:off x="2896669" y="2690627"/>
              <a:ext cx="711246" cy="400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16%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11271" name="组合 21"/>
          <p:cNvGrpSpPr/>
          <p:nvPr/>
        </p:nvGrpSpPr>
        <p:grpSpPr bwMode="auto">
          <a:xfrm>
            <a:off x="1473200" y="1395413"/>
            <a:ext cx="3536950" cy="592137"/>
            <a:chOff x="1596576" y="1512444"/>
            <a:chExt cx="3536159" cy="592151"/>
          </a:xfrm>
        </p:grpSpPr>
        <p:grpSp>
          <p:nvGrpSpPr>
            <p:cNvPr id="11293" name="组合 2"/>
            <p:cNvGrpSpPr/>
            <p:nvPr/>
          </p:nvGrpSpPr>
          <p:grpSpPr bwMode="auto">
            <a:xfrm>
              <a:off x="3217334" y="1742637"/>
              <a:ext cx="1915401" cy="361958"/>
              <a:chOff x="3010555" y="1853932"/>
              <a:chExt cx="1975584" cy="373331"/>
            </a:xfrm>
          </p:grpSpPr>
          <p:sp>
            <p:nvSpPr>
              <p:cNvPr id="25" name="Line 2959"/>
              <p:cNvSpPr>
                <a:spLocks noChangeShapeType="1"/>
              </p:cNvSpPr>
              <p:nvPr/>
            </p:nvSpPr>
            <p:spPr bwMode="auto">
              <a:xfrm>
                <a:off x="3010263" y="1853931"/>
                <a:ext cx="1607548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7633" y="1853931"/>
                <a:ext cx="358506" cy="37333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4" name="TextBox 146"/>
            <p:cNvSpPr txBox="1">
              <a:spLocks noChangeArrowheads="1"/>
            </p:cNvSpPr>
            <p:nvPr/>
          </p:nvSpPr>
          <p:spPr bwMode="auto">
            <a:xfrm>
              <a:off x="1596576" y="1512444"/>
              <a:ext cx="1855373" cy="3079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2" name="组合 26"/>
          <p:cNvGrpSpPr/>
          <p:nvPr/>
        </p:nvGrpSpPr>
        <p:grpSpPr bwMode="auto">
          <a:xfrm>
            <a:off x="5143500" y="3803650"/>
            <a:ext cx="3181350" cy="320675"/>
            <a:chOff x="4362924" y="4023792"/>
            <a:chExt cx="3182430" cy="321209"/>
          </a:xfrm>
        </p:grpSpPr>
        <p:grpSp>
          <p:nvGrpSpPr>
            <p:cNvPr id="11289" name="组合 7"/>
            <p:cNvGrpSpPr/>
            <p:nvPr/>
          </p:nvGrpSpPr>
          <p:grpSpPr bwMode="auto">
            <a:xfrm>
              <a:off x="4362924" y="4157137"/>
              <a:ext cx="1593088" cy="187864"/>
              <a:chOff x="4362924" y="4157137"/>
              <a:chExt cx="1593088" cy="187864"/>
            </a:xfrm>
          </p:grpSpPr>
          <p:sp>
            <p:nvSpPr>
              <p:cNvPr id="30" name="Line 2962"/>
              <p:cNvSpPr>
                <a:spLocks noChangeShapeType="1"/>
              </p:cNvSpPr>
              <p:nvPr/>
            </p:nvSpPr>
            <p:spPr bwMode="auto">
              <a:xfrm flipV="1">
                <a:off x="4362924" y="4157364"/>
                <a:ext cx="277907" cy="18763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Line 2963"/>
              <p:cNvSpPr>
                <a:spLocks noChangeShapeType="1"/>
              </p:cNvSpPr>
              <p:nvPr/>
            </p:nvSpPr>
            <p:spPr bwMode="auto">
              <a:xfrm flipV="1">
                <a:off x="4636067" y="4158955"/>
                <a:ext cx="131966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" name="TextBox 146"/>
            <p:cNvSpPr txBox="1">
              <a:spLocks noChangeArrowheads="1"/>
            </p:cNvSpPr>
            <p:nvPr/>
          </p:nvSpPr>
          <p:spPr bwMode="auto">
            <a:xfrm>
              <a:off x="5885854" y="4023792"/>
              <a:ext cx="1659500" cy="3084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3" name="组合 31"/>
          <p:cNvGrpSpPr/>
          <p:nvPr/>
        </p:nvGrpSpPr>
        <p:grpSpPr bwMode="auto">
          <a:xfrm>
            <a:off x="706438" y="3355975"/>
            <a:ext cx="2819400" cy="503238"/>
            <a:chOff x="478807" y="3204335"/>
            <a:chExt cx="2819274" cy="502506"/>
          </a:xfrm>
        </p:grpSpPr>
        <p:grpSp>
          <p:nvGrpSpPr>
            <p:cNvPr id="11285" name="Group 2984"/>
            <p:cNvGrpSpPr/>
            <p:nvPr/>
          </p:nvGrpSpPr>
          <p:grpSpPr bwMode="auto">
            <a:xfrm>
              <a:off x="2057535" y="3346683"/>
              <a:ext cx="1240546" cy="360158"/>
              <a:chOff x="1135" y="2643"/>
              <a:chExt cx="806" cy="234"/>
            </a:xfrm>
          </p:grpSpPr>
          <p:sp>
            <p:nvSpPr>
              <p:cNvPr id="35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3" y="2643"/>
                <a:ext cx="298" cy="23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Line 2971"/>
              <p:cNvSpPr>
                <a:spLocks noChangeShapeType="1"/>
              </p:cNvSpPr>
              <p:nvPr/>
            </p:nvSpPr>
            <p:spPr bwMode="auto">
              <a:xfrm flipH="1">
                <a:off x="1135" y="2643"/>
                <a:ext cx="5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4" name="TextBox 146"/>
            <p:cNvSpPr txBox="1">
              <a:spLocks noChangeArrowheads="1"/>
            </p:cNvSpPr>
            <p:nvPr/>
          </p:nvSpPr>
          <p:spPr bwMode="auto">
            <a:xfrm>
              <a:off x="478807" y="3204335"/>
              <a:ext cx="1771571" cy="3075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4" name="组合 36"/>
          <p:cNvGrpSpPr/>
          <p:nvPr/>
        </p:nvGrpSpPr>
        <p:grpSpPr bwMode="auto">
          <a:xfrm>
            <a:off x="762000" y="2413000"/>
            <a:ext cx="2754313" cy="434975"/>
            <a:chOff x="402718" y="2285019"/>
            <a:chExt cx="2755432" cy="436366"/>
          </a:xfrm>
        </p:grpSpPr>
        <p:grpSp>
          <p:nvGrpSpPr>
            <p:cNvPr id="11281" name="组合 6"/>
            <p:cNvGrpSpPr/>
            <p:nvPr/>
          </p:nvGrpSpPr>
          <p:grpSpPr bwMode="auto">
            <a:xfrm>
              <a:off x="1961874" y="2498526"/>
              <a:ext cx="1196276" cy="222859"/>
              <a:chOff x="1961874" y="2498526"/>
              <a:chExt cx="1196276" cy="222859"/>
            </a:xfrm>
          </p:grpSpPr>
          <p:sp>
            <p:nvSpPr>
              <p:cNvPr id="40" name="Line 2986"/>
              <p:cNvSpPr>
                <a:spLocks noChangeShapeType="1"/>
              </p:cNvSpPr>
              <p:nvPr/>
            </p:nvSpPr>
            <p:spPr bwMode="auto">
              <a:xfrm flipH="1" flipV="1">
                <a:off x="2783348" y="2498425"/>
                <a:ext cx="374802" cy="22296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Line 2987"/>
              <p:cNvSpPr>
                <a:spLocks noChangeShapeType="1"/>
              </p:cNvSpPr>
              <p:nvPr/>
            </p:nvSpPr>
            <p:spPr bwMode="auto">
              <a:xfrm flipH="1">
                <a:off x="1962276" y="2501610"/>
                <a:ext cx="782956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9" name="TextBox 146"/>
            <p:cNvSpPr txBox="1">
              <a:spLocks noChangeArrowheads="1"/>
            </p:cNvSpPr>
            <p:nvPr/>
          </p:nvSpPr>
          <p:spPr bwMode="auto">
            <a:xfrm>
              <a:off x="402718" y="2285019"/>
              <a:ext cx="1796192" cy="307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275" name="Picture 2" descr="C:\Documents and Settings\Administrator\桌面\高清图片\shutterstock_942454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700088"/>
            <a:ext cx="18510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6" name="组合 42"/>
          <p:cNvGrpSpPr/>
          <p:nvPr/>
        </p:nvGrpSpPr>
        <p:grpSpPr bwMode="auto">
          <a:xfrm>
            <a:off x="6032500" y="2566988"/>
            <a:ext cx="2678113" cy="366712"/>
            <a:chOff x="5672933" y="2438459"/>
            <a:chExt cx="2678921" cy="368625"/>
          </a:xfrm>
        </p:grpSpPr>
        <p:grpSp>
          <p:nvGrpSpPr>
            <p:cNvPr id="11277" name="组合 1"/>
            <p:cNvGrpSpPr/>
            <p:nvPr/>
          </p:nvGrpSpPr>
          <p:grpSpPr bwMode="auto">
            <a:xfrm>
              <a:off x="5672933" y="2604171"/>
              <a:ext cx="1013487" cy="202913"/>
              <a:chOff x="5546677" y="2736186"/>
              <a:chExt cx="1045330" cy="209289"/>
            </a:xfrm>
          </p:grpSpPr>
          <p:sp>
            <p:nvSpPr>
              <p:cNvPr id="46" name="Line 2958"/>
              <p:cNvSpPr>
                <a:spLocks noChangeShapeType="1"/>
              </p:cNvSpPr>
              <p:nvPr/>
            </p:nvSpPr>
            <p:spPr bwMode="auto">
              <a:xfrm flipV="1">
                <a:off x="5546677" y="2736443"/>
                <a:ext cx="260422" cy="20903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Line 2959"/>
              <p:cNvSpPr>
                <a:spLocks noChangeShapeType="1"/>
              </p:cNvSpPr>
              <p:nvPr/>
            </p:nvSpPr>
            <p:spPr bwMode="auto">
              <a:xfrm>
                <a:off x="5807099" y="2736443"/>
                <a:ext cx="784540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TextBox 146"/>
            <p:cNvSpPr txBox="1">
              <a:spLocks noChangeArrowheads="1"/>
            </p:cNvSpPr>
            <p:nvPr/>
          </p:nvSpPr>
          <p:spPr bwMode="auto">
            <a:xfrm>
              <a:off x="6655892" y="2438459"/>
              <a:ext cx="1695962" cy="30798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563" y="158750"/>
            <a:ext cx="2138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8"/>
          <p:cNvSpPr>
            <a:spLocks noEditPoints="1"/>
          </p:cNvSpPr>
          <p:nvPr/>
        </p:nvSpPr>
        <p:spPr bwMode="auto">
          <a:xfrm>
            <a:off x="611188" y="1058863"/>
            <a:ext cx="8286750" cy="3754437"/>
          </a:xfrm>
          <a:custGeom>
            <a:avLst/>
            <a:gdLst>
              <a:gd name="T0" fmla="*/ 440 w 2074"/>
              <a:gd name="T1" fmla="*/ 527 h 1026"/>
              <a:gd name="T2" fmla="*/ 420 w 2074"/>
              <a:gd name="T3" fmla="*/ 375 h 1026"/>
              <a:gd name="T4" fmla="*/ 450 w 2074"/>
              <a:gd name="T5" fmla="*/ 420 h 1026"/>
              <a:gd name="T6" fmla="*/ 581 w 2074"/>
              <a:gd name="T7" fmla="*/ 215 h 1026"/>
              <a:gd name="T8" fmla="*/ 598 w 2074"/>
              <a:gd name="T9" fmla="*/ 139 h 1026"/>
              <a:gd name="T10" fmla="*/ 532 w 2074"/>
              <a:gd name="T11" fmla="*/ 129 h 1026"/>
              <a:gd name="T12" fmla="*/ 603 w 2074"/>
              <a:gd name="T13" fmla="*/ 125 h 1026"/>
              <a:gd name="T14" fmla="*/ 540 w 2074"/>
              <a:gd name="T15" fmla="*/ 66 h 1026"/>
              <a:gd name="T16" fmla="*/ 486 w 2074"/>
              <a:gd name="T17" fmla="*/ 92 h 1026"/>
              <a:gd name="T18" fmla="*/ 332 w 2074"/>
              <a:gd name="T19" fmla="*/ 79 h 1026"/>
              <a:gd name="T20" fmla="*/ 16 w 2074"/>
              <a:gd name="T21" fmla="*/ 199 h 1026"/>
              <a:gd name="T22" fmla="*/ 212 w 2074"/>
              <a:gd name="T23" fmla="*/ 203 h 1026"/>
              <a:gd name="T24" fmla="*/ 214 w 2074"/>
              <a:gd name="T25" fmla="*/ 375 h 1026"/>
              <a:gd name="T26" fmla="*/ 339 w 2074"/>
              <a:gd name="T27" fmla="*/ 481 h 1026"/>
              <a:gd name="T28" fmla="*/ 470 w 2074"/>
              <a:gd name="T29" fmla="*/ 725 h 1026"/>
              <a:gd name="T30" fmla="*/ 581 w 2074"/>
              <a:gd name="T31" fmla="*/ 1023 h 1026"/>
              <a:gd name="T32" fmla="*/ 606 w 2074"/>
              <a:gd name="T33" fmla="*/ 879 h 1026"/>
              <a:gd name="T34" fmla="*/ 873 w 2074"/>
              <a:gd name="T35" fmla="*/ 79 h 1026"/>
              <a:gd name="T36" fmla="*/ 636 w 2074"/>
              <a:gd name="T37" fmla="*/ 4 h 1026"/>
              <a:gd name="T38" fmla="*/ 622 w 2074"/>
              <a:gd name="T39" fmla="*/ 39 h 1026"/>
              <a:gd name="T40" fmla="*/ 746 w 2074"/>
              <a:gd name="T41" fmla="*/ 138 h 1026"/>
              <a:gd name="T42" fmla="*/ 1053 w 2074"/>
              <a:gd name="T43" fmla="*/ 42 h 1026"/>
              <a:gd name="T44" fmla="*/ 1224 w 2074"/>
              <a:gd name="T45" fmla="*/ 8 h 1026"/>
              <a:gd name="T46" fmla="*/ 1677 w 2074"/>
              <a:gd name="T47" fmla="*/ 638 h 1026"/>
              <a:gd name="T48" fmla="*/ 1672 w 2074"/>
              <a:gd name="T49" fmla="*/ 438 h 1026"/>
              <a:gd name="T50" fmla="*/ 1702 w 2074"/>
              <a:gd name="T51" fmla="*/ 314 h 1026"/>
              <a:gd name="T52" fmla="*/ 1795 w 2074"/>
              <a:gd name="T53" fmla="*/ 237 h 1026"/>
              <a:gd name="T54" fmla="*/ 1848 w 2074"/>
              <a:gd name="T55" fmla="*/ 309 h 1026"/>
              <a:gd name="T56" fmla="*/ 1743 w 2074"/>
              <a:gd name="T57" fmla="*/ 158 h 1026"/>
              <a:gd name="T58" fmla="*/ 1862 w 2074"/>
              <a:gd name="T59" fmla="*/ 156 h 1026"/>
              <a:gd name="T60" fmla="*/ 1841 w 2074"/>
              <a:gd name="T61" fmla="*/ 66 h 1026"/>
              <a:gd name="T62" fmla="*/ 1580 w 2074"/>
              <a:gd name="T63" fmla="*/ 58 h 1026"/>
              <a:gd name="T64" fmla="*/ 1345 w 2074"/>
              <a:gd name="T65" fmla="*/ 91 h 1026"/>
              <a:gd name="T66" fmla="*/ 1292 w 2074"/>
              <a:gd name="T67" fmla="*/ 37 h 1026"/>
              <a:gd name="T68" fmla="*/ 1057 w 2074"/>
              <a:gd name="T69" fmla="*/ 83 h 1026"/>
              <a:gd name="T70" fmla="*/ 1090 w 2074"/>
              <a:gd name="T71" fmla="*/ 142 h 1026"/>
              <a:gd name="T72" fmla="*/ 976 w 2074"/>
              <a:gd name="T73" fmla="*/ 207 h 1026"/>
              <a:gd name="T74" fmla="*/ 964 w 2074"/>
              <a:gd name="T75" fmla="*/ 218 h 1026"/>
              <a:gd name="T76" fmla="*/ 850 w 2074"/>
              <a:gd name="T77" fmla="*/ 420 h 1026"/>
              <a:gd name="T78" fmla="*/ 1018 w 2074"/>
              <a:gd name="T79" fmla="*/ 602 h 1026"/>
              <a:gd name="T80" fmla="*/ 1191 w 2074"/>
              <a:gd name="T81" fmla="*/ 791 h 1026"/>
              <a:gd name="T82" fmla="*/ 1208 w 2074"/>
              <a:gd name="T83" fmla="*/ 463 h 1026"/>
              <a:gd name="T84" fmla="*/ 1280 w 2074"/>
              <a:gd name="T85" fmla="*/ 386 h 1026"/>
              <a:gd name="T86" fmla="*/ 1490 w 2074"/>
              <a:gd name="T87" fmla="*/ 535 h 1026"/>
              <a:gd name="T88" fmla="*/ 1605 w 2074"/>
              <a:gd name="T89" fmla="*/ 473 h 1026"/>
              <a:gd name="T90" fmla="*/ 1185 w 2074"/>
              <a:gd name="T91" fmla="*/ 349 h 1026"/>
              <a:gd name="T92" fmla="*/ 967 w 2074"/>
              <a:gd name="T93" fmla="*/ 292 h 1026"/>
              <a:gd name="T94" fmla="*/ 1076 w 2074"/>
              <a:gd name="T95" fmla="*/ 295 h 1026"/>
              <a:gd name="T96" fmla="*/ 1128 w 2074"/>
              <a:gd name="T97" fmla="*/ 302 h 1026"/>
              <a:gd name="T98" fmla="*/ 1202 w 2074"/>
              <a:gd name="T99" fmla="*/ 266 h 1026"/>
              <a:gd name="T100" fmla="*/ 1752 w 2074"/>
              <a:gd name="T101" fmla="*/ 409 h 1026"/>
              <a:gd name="T102" fmla="*/ 1737 w 2074"/>
              <a:gd name="T103" fmla="*/ 545 h 1026"/>
              <a:gd name="T104" fmla="*/ 1936 w 2074"/>
              <a:gd name="T105" fmla="*/ 632 h 1026"/>
              <a:gd name="T106" fmla="*/ 1767 w 2074"/>
              <a:gd name="T107" fmla="*/ 637 h 1026"/>
              <a:gd name="T108" fmla="*/ 1986 w 2074"/>
              <a:gd name="T109" fmla="*/ 626 h 1026"/>
              <a:gd name="T110" fmla="*/ 1811 w 2074"/>
              <a:gd name="T111" fmla="*/ 707 h 1026"/>
              <a:gd name="T112" fmla="*/ 1872 w 2074"/>
              <a:gd name="T113" fmla="*/ 914 h 1026"/>
              <a:gd name="T114" fmla="*/ 2002 w 2074"/>
              <a:gd name="T115" fmla="*/ 94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4" h="1026">
                <a:moveTo>
                  <a:pt x="718" y="632"/>
                </a:moveTo>
                <a:cubicBezTo>
                  <a:pt x="702" y="628"/>
                  <a:pt x="702" y="633"/>
                  <a:pt x="700" y="625"/>
                </a:cubicBezTo>
                <a:cubicBezTo>
                  <a:pt x="698" y="616"/>
                  <a:pt x="688" y="616"/>
                  <a:pt x="679" y="616"/>
                </a:cubicBezTo>
                <a:cubicBezTo>
                  <a:pt x="670" y="616"/>
                  <a:pt x="666" y="615"/>
                  <a:pt x="659" y="609"/>
                </a:cubicBezTo>
                <a:cubicBezTo>
                  <a:pt x="651" y="602"/>
                  <a:pt x="635" y="601"/>
                  <a:pt x="630" y="599"/>
                </a:cubicBezTo>
                <a:cubicBezTo>
                  <a:pt x="625" y="598"/>
                  <a:pt x="628" y="583"/>
                  <a:pt x="617" y="570"/>
                </a:cubicBezTo>
                <a:cubicBezTo>
                  <a:pt x="607" y="556"/>
                  <a:pt x="586" y="554"/>
                  <a:pt x="573" y="546"/>
                </a:cubicBezTo>
                <a:cubicBezTo>
                  <a:pt x="559" y="539"/>
                  <a:pt x="564" y="509"/>
                  <a:pt x="544" y="512"/>
                </a:cubicBezTo>
                <a:cubicBezTo>
                  <a:pt x="525" y="514"/>
                  <a:pt x="523" y="522"/>
                  <a:pt x="505" y="513"/>
                </a:cubicBezTo>
                <a:cubicBezTo>
                  <a:pt x="488" y="503"/>
                  <a:pt x="476" y="497"/>
                  <a:pt x="467" y="504"/>
                </a:cubicBezTo>
                <a:cubicBezTo>
                  <a:pt x="457" y="511"/>
                  <a:pt x="446" y="524"/>
                  <a:pt x="440" y="527"/>
                </a:cubicBezTo>
                <a:cubicBezTo>
                  <a:pt x="434" y="530"/>
                  <a:pt x="424" y="524"/>
                  <a:pt x="418" y="525"/>
                </a:cubicBezTo>
                <a:cubicBezTo>
                  <a:pt x="412" y="526"/>
                  <a:pt x="405" y="519"/>
                  <a:pt x="401" y="513"/>
                </a:cubicBezTo>
                <a:cubicBezTo>
                  <a:pt x="397" y="508"/>
                  <a:pt x="409" y="478"/>
                  <a:pt x="398" y="478"/>
                </a:cubicBezTo>
                <a:cubicBezTo>
                  <a:pt x="387" y="478"/>
                  <a:pt x="372" y="473"/>
                  <a:pt x="372" y="469"/>
                </a:cubicBezTo>
                <a:cubicBezTo>
                  <a:pt x="372" y="465"/>
                  <a:pt x="395" y="439"/>
                  <a:pt x="388" y="435"/>
                </a:cubicBezTo>
                <a:cubicBezTo>
                  <a:pt x="382" y="431"/>
                  <a:pt x="368" y="433"/>
                  <a:pt x="356" y="449"/>
                </a:cubicBezTo>
                <a:cubicBezTo>
                  <a:pt x="345" y="465"/>
                  <a:pt x="334" y="465"/>
                  <a:pt x="328" y="459"/>
                </a:cubicBezTo>
                <a:cubicBezTo>
                  <a:pt x="322" y="453"/>
                  <a:pt x="308" y="418"/>
                  <a:pt x="319" y="399"/>
                </a:cubicBezTo>
                <a:cubicBezTo>
                  <a:pt x="330" y="380"/>
                  <a:pt x="348" y="370"/>
                  <a:pt x="362" y="371"/>
                </a:cubicBezTo>
                <a:cubicBezTo>
                  <a:pt x="375" y="372"/>
                  <a:pt x="373" y="368"/>
                  <a:pt x="387" y="367"/>
                </a:cubicBezTo>
                <a:cubicBezTo>
                  <a:pt x="400" y="366"/>
                  <a:pt x="417" y="370"/>
                  <a:pt x="420" y="375"/>
                </a:cubicBezTo>
                <a:cubicBezTo>
                  <a:pt x="424" y="380"/>
                  <a:pt x="417" y="389"/>
                  <a:pt x="425" y="399"/>
                </a:cubicBezTo>
                <a:cubicBezTo>
                  <a:pt x="434" y="409"/>
                  <a:pt x="439" y="405"/>
                  <a:pt x="440" y="409"/>
                </a:cubicBezTo>
                <a:cubicBezTo>
                  <a:pt x="441" y="413"/>
                  <a:pt x="433" y="417"/>
                  <a:pt x="430" y="417"/>
                </a:cubicBezTo>
                <a:cubicBezTo>
                  <a:pt x="426" y="417"/>
                  <a:pt x="399" y="425"/>
                  <a:pt x="409" y="430"/>
                </a:cubicBezTo>
                <a:cubicBezTo>
                  <a:pt x="420" y="435"/>
                  <a:pt x="440" y="431"/>
                  <a:pt x="444" y="438"/>
                </a:cubicBezTo>
                <a:cubicBezTo>
                  <a:pt x="448" y="444"/>
                  <a:pt x="431" y="459"/>
                  <a:pt x="456" y="460"/>
                </a:cubicBezTo>
                <a:cubicBezTo>
                  <a:pt x="481" y="460"/>
                  <a:pt x="498" y="464"/>
                  <a:pt x="512" y="465"/>
                </a:cubicBezTo>
                <a:cubicBezTo>
                  <a:pt x="527" y="465"/>
                  <a:pt x="537" y="466"/>
                  <a:pt x="538" y="470"/>
                </a:cubicBezTo>
                <a:cubicBezTo>
                  <a:pt x="540" y="473"/>
                  <a:pt x="550" y="457"/>
                  <a:pt x="527" y="457"/>
                </a:cubicBezTo>
                <a:cubicBezTo>
                  <a:pt x="503" y="457"/>
                  <a:pt x="484" y="444"/>
                  <a:pt x="472" y="441"/>
                </a:cubicBezTo>
                <a:cubicBezTo>
                  <a:pt x="459" y="439"/>
                  <a:pt x="451" y="430"/>
                  <a:pt x="450" y="420"/>
                </a:cubicBezTo>
                <a:cubicBezTo>
                  <a:pt x="449" y="410"/>
                  <a:pt x="451" y="402"/>
                  <a:pt x="446" y="394"/>
                </a:cubicBezTo>
                <a:cubicBezTo>
                  <a:pt x="441" y="386"/>
                  <a:pt x="428" y="365"/>
                  <a:pt x="440" y="357"/>
                </a:cubicBezTo>
                <a:cubicBezTo>
                  <a:pt x="452" y="348"/>
                  <a:pt x="475" y="332"/>
                  <a:pt x="481" y="322"/>
                </a:cubicBezTo>
                <a:cubicBezTo>
                  <a:pt x="487" y="311"/>
                  <a:pt x="487" y="308"/>
                  <a:pt x="500" y="300"/>
                </a:cubicBezTo>
                <a:cubicBezTo>
                  <a:pt x="514" y="291"/>
                  <a:pt x="530" y="280"/>
                  <a:pt x="537" y="273"/>
                </a:cubicBezTo>
                <a:cubicBezTo>
                  <a:pt x="545" y="265"/>
                  <a:pt x="558" y="253"/>
                  <a:pt x="560" y="259"/>
                </a:cubicBezTo>
                <a:cubicBezTo>
                  <a:pt x="563" y="265"/>
                  <a:pt x="574" y="267"/>
                  <a:pt x="589" y="262"/>
                </a:cubicBezTo>
                <a:cubicBezTo>
                  <a:pt x="603" y="257"/>
                  <a:pt x="621" y="244"/>
                  <a:pt x="606" y="244"/>
                </a:cubicBezTo>
                <a:cubicBezTo>
                  <a:pt x="590" y="244"/>
                  <a:pt x="581" y="240"/>
                  <a:pt x="585" y="234"/>
                </a:cubicBezTo>
                <a:cubicBezTo>
                  <a:pt x="590" y="228"/>
                  <a:pt x="575" y="226"/>
                  <a:pt x="571" y="226"/>
                </a:cubicBezTo>
                <a:cubicBezTo>
                  <a:pt x="567" y="227"/>
                  <a:pt x="567" y="218"/>
                  <a:pt x="581" y="215"/>
                </a:cubicBezTo>
                <a:cubicBezTo>
                  <a:pt x="596" y="213"/>
                  <a:pt x="584" y="226"/>
                  <a:pt x="596" y="225"/>
                </a:cubicBezTo>
                <a:cubicBezTo>
                  <a:pt x="607" y="224"/>
                  <a:pt x="615" y="215"/>
                  <a:pt x="623" y="213"/>
                </a:cubicBezTo>
                <a:cubicBezTo>
                  <a:pt x="632" y="211"/>
                  <a:pt x="635" y="219"/>
                  <a:pt x="624" y="226"/>
                </a:cubicBezTo>
                <a:cubicBezTo>
                  <a:pt x="613" y="234"/>
                  <a:pt x="610" y="231"/>
                  <a:pt x="624" y="235"/>
                </a:cubicBezTo>
                <a:cubicBezTo>
                  <a:pt x="638" y="238"/>
                  <a:pt x="643" y="246"/>
                  <a:pt x="651" y="238"/>
                </a:cubicBezTo>
                <a:cubicBezTo>
                  <a:pt x="660" y="231"/>
                  <a:pt x="649" y="228"/>
                  <a:pt x="649" y="218"/>
                </a:cubicBezTo>
                <a:cubicBezTo>
                  <a:pt x="648" y="208"/>
                  <a:pt x="650" y="189"/>
                  <a:pt x="641" y="183"/>
                </a:cubicBezTo>
                <a:cubicBezTo>
                  <a:pt x="632" y="176"/>
                  <a:pt x="632" y="167"/>
                  <a:pt x="632" y="161"/>
                </a:cubicBezTo>
                <a:cubicBezTo>
                  <a:pt x="632" y="154"/>
                  <a:pt x="633" y="140"/>
                  <a:pt x="624" y="146"/>
                </a:cubicBezTo>
                <a:cubicBezTo>
                  <a:pt x="615" y="153"/>
                  <a:pt x="607" y="157"/>
                  <a:pt x="604" y="154"/>
                </a:cubicBezTo>
                <a:cubicBezTo>
                  <a:pt x="601" y="151"/>
                  <a:pt x="606" y="144"/>
                  <a:pt x="598" y="139"/>
                </a:cubicBezTo>
                <a:cubicBezTo>
                  <a:pt x="590" y="134"/>
                  <a:pt x="590" y="126"/>
                  <a:pt x="580" y="127"/>
                </a:cubicBezTo>
                <a:cubicBezTo>
                  <a:pt x="571" y="128"/>
                  <a:pt x="562" y="120"/>
                  <a:pt x="557" y="131"/>
                </a:cubicBezTo>
                <a:cubicBezTo>
                  <a:pt x="552" y="142"/>
                  <a:pt x="547" y="151"/>
                  <a:pt x="545" y="155"/>
                </a:cubicBezTo>
                <a:cubicBezTo>
                  <a:pt x="543" y="158"/>
                  <a:pt x="551" y="170"/>
                  <a:pt x="544" y="176"/>
                </a:cubicBezTo>
                <a:cubicBezTo>
                  <a:pt x="537" y="182"/>
                  <a:pt x="519" y="190"/>
                  <a:pt x="516" y="196"/>
                </a:cubicBezTo>
                <a:cubicBezTo>
                  <a:pt x="514" y="202"/>
                  <a:pt x="504" y="217"/>
                  <a:pt x="501" y="207"/>
                </a:cubicBezTo>
                <a:cubicBezTo>
                  <a:pt x="499" y="197"/>
                  <a:pt x="510" y="182"/>
                  <a:pt x="495" y="178"/>
                </a:cubicBezTo>
                <a:cubicBezTo>
                  <a:pt x="479" y="173"/>
                  <a:pt x="468" y="177"/>
                  <a:pt x="465" y="167"/>
                </a:cubicBezTo>
                <a:cubicBezTo>
                  <a:pt x="463" y="158"/>
                  <a:pt x="456" y="150"/>
                  <a:pt x="471" y="142"/>
                </a:cubicBezTo>
                <a:cubicBezTo>
                  <a:pt x="486" y="135"/>
                  <a:pt x="501" y="121"/>
                  <a:pt x="516" y="120"/>
                </a:cubicBezTo>
                <a:cubicBezTo>
                  <a:pt x="530" y="118"/>
                  <a:pt x="520" y="130"/>
                  <a:pt x="532" y="129"/>
                </a:cubicBezTo>
                <a:cubicBezTo>
                  <a:pt x="543" y="128"/>
                  <a:pt x="530" y="122"/>
                  <a:pt x="544" y="120"/>
                </a:cubicBezTo>
                <a:cubicBezTo>
                  <a:pt x="558" y="117"/>
                  <a:pt x="556" y="117"/>
                  <a:pt x="552" y="112"/>
                </a:cubicBezTo>
                <a:cubicBezTo>
                  <a:pt x="548" y="107"/>
                  <a:pt x="550" y="106"/>
                  <a:pt x="561" y="101"/>
                </a:cubicBezTo>
                <a:cubicBezTo>
                  <a:pt x="572" y="96"/>
                  <a:pt x="564" y="93"/>
                  <a:pt x="574" y="88"/>
                </a:cubicBezTo>
                <a:cubicBezTo>
                  <a:pt x="585" y="84"/>
                  <a:pt x="588" y="80"/>
                  <a:pt x="594" y="80"/>
                </a:cubicBezTo>
                <a:cubicBezTo>
                  <a:pt x="600" y="80"/>
                  <a:pt x="599" y="82"/>
                  <a:pt x="596" y="90"/>
                </a:cubicBezTo>
                <a:cubicBezTo>
                  <a:pt x="592" y="98"/>
                  <a:pt x="590" y="103"/>
                  <a:pt x="600" y="98"/>
                </a:cubicBezTo>
                <a:cubicBezTo>
                  <a:pt x="610" y="93"/>
                  <a:pt x="615" y="89"/>
                  <a:pt x="607" y="97"/>
                </a:cubicBezTo>
                <a:cubicBezTo>
                  <a:pt x="600" y="104"/>
                  <a:pt x="595" y="104"/>
                  <a:pt x="584" y="106"/>
                </a:cubicBezTo>
                <a:cubicBezTo>
                  <a:pt x="573" y="108"/>
                  <a:pt x="576" y="109"/>
                  <a:pt x="581" y="115"/>
                </a:cubicBezTo>
                <a:cubicBezTo>
                  <a:pt x="586" y="121"/>
                  <a:pt x="599" y="122"/>
                  <a:pt x="603" y="125"/>
                </a:cubicBezTo>
                <a:cubicBezTo>
                  <a:pt x="607" y="129"/>
                  <a:pt x="612" y="141"/>
                  <a:pt x="622" y="135"/>
                </a:cubicBezTo>
                <a:cubicBezTo>
                  <a:pt x="633" y="129"/>
                  <a:pt x="625" y="128"/>
                  <a:pt x="638" y="122"/>
                </a:cubicBezTo>
                <a:cubicBezTo>
                  <a:pt x="652" y="116"/>
                  <a:pt x="671" y="113"/>
                  <a:pt x="670" y="105"/>
                </a:cubicBezTo>
                <a:cubicBezTo>
                  <a:pt x="668" y="98"/>
                  <a:pt x="654" y="93"/>
                  <a:pt x="653" y="84"/>
                </a:cubicBezTo>
                <a:cubicBezTo>
                  <a:pt x="651" y="75"/>
                  <a:pt x="671" y="70"/>
                  <a:pt x="645" y="66"/>
                </a:cubicBezTo>
                <a:cubicBezTo>
                  <a:pt x="619" y="61"/>
                  <a:pt x="634" y="58"/>
                  <a:pt x="622" y="58"/>
                </a:cubicBezTo>
                <a:cubicBezTo>
                  <a:pt x="609" y="58"/>
                  <a:pt x="585" y="58"/>
                  <a:pt x="577" y="62"/>
                </a:cubicBezTo>
                <a:cubicBezTo>
                  <a:pt x="569" y="66"/>
                  <a:pt x="564" y="60"/>
                  <a:pt x="559" y="66"/>
                </a:cubicBezTo>
                <a:cubicBezTo>
                  <a:pt x="555" y="73"/>
                  <a:pt x="560" y="82"/>
                  <a:pt x="556" y="82"/>
                </a:cubicBezTo>
                <a:cubicBezTo>
                  <a:pt x="552" y="82"/>
                  <a:pt x="544" y="89"/>
                  <a:pt x="541" y="82"/>
                </a:cubicBezTo>
                <a:cubicBezTo>
                  <a:pt x="537" y="76"/>
                  <a:pt x="530" y="69"/>
                  <a:pt x="540" y="66"/>
                </a:cubicBezTo>
                <a:cubicBezTo>
                  <a:pt x="550" y="64"/>
                  <a:pt x="552" y="66"/>
                  <a:pt x="553" y="58"/>
                </a:cubicBezTo>
                <a:cubicBezTo>
                  <a:pt x="555" y="50"/>
                  <a:pt x="539" y="51"/>
                  <a:pt x="548" y="50"/>
                </a:cubicBezTo>
                <a:cubicBezTo>
                  <a:pt x="558" y="48"/>
                  <a:pt x="562" y="50"/>
                  <a:pt x="574" y="50"/>
                </a:cubicBezTo>
                <a:cubicBezTo>
                  <a:pt x="587" y="50"/>
                  <a:pt x="616" y="56"/>
                  <a:pt x="620" y="48"/>
                </a:cubicBezTo>
                <a:cubicBezTo>
                  <a:pt x="624" y="40"/>
                  <a:pt x="613" y="40"/>
                  <a:pt x="601" y="40"/>
                </a:cubicBezTo>
                <a:cubicBezTo>
                  <a:pt x="588" y="39"/>
                  <a:pt x="566" y="34"/>
                  <a:pt x="557" y="39"/>
                </a:cubicBezTo>
                <a:cubicBezTo>
                  <a:pt x="548" y="43"/>
                  <a:pt x="536" y="50"/>
                  <a:pt x="532" y="56"/>
                </a:cubicBezTo>
                <a:cubicBezTo>
                  <a:pt x="527" y="63"/>
                  <a:pt x="527" y="55"/>
                  <a:pt x="519" y="56"/>
                </a:cubicBezTo>
                <a:cubicBezTo>
                  <a:pt x="511" y="58"/>
                  <a:pt x="496" y="67"/>
                  <a:pt x="504" y="72"/>
                </a:cubicBezTo>
                <a:cubicBezTo>
                  <a:pt x="511" y="77"/>
                  <a:pt x="511" y="83"/>
                  <a:pt x="503" y="83"/>
                </a:cubicBezTo>
                <a:cubicBezTo>
                  <a:pt x="495" y="83"/>
                  <a:pt x="492" y="92"/>
                  <a:pt x="486" y="92"/>
                </a:cubicBezTo>
                <a:cubicBezTo>
                  <a:pt x="480" y="92"/>
                  <a:pt x="464" y="91"/>
                  <a:pt x="472" y="87"/>
                </a:cubicBezTo>
                <a:cubicBezTo>
                  <a:pt x="479" y="82"/>
                  <a:pt x="488" y="82"/>
                  <a:pt x="487" y="72"/>
                </a:cubicBezTo>
                <a:cubicBezTo>
                  <a:pt x="486" y="62"/>
                  <a:pt x="495" y="59"/>
                  <a:pt x="495" y="56"/>
                </a:cubicBezTo>
                <a:cubicBezTo>
                  <a:pt x="495" y="52"/>
                  <a:pt x="475" y="63"/>
                  <a:pt x="459" y="58"/>
                </a:cubicBezTo>
                <a:cubicBezTo>
                  <a:pt x="443" y="53"/>
                  <a:pt x="436" y="45"/>
                  <a:pt x="420" y="46"/>
                </a:cubicBezTo>
                <a:cubicBezTo>
                  <a:pt x="404" y="47"/>
                  <a:pt x="383" y="68"/>
                  <a:pt x="393" y="70"/>
                </a:cubicBezTo>
                <a:cubicBezTo>
                  <a:pt x="404" y="72"/>
                  <a:pt x="411" y="68"/>
                  <a:pt x="413" y="73"/>
                </a:cubicBezTo>
                <a:cubicBezTo>
                  <a:pt x="415" y="78"/>
                  <a:pt x="411" y="82"/>
                  <a:pt x="417" y="85"/>
                </a:cubicBezTo>
                <a:cubicBezTo>
                  <a:pt x="423" y="88"/>
                  <a:pt x="434" y="94"/>
                  <a:pt x="420" y="91"/>
                </a:cubicBezTo>
                <a:cubicBezTo>
                  <a:pt x="405" y="88"/>
                  <a:pt x="412" y="82"/>
                  <a:pt x="390" y="81"/>
                </a:cubicBezTo>
                <a:cubicBezTo>
                  <a:pt x="368" y="80"/>
                  <a:pt x="355" y="73"/>
                  <a:pt x="332" y="79"/>
                </a:cubicBezTo>
                <a:cubicBezTo>
                  <a:pt x="309" y="85"/>
                  <a:pt x="313" y="90"/>
                  <a:pt x="298" y="85"/>
                </a:cubicBezTo>
                <a:cubicBezTo>
                  <a:pt x="282" y="80"/>
                  <a:pt x="250" y="68"/>
                  <a:pt x="225" y="73"/>
                </a:cubicBezTo>
                <a:cubicBezTo>
                  <a:pt x="200" y="78"/>
                  <a:pt x="169" y="87"/>
                  <a:pt x="161" y="92"/>
                </a:cubicBezTo>
                <a:cubicBezTo>
                  <a:pt x="154" y="97"/>
                  <a:pt x="169" y="102"/>
                  <a:pt x="155" y="103"/>
                </a:cubicBezTo>
                <a:cubicBezTo>
                  <a:pt x="142" y="104"/>
                  <a:pt x="110" y="103"/>
                  <a:pt x="117" y="111"/>
                </a:cubicBezTo>
                <a:cubicBezTo>
                  <a:pt x="123" y="120"/>
                  <a:pt x="132" y="120"/>
                  <a:pt x="122" y="122"/>
                </a:cubicBezTo>
                <a:cubicBezTo>
                  <a:pt x="112" y="124"/>
                  <a:pt x="98" y="125"/>
                  <a:pt x="93" y="132"/>
                </a:cubicBezTo>
                <a:cubicBezTo>
                  <a:pt x="88" y="140"/>
                  <a:pt x="69" y="144"/>
                  <a:pt x="81" y="147"/>
                </a:cubicBezTo>
                <a:cubicBezTo>
                  <a:pt x="93" y="151"/>
                  <a:pt x="112" y="158"/>
                  <a:pt x="104" y="159"/>
                </a:cubicBezTo>
                <a:cubicBezTo>
                  <a:pt x="96" y="160"/>
                  <a:pt x="53" y="177"/>
                  <a:pt x="34" y="181"/>
                </a:cubicBezTo>
                <a:cubicBezTo>
                  <a:pt x="16" y="185"/>
                  <a:pt x="0" y="205"/>
                  <a:pt x="16" y="199"/>
                </a:cubicBezTo>
                <a:cubicBezTo>
                  <a:pt x="37" y="192"/>
                  <a:pt x="91" y="175"/>
                  <a:pt x="101" y="171"/>
                </a:cubicBezTo>
                <a:cubicBezTo>
                  <a:pt x="112" y="167"/>
                  <a:pt x="116" y="170"/>
                  <a:pt x="115" y="176"/>
                </a:cubicBezTo>
                <a:cubicBezTo>
                  <a:pt x="114" y="182"/>
                  <a:pt x="127" y="173"/>
                  <a:pt x="137" y="166"/>
                </a:cubicBezTo>
                <a:cubicBezTo>
                  <a:pt x="147" y="158"/>
                  <a:pt x="147" y="143"/>
                  <a:pt x="155" y="148"/>
                </a:cubicBezTo>
                <a:cubicBezTo>
                  <a:pt x="164" y="153"/>
                  <a:pt x="169" y="148"/>
                  <a:pt x="175" y="146"/>
                </a:cubicBezTo>
                <a:cubicBezTo>
                  <a:pt x="182" y="145"/>
                  <a:pt x="189" y="141"/>
                  <a:pt x="195" y="144"/>
                </a:cubicBezTo>
                <a:cubicBezTo>
                  <a:pt x="201" y="147"/>
                  <a:pt x="216" y="151"/>
                  <a:pt x="220" y="154"/>
                </a:cubicBezTo>
                <a:cubicBezTo>
                  <a:pt x="224" y="157"/>
                  <a:pt x="226" y="165"/>
                  <a:pt x="222" y="166"/>
                </a:cubicBezTo>
                <a:cubicBezTo>
                  <a:pt x="218" y="167"/>
                  <a:pt x="217" y="171"/>
                  <a:pt x="218" y="178"/>
                </a:cubicBezTo>
                <a:cubicBezTo>
                  <a:pt x="218" y="184"/>
                  <a:pt x="222" y="190"/>
                  <a:pt x="213" y="192"/>
                </a:cubicBezTo>
                <a:cubicBezTo>
                  <a:pt x="205" y="194"/>
                  <a:pt x="207" y="204"/>
                  <a:pt x="212" y="203"/>
                </a:cubicBezTo>
                <a:cubicBezTo>
                  <a:pt x="217" y="202"/>
                  <a:pt x="220" y="199"/>
                  <a:pt x="221" y="194"/>
                </a:cubicBezTo>
                <a:cubicBezTo>
                  <a:pt x="222" y="189"/>
                  <a:pt x="233" y="180"/>
                  <a:pt x="231" y="187"/>
                </a:cubicBezTo>
                <a:cubicBezTo>
                  <a:pt x="229" y="194"/>
                  <a:pt x="225" y="200"/>
                  <a:pt x="225" y="205"/>
                </a:cubicBezTo>
                <a:cubicBezTo>
                  <a:pt x="225" y="210"/>
                  <a:pt x="219" y="210"/>
                  <a:pt x="218" y="215"/>
                </a:cubicBezTo>
                <a:cubicBezTo>
                  <a:pt x="218" y="220"/>
                  <a:pt x="219" y="220"/>
                  <a:pt x="223" y="224"/>
                </a:cubicBezTo>
                <a:cubicBezTo>
                  <a:pt x="228" y="228"/>
                  <a:pt x="225" y="231"/>
                  <a:pt x="224" y="240"/>
                </a:cubicBezTo>
                <a:cubicBezTo>
                  <a:pt x="223" y="249"/>
                  <a:pt x="198" y="274"/>
                  <a:pt x="195" y="283"/>
                </a:cubicBezTo>
                <a:cubicBezTo>
                  <a:pt x="191" y="291"/>
                  <a:pt x="193" y="303"/>
                  <a:pt x="193" y="312"/>
                </a:cubicBezTo>
                <a:cubicBezTo>
                  <a:pt x="193" y="322"/>
                  <a:pt x="190" y="333"/>
                  <a:pt x="199" y="337"/>
                </a:cubicBezTo>
                <a:cubicBezTo>
                  <a:pt x="208" y="340"/>
                  <a:pt x="209" y="342"/>
                  <a:pt x="209" y="350"/>
                </a:cubicBezTo>
                <a:cubicBezTo>
                  <a:pt x="209" y="359"/>
                  <a:pt x="209" y="369"/>
                  <a:pt x="214" y="375"/>
                </a:cubicBezTo>
                <a:cubicBezTo>
                  <a:pt x="219" y="380"/>
                  <a:pt x="217" y="380"/>
                  <a:pt x="217" y="389"/>
                </a:cubicBezTo>
                <a:cubicBezTo>
                  <a:pt x="217" y="398"/>
                  <a:pt x="223" y="393"/>
                  <a:pt x="223" y="401"/>
                </a:cubicBezTo>
                <a:cubicBezTo>
                  <a:pt x="224" y="408"/>
                  <a:pt x="219" y="412"/>
                  <a:pt x="228" y="417"/>
                </a:cubicBezTo>
                <a:cubicBezTo>
                  <a:pt x="236" y="423"/>
                  <a:pt x="245" y="428"/>
                  <a:pt x="241" y="418"/>
                </a:cubicBezTo>
                <a:cubicBezTo>
                  <a:pt x="237" y="409"/>
                  <a:pt x="234" y="401"/>
                  <a:pt x="230" y="388"/>
                </a:cubicBezTo>
                <a:cubicBezTo>
                  <a:pt x="226" y="375"/>
                  <a:pt x="223" y="350"/>
                  <a:pt x="229" y="358"/>
                </a:cubicBezTo>
                <a:cubicBezTo>
                  <a:pt x="234" y="365"/>
                  <a:pt x="240" y="388"/>
                  <a:pt x="248" y="404"/>
                </a:cubicBezTo>
                <a:cubicBezTo>
                  <a:pt x="255" y="420"/>
                  <a:pt x="265" y="418"/>
                  <a:pt x="265" y="430"/>
                </a:cubicBezTo>
                <a:cubicBezTo>
                  <a:pt x="265" y="442"/>
                  <a:pt x="255" y="453"/>
                  <a:pt x="274" y="460"/>
                </a:cubicBezTo>
                <a:cubicBezTo>
                  <a:pt x="292" y="468"/>
                  <a:pt x="306" y="484"/>
                  <a:pt x="317" y="482"/>
                </a:cubicBezTo>
                <a:cubicBezTo>
                  <a:pt x="328" y="481"/>
                  <a:pt x="335" y="474"/>
                  <a:pt x="339" y="481"/>
                </a:cubicBezTo>
                <a:cubicBezTo>
                  <a:pt x="343" y="489"/>
                  <a:pt x="352" y="499"/>
                  <a:pt x="362" y="499"/>
                </a:cubicBezTo>
                <a:cubicBezTo>
                  <a:pt x="372" y="499"/>
                  <a:pt x="376" y="506"/>
                  <a:pt x="378" y="516"/>
                </a:cubicBezTo>
                <a:cubicBezTo>
                  <a:pt x="379" y="526"/>
                  <a:pt x="386" y="528"/>
                  <a:pt x="396" y="531"/>
                </a:cubicBezTo>
                <a:cubicBezTo>
                  <a:pt x="406" y="535"/>
                  <a:pt x="409" y="545"/>
                  <a:pt x="416" y="545"/>
                </a:cubicBezTo>
                <a:cubicBezTo>
                  <a:pt x="424" y="544"/>
                  <a:pt x="434" y="540"/>
                  <a:pt x="434" y="548"/>
                </a:cubicBezTo>
                <a:cubicBezTo>
                  <a:pt x="434" y="556"/>
                  <a:pt x="437" y="574"/>
                  <a:pt x="425" y="586"/>
                </a:cubicBezTo>
                <a:cubicBezTo>
                  <a:pt x="412" y="598"/>
                  <a:pt x="406" y="606"/>
                  <a:pt x="413" y="614"/>
                </a:cubicBezTo>
                <a:cubicBezTo>
                  <a:pt x="420" y="621"/>
                  <a:pt x="414" y="629"/>
                  <a:pt x="410" y="635"/>
                </a:cubicBezTo>
                <a:cubicBezTo>
                  <a:pt x="407" y="641"/>
                  <a:pt x="413" y="646"/>
                  <a:pt x="420" y="655"/>
                </a:cubicBezTo>
                <a:cubicBezTo>
                  <a:pt x="426" y="664"/>
                  <a:pt x="436" y="675"/>
                  <a:pt x="441" y="694"/>
                </a:cubicBezTo>
                <a:cubicBezTo>
                  <a:pt x="447" y="712"/>
                  <a:pt x="456" y="719"/>
                  <a:pt x="470" y="725"/>
                </a:cubicBezTo>
                <a:cubicBezTo>
                  <a:pt x="484" y="731"/>
                  <a:pt x="495" y="741"/>
                  <a:pt x="495" y="755"/>
                </a:cubicBezTo>
                <a:cubicBezTo>
                  <a:pt x="495" y="769"/>
                  <a:pt x="495" y="818"/>
                  <a:pt x="495" y="832"/>
                </a:cubicBezTo>
                <a:cubicBezTo>
                  <a:pt x="495" y="847"/>
                  <a:pt x="502" y="861"/>
                  <a:pt x="500" y="872"/>
                </a:cubicBezTo>
                <a:cubicBezTo>
                  <a:pt x="497" y="883"/>
                  <a:pt x="500" y="892"/>
                  <a:pt x="503" y="896"/>
                </a:cubicBezTo>
                <a:cubicBezTo>
                  <a:pt x="506" y="901"/>
                  <a:pt x="505" y="910"/>
                  <a:pt x="506" y="919"/>
                </a:cubicBezTo>
                <a:cubicBezTo>
                  <a:pt x="507" y="928"/>
                  <a:pt x="517" y="922"/>
                  <a:pt x="517" y="930"/>
                </a:cubicBezTo>
                <a:cubicBezTo>
                  <a:pt x="517" y="939"/>
                  <a:pt x="513" y="951"/>
                  <a:pt x="518" y="955"/>
                </a:cubicBezTo>
                <a:cubicBezTo>
                  <a:pt x="523" y="960"/>
                  <a:pt x="512" y="975"/>
                  <a:pt x="535" y="989"/>
                </a:cubicBezTo>
                <a:cubicBezTo>
                  <a:pt x="558" y="1003"/>
                  <a:pt x="559" y="1004"/>
                  <a:pt x="561" y="1007"/>
                </a:cubicBezTo>
                <a:cubicBezTo>
                  <a:pt x="563" y="1009"/>
                  <a:pt x="570" y="1002"/>
                  <a:pt x="570" y="1006"/>
                </a:cubicBezTo>
                <a:cubicBezTo>
                  <a:pt x="570" y="1010"/>
                  <a:pt x="558" y="1023"/>
                  <a:pt x="581" y="1023"/>
                </a:cubicBezTo>
                <a:cubicBezTo>
                  <a:pt x="605" y="1023"/>
                  <a:pt x="619" y="1026"/>
                  <a:pt x="605" y="1015"/>
                </a:cubicBezTo>
                <a:cubicBezTo>
                  <a:pt x="590" y="1004"/>
                  <a:pt x="582" y="1009"/>
                  <a:pt x="580" y="998"/>
                </a:cubicBezTo>
                <a:cubicBezTo>
                  <a:pt x="577" y="987"/>
                  <a:pt x="574" y="989"/>
                  <a:pt x="572" y="981"/>
                </a:cubicBezTo>
                <a:cubicBezTo>
                  <a:pt x="570" y="974"/>
                  <a:pt x="578" y="971"/>
                  <a:pt x="575" y="963"/>
                </a:cubicBezTo>
                <a:cubicBezTo>
                  <a:pt x="573" y="955"/>
                  <a:pt x="563" y="955"/>
                  <a:pt x="564" y="948"/>
                </a:cubicBezTo>
                <a:cubicBezTo>
                  <a:pt x="564" y="940"/>
                  <a:pt x="570" y="933"/>
                  <a:pt x="572" y="929"/>
                </a:cubicBezTo>
                <a:cubicBezTo>
                  <a:pt x="574" y="926"/>
                  <a:pt x="574" y="923"/>
                  <a:pt x="569" y="919"/>
                </a:cubicBezTo>
                <a:cubicBezTo>
                  <a:pt x="565" y="916"/>
                  <a:pt x="566" y="915"/>
                  <a:pt x="572" y="913"/>
                </a:cubicBezTo>
                <a:cubicBezTo>
                  <a:pt x="578" y="912"/>
                  <a:pt x="579" y="914"/>
                  <a:pt x="581" y="906"/>
                </a:cubicBezTo>
                <a:cubicBezTo>
                  <a:pt x="584" y="897"/>
                  <a:pt x="591" y="898"/>
                  <a:pt x="595" y="896"/>
                </a:cubicBezTo>
                <a:cubicBezTo>
                  <a:pt x="598" y="893"/>
                  <a:pt x="610" y="890"/>
                  <a:pt x="606" y="879"/>
                </a:cubicBezTo>
                <a:cubicBezTo>
                  <a:pt x="601" y="868"/>
                  <a:pt x="593" y="863"/>
                  <a:pt x="602" y="863"/>
                </a:cubicBezTo>
                <a:cubicBezTo>
                  <a:pt x="612" y="863"/>
                  <a:pt x="621" y="862"/>
                  <a:pt x="627" y="850"/>
                </a:cubicBezTo>
                <a:cubicBezTo>
                  <a:pt x="633" y="838"/>
                  <a:pt x="630" y="836"/>
                  <a:pt x="637" y="827"/>
                </a:cubicBezTo>
                <a:cubicBezTo>
                  <a:pt x="644" y="817"/>
                  <a:pt x="644" y="810"/>
                  <a:pt x="644" y="803"/>
                </a:cubicBezTo>
                <a:cubicBezTo>
                  <a:pt x="644" y="796"/>
                  <a:pt x="641" y="790"/>
                  <a:pt x="650" y="785"/>
                </a:cubicBezTo>
                <a:cubicBezTo>
                  <a:pt x="660" y="781"/>
                  <a:pt x="690" y="776"/>
                  <a:pt x="694" y="763"/>
                </a:cubicBezTo>
                <a:cubicBezTo>
                  <a:pt x="698" y="751"/>
                  <a:pt x="702" y="737"/>
                  <a:pt x="701" y="724"/>
                </a:cubicBezTo>
                <a:cubicBezTo>
                  <a:pt x="699" y="710"/>
                  <a:pt x="698" y="702"/>
                  <a:pt x="707" y="691"/>
                </a:cubicBezTo>
                <a:cubicBezTo>
                  <a:pt x="717" y="680"/>
                  <a:pt x="729" y="671"/>
                  <a:pt x="729" y="661"/>
                </a:cubicBezTo>
                <a:cubicBezTo>
                  <a:pt x="729" y="651"/>
                  <a:pt x="733" y="636"/>
                  <a:pt x="718" y="632"/>
                </a:cubicBezTo>
                <a:close/>
                <a:moveTo>
                  <a:pt x="873" y="79"/>
                </a:moveTo>
                <a:cubicBezTo>
                  <a:pt x="883" y="69"/>
                  <a:pt x="880" y="64"/>
                  <a:pt x="893" y="59"/>
                </a:cubicBezTo>
                <a:cubicBezTo>
                  <a:pt x="905" y="54"/>
                  <a:pt x="902" y="47"/>
                  <a:pt x="900" y="37"/>
                </a:cubicBezTo>
                <a:cubicBezTo>
                  <a:pt x="899" y="27"/>
                  <a:pt x="900" y="31"/>
                  <a:pt x="905" y="28"/>
                </a:cubicBezTo>
                <a:cubicBezTo>
                  <a:pt x="910" y="24"/>
                  <a:pt x="918" y="22"/>
                  <a:pt x="930" y="21"/>
                </a:cubicBezTo>
                <a:cubicBezTo>
                  <a:pt x="942" y="20"/>
                  <a:pt x="931" y="16"/>
                  <a:pt x="931" y="11"/>
                </a:cubicBezTo>
                <a:cubicBezTo>
                  <a:pt x="931" y="6"/>
                  <a:pt x="922" y="7"/>
                  <a:pt x="910" y="8"/>
                </a:cubicBezTo>
                <a:cubicBezTo>
                  <a:pt x="899" y="10"/>
                  <a:pt x="900" y="8"/>
                  <a:pt x="892" y="5"/>
                </a:cubicBezTo>
                <a:cubicBezTo>
                  <a:pt x="883" y="2"/>
                  <a:pt x="834" y="2"/>
                  <a:pt x="821" y="2"/>
                </a:cubicBezTo>
                <a:cubicBezTo>
                  <a:pt x="809" y="2"/>
                  <a:pt x="786" y="4"/>
                  <a:pt x="774" y="5"/>
                </a:cubicBezTo>
                <a:cubicBezTo>
                  <a:pt x="762" y="6"/>
                  <a:pt x="763" y="5"/>
                  <a:pt x="740" y="2"/>
                </a:cubicBezTo>
                <a:cubicBezTo>
                  <a:pt x="718" y="0"/>
                  <a:pt x="658" y="2"/>
                  <a:pt x="636" y="4"/>
                </a:cubicBezTo>
                <a:cubicBezTo>
                  <a:pt x="614" y="7"/>
                  <a:pt x="598" y="9"/>
                  <a:pt x="584" y="18"/>
                </a:cubicBezTo>
                <a:cubicBezTo>
                  <a:pt x="569" y="28"/>
                  <a:pt x="560" y="24"/>
                  <a:pt x="544" y="26"/>
                </a:cubicBezTo>
                <a:cubicBezTo>
                  <a:pt x="528" y="28"/>
                  <a:pt x="527" y="28"/>
                  <a:pt x="519" y="28"/>
                </a:cubicBezTo>
                <a:cubicBezTo>
                  <a:pt x="511" y="28"/>
                  <a:pt x="512" y="24"/>
                  <a:pt x="499" y="29"/>
                </a:cubicBezTo>
                <a:cubicBezTo>
                  <a:pt x="485" y="34"/>
                  <a:pt x="489" y="37"/>
                  <a:pt x="484" y="30"/>
                </a:cubicBezTo>
                <a:cubicBezTo>
                  <a:pt x="479" y="24"/>
                  <a:pt x="473" y="30"/>
                  <a:pt x="449" y="36"/>
                </a:cubicBezTo>
                <a:cubicBezTo>
                  <a:pt x="425" y="42"/>
                  <a:pt x="457" y="49"/>
                  <a:pt x="465" y="51"/>
                </a:cubicBezTo>
                <a:cubicBezTo>
                  <a:pt x="465" y="51"/>
                  <a:pt x="481" y="50"/>
                  <a:pt x="490" y="48"/>
                </a:cubicBezTo>
                <a:cubicBezTo>
                  <a:pt x="500" y="45"/>
                  <a:pt x="504" y="51"/>
                  <a:pt x="510" y="50"/>
                </a:cubicBezTo>
                <a:cubicBezTo>
                  <a:pt x="516" y="48"/>
                  <a:pt x="517" y="42"/>
                  <a:pt x="551" y="34"/>
                </a:cubicBezTo>
                <a:cubicBezTo>
                  <a:pt x="585" y="27"/>
                  <a:pt x="608" y="33"/>
                  <a:pt x="622" y="39"/>
                </a:cubicBezTo>
                <a:cubicBezTo>
                  <a:pt x="635" y="45"/>
                  <a:pt x="635" y="41"/>
                  <a:pt x="647" y="34"/>
                </a:cubicBezTo>
                <a:cubicBezTo>
                  <a:pt x="659" y="26"/>
                  <a:pt x="679" y="20"/>
                  <a:pt x="700" y="17"/>
                </a:cubicBezTo>
                <a:cubicBezTo>
                  <a:pt x="721" y="13"/>
                  <a:pt x="707" y="21"/>
                  <a:pt x="694" y="26"/>
                </a:cubicBezTo>
                <a:cubicBezTo>
                  <a:pt x="681" y="31"/>
                  <a:pt x="669" y="29"/>
                  <a:pt x="671" y="38"/>
                </a:cubicBezTo>
                <a:cubicBezTo>
                  <a:pt x="674" y="46"/>
                  <a:pt x="700" y="44"/>
                  <a:pt x="707" y="44"/>
                </a:cubicBezTo>
                <a:cubicBezTo>
                  <a:pt x="715" y="44"/>
                  <a:pt x="716" y="56"/>
                  <a:pt x="717" y="62"/>
                </a:cubicBezTo>
                <a:cubicBezTo>
                  <a:pt x="718" y="69"/>
                  <a:pt x="716" y="72"/>
                  <a:pt x="718" y="79"/>
                </a:cubicBezTo>
                <a:cubicBezTo>
                  <a:pt x="719" y="86"/>
                  <a:pt x="723" y="85"/>
                  <a:pt x="716" y="92"/>
                </a:cubicBezTo>
                <a:cubicBezTo>
                  <a:pt x="708" y="98"/>
                  <a:pt x="704" y="98"/>
                  <a:pt x="704" y="109"/>
                </a:cubicBezTo>
                <a:cubicBezTo>
                  <a:pt x="704" y="121"/>
                  <a:pt x="709" y="134"/>
                  <a:pt x="721" y="142"/>
                </a:cubicBezTo>
                <a:cubicBezTo>
                  <a:pt x="733" y="151"/>
                  <a:pt x="739" y="151"/>
                  <a:pt x="746" y="138"/>
                </a:cubicBezTo>
                <a:cubicBezTo>
                  <a:pt x="753" y="125"/>
                  <a:pt x="769" y="116"/>
                  <a:pt x="777" y="112"/>
                </a:cubicBezTo>
                <a:cubicBezTo>
                  <a:pt x="786" y="108"/>
                  <a:pt x="798" y="112"/>
                  <a:pt x="809" y="102"/>
                </a:cubicBezTo>
                <a:cubicBezTo>
                  <a:pt x="819" y="92"/>
                  <a:pt x="834" y="96"/>
                  <a:pt x="850" y="91"/>
                </a:cubicBezTo>
                <a:cubicBezTo>
                  <a:pt x="866" y="86"/>
                  <a:pt x="864" y="89"/>
                  <a:pt x="873" y="79"/>
                </a:cubicBezTo>
                <a:close/>
                <a:moveTo>
                  <a:pt x="890" y="98"/>
                </a:moveTo>
                <a:cubicBezTo>
                  <a:pt x="865" y="102"/>
                  <a:pt x="841" y="93"/>
                  <a:pt x="846" y="107"/>
                </a:cubicBezTo>
                <a:cubicBezTo>
                  <a:pt x="850" y="120"/>
                  <a:pt x="851" y="141"/>
                  <a:pt x="864" y="136"/>
                </a:cubicBezTo>
                <a:cubicBezTo>
                  <a:pt x="887" y="129"/>
                  <a:pt x="913" y="125"/>
                  <a:pt x="907" y="114"/>
                </a:cubicBezTo>
                <a:cubicBezTo>
                  <a:pt x="901" y="104"/>
                  <a:pt x="915" y="95"/>
                  <a:pt x="890" y="98"/>
                </a:cubicBezTo>
                <a:close/>
                <a:moveTo>
                  <a:pt x="1051" y="41"/>
                </a:moveTo>
                <a:cubicBezTo>
                  <a:pt x="1052" y="42"/>
                  <a:pt x="1053" y="42"/>
                  <a:pt x="1053" y="42"/>
                </a:cubicBezTo>
                <a:cubicBezTo>
                  <a:pt x="1062" y="45"/>
                  <a:pt x="1068" y="40"/>
                  <a:pt x="1069" y="34"/>
                </a:cubicBezTo>
                <a:cubicBezTo>
                  <a:pt x="1078" y="20"/>
                  <a:pt x="1075" y="45"/>
                  <a:pt x="1085" y="40"/>
                </a:cubicBezTo>
                <a:cubicBezTo>
                  <a:pt x="1095" y="36"/>
                  <a:pt x="1109" y="26"/>
                  <a:pt x="1121" y="20"/>
                </a:cubicBezTo>
                <a:cubicBezTo>
                  <a:pt x="1133" y="14"/>
                  <a:pt x="1107" y="17"/>
                  <a:pt x="1085" y="13"/>
                </a:cubicBezTo>
                <a:cubicBezTo>
                  <a:pt x="1064" y="10"/>
                  <a:pt x="1035" y="16"/>
                  <a:pt x="1027" y="22"/>
                </a:cubicBezTo>
                <a:cubicBezTo>
                  <a:pt x="1019" y="27"/>
                  <a:pt x="1039" y="38"/>
                  <a:pt x="1051" y="41"/>
                </a:cubicBezTo>
                <a:close/>
                <a:moveTo>
                  <a:pt x="1187" y="24"/>
                </a:moveTo>
                <a:cubicBezTo>
                  <a:pt x="1187" y="24"/>
                  <a:pt x="1183" y="29"/>
                  <a:pt x="1193" y="29"/>
                </a:cubicBezTo>
                <a:cubicBezTo>
                  <a:pt x="1203" y="29"/>
                  <a:pt x="1224" y="23"/>
                  <a:pt x="1241" y="23"/>
                </a:cubicBezTo>
                <a:cubicBezTo>
                  <a:pt x="1258" y="23"/>
                  <a:pt x="1253" y="17"/>
                  <a:pt x="1250" y="17"/>
                </a:cubicBezTo>
                <a:cubicBezTo>
                  <a:pt x="1246" y="17"/>
                  <a:pt x="1237" y="8"/>
                  <a:pt x="1224" y="8"/>
                </a:cubicBezTo>
                <a:cubicBezTo>
                  <a:pt x="1210" y="9"/>
                  <a:pt x="1211" y="15"/>
                  <a:pt x="1202" y="15"/>
                </a:cubicBezTo>
                <a:cubicBezTo>
                  <a:pt x="1194" y="15"/>
                  <a:pt x="1196" y="13"/>
                  <a:pt x="1178" y="13"/>
                </a:cubicBezTo>
                <a:cubicBezTo>
                  <a:pt x="1160" y="14"/>
                  <a:pt x="1178" y="22"/>
                  <a:pt x="1187" y="24"/>
                </a:cubicBezTo>
                <a:close/>
                <a:moveTo>
                  <a:pt x="1769" y="676"/>
                </a:moveTo>
                <a:cubicBezTo>
                  <a:pt x="1782" y="678"/>
                  <a:pt x="1793" y="676"/>
                  <a:pt x="1802" y="671"/>
                </a:cubicBezTo>
                <a:cubicBezTo>
                  <a:pt x="1811" y="666"/>
                  <a:pt x="1807" y="660"/>
                  <a:pt x="1806" y="657"/>
                </a:cubicBezTo>
                <a:cubicBezTo>
                  <a:pt x="1805" y="655"/>
                  <a:pt x="1798" y="660"/>
                  <a:pt x="1789" y="662"/>
                </a:cubicBezTo>
                <a:cubicBezTo>
                  <a:pt x="1780" y="663"/>
                  <a:pt x="1777" y="663"/>
                  <a:pt x="1766" y="664"/>
                </a:cubicBezTo>
                <a:cubicBezTo>
                  <a:pt x="1754" y="665"/>
                  <a:pt x="1761" y="660"/>
                  <a:pt x="1749" y="659"/>
                </a:cubicBezTo>
                <a:cubicBezTo>
                  <a:pt x="1736" y="658"/>
                  <a:pt x="1724" y="656"/>
                  <a:pt x="1709" y="651"/>
                </a:cubicBezTo>
                <a:cubicBezTo>
                  <a:pt x="1695" y="646"/>
                  <a:pt x="1687" y="641"/>
                  <a:pt x="1677" y="638"/>
                </a:cubicBezTo>
                <a:cubicBezTo>
                  <a:pt x="1667" y="635"/>
                  <a:pt x="1676" y="629"/>
                  <a:pt x="1676" y="614"/>
                </a:cubicBezTo>
                <a:cubicBezTo>
                  <a:pt x="1675" y="600"/>
                  <a:pt x="1665" y="606"/>
                  <a:pt x="1658" y="601"/>
                </a:cubicBezTo>
                <a:cubicBezTo>
                  <a:pt x="1650" y="596"/>
                  <a:pt x="1653" y="585"/>
                  <a:pt x="1656" y="588"/>
                </a:cubicBezTo>
                <a:cubicBezTo>
                  <a:pt x="1660" y="592"/>
                  <a:pt x="1660" y="596"/>
                  <a:pt x="1660" y="578"/>
                </a:cubicBezTo>
                <a:cubicBezTo>
                  <a:pt x="1660" y="561"/>
                  <a:pt x="1644" y="549"/>
                  <a:pt x="1634" y="534"/>
                </a:cubicBezTo>
                <a:cubicBezTo>
                  <a:pt x="1624" y="519"/>
                  <a:pt x="1626" y="510"/>
                  <a:pt x="1627" y="503"/>
                </a:cubicBezTo>
                <a:cubicBezTo>
                  <a:pt x="1628" y="495"/>
                  <a:pt x="1645" y="509"/>
                  <a:pt x="1655" y="520"/>
                </a:cubicBezTo>
                <a:cubicBezTo>
                  <a:pt x="1664" y="531"/>
                  <a:pt x="1664" y="531"/>
                  <a:pt x="1669" y="529"/>
                </a:cubicBezTo>
                <a:cubicBezTo>
                  <a:pt x="1674" y="526"/>
                  <a:pt x="1689" y="518"/>
                  <a:pt x="1692" y="504"/>
                </a:cubicBezTo>
                <a:cubicBezTo>
                  <a:pt x="1696" y="491"/>
                  <a:pt x="1665" y="464"/>
                  <a:pt x="1661" y="451"/>
                </a:cubicBezTo>
                <a:cubicBezTo>
                  <a:pt x="1657" y="439"/>
                  <a:pt x="1667" y="446"/>
                  <a:pt x="1672" y="438"/>
                </a:cubicBezTo>
                <a:cubicBezTo>
                  <a:pt x="1677" y="429"/>
                  <a:pt x="1683" y="441"/>
                  <a:pt x="1680" y="447"/>
                </a:cubicBezTo>
                <a:cubicBezTo>
                  <a:pt x="1676" y="453"/>
                  <a:pt x="1681" y="456"/>
                  <a:pt x="1684" y="462"/>
                </a:cubicBezTo>
                <a:cubicBezTo>
                  <a:pt x="1687" y="468"/>
                  <a:pt x="1687" y="462"/>
                  <a:pt x="1691" y="455"/>
                </a:cubicBezTo>
                <a:cubicBezTo>
                  <a:pt x="1694" y="447"/>
                  <a:pt x="1692" y="444"/>
                  <a:pt x="1697" y="439"/>
                </a:cubicBezTo>
                <a:cubicBezTo>
                  <a:pt x="1703" y="434"/>
                  <a:pt x="1726" y="428"/>
                  <a:pt x="1732" y="422"/>
                </a:cubicBezTo>
                <a:cubicBezTo>
                  <a:pt x="1738" y="416"/>
                  <a:pt x="1742" y="409"/>
                  <a:pt x="1750" y="388"/>
                </a:cubicBezTo>
                <a:cubicBezTo>
                  <a:pt x="1757" y="367"/>
                  <a:pt x="1749" y="368"/>
                  <a:pt x="1745" y="360"/>
                </a:cubicBezTo>
                <a:cubicBezTo>
                  <a:pt x="1742" y="353"/>
                  <a:pt x="1732" y="340"/>
                  <a:pt x="1726" y="332"/>
                </a:cubicBezTo>
                <a:cubicBezTo>
                  <a:pt x="1720" y="325"/>
                  <a:pt x="1725" y="327"/>
                  <a:pt x="1729" y="324"/>
                </a:cubicBezTo>
                <a:cubicBezTo>
                  <a:pt x="1734" y="322"/>
                  <a:pt x="1730" y="316"/>
                  <a:pt x="1720" y="312"/>
                </a:cubicBezTo>
                <a:cubicBezTo>
                  <a:pt x="1710" y="309"/>
                  <a:pt x="1712" y="316"/>
                  <a:pt x="1702" y="314"/>
                </a:cubicBezTo>
                <a:cubicBezTo>
                  <a:pt x="1693" y="312"/>
                  <a:pt x="1698" y="306"/>
                  <a:pt x="1708" y="294"/>
                </a:cubicBezTo>
                <a:cubicBezTo>
                  <a:pt x="1718" y="282"/>
                  <a:pt x="1713" y="296"/>
                  <a:pt x="1720" y="301"/>
                </a:cubicBezTo>
                <a:cubicBezTo>
                  <a:pt x="1727" y="306"/>
                  <a:pt x="1729" y="297"/>
                  <a:pt x="1734" y="300"/>
                </a:cubicBezTo>
                <a:cubicBezTo>
                  <a:pt x="1739" y="302"/>
                  <a:pt x="1749" y="307"/>
                  <a:pt x="1756" y="317"/>
                </a:cubicBezTo>
                <a:cubicBezTo>
                  <a:pt x="1764" y="327"/>
                  <a:pt x="1764" y="339"/>
                  <a:pt x="1772" y="338"/>
                </a:cubicBezTo>
                <a:cubicBezTo>
                  <a:pt x="1779" y="338"/>
                  <a:pt x="1779" y="334"/>
                  <a:pt x="1782" y="327"/>
                </a:cubicBezTo>
                <a:cubicBezTo>
                  <a:pt x="1786" y="319"/>
                  <a:pt x="1773" y="312"/>
                  <a:pt x="1767" y="306"/>
                </a:cubicBezTo>
                <a:cubicBezTo>
                  <a:pt x="1761" y="300"/>
                  <a:pt x="1756" y="300"/>
                  <a:pt x="1761" y="295"/>
                </a:cubicBezTo>
                <a:cubicBezTo>
                  <a:pt x="1766" y="290"/>
                  <a:pt x="1761" y="283"/>
                  <a:pt x="1764" y="277"/>
                </a:cubicBezTo>
                <a:cubicBezTo>
                  <a:pt x="1766" y="271"/>
                  <a:pt x="1776" y="274"/>
                  <a:pt x="1785" y="270"/>
                </a:cubicBezTo>
                <a:cubicBezTo>
                  <a:pt x="1794" y="266"/>
                  <a:pt x="1795" y="252"/>
                  <a:pt x="1795" y="237"/>
                </a:cubicBezTo>
                <a:cubicBezTo>
                  <a:pt x="1795" y="221"/>
                  <a:pt x="1788" y="215"/>
                  <a:pt x="1783" y="210"/>
                </a:cubicBezTo>
                <a:cubicBezTo>
                  <a:pt x="1779" y="205"/>
                  <a:pt x="1788" y="207"/>
                  <a:pt x="1796" y="213"/>
                </a:cubicBezTo>
                <a:cubicBezTo>
                  <a:pt x="1804" y="219"/>
                  <a:pt x="1815" y="251"/>
                  <a:pt x="1818" y="263"/>
                </a:cubicBezTo>
                <a:cubicBezTo>
                  <a:pt x="1820" y="276"/>
                  <a:pt x="1819" y="276"/>
                  <a:pt x="1829" y="287"/>
                </a:cubicBezTo>
                <a:cubicBezTo>
                  <a:pt x="1839" y="298"/>
                  <a:pt x="1835" y="296"/>
                  <a:pt x="1832" y="309"/>
                </a:cubicBezTo>
                <a:cubicBezTo>
                  <a:pt x="1829" y="322"/>
                  <a:pt x="1820" y="325"/>
                  <a:pt x="1808" y="328"/>
                </a:cubicBezTo>
                <a:cubicBezTo>
                  <a:pt x="1795" y="332"/>
                  <a:pt x="1799" y="334"/>
                  <a:pt x="1792" y="347"/>
                </a:cubicBezTo>
                <a:cubicBezTo>
                  <a:pt x="1784" y="359"/>
                  <a:pt x="1796" y="360"/>
                  <a:pt x="1803" y="364"/>
                </a:cubicBezTo>
                <a:cubicBezTo>
                  <a:pt x="1809" y="367"/>
                  <a:pt x="1813" y="354"/>
                  <a:pt x="1821" y="348"/>
                </a:cubicBezTo>
                <a:cubicBezTo>
                  <a:pt x="1830" y="343"/>
                  <a:pt x="1839" y="338"/>
                  <a:pt x="1853" y="338"/>
                </a:cubicBezTo>
                <a:cubicBezTo>
                  <a:pt x="1867" y="338"/>
                  <a:pt x="1849" y="319"/>
                  <a:pt x="1848" y="309"/>
                </a:cubicBezTo>
                <a:cubicBezTo>
                  <a:pt x="1847" y="299"/>
                  <a:pt x="1846" y="292"/>
                  <a:pt x="1843" y="284"/>
                </a:cubicBezTo>
                <a:cubicBezTo>
                  <a:pt x="1840" y="277"/>
                  <a:pt x="1846" y="277"/>
                  <a:pt x="1857" y="272"/>
                </a:cubicBezTo>
                <a:cubicBezTo>
                  <a:pt x="1867" y="267"/>
                  <a:pt x="1866" y="257"/>
                  <a:pt x="1860" y="257"/>
                </a:cubicBezTo>
                <a:cubicBezTo>
                  <a:pt x="1854" y="257"/>
                  <a:pt x="1849" y="261"/>
                  <a:pt x="1835" y="260"/>
                </a:cubicBezTo>
                <a:cubicBezTo>
                  <a:pt x="1822" y="259"/>
                  <a:pt x="1825" y="248"/>
                  <a:pt x="1822" y="244"/>
                </a:cubicBezTo>
                <a:cubicBezTo>
                  <a:pt x="1819" y="240"/>
                  <a:pt x="1814" y="231"/>
                  <a:pt x="1814" y="223"/>
                </a:cubicBezTo>
                <a:cubicBezTo>
                  <a:pt x="1813" y="215"/>
                  <a:pt x="1801" y="205"/>
                  <a:pt x="1793" y="198"/>
                </a:cubicBezTo>
                <a:cubicBezTo>
                  <a:pt x="1784" y="190"/>
                  <a:pt x="1779" y="185"/>
                  <a:pt x="1779" y="189"/>
                </a:cubicBezTo>
                <a:cubicBezTo>
                  <a:pt x="1779" y="192"/>
                  <a:pt x="1774" y="188"/>
                  <a:pt x="1762" y="187"/>
                </a:cubicBezTo>
                <a:cubicBezTo>
                  <a:pt x="1750" y="186"/>
                  <a:pt x="1748" y="189"/>
                  <a:pt x="1738" y="188"/>
                </a:cubicBezTo>
                <a:cubicBezTo>
                  <a:pt x="1728" y="187"/>
                  <a:pt x="1739" y="170"/>
                  <a:pt x="1743" y="158"/>
                </a:cubicBezTo>
                <a:cubicBezTo>
                  <a:pt x="1747" y="146"/>
                  <a:pt x="1759" y="153"/>
                  <a:pt x="1768" y="153"/>
                </a:cubicBezTo>
                <a:cubicBezTo>
                  <a:pt x="1777" y="153"/>
                  <a:pt x="1782" y="154"/>
                  <a:pt x="1795" y="157"/>
                </a:cubicBezTo>
                <a:cubicBezTo>
                  <a:pt x="1809" y="161"/>
                  <a:pt x="1803" y="149"/>
                  <a:pt x="1805" y="140"/>
                </a:cubicBezTo>
                <a:cubicBezTo>
                  <a:pt x="1808" y="130"/>
                  <a:pt x="1814" y="135"/>
                  <a:pt x="1821" y="139"/>
                </a:cubicBezTo>
                <a:cubicBezTo>
                  <a:pt x="1829" y="142"/>
                  <a:pt x="1831" y="143"/>
                  <a:pt x="1831" y="135"/>
                </a:cubicBezTo>
                <a:cubicBezTo>
                  <a:pt x="1831" y="128"/>
                  <a:pt x="1838" y="126"/>
                  <a:pt x="1844" y="133"/>
                </a:cubicBezTo>
                <a:cubicBezTo>
                  <a:pt x="1850" y="140"/>
                  <a:pt x="1834" y="154"/>
                  <a:pt x="1834" y="154"/>
                </a:cubicBezTo>
                <a:cubicBezTo>
                  <a:pt x="1834" y="154"/>
                  <a:pt x="1829" y="169"/>
                  <a:pt x="1838" y="174"/>
                </a:cubicBezTo>
                <a:cubicBezTo>
                  <a:pt x="1847" y="179"/>
                  <a:pt x="1866" y="201"/>
                  <a:pt x="1877" y="209"/>
                </a:cubicBezTo>
                <a:cubicBezTo>
                  <a:pt x="1888" y="216"/>
                  <a:pt x="1880" y="196"/>
                  <a:pt x="1880" y="182"/>
                </a:cubicBezTo>
                <a:cubicBezTo>
                  <a:pt x="1880" y="167"/>
                  <a:pt x="1870" y="169"/>
                  <a:pt x="1862" y="156"/>
                </a:cubicBezTo>
                <a:cubicBezTo>
                  <a:pt x="1855" y="142"/>
                  <a:pt x="1860" y="148"/>
                  <a:pt x="1874" y="148"/>
                </a:cubicBezTo>
                <a:cubicBezTo>
                  <a:pt x="1889" y="148"/>
                  <a:pt x="1889" y="143"/>
                  <a:pt x="1893" y="139"/>
                </a:cubicBezTo>
                <a:cubicBezTo>
                  <a:pt x="1896" y="135"/>
                  <a:pt x="1899" y="134"/>
                  <a:pt x="1911" y="134"/>
                </a:cubicBezTo>
                <a:cubicBezTo>
                  <a:pt x="1924" y="134"/>
                  <a:pt x="1916" y="129"/>
                  <a:pt x="1910" y="122"/>
                </a:cubicBezTo>
                <a:cubicBezTo>
                  <a:pt x="1905" y="115"/>
                  <a:pt x="1893" y="117"/>
                  <a:pt x="1897" y="113"/>
                </a:cubicBezTo>
                <a:cubicBezTo>
                  <a:pt x="1901" y="109"/>
                  <a:pt x="1924" y="115"/>
                  <a:pt x="1935" y="120"/>
                </a:cubicBezTo>
                <a:cubicBezTo>
                  <a:pt x="1946" y="124"/>
                  <a:pt x="1943" y="120"/>
                  <a:pt x="1942" y="110"/>
                </a:cubicBezTo>
                <a:cubicBezTo>
                  <a:pt x="1940" y="100"/>
                  <a:pt x="1931" y="108"/>
                  <a:pt x="1904" y="98"/>
                </a:cubicBezTo>
                <a:cubicBezTo>
                  <a:pt x="1877" y="88"/>
                  <a:pt x="1847" y="82"/>
                  <a:pt x="1838" y="82"/>
                </a:cubicBezTo>
                <a:cubicBezTo>
                  <a:pt x="1829" y="82"/>
                  <a:pt x="1835" y="76"/>
                  <a:pt x="1842" y="76"/>
                </a:cubicBezTo>
                <a:cubicBezTo>
                  <a:pt x="1849" y="76"/>
                  <a:pt x="1847" y="70"/>
                  <a:pt x="1841" y="66"/>
                </a:cubicBezTo>
                <a:cubicBezTo>
                  <a:pt x="1834" y="63"/>
                  <a:pt x="1828" y="66"/>
                  <a:pt x="1825" y="73"/>
                </a:cubicBezTo>
                <a:cubicBezTo>
                  <a:pt x="1823" y="81"/>
                  <a:pt x="1833" y="82"/>
                  <a:pt x="1814" y="82"/>
                </a:cubicBezTo>
                <a:cubicBezTo>
                  <a:pt x="1794" y="82"/>
                  <a:pt x="1780" y="82"/>
                  <a:pt x="1757" y="77"/>
                </a:cubicBezTo>
                <a:cubicBezTo>
                  <a:pt x="1734" y="73"/>
                  <a:pt x="1726" y="73"/>
                  <a:pt x="1707" y="72"/>
                </a:cubicBezTo>
                <a:cubicBezTo>
                  <a:pt x="1687" y="72"/>
                  <a:pt x="1689" y="63"/>
                  <a:pt x="1669" y="63"/>
                </a:cubicBezTo>
                <a:cubicBezTo>
                  <a:pt x="1649" y="63"/>
                  <a:pt x="1655" y="56"/>
                  <a:pt x="1647" y="46"/>
                </a:cubicBezTo>
                <a:cubicBezTo>
                  <a:pt x="1639" y="37"/>
                  <a:pt x="1634" y="40"/>
                  <a:pt x="1609" y="40"/>
                </a:cubicBezTo>
                <a:cubicBezTo>
                  <a:pt x="1584" y="40"/>
                  <a:pt x="1597" y="50"/>
                  <a:pt x="1602" y="51"/>
                </a:cubicBezTo>
                <a:cubicBezTo>
                  <a:pt x="1607" y="53"/>
                  <a:pt x="1621" y="57"/>
                  <a:pt x="1630" y="66"/>
                </a:cubicBezTo>
                <a:cubicBezTo>
                  <a:pt x="1639" y="74"/>
                  <a:pt x="1613" y="71"/>
                  <a:pt x="1602" y="72"/>
                </a:cubicBezTo>
                <a:cubicBezTo>
                  <a:pt x="1591" y="72"/>
                  <a:pt x="1592" y="66"/>
                  <a:pt x="1580" y="58"/>
                </a:cubicBezTo>
                <a:cubicBezTo>
                  <a:pt x="1567" y="50"/>
                  <a:pt x="1536" y="55"/>
                  <a:pt x="1518" y="54"/>
                </a:cubicBezTo>
                <a:cubicBezTo>
                  <a:pt x="1500" y="53"/>
                  <a:pt x="1500" y="54"/>
                  <a:pt x="1493" y="41"/>
                </a:cubicBezTo>
                <a:cubicBezTo>
                  <a:pt x="1486" y="29"/>
                  <a:pt x="1472" y="35"/>
                  <a:pt x="1453" y="35"/>
                </a:cubicBezTo>
                <a:cubicBezTo>
                  <a:pt x="1435" y="35"/>
                  <a:pt x="1425" y="26"/>
                  <a:pt x="1415" y="20"/>
                </a:cubicBezTo>
                <a:cubicBezTo>
                  <a:pt x="1406" y="14"/>
                  <a:pt x="1392" y="13"/>
                  <a:pt x="1372" y="10"/>
                </a:cubicBezTo>
                <a:cubicBezTo>
                  <a:pt x="1351" y="7"/>
                  <a:pt x="1362" y="23"/>
                  <a:pt x="1370" y="24"/>
                </a:cubicBezTo>
                <a:cubicBezTo>
                  <a:pt x="1370" y="24"/>
                  <a:pt x="1378" y="27"/>
                  <a:pt x="1387" y="28"/>
                </a:cubicBezTo>
                <a:cubicBezTo>
                  <a:pt x="1395" y="29"/>
                  <a:pt x="1413" y="29"/>
                  <a:pt x="1422" y="40"/>
                </a:cubicBezTo>
                <a:cubicBezTo>
                  <a:pt x="1431" y="51"/>
                  <a:pt x="1394" y="47"/>
                  <a:pt x="1377" y="56"/>
                </a:cubicBezTo>
                <a:cubicBezTo>
                  <a:pt x="1360" y="66"/>
                  <a:pt x="1346" y="61"/>
                  <a:pt x="1335" y="66"/>
                </a:cubicBezTo>
                <a:cubicBezTo>
                  <a:pt x="1323" y="72"/>
                  <a:pt x="1341" y="80"/>
                  <a:pt x="1345" y="91"/>
                </a:cubicBezTo>
                <a:cubicBezTo>
                  <a:pt x="1349" y="102"/>
                  <a:pt x="1345" y="102"/>
                  <a:pt x="1337" y="104"/>
                </a:cubicBezTo>
                <a:cubicBezTo>
                  <a:pt x="1330" y="107"/>
                  <a:pt x="1340" y="93"/>
                  <a:pt x="1336" y="88"/>
                </a:cubicBezTo>
                <a:cubicBezTo>
                  <a:pt x="1333" y="84"/>
                  <a:pt x="1320" y="62"/>
                  <a:pt x="1310" y="56"/>
                </a:cubicBezTo>
                <a:cubicBezTo>
                  <a:pt x="1300" y="49"/>
                  <a:pt x="1302" y="61"/>
                  <a:pt x="1303" y="71"/>
                </a:cubicBezTo>
                <a:cubicBezTo>
                  <a:pt x="1305" y="80"/>
                  <a:pt x="1308" y="80"/>
                  <a:pt x="1310" y="87"/>
                </a:cubicBezTo>
                <a:cubicBezTo>
                  <a:pt x="1313" y="93"/>
                  <a:pt x="1299" y="87"/>
                  <a:pt x="1293" y="82"/>
                </a:cubicBezTo>
                <a:cubicBezTo>
                  <a:pt x="1286" y="77"/>
                  <a:pt x="1264" y="88"/>
                  <a:pt x="1254" y="83"/>
                </a:cubicBezTo>
                <a:cubicBezTo>
                  <a:pt x="1244" y="78"/>
                  <a:pt x="1257" y="80"/>
                  <a:pt x="1257" y="75"/>
                </a:cubicBezTo>
                <a:cubicBezTo>
                  <a:pt x="1257" y="70"/>
                  <a:pt x="1245" y="74"/>
                  <a:pt x="1242" y="66"/>
                </a:cubicBezTo>
                <a:cubicBezTo>
                  <a:pt x="1239" y="59"/>
                  <a:pt x="1263" y="50"/>
                  <a:pt x="1278" y="47"/>
                </a:cubicBezTo>
                <a:cubicBezTo>
                  <a:pt x="1293" y="45"/>
                  <a:pt x="1292" y="45"/>
                  <a:pt x="1292" y="37"/>
                </a:cubicBezTo>
                <a:cubicBezTo>
                  <a:pt x="1292" y="29"/>
                  <a:pt x="1265" y="32"/>
                  <a:pt x="1242" y="43"/>
                </a:cubicBezTo>
                <a:cubicBezTo>
                  <a:pt x="1219" y="54"/>
                  <a:pt x="1225" y="61"/>
                  <a:pt x="1222" y="69"/>
                </a:cubicBezTo>
                <a:cubicBezTo>
                  <a:pt x="1218" y="77"/>
                  <a:pt x="1229" y="77"/>
                  <a:pt x="1234" y="82"/>
                </a:cubicBezTo>
                <a:cubicBezTo>
                  <a:pt x="1240" y="86"/>
                  <a:pt x="1229" y="88"/>
                  <a:pt x="1218" y="91"/>
                </a:cubicBezTo>
                <a:cubicBezTo>
                  <a:pt x="1208" y="94"/>
                  <a:pt x="1206" y="91"/>
                  <a:pt x="1194" y="95"/>
                </a:cubicBezTo>
                <a:cubicBezTo>
                  <a:pt x="1182" y="99"/>
                  <a:pt x="1189" y="104"/>
                  <a:pt x="1179" y="109"/>
                </a:cubicBezTo>
                <a:cubicBezTo>
                  <a:pt x="1169" y="113"/>
                  <a:pt x="1170" y="113"/>
                  <a:pt x="1161" y="116"/>
                </a:cubicBezTo>
                <a:cubicBezTo>
                  <a:pt x="1153" y="120"/>
                  <a:pt x="1163" y="104"/>
                  <a:pt x="1175" y="102"/>
                </a:cubicBezTo>
                <a:cubicBezTo>
                  <a:pt x="1186" y="100"/>
                  <a:pt x="1183" y="93"/>
                  <a:pt x="1180" y="91"/>
                </a:cubicBezTo>
                <a:cubicBezTo>
                  <a:pt x="1176" y="88"/>
                  <a:pt x="1154" y="82"/>
                  <a:pt x="1131" y="75"/>
                </a:cubicBezTo>
                <a:cubicBezTo>
                  <a:pt x="1107" y="68"/>
                  <a:pt x="1069" y="77"/>
                  <a:pt x="1057" y="83"/>
                </a:cubicBezTo>
                <a:cubicBezTo>
                  <a:pt x="1044" y="89"/>
                  <a:pt x="1045" y="93"/>
                  <a:pt x="1043" y="102"/>
                </a:cubicBezTo>
                <a:cubicBezTo>
                  <a:pt x="1042" y="110"/>
                  <a:pt x="1013" y="123"/>
                  <a:pt x="999" y="130"/>
                </a:cubicBezTo>
                <a:cubicBezTo>
                  <a:pt x="984" y="138"/>
                  <a:pt x="997" y="148"/>
                  <a:pt x="1001" y="155"/>
                </a:cubicBezTo>
                <a:cubicBezTo>
                  <a:pt x="1005" y="162"/>
                  <a:pt x="1015" y="158"/>
                  <a:pt x="1027" y="155"/>
                </a:cubicBezTo>
                <a:cubicBezTo>
                  <a:pt x="1038" y="151"/>
                  <a:pt x="1037" y="166"/>
                  <a:pt x="1038" y="171"/>
                </a:cubicBezTo>
                <a:cubicBezTo>
                  <a:pt x="1040" y="176"/>
                  <a:pt x="1047" y="177"/>
                  <a:pt x="1058" y="172"/>
                </a:cubicBezTo>
                <a:cubicBezTo>
                  <a:pt x="1069" y="167"/>
                  <a:pt x="1066" y="155"/>
                  <a:pt x="1066" y="148"/>
                </a:cubicBezTo>
                <a:cubicBezTo>
                  <a:pt x="1066" y="141"/>
                  <a:pt x="1064" y="138"/>
                  <a:pt x="1071" y="129"/>
                </a:cubicBezTo>
                <a:cubicBezTo>
                  <a:pt x="1079" y="120"/>
                  <a:pt x="1085" y="114"/>
                  <a:pt x="1092" y="109"/>
                </a:cubicBezTo>
                <a:cubicBezTo>
                  <a:pt x="1099" y="105"/>
                  <a:pt x="1098" y="113"/>
                  <a:pt x="1088" y="121"/>
                </a:cubicBezTo>
                <a:cubicBezTo>
                  <a:pt x="1078" y="130"/>
                  <a:pt x="1085" y="132"/>
                  <a:pt x="1090" y="142"/>
                </a:cubicBezTo>
                <a:cubicBezTo>
                  <a:pt x="1095" y="152"/>
                  <a:pt x="1105" y="142"/>
                  <a:pt x="1117" y="141"/>
                </a:cubicBezTo>
                <a:cubicBezTo>
                  <a:pt x="1130" y="139"/>
                  <a:pt x="1107" y="151"/>
                  <a:pt x="1097" y="151"/>
                </a:cubicBezTo>
                <a:cubicBezTo>
                  <a:pt x="1088" y="151"/>
                  <a:pt x="1097" y="162"/>
                  <a:pt x="1091" y="162"/>
                </a:cubicBezTo>
                <a:cubicBezTo>
                  <a:pt x="1085" y="162"/>
                  <a:pt x="1085" y="166"/>
                  <a:pt x="1084" y="176"/>
                </a:cubicBezTo>
                <a:cubicBezTo>
                  <a:pt x="1083" y="186"/>
                  <a:pt x="1080" y="183"/>
                  <a:pt x="1073" y="186"/>
                </a:cubicBezTo>
                <a:cubicBezTo>
                  <a:pt x="1066" y="189"/>
                  <a:pt x="1056" y="189"/>
                  <a:pt x="1045" y="187"/>
                </a:cubicBezTo>
                <a:cubicBezTo>
                  <a:pt x="1034" y="184"/>
                  <a:pt x="1035" y="174"/>
                  <a:pt x="1027" y="167"/>
                </a:cubicBezTo>
                <a:cubicBezTo>
                  <a:pt x="1020" y="161"/>
                  <a:pt x="1018" y="171"/>
                  <a:pt x="1018" y="175"/>
                </a:cubicBezTo>
                <a:cubicBezTo>
                  <a:pt x="1018" y="179"/>
                  <a:pt x="1011" y="189"/>
                  <a:pt x="1007" y="189"/>
                </a:cubicBezTo>
                <a:cubicBezTo>
                  <a:pt x="1004" y="189"/>
                  <a:pt x="994" y="199"/>
                  <a:pt x="988" y="207"/>
                </a:cubicBezTo>
                <a:cubicBezTo>
                  <a:pt x="982" y="215"/>
                  <a:pt x="978" y="210"/>
                  <a:pt x="976" y="207"/>
                </a:cubicBezTo>
                <a:cubicBezTo>
                  <a:pt x="974" y="204"/>
                  <a:pt x="980" y="199"/>
                  <a:pt x="977" y="190"/>
                </a:cubicBezTo>
                <a:cubicBezTo>
                  <a:pt x="973" y="182"/>
                  <a:pt x="960" y="175"/>
                  <a:pt x="964" y="156"/>
                </a:cubicBezTo>
                <a:cubicBezTo>
                  <a:pt x="968" y="136"/>
                  <a:pt x="959" y="146"/>
                  <a:pt x="946" y="148"/>
                </a:cubicBezTo>
                <a:cubicBezTo>
                  <a:pt x="932" y="150"/>
                  <a:pt x="928" y="156"/>
                  <a:pt x="927" y="161"/>
                </a:cubicBezTo>
                <a:cubicBezTo>
                  <a:pt x="926" y="166"/>
                  <a:pt x="919" y="176"/>
                  <a:pt x="910" y="185"/>
                </a:cubicBezTo>
                <a:cubicBezTo>
                  <a:pt x="902" y="194"/>
                  <a:pt x="908" y="202"/>
                  <a:pt x="912" y="212"/>
                </a:cubicBezTo>
                <a:cubicBezTo>
                  <a:pt x="916" y="222"/>
                  <a:pt x="927" y="209"/>
                  <a:pt x="931" y="200"/>
                </a:cubicBezTo>
                <a:cubicBezTo>
                  <a:pt x="934" y="192"/>
                  <a:pt x="938" y="188"/>
                  <a:pt x="943" y="192"/>
                </a:cubicBezTo>
                <a:cubicBezTo>
                  <a:pt x="948" y="196"/>
                  <a:pt x="936" y="204"/>
                  <a:pt x="934" y="214"/>
                </a:cubicBezTo>
                <a:cubicBezTo>
                  <a:pt x="932" y="224"/>
                  <a:pt x="937" y="223"/>
                  <a:pt x="949" y="220"/>
                </a:cubicBezTo>
                <a:cubicBezTo>
                  <a:pt x="961" y="216"/>
                  <a:pt x="955" y="214"/>
                  <a:pt x="964" y="218"/>
                </a:cubicBezTo>
                <a:cubicBezTo>
                  <a:pt x="973" y="222"/>
                  <a:pt x="956" y="226"/>
                  <a:pt x="945" y="226"/>
                </a:cubicBezTo>
                <a:cubicBezTo>
                  <a:pt x="934" y="227"/>
                  <a:pt x="938" y="235"/>
                  <a:pt x="947" y="242"/>
                </a:cubicBezTo>
                <a:cubicBezTo>
                  <a:pt x="957" y="248"/>
                  <a:pt x="952" y="258"/>
                  <a:pt x="947" y="259"/>
                </a:cubicBezTo>
                <a:cubicBezTo>
                  <a:pt x="941" y="260"/>
                  <a:pt x="930" y="262"/>
                  <a:pt x="913" y="265"/>
                </a:cubicBezTo>
                <a:cubicBezTo>
                  <a:pt x="896" y="268"/>
                  <a:pt x="911" y="282"/>
                  <a:pt x="908" y="290"/>
                </a:cubicBezTo>
                <a:cubicBezTo>
                  <a:pt x="904" y="297"/>
                  <a:pt x="904" y="314"/>
                  <a:pt x="911" y="315"/>
                </a:cubicBezTo>
                <a:cubicBezTo>
                  <a:pt x="919" y="316"/>
                  <a:pt x="919" y="328"/>
                  <a:pt x="915" y="332"/>
                </a:cubicBezTo>
                <a:cubicBezTo>
                  <a:pt x="910" y="337"/>
                  <a:pt x="910" y="341"/>
                  <a:pt x="899" y="348"/>
                </a:cubicBezTo>
                <a:cubicBezTo>
                  <a:pt x="889" y="356"/>
                  <a:pt x="897" y="363"/>
                  <a:pt x="894" y="373"/>
                </a:cubicBezTo>
                <a:cubicBezTo>
                  <a:pt x="890" y="383"/>
                  <a:pt x="882" y="377"/>
                  <a:pt x="872" y="388"/>
                </a:cubicBezTo>
                <a:cubicBezTo>
                  <a:pt x="862" y="399"/>
                  <a:pt x="857" y="407"/>
                  <a:pt x="850" y="420"/>
                </a:cubicBezTo>
                <a:cubicBezTo>
                  <a:pt x="842" y="433"/>
                  <a:pt x="841" y="433"/>
                  <a:pt x="851" y="449"/>
                </a:cubicBezTo>
                <a:cubicBezTo>
                  <a:pt x="860" y="464"/>
                  <a:pt x="851" y="468"/>
                  <a:pt x="843" y="481"/>
                </a:cubicBezTo>
                <a:cubicBezTo>
                  <a:pt x="835" y="495"/>
                  <a:pt x="846" y="496"/>
                  <a:pt x="849" y="508"/>
                </a:cubicBezTo>
                <a:cubicBezTo>
                  <a:pt x="852" y="519"/>
                  <a:pt x="859" y="517"/>
                  <a:pt x="862" y="529"/>
                </a:cubicBezTo>
                <a:cubicBezTo>
                  <a:pt x="864" y="540"/>
                  <a:pt x="867" y="544"/>
                  <a:pt x="879" y="552"/>
                </a:cubicBezTo>
                <a:cubicBezTo>
                  <a:pt x="891" y="561"/>
                  <a:pt x="903" y="572"/>
                  <a:pt x="909" y="570"/>
                </a:cubicBezTo>
                <a:cubicBezTo>
                  <a:pt x="915" y="567"/>
                  <a:pt x="924" y="561"/>
                  <a:pt x="943" y="561"/>
                </a:cubicBezTo>
                <a:cubicBezTo>
                  <a:pt x="963" y="562"/>
                  <a:pt x="956" y="553"/>
                  <a:pt x="976" y="550"/>
                </a:cubicBezTo>
                <a:cubicBezTo>
                  <a:pt x="996" y="546"/>
                  <a:pt x="985" y="552"/>
                  <a:pt x="988" y="558"/>
                </a:cubicBezTo>
                <a:cubicBezTo>
                  <a:pt x="990" y="564"/>
                  <a:pt x="1001" y="570"/>
                  <a:pt x="1016" y="571"/>
                </a:cubicBezTo>
                <a:cubicBezTo>
                  <a:pt x="1032" y="572"/>
                  <a:pt x="1019" y="590"/>
                  <a:pt x="1018" y="602"/>
                </a:cubicBezTo>
                <a:cubicBezTo>
                  <a:pt x="1017" y="614"/>
                  <a:pt x="1018" y="614"/>
                  <a:pt x="1026" y="624"/>
                </a:cubicBezTo>
                <a:cubicBezTo>
                  <a:pt x="1033" y="634"/>
                  <a:pt x="1043" y="657"/>
                  <a:pt x="1046" y="668"/>
                </a:cubicBezTo>
                <a:cubicBezTo>
                  <a:pt x="1048" y="680"/>
                  <a:pt x="1043" y="694"/>
                  <a:pt x="1037" y="705"/>
                </a:cubicBezTo>
                <a:cubicBezTo>
                  <a:pt x="1030" y="715"/>
                  <a:pt x="1032" y="741"/>
                  <a:pt x="1047" y="759"/>
                </a:cubicBezTo>
                <a:cubicBezTo>
                  <a:pt x="1061" y="778"/>
                  <a:pt x="1053" y="777"/>
                  <a:pt x="1053" y="796"/>
                </a:cubicBezTo>
                <a:cubicBezTo>
                  <a:pt x="1053" y="816"/>
                  <a:pt x="1063" y="812"/>
                  <a:pt x="1070" y="823"/>
                </a:cubicBezTo>
                <a:cubicBezTo>
                  <a:pt x="1078" y="834"/>
                  <a:pt x="1075" y="854"/>
                  <a:pt x="1081" y="865"/>
                </a:cubicBezTo>
                <a:cubicBezTo>
                  <a:pt x="1088" y="876"/>
                  <a:pt x="1100" y="866"/>
                  <a:pt x="1113" y="861"/>
                </a:cubicBezTo>
                <a:cubicBezTo>
                  <a:pt x="1127" y="856"/>
                  <a:pt x="1133" y="858"/>
                  <a:pt x="1149" y="846"/>
                </a:cubicBezTo>
                <a:cubicBezTo>
                  <a:pt x="1165" y="834"/>
                  <a:pt x="1177" y="811"/>
                  <a:pt x="1177" y="804"/>
                </a:cubicBezTo>
                <a:cubicBezTo>
                  <a:pt x="1177" y="797"/>
                  <a:pt x="1182" y="795"/>
                  <a:pt x="1191" y="791"/>
                </a:cubicBezTo>
                <a:cubicBezTo>
                  <a:pt x="1199" y="788"/>
                  <a:pt x="1197" y="766"/>
                  <a:pt x="1197" y="760"/>
                </a:cubicBezTo>
                <a:cubicBezTo>
                  <a:pt x="1196" y="754"/>
                  <a:pt x="1198" y="749"/>
                  <a:pt x="1202" y="746"/>
                </a:cubicBezTo>
                <a:cubicBezTo>
                  <a:pt x="1205" y="742"/>
                  <a:pt x="1226" y="722"/>
                  <a:pt x="1234" y="714"/>
                </a:cubicBezTo>
                <a:cubicBezTo>
                  <a:pt x="1241" y="705"/>
                  <a:pt x="1234" y="694"/>
                  <a:pt x="1233" y="680"/>
                </a:cubicBezTo>
                <a:cubicBezTo>
                  <a:pt x="1231" y="667"/>
                  <a:pt x="1226" y="662"/>
                  <a:pt x="1226" y="646"/>
                </a:cubicBezTo>
                <a:cubicBezTo>
                  <a:pt x="1226" y="630"/>
                  <a:pt x="1221" y="631"/>
                  <a:pt x="1249" y="605"/>
                </a:cubicBezTo>
                <a:cubicBezTo>
                  <a:pt x="1277" y="579"/>
                  <a:pt x="1303" y="538"/>
                  <a:pt x="1305" y="529"/>
                </a:cubicBezTo>
                <a:cubicBezTo>
                  <a:pt x="1308" y="519"/>
                  <a:pt x="1307" y="512"/>
                  <a:pt x="1305" y="505"/>
                </a:cubicBezTo>
                <a:cubicBezTo>
                  <a:pt x="1303" y="498"/>
                  <a:pt x="1267" y="512"/>
                  <a:pt x="1259" y="512"/>
                </a:cubicBezTo>
                <a:cubicBezTo>
                  <a:pt x="1250" y="512"/>
                  <a:pt x="1235" y="493"/>
                  <a:pt x="1234" y="487"/>
                </a:cubicBezTo>
                <a:cubicBezTo>
                  <a:pt x="1232" y="480"/>
                  <a:pt x="1219" y="473"/>
                  <a:pt x="1208" y="463"/>
                </a:cubicBezTo>
                <a:cubicBezTo>
                  <a:pt x="1197" y="453"/>
                  <a:pt x="1206" y="439"/>
                  <a:pt x="1197" y="428"/>
                </a:cubicBezTo>
                <a:cubicBezTo>
                  <a:pt x="1189" y="417"/>
                  <a:pt x="1185" y="401"/>
                  <a:pt x="1183" y="391"/>
                </a:cubicBezTo>
                <a:cubicBezTo>
                  <a:pt x="1181" y="382"/>
                  <a:pt x="1196" y="398"/>
                  <a:pt x="1207" y="411"/>
                </a:cubicBezTo>
                <a:cubicBezTo>
                  <a:pt x="1218" y="423"/>
                  <a:pt x="1232" y="447"/>
                  <a:pt x="1236" y="455"/>
                </a:cubicBezTo>
                <a:cubicBezTo>
                  <a:pt x="1240" y="464"/>
                  <a:pt x="1244" y="476"/>
                  <a:pt x="1245" y="487"/>
                </a:cubicBezTo>
                <a:cubicBezTo>
                  <a:pt x="1245" y="497"/>
                  <a:pt x="1252" y="498"/>
                  <a:pt x="1262" y="497"/>
                </a:cubicBezTo>
                <a:cubicBezTo>
                  <a:pt x="1272" y="497"/>
                  <a:pt x="1308" y="478"/>
                  <a:pt x="1320" y="472"/>
                </a:cubicBezTo>
                <a:cubicBezTo>
                  <a:pt x="1333" y="466"/>
                  <a:pt x="1348" y="449"/>
                  <a:pt x="1354" y="432"/>
                </a:cubicBezTo>
                <a:cubicBezTo>
                  <a:pt x="1360" y="415"/>
                  <a:pt x="1341" y="417"/>
                  <a:pt x="1333" y="409"/>
                </a:cubicBezTo>
                <a:cubicBezTo>
                  <a:pt x="1325" y="401"/>
                  <a:pt x="1325" y="409"/>
                  <a:pt x="1314" y="412"/>
                </a:cubicBezTo>
                <a:cubicBezTo>
                  <a:pt x="1304" y="414"/>
                  <a:pt x="1296" y="401"/>
                  <a:pt x="1280" y="386"/>
                </a:cubicBezTo>
                <a:cubicBezTo>
                  <a:pt x="1264" y="370"/>
                  <a:pt x="1274" y="375"/>
                  <a:pt x="1277" y="372"/>
                </a:cubicBezTo>
                <a:cubicBezTo>
                  <a:pt x="1281" y="369"/>
                  <a:pt x="1297" y="380"/>
                  <a:pt x="1306" y="391"/>
                </a:cubicBezTo>
                <a:cubicBezTo>
                  <a:pt x="1315" y="401"/>
                  <a:pt x="1317" y="397"/>
                  <a:pt x="1328" y="397"/>
                </a:cubicBezTo>
                <a:cubicBezTo>
                  <a:pt x="1339" y="397"/>
                  <a:pt x="1341" y="402"/>
                  <a:pt x="1356" y="407"/>
                </a:cubicBezTo>
                <a:cubicBezTo>
                  <a:pt x="1370" y="411"/>
                  <a:pt x="1378" y="405"/>
                  <a:pt x="1390" y="406"/>
                </a:cubicBezTo>
                <a:cubicBezTo>
                  <a:pt x="1402" y="407"/>
                  <a:pt x="1400" y="413"/>
                  <a:pt x="1409" y="427"/>
                </a:cubicBezTo>
                <a:cubicBezTo>
                  <a:pt x="1417" y="440"/>
                  <a:pt x="1414" y="436"/>
                  <a:pt x="1432" y="438"/>
                </a:cubicBezTo>
                <a:cubicBezTo>
                  <a:pt x="1451" y="439"/>
                  <a:pt x="1437" y="438"/>
                  <a:pt x="1437" y="449"/>
                </a:cubicBezTo>
                <a:cubicBezTo>
                  <a:pt x="1437" y="461"/>
                  <a:pt x="1439" y="465"/>
                  <a:pt x="1450" y="480"/>
                </a:cubicBezTo>
                <a:cubicBezTo>
                  <a:pt x="1461" y="494"/>
                  <a:pt x="1465" y="521"/>
                  <a:pt x="1468" y="535"/>
                </a:cubicBezTo>
                <a:cubicBezTo>
                  <a:pt x="1472" y="548"/>
                  <a:pt x="1479" y="535"/>
                  <a:pt x="1490" y="535"/>
                </a:cubicBezTo>
                <a:cubicBezTo>
                  <a:pt x="1500" y="535"/>
                  <a:pt x="1490" y="544"/>
                  <a:pt x="1499" y="557"/>
                </a:cubicBezTo>
                <a:cubicBezTo>
                  <a:pt x="1507" y="571"/>
                  <a:pt x="1513" y="553"/>
                  <a:pt x="1513" y="548"/>
                </a:cubicBezTo>
                <a:cubicBezTo>
                  <a:pt x="1513" y="543"/>
                  <a:pt x="1508" y="530"/>
                  <a:pt x="1503" y="526"/>
                </a:cubicBezTo>
                <a:cubicBezTo>
                  <a:pt x="1498" y="522"/>
                  <a:pt x="1491" y="523"/>
                  <a:pt x="1497" y="516"/>
                </a:cubicBezTo>
                <a:cubicBezTo>
                  <a:pt x="1503" y="509"/>
                  <a:pt x="1498" y="503"/>
                  <a:pt x="1498" y="493"/>
                </a:cubicBezTo>
                <a:cubicBezTo>
                  <a:pt x="1498" y="484"/>
                  <a:pt x="1499" y="477"/>
                  <a:pt x="1503" y="473"/>
                </a:cubicBezTo>
                <a:cubicBezTo>
                  <a:pt x="1507" y="469"/>
                  <a:pt x="1522" y="454"/>
                  <a:pt x="1532" y="443"/>
                </a:cubicBezTo>
                <a:cubicBezTo>
                  <a:pt x="1541" y="432"/>
                  <a:pt x="1548" y="430"/>
                  <a:pt x="1561" y="431"/>
                </a:cubicBezTo>
                <a:cubicBezTo>
                  <a:pt x="1574" y="432"/>
                  <a:pt x="1564" y="433"/>
                  <a:pt x="1571" y="444"/>
                </a:cubicBezTo>
                <a:cubicBezTo>
                  <a:pt x="1579" y="454"/>
                  <a:pt x="1580" y="468"/>
                  <a:pt x="1589" y="478"/>
                </a:cubicBezTo>
                <a:cubicBezTo>
                  <a:pt x="1597" y="488"/>
                  <a:pt x="1598" y="476"/>
                  <a:pt x="1605" y="473"/>
                </a:cubicBezTo>
                <a:cubicBezTo>
                  <a:pt x="1612" y="470"/>
                  <a:pt x="1607" y="483"/>
                  <a:pt x="1612" y="493"/>
                </a:cubicBezTo>
                <a:cubicBezTo>
                  <a:pt x="1617" y="503"/>
                  <a:pt x="1614" y="517"/>
                  <a:pt x="1614" y="526"/>
                </a:cubicBezTo>
                <a:cubicBezTo>
                  <a:pt x="1614" y="535"/>
                  <a:pt x="1625" y="545"/>
                  <a:pt x="1632" y="553"/>
                </a:cubicBezTo>
                <a:cubicBezTo>
                  <a:pt x="1639" y="561"/>
                  <a:pt x="1636" y="566"/>
                  <a:pt x="1632" y="569"/>
                </a:cubicBezTo>
                <a:cubicBezTo>
                  <a:pt x="1628" y="572"/>
                  <a:pt x="1619" y="561"/>
                  <a:pt x="1612" y="554"/>
                </a:cubicBezTo>
                <a:cubicBezTo>
                  <a:pt x="1606" y="547"/>
                  <a:pt x="1596" y="551"/>
                  <a:pt x="1602" y="559"/>
                </a:cubicBezTo>
                <a:cubicBezTo>
                  <a:pt x="1609" y="566"/>
                  <a:pt x="1613" y="580"/>
                  <a:pt x="1621" y="594"/>
                </a:cubicBezTo>
                <a:cubicBezTo>
                  <a:pt x="1628" y="609"/>
                  <a:pt x="1644" y="625"/>
                  <a:pt x="1655" y="641"/>
                </a:cubicBezTo>
                <a:cubicBezTo>
                  <a:pt x="1666" y="656"/>
                  <a:pt x="1702" y="662"/>
                  <a:pt x="1715" y="662"/>
                </a:cubicBezTo>
                <a:cubicBezTo>
                  <a:pt x="1729" y="662"/>
                  <a:pt x="1756" y="674"/>
                  <a:pt x="1769" y="676"/>
                </a:cubicBezTo>
                <a:close/>
                <a:moveTo>
                  <a:pt x="1185" y="349"/>
                </a:moveTo>
                <a:cubicBezTo>
                  <a:pt x="1180" y="359"/>
                  <a:pt x="1177" y="366"/>
                  <a:pt x="1170" y="364"/>
                </a:cubicBezTo>
                <a:cubicBezTo>
                  <a:pt x="1162" y="361"/>
                  <a:pt x="1137" y="362"/>
                  <a:pt x="1124" y="358"/>
                </a:cubicBezTo>
                <a:cubicBezTo>
                  <a:pt x="1112" y="354"/>
                  <a:pt x="1093" y="346"/>
                  <a:pt x="1090" y="355"/>
                </a:cubicBezTo>
                <a:cubicBezTo>
                  <a:pt x="1086" y="364"/>
                  <a:pt x="1098" y="372"/>
                  <a:pt x="1077" y="364"/>
                </a:cubicBezTo>
                <a:cubicBezTo>
                  <a:pt x="1056" y="357"/>
                  <a:pt x="1033" y="348"/>
                  <a:pt x="1031" y="341"/>
                </a:cubicBezTo>
                <a:cubicBezTo>
                  <a:pt x="1028" y="334"/>
                  <a:pt x="1039" y="316"/>
                  <a:pt x="1024" y="316"/>
                </a:cubicBezTo>
                <a:cubicBezTo>
                  <a:pt x="1009" y="316"/>
                  <a:pt x="988" y="315"/>
                  <a:pt x="981" y="320"/>
                </a:cubicBezTo>
                <a:cubicBezTo>
                  <a:pt x="974" y="325"/>
                  <a:pt x="948" y="334"/>
                  <a:pt x="940" y="332"/>
                </a:cubicBezTo>
                <a:cubicBezTo>
                  <a:pt x="932" y="329"/>
                  <a:pt x="920" y="327"/>
                  <a:pt x="934" y="321"/>
                </a:cubicBezTo>
                <a:cubicBezTo>
                  <a:pt x="947" y="315"/>
                  <a:pt x="963" y="318"/>
                  <a:pt x="965" y="310"/>
                </a:cubicBezTo>
                <a:cubicBezTo>
                  <a:pt x="967" y="301"/>
                  <a:pt x="953" y="300"/>
                  <a:pt x="967" y="292"/>
                </a:cubicBezTo>
                <a:cubicBezTo>
                  <a:pt x="980" y="284"/>
                  <a:pt x="975" y="278"/>
                  <a:pt x="984" y="274"/>
                </a:cubicBezTo>
                <a:cubicBezTo>
                  <a:pt x="994" y="269"/>
                  <a:pt x="1006" y="270"/>
                  <a:pt x="1013" y="268"/>
                </a:cubicBezTo>
                <a:cubicBezTo>
                  <a:pt x="1020" y="265"/>
                  <a:pt x="1011" y="263"/>
                  <a:pt x="1024" y="270"/>
                </a:cubicBezTo>
                <a:cubicBezTo>
                  <a:pt x="1037" y="278"/>
                  <a:pt x="1046" y="292"/>
                  <a:pt x="1053" y="293"/>
                </a:cubicBezTo>
                <a:cubicBezTo>
                  <a:pt x="1059" y="294"/>
                  <a:pt x="1064" y="299"/>
                  <a:pt x="1059" y="302"/>
                </a:cubicBezTo>
                <a:cubicBezTo>
                  <a:pt x="1055" y="306"/>
                  <a:pt x="1048" y="308"/>
                  <a:pt x="1046" y="308"/>
                </a:cubicBezTo>
                <a:cubicBezTo>
                  <a:pt x="1043" y="308"/>
                  <a:pt x="1042" y="315"/>
                  <a:pt x="1044" y="316"/>
                </a:cubicBezTo>
                <a:cubicBezTo>
                  <a:pt x="1047" y="316"/>
                  <a:pt x="1053" y="327"/>
                  <a:pt x="1057" y="324"/>
                </a:cubicBezTo>
                <a:cubicBezTo>
                  <a:pt x="1061" y="321"/>
                  <a:pt x="1057" y="316"/>
                  <a:pt x="1064" y="313"/>
                </a:cubicBezTo>
                <a:cubicBezTo>
                  <a:pt x="1072" y="311"/>
                  <a:pt x="1080" y="307"/>
                  <a:pt x="1076" y="302"/>
                </a:cubicBezTo>
                <a:cubicBezTo>
                  <a:pt x="1073" y="297"/>
                  <a:pt x="1069" y="291"/>
                  <a:pt x="1076" y="295"/>
                </a:cubicBezTo>
                <a:cubicBezTo>
                  <a:pt x="1083" y="298"/>
                  <a:pt x="1089" y="296"/>
                  <a:pt x="1081" y="289"/>
                </a:cubicBezTo>
                <a:cubicBezTo>
                  <a:pt x="1074" y="281"/>
                  <a:pt x="1071" y="281"/>
                  <a:pt x="1062" y="274"/>
                </a:cubicBezTo>
                <a:cubicBezTo>
                  <a:pt x="1053" y="268"/>
                  <a:pt x="1043" y="264"/>
                  <a:pt x="1043" y="259"/>
                </a:cubicBezTo>
                <a:cubicBezTo>
                  <a:pt x="1043" y="254"/>
                  <a:pt x="1037" y="245"/>
                  <a:pt x="1046" y="248"/>
                </a:cubicBezTo>
                <a:cubicBezTo>
                  <a:pt x="1055" y="252"/>
                  <a:pt x="1087" y="269"/>
                  <a:pt x="1087" y="276"/>
                </a:cubicBezTo>
                <a:cubicBezTo>
                  <a:pt x="1087" y="283"/>
                  <a:pt x="1096" y="295"/>
                  <a:pt x="1088" y="300"/>
                </a:cubicBezTo>
                <a:cubicBezTo>
                  <a:pt x="1080" y="306"/>
                  <a:pt x="1096" y="308"/>
                  <a:pt x="1099" y="311"/>
                </a:cubicBezTo>
                <a:cubicBezTo>
                  <a:pt x="1102" y="315"/>
                  <a:pt x="1101" y="324"/>
                  <a:pt x="1110" y="322"/>
                </a:cubicBezTo>
                <a:cubicBezTo>
                  <a:pt x="1119" y="321"/>
                  <a:pt x="1126" y="322"/>
                  <a:pt x="1121" y="312"/>
                </a:cubicBezTo>
                <a:cubicBezTo>
                  <a:pt x="1116" y="303"/>
                  <a:pt x="1107" y="299"/>
                  <a:pt x="1116" y="295"/>
                </a:cubicBezTo>
                <a:cubicBezTo>
                  <a:pt x="1124" y="292"/>
                  <a:pt x="1126" y="288"/>
                  <a:pt x="1128" y="302"/>
                </a:cubicBezTo>
                <a:cubicBezTo>
                  <a:pt x="1131" y="316"/>
                  <a:pt x="1128" y="322"/>
                  <a:pt x="1148" y="322"/>
                </a:cubicBezTo>
                <a:cubicBezTo>
                  <a:pt x="1168" y="323"/>
                  <a:pt x="1181" y="317"/>
                  <a:pt x="1184" y="323"/>
                </a:cubicBezTo>
                <a:cubicBezTo>
                  <a:pt x="1186" y="329"/>
                  <a:pt x="1190" y="339"/>
                  <a:pt x="1185" y="349"/>
                </a:cubicBezTo>
                <a:close/>
                <a:moveTo>
                  <a:pt x="1218" y="286"/>
                </a:moveTo>
                <a:cubicBezTo>
                  <a:pt x="1204" y="285"/>
                  <a:pt x="1181" y="281"/>
                  <a:pt x="1170" y="281"/>
                </a:cubicBezTo>
                <a:cubicBezTo>
                  <a:pt x="1160" y="281"/>
                  <a:pt x="1155" y="283"/>
                  <a:pt x="1155" y="283"/>
                </a:cubicBezTo>
                <a:cubicBezTo>
                  <a:pt x="1146" y="281"/>
                  <a:pt x="1124" y="287"/>
                  <a:pt x="1135" y="273"/>
                </a:cubicBezTo>
                <a:cubicBezTo>
                  <a:pt x="1146" y="258"/>
                  <a:pt x="1139" y="240"/>
                  <a:pt x="1153" y="245"/>
                </a:cubicBezTo>
                <a:cubicBezTo>
                  <a:pt x="1166" y="250"/>
                  <a:pt x="1167" y="269"/>
                  <a:pt x="1176" y="258"/>
                </a:cubicBezTo>
                <a:cubicBezTo>
                  <a:pt x="1184" y="246"/>
                  <a:pt x="1193" y="232"/>
                  <a:pt x="1196" y="242"/>
                </a:cubicBezTo>
                <a:cubicBezTo>
                  <a:pt x="1198" y="251"/>
                  <a:pt x="1184" y="258"/>
                  <a:pt x="1202" y="266"/>
                </a:cubicBezTo>
                <a:cubicBezTo>
                  <a:pt x="1219" y="274"/>
                  <a:pt x="1231" y="287"/>
                  <a:pt x="1218" y="286"/>
                </a:cubicBezTo>
                <a:close/>
                <a:moveTo>
                  <a:pt x="1298" y="317"/>
                </a:moveTo>
                <a:cubicBezTo>
                  <a:pt x="1286" y="317"/>
                  <a:pt x="1271" y="315"/>
                  <a:pt x="1271" y="308"/>
                </a:cubicBezTo>
                <a:cubicBezTo>
                  <a:pt x="1271" y="301"/>
                  <a:pt x="1271" y="292"/>
                  <a:pt x="1271" y="292"/>
                </a:cubicBezTo>
                <a:cubicBezTo>
                  <a:pt x="1264" y="276"/>
                  <a:pt x="1255" y="273"/>
                  <a:pt x="1255" y="262"/>
                </a:cubicBezTo>
                <a:cubicBezTo>
                  <a:pt x="1255" y="251"/>
                  <a:pt x="1262" y="242"/>
                  <a:pt x="1276" y="242"/>
                </a:cubicBezTo>
                <a:cubicBezTo>
                  <a:pt x="1289" y="242"/>
                  <a:pt x="1296" y="240"/>
                  <a:pt x="1286" y="252"/>
                </a:cubicBezTo>
                <a:cubicBezTo>
                  <a:pt x="1276" y="263"/>
                  <a:pt x="1266" y="264"/>
                  <a:pt x="1280" y="283"/>
                </a:cubicBezTo>
                <a:cubicBezTo>
                  <a:pt x="1293" y="301"/>
                  <a:pt x="1311" y="317"/>
                  <a:pt x="1298" y="317"/>
                </a:cubicBezTo>
                <a:close/>
                <a:moveTo>
                  <a:pt x="1756" y="431"/>
                </a:moveTo>
                <a:cubicBezTo>
                  <a:pt x="1762" y="433"/>
                  <a:pt x="1764" y="405"/>
                  <a:pt x="1752" y="409"/>
                </a:cubicBezTo>
                <a:cubicBezTo>
                  <a:pt x="1739" y="413"/>
                  <a:pt x="1748" y="429"/>
                  <a:pt x="1756" y="431"/>
                </a:cubicBezTo>
                <a:close/>
                <a:moveTo>
                  <a:pt x="1773" y="511"/>
                </a:moveTo>
                <a:cubicBezTo>
                  <a:pt x="1778" y="515"/>
                  <a:pt x="1779" y="522"/>
                  <a:pt x="1778" y="532"/>
                </a:cubicBezTo>
                <a:cubicBezTo>
                  <a:pt x="1777" y="543"/>
                  <a:pt x="1768" y="542"/>
                  <a:pt x="1784" y="548"/>
                </a:cubicBezTo>
                <a:cubicBezTo>
                  <a:pt x="1800" y="555"/>
                  <a:pt x="1819" y="566"/>
                  <a:pt x="1814" y="545"/>
                </a:cubicBezTo>
                <a:cubicBezTo>
                  <a:pt x="1809" y="525"/>
                  <a:pt x="1813" y="522"/>
                  <a:pt x="1796" y="506"/>
                </a:cubicBezTo>
                <a:cubicBezTo>
                  <a:pt x="1779" y="490"/>
                  <a:pt x="1778" y="500"/>
                  <a:pt x="1776" y="487"/>
                </a:cubicBezTo>
                <a:cubicBezTo>
                  <a:pt x="1774" y="474"/>
                  <a:pt x="1770" y="449"/>
                  <a:pt x="1763" y="458"/>
                </a:cubicBezTo>
                <a:cubicBezTo>
                  <a:pt x="1757" y="467"/>
                  <a:pt x="1753" y="470"/>
                  <a:pt x="1759" y="484"/>
                </a:cubicBezTo>
                <a:cubicBezTo>
                  <a:pt x="1766" y="498"/>
                  <a:pt x="1767" y="508"/>
                  <a:pt x="1773" y="511"/>
                </a:cubicBezTo>
                <a:close/>
                <a:moveTo>
                  <a:pt x="1737" y="545"/>
                </a:moveTo>
                <a:cubicBezTo>
                  <a:pt x="1731" y="552"/>
                  <a:pt x="1720" y="568"/>
                  <a:pt x="1712" y="574"/>
                </a:cubicBezTo>
                <a:cubicBezTo>
                  <a:pt x="1704" y="580"/>
                  <a:pt x="1691" y="572"/>
                  <a:pt x="1692" y="585"/>
                </a:cubicBezTo>
                <a:cubicBezTo>
                  <a:pt x="1693" y="598"/>
                  <a:pt x="1694" y="604"/>
                  <a:pt x="1695" y="614"/>
                </a:cubicBezTo>
                <a:cubicBezTo>
                  <a:pt x="1696" y="623"/>
                  <a:pt x="1698" y="629"/>
                  <a:pt x="1712" y="629"/>
                </a:cubicBezTo>
                <a:cubicBezTo>
                  <a:pt x="1726" y="629"/>
                  <a:pt x="1733" y="633"/>
                  <a:pt x="1738" y="632"/>
                </a:cubicBezTo>
                <a:cubicBezTo>
                  <a:pt x="1742" y="630"/>
                  <a:pt x="1741" y="621"/>
                  <a:pt x="1747" y="610"/>
                </a:cubicBezTo>
                <a:cubicBezTo>
                  <a:pt x="1753" y="598"/>
                  <a:pt x="1762" y="601"/>
                  <a:pt x="1758" y="593"/>
                </a:cubicBezTo>
                <a:cubicBezTo>
                  <a:pt x="1755" y="584"/>
                  <a:pt x="1755" y="586"/>
                  <a:pt x="1755" y="578"/>
                </a:cubicBezTo>
                <a:cubicBezTo>
                  <a:pt x="1755" y="569"/>
                  <a:pt x="1759" y="575"/>
                  <a:pt x="1757" y="561"/>
                </a:cubicBezTo>
                <a:cubicBezTo>
                  <a:pt x="1754" y="546"/>
                  <a:pt x="1743" y="536"/>
                  <a:pt x="1737" y="545"/>
                </a:cubicBezTo>
                <a:close/>
                <a:moveTo>
                  <a:pt x="1936" y="632"/>
                </a:moveTo>
                <a:cubicBezTo>
                  <a:pt x="1924" y="619"/>
                  <a:pt x="1903" y="610"/>
                  <a:pt x="1895" y="611"/>
                </a:cubicBezTo>
                <a:cubicBezTo>
                  <a:pt x="1886" y="612"/>
                  <a:pt x="1879" y="625"/>
                  <a:pt x="1874" y="620"/>
                </a:cubicBezTo>
                <a:cubicBezTo>
                  <a:pt x="1869" y="615"/>
                  <a:pt x="1855" y="593"/>
                  <a:pt x="1847" y="599"/>
                </a:cubicBezTo>
                <a:cubicBezTo>
                  <a:pt x="1840" y="606"/>
                  <a:pt x="1848" y="614"/>
                  <a:pt x="1839" y="614"/>
                </a:cubicBezTo>
                <a:cubicBezTo>
                  <a:pt x="1829" y="614"/>
                  <a:pt x="1827" y="625"/>
                  <a:pt x="1825" y="610"/>
                </a:cubicBezTo>
                <a:cubicBezTo>
                  <a:pt x="1823" y="595"/>
                  <a:pt x="1815" y="587"/>
                  <a:pt x="1813" y="598"/>
                </a:cubicBezTo>
                <a:cubicBezTo>
                  <a:pt x="1811" y="610"/>
                  <a:pt x="1810" y="617"/>
                  <a:pt x="1806" y="609"/>
                </a:cubicBezTo>
                <a:cubicBezTo>
                  <a:pt x="1801" y="600"/>
                  <a:pt x="1798" y="606"/>
                  <a:pt x="1798" y="597"/>
                </a:cubicBezTo>
                <a:cubicBezTo>
                  <a:pt x="1798" y="589"/>
                  <a:pt x="1779" y="580"/>
                  <a:pt x="1772" y="589"/>
                </a:cubicBezTo>
                <a:cubicBezTo>
                  <a:pt x="1767" y="595"/>
                  <a:pt x="1765" y="596"/>
                  <a:pt x="1763" y="609"/>
                </a:cubicBezTo>
                <a:cubicBezTo>
                  <a:pt x="1761" y="622"/>
                  <a:pt x="1757" y="643"/>
                  <a:pt x="1767" y="637"/>
                </a:cubicBezTo>
                <a:cubicBezTo>
                  <a:pt x="1777" y="632"/>
                  <a:pt x="1779" y="636"/>
                  <a:pt x="1784" y="630"/>
                </a:cubicBezTo>
                <a:cubicBezTo>
                  <a:pt x="1789" y="623"/>
                  <a:pt x="1794" y="619"/>
                  <a:pt x="1803" y="623"/>
                </a:cubicBezTo>
                <a:cubicBezTo>
                  <a:pt x="1811" y="627"/>
                  <a:pt x="1808" y="627"/>
                  <a:pt x="1823" y="625"/>
                </a:cubicBezTo>
                <a:cubicBezTo>
                  <a:pt x="1838" y="623"/>
                  <a:pt x="1845" y="623"/>
                  <a:pt x="1856" y="630"/>
                </a:cubicBezTo>
                <a:cubicBezTo>
                  <a:pt x="1866" y="636"/>
                  <a:pt x="1887" y="632"/>
                  <a:pt x="1887" y="639"/>
                </a:cubicBezTo>
                <a:cubicBezTo>
                  <a:pt x="1887" y="646"/>
                  <a:pt x="1865" y="650"/>
                  <a:pt x="1887" y="657"/>
                </a:cubicBezTo>
                <a:cubicBezTo>
                  <a:pt x="1909" y="664"/>
                  <a:pt x="1914" y="679"/>
                  <a:pt x="1920" y="671"/>
                </a:cubicBezTo>
                <a:cubicBezTo>
                  <a:pt x="1927" y="664"/>
                  <a:pt x="1936" y="653"/>
                  <a:pt x="1943" y="661"/>
                </a:cubicBezTo>
                <a:cubicBezTo>
                  <a:pt x="1949" y="668"/>
                  <a:pt x="1975" y="689"/>
                  <a:pt x="1970" y="678"/>
                </a:cubicBezTo>
                <a:cubicBezTo>
                  <a:pt x="1966" y="667"/>
                  <a:pt x="1967" y="656"/>
                  <a:pt x="1982" y="644"/>
                </a:cubicBezTo>
                <a:cubicBezTo>
                  <a:pt x="1997" y="632"/>
                  <a:pt x="1993" y="626"/>
                  <a:pt x="1986" y="626"/>
                </a:cubicBezTo>
                <a:cubicBezTo>
                  <a:pt x="1980" y="626"/>
                  <a:pt x="1980" y="634"/>
                  <a:pt x="1965" y="636"/>
                </a:cubicBezTo>
                <a:cubicBezTo>
                  <a:pt x="1949" y="638"/>
                  <a:pt x="1949" y="646"/>
                  <a:pt x="1936" y="632"/>
                </a:cubicBezTo>
                <a:close/>
                <a:moveTo>
                  <a:pt x="1943" y="755"/>
                </a:moveTo>
                <a:cubicBezTo>
                  <a:pt x="1934" y="733"/>
                  <a:pt x="1934" y="716"/>
                  <a:pt x="1930" y="706"/>
                </a:cubicBezTo>
                <a:cubicBezTo>
                  <a:pt x="1925" y="697"/>
                  <a:pt x="1929" y="685"/>
                  <a:pt x="1914" y="685"/>
                </a:cubicBezTo>
                <a:cubicBezTo>
                  <a:pt x="1909" y="685"/>
                  <a:pt x="1909" y="689"/>
                  <a:pt x="1904" y="702"/>
                </a:cubicBezTo>
                <a:cubicBezTo>
                  <a:pt x="1899" y="714"/>
                  <a:pt x="1905" y="737"/>
                  <a:pt x="1893" y="734"/>
                </a:cubicBezTo>
                <a:cubicBezTo>
                  <a:pt x="1880" y="731"/>
                  <a:pt x="1875" y="725"/>
                  <a:pt x="1872" y="713"/>
                </a:cubicBezTo>
                <a:cubicBezTo>
                  <a:pt x="1869" y="701"/>
                  <a:pt x="1876" y="689"/>
                  <a:pt x="1866" y="689"/>
                </a:cubicBezTo>
                <a:cubicBezTo>
                  <a:pt x="1857" y="689"/>
                  <a:pt x="1830" y="683"/>
                  <a:pt x="1824" y="693"/>
                </a:cubicBezTo>
                <a:cubicBezTo>
                  <a:pt x="1817" y="703"/>
                  <a:pt x="1826" y="707"/>
                  <a:pt x="1811" y="707"/>
                </a:cubicBezTo>
                <a:cubicBezTo>
                  <a:pt x="1797" y="707"/>
                  <a:pt x="1792" y="707"/>
                  <a:pt x="1784" y="717"/>
                </a:cubicBezTo>
                <a:cubicBezTo>
                  <a:pt x="1776" y="726"/>
                  <a:pt x="1766" y="753"/>
                  <a:pt x="1725" y="755"/>
                </a:cubicBezTo>
                <a:cubicBezTo>
                  <a:pt x="1685" y="756"/>
                  <a:pt x="1705" y="778"/>
                  <a:pt x="1705" y="802"/>
                </a:cubicBezTo>
                <a:cubicBezTo>
                  <a:pt x="1705" y="825"/>
                  <a:pt x="1684" y="840"/>
                  <a:pt x="1693" y="848"/>
                </a:cubicBezTo>
                <a:cubicBezTo>
                  <a:pt x="1703" y="857"/>
                  <a:pt x="1690" y="868"/>
                  <a:pt x="1710" y="861"/>
                </a:cubicBezTo>
                <a:cubicBezTo>
                  <a:pt x="1730" y="855"/>
                  <a:pt x="1748" y="853"/>
                  <a:pt x="1779" y="848"/>
                </a:cubicBezTo>
                <a:cubicBezTo>
                  <a:pt x="1810" y="843"/>
                  <a:pt x="1825" y="842"/>
                  <a:pt x="1826" y="857"/>
                </a:cubicBezTo>
                <a:cubicBezTo>
                  <a:pt x="1827" y="872"/>
                  <a:pt x="1822" y="861"/>
                  <a:pt x="1834" y="864"/>
                </a:cubicBezTo>
                <a:cubicBezTo>
                  <a:pt x="1846" y="867"/>
                  <a:pt x="1833" y="887"/>
                  <a:pt x="1847" y="889"/>
                </a:cubicBezTo>
                <a:cubicBezTo>
                  <a:pt x="1862" y="891"/>
                  <a:pt x="1853" y="901"/>
                  <a:pt x="1865" y="901"/>
                </a:cubicBezTo>
                <a:cubicBezTo>
                  <a:pt x="1878" y="901"/>
                  <a:pt x="1882" y="914"/>
                  <a:pt x="1872" y="914"/>
                </a:cubicBezTo>
                <a:cubicBezTo>
                  <a:pt x="1862" y="914"/>
                  <a:pt x="1846" y="936"/>
                  <a:pt x="1862" y="929"/>
                </a:cubicBezTo>
                <a:cubicBezTo>
                  <a:pt x="1877" y="921"/>
                  <a:pt x="1892" y="919"/>
                  <a:pt x="1892" y="908"/>
                </a:cubicBezTo>
                <a:cubicBezTo>
                  <a:pt x="1892" y="896"/>
                  <a:pt x="1890" y="895"/>
                  <a:pt x="1908" y="881"/>
                </a:cubicBezTo>
                <a:cubicBezTo>
                  <a:pt x="1926" y="867"/>
                  <a:pt x="1967" y="833"/>
                  <a:pt x="1965" y="806"/>
                </a:cubicBezTo>
                <a:cubicBezTo>
                  <a:pt x="1962" y="778"/>
                  <a:pt x="1951" y="776"/>
                  <a:pt x="1943" y="755"/>
                </a:cubicBezTo>
                <a:close/>
                <a:moveTo>
                  <a:pt x="2067" y="868"/>
                </a:moveTo>
                <a:cubicBezTo>
                  <a:pt x="2059" y="864"/>
                  <a:pt x="2059" y="871"/>
                  <a:pt x="2054" y="885"/>
                </a:cubicBezTo>
                <a:cubicBezTo>
                  <a:pt x="2050" y="899"/>
                  <a:pt x="2026" y="905"/>
                  <a:pt x="2022" y="908"/>
                </a:cubicBezTo>
                <a:cubicBezTo>
                  <a:pt x="2019" y="911"/>
                  <a:pt x="2011" y="919"/>
                  <a:pt x="2011" y="919"/>
                </a:cubicBezTo>
                <a:cubicBezTo>
                  <a:pt x="1993" y="930"/>
                  <a:pt x="1958" y="942"/>
                  <a:pt x="1967" y="951"/>
                </a:cubicBezTo>
                <a:cubicBezTo>
                  <a:pt x="1975" y="961"/>
                  <a:pt x="1981" y="955"/>
                  <a:pt x="2002" y="945"/>
                </a:cubicBezTo>
                <a:cubicBezTo>
                  <a:pt x="2022" y="934"/>
                  <a:pt x="2028" y="921"/>
                  <a:pt x="2039" y="913"/>
                </a:cubicBezTo>
                <a:cubicBezTo>
                  <a:pt x="2051" y="906"/>
                  <a:pt x="2057" y="907"/>
                  <a:pt x="2066" y="897"/>
                </a:cubicBezTo>
                <a:cubicBezTo>
                  <a:pt x="2074" y="888"/>
                  <a:pt x="2074" y="872"/>
                  <a:pt x="2067" y="868"/>
                </a:cubicBezTo>
                <a:close/>
              </a:path>
            </a:pathLst>
          </a:custGeom>
          <a:solidFill>
            <a:srgbClr val="7A0000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2292" name="组合 3"/>
          <p:cNvGrpSpPr/>
          <p:nvPr/>
        </p:nvGrpSpPr>
        <p:grpSpPr bwMode="auto">
          <a:xfrm>
            <a:off x="1327150" y="3259138"/>
            <a:ext cx="1144588" cy="382587"/>
            <a:chOff x="1921404" y="2184939"/>
            <a:chExt cx="1143794" cy="381264"/>
          </a:xfrm>
        </p:grpSpPr>
        <p:grpSp>
          <p:nvGrpSpPr>
            <p:cNvPr id="12320" name="组合 4"/>
            <p:cNvGrpSpPr/>
            <p:nvPr/>
          </p:nvGrpSpPr>
          <p:grpSpPr bwMode="auto">
            <a:xfrm>
              <a:off x="1921404" y="2184939"/>
              <a:ext cx="1143794" cy="381264"/>
              <a:chOff x="3924301" y="3911602"/>
              <a:chExt cx="1676401" cy="558800"/>
            </a:xfrm>
          </p:grpSpPr>
          <p:sp>
            <p:nvSpPr>
              <p:cNvPr id="7" name="Freeform 6"/>
              <p:cNvSpPr/>
              <p:nvPr/>
            </p:nvSpPr>
            <p:spPr bwMode="auto">
              <a:xfrm>
                <a:off x="3924301" y="3911602"/>
                <a:ext cx="1676401" cy="558800"/>
              </a:xfrm>
              <a:custGeom>
                <a:avLst/>
                <a:gdLst>
                  <a:gd name="T0" fmla="*/ 447 w 447"/>
                  <a:gd name="T1" fmla="*/ 124 h 149"/>
                  <a:gd name="T2" fmla="*/ 420 w 447"/>
                  <a:gd name="T3" fmla="*/ 149 h 149"/>
                  <a:gd name="T4" fmla="*/ 21 w 447"/>
                  <a:gd name="T5" fmla="*/ 149 h 149"/>
                  <a:gd name="T6" fmla="*/ 0 w 447"/>
                  <a:gd name="T7" fmla="*/ 124 h 149"/>
                  <a:gd name="T8" fmla="*/ 0 w 447"/>
                  <a:gd name="T9" fmla="*/ 25 h 149"/>
                  <a:gd name="T10" fmla="*/ 21 w 447"/>
                  <a:gd name="T11" fmla="*/ 0 h 149"/>
                  <a:gd name="T12" fmla="*/ 394 w 447"/>
                  <a:gd name="T13" fmla="*/ 0 h 149"/>
                  <a:gd name="T14" fmla="*/ 416 w 447"/>
                  <a:gd name="T15" fmla="*/ 25 h 149"/>
                  <a:gd name="T16" fmla="*/ 447 w 447"/>
                  <a:gd name="T17" fmla="*/ 1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49">
                    <a:moveTo>
                      <a:pt x="447" y="124"/>
                    </a:moveTo>
                    <a:cubicBezTo>
                      <a:pt x="447" y="138"/>
                      <a:pt x="432" y="149"/>
                      <a:pt x="420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9" y="149"/>
                      <a:pt x="0" y="138"/>
                      <a:pt x="0" y="1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9" y="0"/>
                      <a:pt x="21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400" y="0"/>
                      <a:pt x="416" y="18"/>
                      <a:pt x="416" y="25"/>
                    </a:cubicBezTo>
                    <a:lnTo>
                      <a:pt x="447" y="1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3973129" y="3944063"/>
                <a:ext cx="1569445" cy="473010"/>
              </a:xfrm>
              <a:custGeom>
                <a:avLst/>
                <a:gdLst>
                  <a:gd name="T0" fmla="*/ 419 w 419"/>
                  <a:gd name="T1" fmla="*/ 105 h 126"/>
                  <a:gd name="T2" fmla="*/ 398 w 419"/>
                  <a:gd name="T3" fmla="*/ 126 h 126"/>
                  <a:gd name="T4" fmla="*/ 21 w 419"/>
                  <a:gd name="T5" fmla="*/ 126 h 126"/>
                  <a:gd name="T6" fmla="*/ 0 w 419"/>
                  <a:gd name="T7" fmla="*/ 105 h 126"/>
                  <a:gd name="T8" fmla="*/ 0 w 419"/>
                  <a:gd name="T9" fmla="*/ 21 h 126"/>
                  <a:gd name="T10" fmla="*/ 21 w 419"/>
                  <a:gd name="T11" fmla="*/ 0 h 126"/>
                  <a:gd name="T12" fmla="*/ 373 w 419"/>
                  <a:gd name="T13" fmla="*/ 0 h 126"/>
                  <a:gd name="T14" fmla="*/ 394 w 419"/>
                  <a:gd name="T15" fmla="*/ 21 h 126"/>
                  <a:gd name="T16" fmla="*/ 419 w 419"/>
                  <a:gd name="T1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126">
                    <a:moveTo>
                      <a:pt x="419" y="105"/>
                    </a:moveTo>
                    <a:cubicBezTo>
                      <a:pt x="419" y="116"/>
                      <a:pt x="410" y="126"/>
                      <a:pt x="398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9" y="126"/>
                      <a:pt x="0" y="116"/>
                      <a:pt x="0" y="10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0"/>
                      <a:pt x="394" y="14"/>
                      <a:pt x="394" y="21"/>
                    </a:cubicBezTo>
                    <a:lnTo>
                      <a:pt x="419" y="10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997551" y="2230817"/>
              <a:ext cx="953426" cy="278434"/>
            </a:xfrm>
            <a:prstGeom prst="rect">
              <a:avLst/>
            </a:prstGeom>
            <a:effectLst>
              <a:outerShdw blurRad="508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38"/>
          <p:cNvGrpSpPr/>
          <p:nvPr/>
        </p:nvGrpSpPr>
        <p:grpSpPr bwMode="auto">
          <a:xfrm>
            <a:off x="2474913" y="3473450"/>
            <a:ext cx="307975" cy="307975"/>
            <a:chOff x="2248148" y="3913188"/>
            <a:chExt cx="346720" cy="346720"/>
          </a:xfrm>
        </p:grpSpPr>
        <p:sp>
          <p:nvSpPr>
            <p:cNvPr id="10" name="椭圆 9"/>
            <p:cNvSpPr/>
            <p:nvPr/>
          </p:nvSpPr>
          <p:spPr>
            <a:xfrm>
              <a:off x="2339295" y="4004337"/>
              <a:ext cx="164424" cy="164424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4" name="组合 39"/>
          <p:cNvGrpSpPr/>
          <p:nvPr/>
        </p:nvGrpSpPr>
        <p:grpSpPr bwMode="auto">
          <a:xfrm>
            <a:off x="4908550" y="3214688"/>
            <a:ext cx="554038" cy="554037"/>
            <a:chOff x="2248148" y="3913188"/>
            <a:chExt cx="346720" cy="346720"/>
          </a:xfrm>
        </p:grpSpPr>
        <p:sp>
          <p:nvSpPr>
            <p:cNvPr id="13" name="椭圆 12"/>
            <p:cNvSpPr/>
            <p:nvPr/>
          </p:nvSpPr>
          <p:spPr>
            <a:xfrm>
              <a:off x="2339547" y="4004587"/>
              <a:ext cx="163922" cy="163922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5" name="组合 42"/>
          <p:cNvGrpSpPr/>
          <p:nvPr/>
        </p:nvGrpSpPr>
        <p:grpSpPr bwMode="auto">
          <a:xfrm>
            <a:off x="6710363" y="2085975"/>
            <a:ext cx="742950" cy="744538"/>
            <a:chOff x="2248148" y="3913188"/>
            <a:chExt cx="346720" cy="346720"/>
          </a:xfrm>
        </p:grpSpPr>
        <p:sp>
          <p:nvSpPr>
            <p:cNvPr id="16" name="椭圆 15"/>
            <p:cNvSpPr/>
            <p:nvPr/>
          </p:nvSpPr>
          <p:spPr>
            <a:xfrm>
              <a:off x="2340014" y="4004858"/>
              <a:ext cx="162988" cy="163380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6" name="组合 45"/>
          <p:cNvGrpSpPr/>
          <p:nvPr/>
        </p:nvGrpSpPr>
        <p:grpSpPr bwMode="auto">
          <a:xfrm>
            <a:off x="7927975" y="3597275"/>
            <a:ext cx="482600" cy="481013"/>
            <a:chOff x="2248148" y="3913188"/>
            <a:chExt cx="346720" cy="346720"/>
          </a:xfrm>
        </p:grpSpPr>
        <p:sp>
          <p:nvSpPr>
            <p:cNvPr id="19" name="椭圆 18"/>
            <p:cNvSpPr/>
            <p:nvPr/>
          </p:nvSpPr>
          <p:spPr>
            <a:xfrm>
              <a:off x="2339390" y="4004731"/>
              <a:ext cx="164236" cy="163634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7" name="组合 20"/>
          <p:cNvGrpSpPr/>
          <p:nvPr/>
        </p:nvGrpSpPr>
        <p:grpSpPr bwMode="auto">
          <a:xfrm>
            <a:off x="4578350" y="3741738"/>
            <a:ext cx="1144588" cy="382587"/>
            <a:chOff x="1921404" y="2184939"/>
            <a:chExt cx="1143794" cy="381264"/>
          </a:xfrm>
        </p:grpSpPr>
        <p:grpSp>
          <p:nvGrpSpPr>
            <p:cNvPr id="12308" name="组合 21"/>
            <p:cNvGrpSpPr/>
            <p:nvPr/>
          </p:nvGrpSpPr>
          <p:grpSpPr bwMode="auto">
            <a:xfrm>
              <a:off x="1921404" y="2184939"/>
              <a:ext cx="1143794" cy="381264"/>
              <a:chOff x="3924301" y="3911602"/>
              <a:chExt cx="1676401" cy="558800"/>
            </a:xfrm>
          </p:grpSpPr>
          <p:sp>
            <p:nvSpPr>
              <p:cNvPr id="24" name="Freeform 6"/>
              <p:cNvSpPr/>
              <p:nvPr/>
            </p:nvSpPr>
            <p:spPr bwMode="auto">
              <a:xfrm>
                <a:off x="3924301" y="3911602"/>
                <a:ext cx="1676401" cy="558800"/>
              </a:xfrm>
              <a:custGeom>
                <a:avLst/>
                <a:gdLst>
                  <a:gd name="T0" fmla="*/ 447 w 447"/>
                  <a:gd name="T1" fmla="*/ 124 h 149"/>
                  <a:gd name="T2" fmla="*/ 420 w 447"/>
                  <a:gd name="T3" fmla="*/ 149 h 149"/>
                  <a:gd name="T4" fmla="*/ 21 w 447"/>
                  <a:gd name="T5" fmla="*/ 149 h 149"/>
                  <a:gd name="T6" fmla="*/ 0 w 447"/>
                  <a:gd name="T7" fmla="*/ 124 h 149"/>
                  <a:gd name="T8" fmla="*/ 0 w 447"/>
                  <a:gd name="T9" fmla="*/ 25 h 149"/>
                  <a:gd name="T10" fmla="*/ 21 w 447"/>
                  <a:gd name="T11" fmla="*/ 0 h 149"/>
                  <a:gd name="T12" fmla="*/ 394 w 447"/>
                  <a:gd name="T13" fmla="*/ 0 h 149"/>
                  <a:gd name="T14" fmla="*/ 416 w 447"/>
                  <a:gd name="T15" fmla="*/ 25 h 149"/>
                  <a:gd name="T16" fmla="*/ 447 w 447"/>
                  <a:gd name="T17" fmla="*/ 1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49">
                    <a:moveTo>
                      <a:pt x="447" y="124"/>
                    </a:moveTo>
                    <a:cubicBezTo>
                      <a:pt x="447" y="138"/>
                      <a:pt x="432" y="149"/>
                      <a:pt x="420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9" y="149"/>
                      <a:pt x="0" y="138"/>
                      <a:pt x="0" y="1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9" y="0"/>
                      <a:pt x="21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400" y="0"/>
                      <a:pt x="416" y="18"/>
                      <a:pt x="416" y="25"/>
                    </a:cubicBezTo>
                    <a:lnTo>
                      <a:pt x="447" y="1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3968479" y="3953338"/>
                <a:ext cx="1546194" cy="459098"/>
              </a:xfrm>
              <a:custGeom>
                <a:avLst/>
                <a:gdLst>
                  <a:gd name="T0" fmla="*/ 419 w 419"/>
                  <a:gd name="T1" fmla="*/ 105 h 126"/>
                  <a:gd name="T2" fmla="*/ 398 w 419"/>
                  <a:gd name="T3" fmla="*/ 126 h 126"/>
                  <a:gd name="T4" fmla="*/ 21 w 419"/>
                  <a:gd name="T5" fmla="*/ 126 h 126"/>
                  <a:gd name="T6" fmla="*/ 0 w 419"/>
                  <a:gd name="T7" fmla="*/ 105 h 126"/>
                  <a:gd name="T8" fmla="*/ 0 w 419"/>
                  <a:gd name="T9" fmla="*/ 21 h 126"/>
                  <a:gd name="T10" fmla="*/ 21 w 419"/>
                  <a:gd name="T11" fmla="*/ 0 h 126"/>
                  <a:gd name="T12" fmla="*/ 373 w 419"/>
                  <a:gd name="T13" fmla="*/ 0 h 126"/>
                  <a:gd name="T14" fmla="*/ 394 w 419"/>
                  <a:gd name="T15" fmla="*/ 21 h 126"/>
                  <a:gd name="T16" fmla="*/ 419 w 419"/>
                  <a:gd name="T1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126">
                    <a:moveTo>
                      <a:pt x="419" y="105"/>
                    </a:moveTo>
                    <a:cubicBezTo>
                      <a:pt x="419" y="116"/>
                      <a:pt x="410" y="126"/>
                      <a:pt x="398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9" y="126"/>
                      <a:pt x="0" y="116"/>
                      <a:pt x="0" y="10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0"/>
                      <a:pt x="394" y="14"/>
                      <a:pt x="394" y="21"/>
                    </a:cubicBezTo>
                    <a:lnTo>
                      <a:pt x="419" y="10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997551" y="2230817"/>
              <a:ext cx="953426" cy="278434"/>
            </a:xfrm>
            <a:prstGeom prst="rect">
              <a:avLst/>
            </a:prstGeom>
            <a:effectLst>
              <a:outerShdw blurRad="508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8" name="组合 25"/>
          <p:cNvGrpSpPr/>
          <p:nvPr/>
        </p:nvGrpSpPr>
        <p:grpSpPr bwMode="auto">
          <a:xfrm>
            <a:off x="5480050" y="2141538"/>
            <a:ext cx="1220788" cy="407987"/>
            <a:chOff x="1921404" y="2184939"/>
            <a:chExt cx="1143794" cy="381264"/>
          </a:xfrm>
        </p:grpSpPr>
        <p:grpSp>
          <p:nvGrpSpPr>
            <p:cNvPr id="12304" name="组合 26"/>
            <p:cNvGrpSpPr/>
            <p:nvPr/>
          </p:nvGrpSpPr>
          <p:grpSpPr bwMode="auto">
            <a:xfrm>
              <a:off x="1921404" y="2184939"/>
              <a:ext cx="1143794" cy="381264"/>
              <a:chOff x="3924301" y="3911602"/>
              <a:chExt cx="1676401" cy="558800"/>
            </a:xfrm>
          </p:grpSpPr>
          <p:sp>
            <p:nvSpPr>
              <p:cNvPr id="29" name="Freeform 6"/>
              <p:cNvSpPr/>
              <p:nvPr/>
            </p:nvSpPr>
            <p:spPr bwMode="auto">
              <a:xfrm>
                <a:off x="3924301" y="3911602"/>
                <a:ext cx="1676401" cy="558800"/>
              </a:xfrm>
              <a:custGeom>
                <a:avLst/>
                <a:gdLst>
                  <a:gd name="T0" fmla="*/ 447 w 447"/>
                  <a:gd name="T1" fmla="*/ 124 h 149"/>
                  <a:gd name="T2" fmla="*/ 420 w 447"/>
                  <a:gd name="T3" fmla="*/ 149 h 149"/>
                  <a:gd name="T4" fmla="*/ 21 w 447"/>
                  <a:gd name="T5" fmla="*/ 149 h 149"/>
                  <a:gd name="T6" fmla="*/ 0 w 447"/>
                  <a:gd name="T7" fmla="*/ 124 h 149"/>
                  <a:gd name="T8" fmla="*/ 0 w 447"/>
                  <a:gd name="T9" fmla="*/ 25 h 149"/>
                  <a:gd name="T10" fmla="*/ 21 w 447"/>
                  <a:gd name="T11" fmla="*/ 0 h 149"/>
                  <a:gd name="T12" fmla="*/ 394 w 447"/>
                  <a:gd name="T13" fmla="*/ 0 h 149"/>
                  <a:gd name="T14" fmla="*/ 416 w 447"/>
                  <a:gd name="T15" fmla="*/ 25 h 149"/>
                  <a:gd name="T16" fmla="*/ 447 w 447"/>
                  <a:gd name="T17" fmla="*/ 1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49">
                    <a:moveTo>
                      <a:pt x="447" y="124"/>
                    </a:moveTo>
                    <a:cubicBezTo>
                      <a:pt x="447" y="138"/>
                      <a:pt x="432" y="149"/>
                      <a:pt x="420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9" y="149"/>
                      <a:pt x="0" y="138"/>
                      <a:pt x="0" y="1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9" y="0"/>
                      <a:pt x="21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400" y="0"/>
                      <a:pt x="416" y="18"/>
                      <a:pt x="416" y="25"/>
                    </a:cubicBezTo>
                    <a:lnTo>
                      <a:pt x="447" y="1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3978801" y="3957262"/>
                <a:ext cx="1534702" cy="452259"/>
              </a:xfrm>
              <a:custGeom>
                <a:avLst/>
                <a:gdLst>
                  <a:gd name="T0" fmla="*/ 419 w 419"/>
                  <a:gd name="T1" fmla="*/ 105 h 126"/>
                  <a:gd name="T2" fmla="*/ 398 w 419"/>
                  <a:gd name="T3" fmla="*/ 126 h 126"/>
                  <a:gd name="T4" fmla="*/ 21 w 419"/>
                  <a:gd name="T5" fmla="*/ 126 h 126"/>
                  <a:gd name="T6" fmla="*/ 0 w 419"/>
                  <a:gd name="T7" fmla="*/ 105 h 126"/>
                  <a:gd name="T8" fmla="*/ 0 w 419"/>
                  <a:gd name="T9" fmla="*/ 21 h 126"/>
                  <a:gd name="T10" fmla="*/ 21 w 419"/>
                  <a:gd name="T11" fmla="*/ 0 h 126"/>
                  <a:gd name="T12" fmla="*/ 373 w 419"/>
                  <a:gd name="T13" fmla="*/ 0 h 126"/>
                  <a:gd name="T14" fmla="*/ 394 w 419"/>
                  <a:gd name="T15" fmla="*/ 21 h 126"/>
                  <a:gd name="T16" fmla="*/ 419 w 419"/>
                  <a:gd name="T1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126">
                    <a:moveTo>
                      <a:pt x="419" y="105"/>
                    </a:moveTo>
                    <a:cubicBezTo>
                      <a:pt x="419" y="116"/>
                      <a:pt x="410" y="126"/>
                      <a:pt x="398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9" y="126"/>
                      <a:pt x="0" y="116"/>
                      <a:pt x="0" y="10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0"/>
                      <a:pt x="394" y="14"/>
                      <a:pt x="394" y="21"/>
                    </a:cubicBezTo>
                    <a:lnTo>
                      <a:pt x="419" y="10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997261" y="2230928"/>
              <a:ext cx="953409" cy="278902"/>
            </a:xfrm>
            <a:prstGeom prst="rect">
              <a:avLst/>
            </a:prstGeom>
            <a:effectLst>
              <a:outerShdw blurRad="508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9" name="组合 30"/>
          <p:cNvGrpSpPr/>
          <p:nvPr/>
        </p:nvGrpSpPr>
        <p:grpSpPr bwMode="auto">
          <a:xfrm>
            <a:off x="6851650" y="3500438"/>
            <a:ext cx="1068388" cy="357187"/>
            <a:chOff x="1921404" y="2184939"/>
            <a:chExt cx="1143794" cy="381264"/>
          </a:xfrm>
        </p:grpSpPr>
        <p:grpSp>
          <p:nvGrpSpPr>
            <p:cNvPr id="12300" name="组合 31"/>
            <p:cNvGrpSpPr/>
            <p:nvPr/>
          </p:nvGrpSpPr>
          <p:grpSpPr bwMode="auto">
            <a:xfrm>
              <a:off x="1921404" y="2184939"/>
              <a:ext cx="1143794" cy="381264"/>
              <a:chOff x="3924301" y="3911602"/>
              <a:chExt cx="1676401" cy="558800"/>
            </a:xfrm>
          </p:grpSpPr>
          <p:sp>
            <p:nvSpPr>
              <p:cNvPr id="34" name="Freeform 6"/>
              <p:cNvSpPr/>
              <p:nvPr/>
            </p:nvSpPr>
            <p:spPr bwMode="auto">
              <a:xfrm>
                <a:off x="3924301" y="3911602"/>
                <a:ext cx="1676401" cy="558800"/>
              </a:xfrm>
              <a:custGeom>
                <a:avLst/>
                <a:gdLst>
                  <a:gd name="T0" fmla="*/ 447 w 447"/>
                  <a:gd name="T1" fmla="*/ 124 h 149"/>
                  <a:gd name="T2" fmla="*/ 420 w 447"/>
                  <a:gd name="T3" fmla="*/ 149 h 149"/>
                  <a:gd name="T4" fmla="*/ 21 w 447"/>
                  <a:gd name="T5" fmla="*/ 149 h 149"/>
                  <a:gd name="T6" fmla="*/ 0 w 447"/>
                  <a:gd name="T7" fmla="*/ 124 h 149"/>
                  <a:gd name="T8" fmla="*/ 0 w 447"/>
                  <a:gd name="T9" fmla="*/ 25 h 149"/>
                  <a:gd name="T10" fmla="*/ 21 w 447"/>
                  <a:gd name="T11" fmla="*/ 0 h 149"/>
                  <a:gd name="T12" fmla="*/ 394 w 447"/>
                  <a:gd name="T13" fmla="*/ 0 h 149"/>
                  <a:gd name="T14" fmla="*/ 416 w 447"/>
                  <a:gd name="T15" fmla="*/ 25 h 149"/>
                  <a:gd name="T16" fmla="*/ 447 w 447"/>
                  <a:gd name="T17" fmla="*/ 1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49">
                    <a:moveTo>
                      <a:pt x="447" y="124"/>
                    </a:moveTo>
                    <a:cubicBezTo>
                      <a:pt x="447" y="138"/>
                      <a:pt x="432" y="149"/>
                      <a:pt x="420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9" y="149"/>
                      <a:pt x="0" y="138"/>
                      <a:pt x="0" y="1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9" y="0"/>
                      <a:pt x="21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400" y="0"/>
                      <a:pt x="416" y="18"/>
                      <a:pt x="416" y="25"/>
                    </a:cubicBezTo>
                    <a:lnTo>
                      <a:pt x="447" y="1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989065" y="3968723"/>
                <a:ext cx="1519471" cy="442074"/>
              </a:xfrm>
              <a:custGeom>
                <a:avLst/>
                <a:gdLst>
                  <a:gd name="T0" fmla="*/ 419 w 419"/>
                  <a:gd name="T1" fmla="*/ 105 h 126"/>
                  <a:gd name="T2" fmla="*/ 398 w 419"/>
                  <a:gd name="T3" fmla="*/ 126 h 126"/>
                  <a:gd name="T4" fmla="*/ 21 w 419"/>
                  <a:gd name="T5" fmla="*/ 126 h 126"/>
                  <a:gd name="T6" fmla="*/ 0 w 419"/>
                  <a:gd name="T7" fmla="*/ 105 h 126"/>
                  <a:gd name="T8" fmla="*/ 0 w 419"/>
                  <a:gd name="T9" fmla="*/ 21 h 126"/>
                  <a:gd name="T10" fmla="*/ 21 w 419"/>
                  <a:gd name="T11" fmla="*/ 0 h 126"/>
                  <a:gd name="T12" fmla="*/ 373 w 419"/>
                  <a:gd name="T13" fmla="*/ 0 h 126"/>
                  <a:gd name="T14" fmla="*/ 394 w 419"/>
                  <a:gd name="T15" fmla="*/ 21 h 126"/>
                  <a:gd name="T16" fmla="*/ 419 w 419"/>
                  <a:gd name="T1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126">
                    <a:moveTo>
                      <a:pt x="419" y="105"/>
                    </a:moveTo>
                    <a:cubicBezTo>
                      <a:pt x="419" y="116"/>
                      <a:pt x="410" y="126"/>
                      <a:pt x="398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9" y="126"/>
                      <a:pt x="0" y="116"/>
                      <a:pt x="0" y="10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0"/>
                      <a:pt x="394" y="14"/>
                      <a:pt x="394" y="21"/>
                    </a:cubicBezTo>
                    <a:lnTo>
                      <a:pt x="419" y="10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997884" y="2232385"/>
              <a:ext cx="953444" cy="277899"/>
            </a:xfrm>
            <a:prstGeom prst="rect">
              <a:avLst/>
            </a:prstGeom>
            <a:effectLst>
              <a:outerShdw blurRad="508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563" y="158750"/>
            <a:ext cx="2138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6" descr="O}``2KPEUHJ]PFVUF~8XXO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915988"/>
            <a:ext cx="2541587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组合 67"/>
          <p:cNvGrpSpPr/>
          <p:nvPr/>
        </p:nvGrpSpPr>
        <p:grpSpPr bwMode="auto">
          <a:xfrm>
            <a:off x="3556000" y="915988"/>
            <a:ext cx="5048250" cy="3667125"/>
            <a:chOff x="3556000" y="915566"/>
            <a:chExt cx="5048448" cy="3668288"/>
          </a:xfrm>
        </p:grpSpPr>
        <p:sp>
          <p:nvSpPr>
            <p:cNvPr id="5" name="矩形 4"/>
            <p:cNvSpPr/>
            <p:nvPr/>
          </p:nvSpPr>
          <p:spPr>
            <a:xfrm>
              <a:off x="3556000" y="915566"/>
              <a:ext cx="5048448" cy="3668288"/>
            </a:xfrm>
            <a:prstGeom prst="rect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1598" y="3291219"/>
              <a:ext cx="4537253" cy="1200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200" kern="1400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886213" y="3259459"/>
              <a:ext cx="4357859" cy="0"/>
            </a:xfrm>
            <a:prstGeom prst="line">
              <a:avLst/>
            </a:prstGeom>
            <a:ln w="9525">
              <a:solidFill>
                <a:srgbClr val="A20000"/>
              </a:solidFill>
            </a:ln>
            <a:effectLst>
              <a:outerShdw blurRad="12700" dist="6350" dir="5400000" algn="t" rotWithShape="0">
                <a:srgbClr val="32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10" y="2881514"/>
              <a:ext cx="1841572" cy="400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100392" y="3181350"/>
              <a:ext cx="84412" cy="54452"/>
              <a:chOff x="7762327" y="1410502"/>
              <a:chExt cx="372571" cy="240336"/>
            </a:xfrm>
            <a:solidFill>
              <a:schemeClr val="bg1">
                <a:alpha val="75000"/>
              </a:schemeClr>
            </a:solidFill>
          </p:grpSpPr>
          <p:sp>
            <p:nvSpPr>
              <p:cNvPr id="10" name="L 形 10"/>
              <p:cNvSpPr/>
              <p:nvPr/>
            </p:nvSpPr>
            <p:spPr>
              <a:xfrm rot="13457442">
                <a:off x="7762327" y="1410502"/>
                <a:ext cx="234457" cy="240336"/>
              </a:xfrm>
              <a:custGeom>
                <a:avLst/>
                <a:gdLst/>
                <a:ahLst/>
                <a:cxnLst/>
                <a:rect l="l" t="t" r="r" b="b"/>
                <a:pathLst>
                  <a:path w="234458" h="240336">
                    <a:moveTo>
                      <a:pt x="234458" y="240336"/>
                    </a:moveTo>
                    <a:lnTo>
                      <a:pt x="1" y="240336"/>
                    </a:lnTo>
                    <a:lnTo>
                      <a:pt x="0" y="0"/>
                    </a:lnTo>
                    <a:lnTo>
                      <a:pt x="46047" y="47201"/>
                    </a:lnTo>
                    <a:lnTo>
                      <a:pt x="46047" y="189329"/>
                    </a:lnTo>
                    <a:lnTo>
                      <a:pt x="184699" y="1893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L 形 10"/>
              <p:cNvSpPr/>
              <p:nvPr/>
            </p:nvSpPr>
            <p:spPr>
              <a:xfrm rot="13457442">
                <a:off x="7900441" y="1410502"/>
                <a:ext cx="234457" cy="240336"/>
              </a:xfrm>
              <a:custGeom>
                <a:avLst/>
                <a:gdLst/>
                <a:ahLst/>
                <a:cxnLst/>
                <a:rect l="l" t="t" r="r" b="b"/>
                <a:pathLst>
                  <a:path w="234458" h="240336">
                    <a:moveTo>
                      <a:pt x="234458" y="240336"/>
                    </a:moveTo>
                    <a:lnTo>
                      <a:pt x="1" y="240336"/>
                    </a:lnTo>
                    <a:lnTo>
                      <a:pt x="0" y="0"/>
                    </a:lnTo>
                    <a:lnTo>
                      <a:pt x="46047" y="47201"/>
                    </a:lnTo>
                    <a:lnTo>
                      <a:pt x="46047" y="189329"/>
                    </a:lnTo>
                    <a:lnTo>
                      <a:pt x="184699" y="1893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6" descr="C:\Documents and Settings\Administrator\桌面\201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162300"/>
            <a:ext cx="18526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C:\Documents and Settings\Administrator\桌面\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35263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 descr="C:\Documents and Settings\Administrator\桌面\20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2584450"/>
            <a:ext cx="7508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C:\Documents and Settings\Administrator\桌面\2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386138"/>
            <a:ext cx="396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8" name="组合 61"/>
          <p:cNvGrpSpPr/>
          <p:nvPr/>
        </p:nvGrpSpPr>
        <p:grpSpPr bwMode="auto">
          <a:xfrm>
            <a:off x="5537200" y="1209675"/>
            <a:ext cx="3571875" cy="584200"/>
            <a:chOff x="3921557" y="845103"/>
            <a:chExt cx="3571934" cy="584775"/>
          </a:xfrm>
        </p:grpSpPr>
        <p:sp>
          <p:nvSpPr>
            <p:cNvPr id="59" name="TextBox 242"/>
            <p:cNvSpPr txBox="1">
              <a:spLocks noChangeArrowheads="1"/>
            </p:cNvSpPr>
            <p:nvPr/>
          </p:nvSpPr>
          <p:spPr bwMode="auto">
            <a:xfrm>
              <a:off x="3921557" y="845103"/>
              <a:ext cx="29670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i="1" spc="120" dirty="0"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Thank You! </a:t>
              </a:r>
              <a:endParaRPr lang="zh-CN" altLang="en-US" sz="3200" b="1" i="1" spc="120" dirty="0"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6350472" y="1069161"/>
              <a:ext cx="1143019" cy="276497"/>
            </a:xfrm>
            <a:prstGeom prst="rect">
              <a:avLst/>
            </a:prstGeom>
            <a:noFill/>
          </p:spPr>
          <p:txBody>
            <a:bodyPr wrap="none" lIns="90000" rIns="90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i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谢谢观看！</a:t>
              </a:r>
              <a:endParaRPr lang="en-US" sz="1200" b="1" i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WPS 演示</Application>
  <PresentationFormat>全屏显示(16:9)</PresentationFormat>
  <Paragraphs>85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方正综艺简体</vt:lpstr>
      <vt:lpstr>Dotum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M120283J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2012-12-27T02:26:00Z</dcterms:created>
  <dcterms:modified xsi:type="dcterms:W3CDTF">2018-08-29T07:07:56Z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