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微软雅黑" panose="020B0503020204020204" pitchFamily="34" charset="-122"/>
      <p:regular r:id="rId19"/>
    </p:embeddedFont>
    <p:embeddedFont>
      <p:font typeface="Dotum" panose="020B0600000101010101" pitchFamily="34" charset="-127"/>
      <p:regular r:id="rId20"/>
    </p:embeddedFont>
    <p:embeddedFont>
      <p:font typeface="Wide Latin" panose="020A0A07050505020404" pitchFamily="18" charset="0"/>
      <p:regular r:id="rId21"/>
    </p:embeddedFont>
    <p:embeddedFont>
      <p:font typeface="等线" panose="02010600030101010101" charset="-122"/>
      <p:regular r:id="rId22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1026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087DCC7-F5AA-4DA4-B990-529E6E0CC42F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A261F349-734F-4E0C-984D-B80AC4C4C03C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15875"/>
            <a:ext cx="7759700" cy="422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1311275"/>
            <a:ext cx="4602163" cy="391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138" y="1616075"/>
            <a:ext cx="3297237" cy="344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247"/>
          <p:cNvGrpSpPr/>
          <p:nvPr userDrawn="1"/>
        </p:nvGrpSpPr>
        <p:grpSpPr bwMode="auto">
          <a:xfrm>
            <a:off x="8972550" y="431037"/>
            <a:ext cx="171450" cy="885825"/>
            <a:chOff x="8893246" y="923863"/>
            <a:chExt cx="170626" cy="1771829"/>
          </a:xfrm>
          <a:gradFill flip="none" rotWithShape="1">
            <a:gsLst>
              <a:gs pos="4600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</p:grpSpPr>
        <p:cxnSp>
          <p:nvCxnSpPr>
            <p:cNvPr id="7" name="直接连接符 6"/>
            <p:cNvCxnSpPr/>
            <p:nvPr/>
          </p:nvCxnSpPr>
          <p:spPr>
            <a:xfrm>
              <a:off x="8893246" y="923863"/>
              <a:ext cx="0" cy="1762304"/>
            </a:xfrm>
            <a:prstGeom prst="line">
              <a:avLst/>
            </a:prstGeom>
            <a:grpFill/>
            <a:ln w="12700">
              <a:gradFill>
                <a:gsLst>
                  <a:gs pos="51000">
                    <a:srgbClr val="C00000"/>
                  </a:gs>
                  <a:gs pos="47000">
                    <a:srgbClr val="FF0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8934323" y="923863"/>
              <a:ext cx="129549" cy="177182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2"/>
                </a:solidFill>
              </a:endParaRPr>
            </a:p>
          </p:txBody>
        </p:sp>
      </p:grp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8F9F43-43D7-408C-9DD8-8E99D7073197}" type="datetimeFigureOut">
              <a:rPr lang="zh-CN" altLang="en-US"/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2F45C5D-3551-4D82-9CB8-82CB92092DB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0BFEE-08B9-4BF9-82E9-8D25066DD86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A2510-98A9-4AB6-A4D2-C8E63633C1C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22FEC-1018-42BF-8BDF-4368BC85F3B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E60041-1D3A-4FBE-AC04-4638DA0395F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1" y="841773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1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165" indent="0" algn="ctr">
              <a:buNone/>
              <a:defRPr sz="1350"/>
            </a:lvl3pPr>
            <a:lvl4pPr marL="1028065" indent="0" algn="ctr">
              <a:buNone/>
              <a:defRPr sz="1200"/>
            </a:lvl4pPr>
            <a:lvl5pPr marL="1370965" indent="0" algn="ctr">
              <a:buNone/>
              <a:defRPr sz="1200"/>
            </a:lvl5pPr>
            <a:lvl6pPr marL="1713865" indent="0" algn="ctr">
              <a:buNone/>
              <a:defRPr sz="1200"/>
            </a:lvl6pPr>
            <a:lvl7pPr marL="2056130" indent="0" algn="ctr">
              <a:buNone/>
              <a:defRPr sz="1200"/>
            </a:lvl7pPr>
            <a:lvl8pPr marL="2399030" indent="0" algn="ctr">
              <a:buNone/>
              <a:defRPr sz="1200"/>
            </a:lvl8pPr>
            <a:lvl9pPr marL="274193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4B31A7C-FE59-4878-9A4E-BB2922711FD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209CBF-3FF7-47D4-B97E-2824437D359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D1A43-616E-4301-BC05-2F3E8F5BF25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132E9-32FB-45BC-B2E1-0B8B8639985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7A7492-9B1C-480E-B1E6-848AB6879A3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B3C633-0FD8-4C92-9837-C9F593810F0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26B19-A3EF-4EDF-8F07-565BFC86CBE3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190A0C-697B-4DB7-A217-1036ED37182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BC84A-08F3-470B-91F6-A5F5B733D41F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A2E32-6315-4A74-8C01-A1B8252FA69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EB16F5-5728-4140-B212-52A7A46F5C1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2D671E-89C4-4E13-8E1E-EF8EBC7147A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AF835-1999-41C2-95A8-D0838BFE35DF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7FAA8-ED58-4383-AE0D-9B9A464F45D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4F47B7-B2B1-4760-9F3E-2F0A40520365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0CD915-9448-4D3B-9878-224B4DAF5A0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E3F7C-0DBC-45AE-8FE7-F8560EFD92F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F2485-1CA1-4FA6-9342-B9977E7FADF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6.png"/><Relationship Id="rId15" Type="http://schemas.openxmlformats.org/officeDocument/2006/relationships/image" Target="../media/image5.png"/><Relationship Id="rId14" Type="http://schemas.openxmlformats.org/officeDocument/2006/relationships/image" Target="../media/image2.png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4659A4C-B9EC-4E90-AF3F-1769930810B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910C321-A9D2-40B7-9667-04E4DD78D0E0}" type="slidenum">
              <a:rPr lang="zh-CN" altLang="en-US"/>
            </a:fld>
            <a:endParaRPr lang="zh-CN" altLang="en-US"/>
          </a:p>
        </p:txBody>
      </p:sp>
      <p:pic>
        <p:nvPicPr>
          <p:cNvPr id="1029" name="图片 25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图片 2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15875"/>
            <a:ext cx="7759700" cy="422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1" name="组合 27"/>
          <p:cNvGrpSpPr/>
          <p:nvPr userDrawn="1"/>
        </p:nvGrpSpPr>
        <p:grpSpPr bwMode="auto">
          <a:xfrm>
            <a:off x="6902450" y="4078288"/>
            <a:ext cx="2357438" cy="1254125"/>
            <a:chOff x="1095293" y="1311610"/>
            <a:chExt cx="7365927" cy="3919404"/>
          </a:xfrm>
        </p:grpSpPr>
        <p:pic>
          <p:nvPicPr>
            <p:cNvPr id="1032" name="图片 28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5293" y="1311610"/>
              <a:ext cx="4602100" cy="3919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3" name="图片 40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3556" y="1615335"/>
              <a:ext cx="3297664" cy="3443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42"/>
          <p:cNvSpPr txBox="1">
            <a:spLocks noChangeArrowheads="1"/>
          </p:cNvSpPr>
          <p:nvPr/>
        </p:nvSpPr>
        <p:spPr bwMode="auto">
          <a:xfrm>
            <a:off x="5965825" y="321500"/>
            <a:ext cx="29638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gradFill flip="none" rotWithShape="1">
                  <a:gsLst>
                    <a:gs pos="46000">
                      <a:srgbClr val="FF0000">
                        <a:shade val="30000"/>
                        <a:satMod val="115000"/>
                      </a:srgbClr>
                    </a:gs>
                    <a:gs pos="47000">
                      <a:srgbClr val="FF00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方正综艺简体" panose="02010601030101010101" pitchFamily="65" charset="-122"/>
                <a:ea typeface="方正综艺简体" panose="02010601030101010101" pitchFamily="65" charset="-122"/>
              </a:rPr>
              <a:t>POWERPOINT</a:t>
            </a:r>
            <a:endParaRPr lang="zh-CN" altLang="en-US" sz="3200" b="1" dirty="0">
              <a:gradFill flip="none" rotWithShape="1">
                <a:gsLst>
                  <a:gs pos="46000">
                    <a:srgbClr val="FF0000">
                      <a:shade val="30000"/>
                      <a:satMod val="115000"/>
                    </a:srgbClr>
                  </a:gs>
                  <a:gs pos="47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方正综艺简体" panose="02010601030101010101" pitchFamily="65" charset="-122"/>
              <a:ea typeface="方正综艺简体" panose="02010601030101010101" pitchFamily="65" charset="-122"/>
            </a:endParaRPr>
          </a:p>
        </p:txBody>
      </p:sp>
      <p:sp>
        <p:nvSpPr>
          <p:cNvPr id="20" name="矩形 23"/>
          <p:cNvSpPr>
            <a:spLocks noChangeArrowheads="1"/>
          </p:cNvSpPr>
          <p:nvPr/>
        </p:nvSpPr>
        <p:spPr bwMode="auto">
          <a:xfrm>
            <a:off x="6618288" y="1016000"/>
            <a:ext cx="2262187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Shanghai </a:t>
            </a:r>
            <a:r>
              <a:rPr lang="en-US" altLang="zh-CN" sz="8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Rapidesign</a:t>
            </a:r>
            <a:r>
              <a:rPr lang="en-US" altLang="zh-CN" sz="8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Advertising </a:t>
            </a:r>
            <a:r>
              <a:rPr lang="en-US" altLang="zh-CN" sz="8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Co.,ltd</a:t>
            </a:r>
            <a:endParaRPr lang="zh-CN" altLang="en-US" sz="8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6608763" y="1160463"/>
            <a:ext cx="22621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适用于提案、总结、汇报及相关类别演示</a:t>
            </a: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1"/>
          <p:cNvSpPr txBox="1">
            <a:spLocks noChangeArrowheads="1"/>
          </p:cNvSpPr>
          <p:nvPr/>
        </p:nvSpPr>
        <p:spPr bwMode="auto">
          <a:xfrm>
            <a:off x="1041400" y="1311275"/>
            <a:ext cx="71040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5" name="矩形 18"/>
          <p:cNvSpPr>
            <a:spLocks noChangeArrowheads="1"/>
          </p:cNvSpPr>
          <p:nvPr/>
        </p:nvSpPr>
        <p:spPr bwMode="auto">
          <a:xfrm>
            <a:off x="1028700" y="2660650"/>
            <a:ext cx="7104063" cy="124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>
                <a:latin typeface="Arial" panose="020B0604020202020204" pitchFamily="34" charset="0"/>
              </a:rPr>
              <a:t>RAPIDPPT, the leader of professional PPT designer in China. </a:t>
            </a:r>
            <a:endParaRPr lang="en-US" altLang="zh-CN" sz="1000">
              <a:latin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000">
                <a:latin typeface="Arial" panose="020B0604020202020204" pitchFamily="34" charset="0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en-US" altLang="zh-CN" sz="1000">
              <a:latin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000">
                <a:latin typeface="Arial" panose="020B0604020202020204" pitchFamily="34" charset="0"/>
              </a:rPr>
              <a:t>Here we got China’s largest original PPT material, and the strongest PPT producing team. We got the training for everyone who wants to rapidly improve their PPT skills. </a:t>
            </a:r>
            <a:endParaRPr lang="en-US" altLang="zh-CN" sz="1000">
              <a:latin typeface="Arial" panose="020B0604020202020204" pitchFamily="34" charset="0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36613" y="2619375"/>
            <a:ext cx="7467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97" name="组合 18"/>
          <p:cNvGrpSpPr/>
          <p:nvPr/>
        </p:nvGrpSpPr>
        <p:grpSpPr bwMode="auto">
          <a:xfrm>
            <a:off x="-42863" y="100013"/>
            <a:ext cx="1806576" cy="368300"/>
            <a:chOff x="-43543" y="99661"/>
            <a:chExt cx="1807231" cy="369332"/>
          </a:xfrm>
        </p:grpSpPr>
        <p:sp>
          <p:nvSpPr>
            <p:cNvPr id="8198" name="TextBox 6"/>
            <p:cNvSpPr txBox="1">
              <a:spLocks noChangeArrowheads="1"/>
            </p:cNvSpPr>
            <p:nvPr/>
          </p:nvSpPr>
          <p:spPr bwMode="auto">
            <a:xfrm>
              <a:off x="480798" y="99661"/>
              <a:ext cx="12828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前  言</a:t>
              </a:r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199" name="组合 4"/>
            <p:cNvGrpSpPr/>
            <p:nvPr/>
          </p:nvGrpSpPr>
          <p:grpSpPr bwMode="auto">
            <a:xfrm>
              <a:off x="-43543" y="177800"/>
              <a:ext cx="557352" cy="238124"/>
              <a:chOff x="-43543" y="177800"/>
              <a:chExt cx="557352" cy="238124"/>
            </a:xfrm>
          </p:grpSpPr>
          <p:cxnSp>
            <p:nvCxnSpPr>
              <p:cNvPr id="26" name="直接连接符 25"/>
              <p:cNvCxnSpPr/>
              <p:nvPr/>
            </p:nvCxnSpPr>
            <p:spPr>
              <a:xfrm>
                <a:off x="463054" y="179258"/>
                <a:ext cx="0" cy="235608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等腰三角形 26"/>
              <p:cNvSpPr/>
              <p:nvPr/>
            </p:nvSpPr>
            <p:spPr>
              <a:xfrm rot="5400000">
                <a:off x="439109" y="265280"/>
                <a:ext cx="101885" cy="47642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-43543" y="177666"/>
                <a:ext cx="478011" cy="23879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18"/>
          <p:cNvGrpSpPr/>
          <p:nvPr/>
        </p:nvGrpSpPr>
        <p:grpSpPr bwMode="auto">
          <a:xfrm>
            <a:off x="-42863" y="100013"/>
            <a:ext cx="1806576" cy="369887"/>
            <a:chOff x="-43543" y="99661"/>
            <a:chExt cx="1807231" cy="370367"/>
          </a:xfrm>
        </p:grpSpPr>
        <p:sp>
          <p:nvSpPr>
            <p:cNvPr id="9245" name="TextBox 6"/>
            <p:cNvSpPr txBox="1">
              <a:spLocks noChangeArrowheads="1"/>
            </p:cNvSpPr>
            <p:nvPr/>
          </p:nvSpPr>
          <p:spPr bwMode="auto">
            <a:xfrm>
              <a:off x="480798" y="99661"/>
              <a:ext cx="1282890" cy="370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目  录</a:t>
              </a:r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246" name="组合 4"/>
            <p:cNvGrpSpPr/>
            <p:nvPr/>
          </p:nvGrpSpPr>
          <p:grpSpPr bwMode="auto">
            <a:xfrm>
              <a:off x="-43543" y="177800"/>
              <a:ext cx="557352" cy="238124"/>
              <a:chOff x="-43543" y="177800"/>
              <a:chExt cx="557352" cy="238124"/>
            </a:xfrm>
          </p:grpSpPr>
          <p:cxnSp>
            <p:nvCxnSpPr>
              <p:cNvPr id="5" name="直接连接符 4"/>
              <p:cNvCxnSpPr/>
              <p:nvPr/>
            </p:nvCxnSpPr>
            <p:spPr>
              <a:xfrm>
                <a:off x="463054" y="179139"/>
                <a:ext cx="0" cy="235255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等腰三角形 5"/>
              <p:cNvSpPr/>
              <p:nvPr/>
            </p:nvSpPr>
            <p:spPr>
              <a:xfrm rot="5400000">
                <a:off x="439185" y="264996"/>
                <a:ext cx="101732" cy="47642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-43543" y="177549"/>
                <a:ext cx="478011" cy="23843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cxnSp>
        <p:nvCxnSpPr>
          <p:cNvPr id="8" name="直接连接符 7"/>
          <p:cNvCxnSpPr/>
          <p:nvPr/>
        </p:nvCxnSpPr>
        <p:spPr>
          <a:xfrm>
            <a:off x="1716088" y="2184400"/>
            <a:ext cx="0" cy="19685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716088" y="2851150"/>
            <a:ext cx="0" cy="187325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21" name="组合 9"/>
          <p:cNvGrpSpPr/>
          <p:nvPr/>
        </p:nvGrpSpPr>
        <p:grpSpPr bwMode="auto">
          <a:xfrm>
            <a:off x="1489075" y="1719263"/>
            <a:ext cx="468313" cy="468312"/>
            <a:chOff x="1488920" y="1719112"/>
            <a:chExt cx="468771" cy="468771"/>
          </a:xfrm>
        </p:grpSpPr>
        <p:grpSp>
          <p:nvGrpSpPr>
            <p:cNvPr id="9241" name="组合 1037"/>
            <p:cNvGrpSpPr/>
            <p:nvPr/>
          </p:nvGrpSpPr>
          <p:grpSpPr bwMode="auto">
            <a:xfrm>
              <a:off x="1488920" y="1719112"/>
              <a:ext cx="468771" cy="468771"/>
              <a:chOff x="768840" y="1421135"/>
              <a:chExt cx="468771" cy="468771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768840" y="1421135"/>
                <a:ext cx="468771" cy="468771"/>
              </a:xfrm>
              <a:prstGeom prst="rect">
                <a:avLst/>
              </a:prstGeom>
              <a:noFill/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843526" y="1510122"/>
                <a:ext cx="303509" cy="303509"/>
              </a:xfrm>
              <a:prstGeom prst="rect">
                <a:avLst/>
              </a:prstGeom>
              <a:solidFill>
                <a:srgbClr val="C00000"/>
              </a:solidFill>
              <a:ln w="63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9242" name="TextBox 1044"/>
            <p:cNvSpPr txBox="1">
              <a:spLocks noChangeArrowheads="1"/>
            </p:cNvSpPr>
            <p:nvPr/>
          </p:nvSpPr>
          <p:spPr bwMode="auto">
            <a:xfrm>
              <a:off x="1562187" y="1775315"/>
              <a:ext cx="3193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222" name="组合 14"/>
          <p:cNvGrpSpPr/>
          <p:nvPr/>
        </p:nvGrpSpPr>
        <p:grpSpPr bwMode="auto">
          <a:xfrm>
            <a:off x="1489075" y="2382838"/>
            <a:ext cx="468313" cy="468312"/>
            <a:chOff x="1488920" y="2382052"/>
            <a:chExt cx="468771" cy="468771"/>
          </a:xfrm>
        </p:grpSpPr>
        <p:grpSp>
          <p:nvGrpSpPr>
            <p:cNvPr id="9237" name="组合 49"/>
            <p:cNvGrpSpPr/>
            <p:nvPr/>
          </p:nvGrpSpPr>
          <p:grpSpPr bwMode="auto">
            <a:xfrm>
              <a:off x="1488920" y="2382052"/>
              <a:ext cx="468771" cy="468771"/>
              <a:chOff x="768840" y="1421135"/>
              <a:chExt cx="468771" cy="468771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768840" y="1421135"/>
                <a:ext cx="468771" cy="468771"/>
              </a:xfrm>
              <a:prstGeom prst="rect">
                <a:avLst/>
              </a:prstGeom>
              <a:noFill/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843526" y="1510122"/>
                <a:ext cx="303509" cy="303509"/>
              </a:xfrm>
              <a:prstGeom prst="rect">
                <a:avLst/>
              </a:prstGeom>
              <a:solidFill>
                <a:srgbClr val="C00000"/>
              </a:solidFill>
              <a:ln w="63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9238" name="TextBox 68"/>
            <p:cNvSpPr txBox="1">
              <a:spLocks noChangeArrowheads="1"/>
            </p:cNvSpPr>
            <p:nvPr/>
          </p:nvSpPr>
          <p:spPr bwMode="auto">
            <a:xfrm>
              <a:off x="1562187" y="2423015"/>
              <a:ext cx="3193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223" name="组合 19"/>
          <p:cNvGrpSpPr/>
          <p:nvPr/>
        </p:nvGrpSpPr>
        <p:grpSpPr bwMode="auto">
          <a:xfrm>
            <a:off x="1489075" y="3036888"/>
            <a:ext cx="468313" cy="469900"/>
            <a:chOff x="1488920" y="3037372"/>
            <a:chExt cx="468771" cy="468771"/>
          </a:xfrm>
        </p:grpSpPr>
        <p:grpSp>
          <p:nvGrpSpPr>
            <p:cNvPr id="9233" name="组合 56"/>
            <p:cNvGrpSpPr/>
            <p:nvPr/>
          </p:nvGrpSpPr>
          <p:grpSpPr bwMode="auto">
            <a:xfrm>
              <a:off x="1488920" y="3037372"/>
              <a:ext cx="468771" cy="468771"/>
              <a:chOff x="768840" y="1421135"/>
              <a:chExt cx="468771" cy="468771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768840" y="1421135"/>
                <a:ext cx="468771" cy="468771"/>
              </a:xfrm>
              <a:prstGeom prst="rect">
                <a:avLst/>
              </a:prstGeom>
              <a:noFill/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843526" y="1509821"/>
                <a:ext cx="303509" cy="304068"/>
              </a:xfrm>
              <a:prstGeom prst="rect">
                <a:avLst/>
              </a:prstGeom>
              <a:solidFill>
                <a:srgbClr val="C00000"/>
              </a:solidFill>
              <a:ln w="63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9234" name="TextBox 69"/>
            <p:cNvSpPr txBox="1">
              <a:spLocks noChangeArrowheads="1"/>
            </p:cNvSpPr>
            <p:nvPr/>
          </p:nvSpPr>
          <p:spPr bwMode="auto">
            <a:xfrm>
              <a:off x="1562187" y="3089765"/>
              <a:ext cx="3193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224" name="组合 24"/>
          <p:cNvGrpSpPr/>
          <p:nvPr/>
        </p:nvGrpSpPr>
        <p:grpSpPr bwMode="auto">
          <a:xfrm>
            <a:off x="1989138" y="1719263"/>
            <a:ext cx="5689600" cy="471487"/>
            <a:chOff x="1989643" y="1719935"/>
            <a:chExt cx="5688632" cy="470341"/>
          </a:xfrm>
        </p:grpSpPr>
        <p:sp>
          <p:nvSpPr>
            <p:cNvPr id="26" name="矩形 25"/>
            <p:cNvSpPr/>
            <p:nvPr/>
          </p:nvSpPr>
          <p:spPr>
            <a:xfrm>
              <a:off x="1989643" y="1719935"/>
              <a:ext cx="5688632" cy="470341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232" name="TextBox 8"/>
            <p:cNvSpPr txBox="1">
              <a:spLocks noChangeArrowheads="1"/>
            </p:cNvSpPr>
            <p:nvPr/>
          </p:nvSpPr>
          <p:spPr bwMode="auto">
            <a:xfrm>
              <a:off x="3785641" y="1762737"/>
              <a:ext cx="1415631" cy="337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225" name="组合 27"/>
          <p:cNvGrpSpPr/>
          <p:nvPr/>
        </p:nvGrpSpPr>
        <p:grpSpPr bwMode="auto">
          <a:xfrm>
            <a:off x="1985963" y="2378075"/>
            <a:ext cx="5689600" cy="473075"/>
            <a:chOff x="1986663" y="2378237"/>
            <a:chExt cx="5688632" cy="472440"/>
          </a:xfrm>
        </p:grpSpPr>
        <p:sp>
          <p:nvSpPr>
            <p:cNvPr id="29" name="矩形 28"/>
            <p:cNvSpPr/>
            <p:nvPr/>
          </p:nvSpPr>
          <p:spPr>
            <a:xfrm>
              <a:off x="1986663" y="2378237"/>
              <a:ext cx="5688632" cy="472440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230" name="TextBox 8"/>
            <p:cNvSpPr txBox="1">
              <a:spLocks noChangeArrowheads="1"/>
            </p:cNvSpPr>
            <p:nvPr/>
          </p:nvSpPr>
          <p:spPr bwMode="auto">
            <a:xfrm>
              <a:off x="3785641" y="2419962"/>
              <a:ext cx="1415631" cy="337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226" name="组合 30"/>
          <p:cNvGrpSpPr/>
          <p:nvPr/>
        </p:nvGrpSpPr>
        <p:grpSpPr bwMode="auto">
          <a:xfrm>
            <a:off x="1985963" y="3043238"/>
            <a:ext cx="5689600" cy="465137"/>
            <a:chOff x="1986663" y="3042888"/>
            <a:chExt cx="5688632" cy="464966"/>
          </a:xfrm>
        </p:grpSpPr>
        <p:sp>
          <p:nvSpPr>
            <p:cNvPr id="32" name="矩形 31"/>
            <p:cNvSpPr/>
            <p:nvPr/>
          </p:nvSpPr>
          <p:spPr>
            <a:xfrm>
              <a:off x="1986663" y="3042888"/>
              <a:ext cx="5688632" cy="464966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228" name="TextBox 8"/>
            <p:cNvSpPr txBox="1">
              <a:spLocks noChangeArrowheads="1"/>
            </p:cNvSpPr>
            <p:nvPr/>
          </p:nvSpPr>
          <p:spPr bwMode="auto">
            <a:xfrm>
              <a:off x="3785641" y="3077187"/>
              <a:ext cx="1415631" cy="337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组合 18"/>
          <p:cNvGrpSpPr/>
          <p:nvPr/>
        </p:nvGrpSpPr>
        <p:grpSpPr bwMode="auto">
          <a:xfrm>
            <a:off x="-42863" y="100013"/>
            <a:ext cx="1806576" cy="369887"/>
            <a:chOff x="-43543" y="99661"/>
            <a:chExt cx="1807231" cy="370367"/>
          </a:xfrm>
        </p:grpSpPr>
        <p:sp>
          <p:nvSpPr>
            <p:cNvPr id="10252" name="TextBox 6"/>
            <p:cNvSpPr txBox="1">
              <a:spLocks noChangeArrowheads="1"/>
            </p:cNvSpPr>
            <p:nvPr/>
          </p:nvSpPr>
          <p:spPr bwMode="auto">
            <a:xfrm>
              <a:off x="480798" y="99661"/>
              <a:ext cx="1282890" cy="370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目  录</a:t>
              </a:r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0253" name="组合 4"/>
            <p:cNvGrpSpPr/>
            <p:nvPr/>
          </p:nvGrpSpPr>
          <p:grpSpPr bwMode="auto">
            <a:xfrm>
              <a:off x="-43543" y="177800"/>
              <a:ext cx="557352" cy="238124"/>
              <a:chOff x="-43543" y="177800"/>
              <a:chExt cx="557352" cy="238124"/>
            </a:xfrm>
          </p:grpSpPr>
          <p:cxnSp>
            <p:nvCxnSpPr>
              <p:cNvPr id="5" name="直接连接符 4"/>
              <p:cNvCxnSpPr/>
              <p:nvPr/>
            </p:nvCxnSpPr>
            <p:spPr>
              <a:xfrm>
                <a:off x="463054" y="179139"/>
                <a:ext cx="0" cy="235255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等腰三角形 5"/>
              <p:cNvSpPr/>
              <p:nvPr/>
            </p:nvSpPr>
            <p:spPr>
              <a:xfrm rot="5400000">
                <a:off x="439185" y="264996"/>
                <a:ext cx="101732" cy="47642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-43543" y="177549"/>
                <a:ext cx="478011" cy="23843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grpSp>
        <p:nvGrpSpPr>
          <p:cNvPr id="10243" name="组合 34"/>
          <p:cNvGrpSpPr/>
          <p:nvPr/>
        </p:nvGrpSpPr>
        <p:grpSpPr bwMode="auto">
          <a:xfrm>
            <a:off x="1497013" y="2379663"/>
            <a:ext cx="6189662" cy="471487"/>
            <a:chOff x="1641475" y="1871663"/>
            <a:chExt cx="6189663" cy="471487"/>
          </a:xfrm>
        </p:grpSpPr>
        <p:grpSp>
          <p:nvGrpSpPr>
            <p:cNvPr id="10244" name="组合 92"/>
            <p:cNvGrpSpPr/>
            <p:nvPr/>
          </p:nvGrpSpPr>
          <p:grpSpPr bwMode="auto">
            <a:xfrm>
              <a:off x="1641475" y="1871663"/>
              <a:ext cx="468313" cy="468312"/>
              <a:chOff x="1488920" y="1719112"/>
              <a:chExt cx="468771" cy="468771"/>
            </a:xfrm>
          </p:grpSpPr>
          <p:grpSp>
            <p:nvGrpSpPr>
              <p:cNvPr id="10248" name="组合 1037"/>
              <p:cNvGrpSpPr/>
              <p:nvPr/>
            </p:nvGrpSpPr>
            <p:grpSpPr bwMode="auto">
              <a:xfrm>
                <a:off x="1488920" y="1719112"/>
                <a:ext cx="468771" cy="468771"/>
                <a:chOff x="768840" y="1421135"/>
                <a:chExt cx="468771" cy="468771"/>
              </a:xfrm>
            </p:grpSpPr>
            <p:sp>
              <p:nvSpPr>
                <p:cNvPr id="42" name="矩形 41"/>
                <p:cNvSpPr/>
                <p:nvPr/>
              </p:nvSpPr>
              <p:spPr>
                <a:xfrm>
                  <a:off x="768840" y="1421135"/>
                  <a:ext cx="468770" cy="468771"/>
                </a:xfrm>
                <a:prstGeom prst="rect">
                  <a:avLst/>
                </a:prstGeom>
                <a:noFill/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43" name="矩形 42"/>
                <p:cNvSpPr/>
                <p:nvPr/>
              </p:nvSpPr>
              <p:spPr>
                <a:xfrm>
                  <a:off x="843525" y="1510122"/>
                  <a:ext cx="303510" cy="303509"/>
                </a:xfrm>
                <a:prstGeom prst="rect">
                  <a:avLst/>
                </a:prstGeom>
                <a:solidFill>
                  <a:srgbClr val="C00000"/>
                </a:solidFill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10249" name="TextBox 1044"/>
              <p:cNvSpPr txBox="1">
                <a:spLocks noChangeArrowheads="1"/>
              </p:cNvSpPr>
              <p:nvPr/>
            </p:nvSpPr>
            <p:spPr bwMode="auto">
              <a:xfrm>
                <a:off x="1562187" y="1775315"/>
                <a:ext cx="31931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245" name="组合 97"/>
            <p:cNvGrpSpPr/>
            <p:nvPr/>
          </p:nvGrpSpPr>
          <p:grpSpPr bwMode="auto">
            <a:xfrm>
              <a:off x="2141538" y="1871663"/>
              <a:ext cx="5689600" cy="471487"/>
              <a:chOff x="1989643" y="1719935"/>
              <a:chExt cx="5688632" cy="470341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1989642" y="1719935"/>
                <a:ext cx="5688633" cy="470341"/>
              </a:xfrm>
              <a:prstGeom prst="rect">
                <a:avLst/>
              </a:prstGeom>
              <a:noFill/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247" name="TextBox 8"/>
              <p:cNvSpPr txBox="1">
                <a:spLocks noChangeArrowheads="1"/>
              </p:cNvSpPr>
              <p:nvPr/>
            </p:nvSpPr>
            <p:spPr bwMode="auto">
              <a:xfrm>
                <a:off x="3785641" y="1762737"/>
                <a:ext cx="1415631" cy="337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0"/>
          <p:cNvSpPr>
            <a:spLocks noChangeArrowheads="1"/>
          </p:cNvSpPr>
          <p:nvPr/>
        </p:nvSpPr>
        <p:spPr bwMode="auto">
          <a:xfrm flipH="1" flipV="1">
            <a:off x="2100262" y="3962204"/>
            <a:ext cx="4082802" cy="783230"/>
          </a:xfrm>
          <a:prstGeom prst="ellipse">
            <a:avLst/>
          </a:prstGeom>
          <a:gradFill rotWithShape="1">
            <a:gsLst>
              <a:gs pos="0">
                <a:schemeClr val="tx1">
                  <a:lumMod val="93000"/>
                  <a:lumOff val="7000"/>
                </a:schemeClr>
              </a:gs>
              <a:gs pos="100000">
                <a:srgbClr val="FFFFFF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glow rad="127000">
              <a:srgbClr val="F79524">
                <a:alpha val="0"/>
              </a:srgbClr>
            </a:glow>
            <a:outerShdw dist="107763" dir="2700000" algn="ctr" rotWithShape="0">
              <a:srgbClr val="535455"/>
            </a:outerShdw>
            <a:softEdge rad="368300"/>
          </a:effectLst>
        </p:spPr>
        <p:txBody>
          <a:bodyPr wrap="none" lIns="92075" tIns="46038" rIns="92075" bIns="4603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1269" name="组合 2"/>
          <p:cNvGrpSpPr/>
          <p:nvPr/>
        </p:nvGrpSpPr>
        <p:grpSpPr bwMode="auto">
          <a:xfrm>
            <a:off x="2441575" y="1376363"/>
            <a:ext cx="4184650" cy="2801937"/>
            <a:chOff x="2153671" y="1752134"/>
            <a:chExt cx="4184922" cy="2802774"/>
          </a:xfrm>
        </p:grpSpPr>
        <p:grpSp>
          <p:nvGrpSpPr>
            <p:cNvPr id="11301" name="组合 3"/>
            <p:cNvGrpSpPr/>
            <p:nvPr/>
          </p:nvGrpSpPr>
          <p:grpSpPr bwMode="auto">
            <a:xfrm>
              <a:off x="2153671" y="1752134"/>
              <a:ext cx="4184922" cy="2802774"/>
              <a:chOff x="2066925" y="1754187"/>
              <a:chExt cx="4316413" cy="2890838"/>
            </a:xfrm>
          </p:grpSpPr>
          <p:sp>
            <p:nvSpPr>
              <p:cNvPr id="10" name="Oval 2914"/>
              <p:cNvSpPr>
                <a:spLocks noChangeArrowheads="1"/>
              </p:cNvSpPr>
              <p:nvPr/>
            </p:nvSpPr>
            <p:spPr bwMode="auto">
              <a:xfrm rot="20217589">
                <a:off x="2170087" y="2222617"/>
                <a:ext cx="4213251" cy="2345428"/>
              </a:xfrm>
              <a:prstGeom prst="ellipse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</a:sysClr>
                  </a:gs>
                  <a:gs pos="39999">
                    <a:sysClr val="windowText" lastClr="000000">
                      <a:lumMod val="85000"/>
                      <a:lumOff val="15000"/>
                    </a:sysClr>
                  </a:gs>
                  <a:gs pos="78000">
                    <a:sysClr val="windowText" lastClr="000000">
                      <a:lumMod val="65000"/>
                      <a:lumOff val="35000"/>
                    </a:sysClr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5400000" scaled="0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" name="Oval 2915"/>
              <p:cNvSpPr>
                <a:spLocks noChangeArrowheads="1"/>
              </p:cNvSpPr>
              <p:nvPr/>
            </p:nvSpPr>
            <p:spPr bwMode="auto">
              <a:xfrm rot="20217589">
                <a:off x="2211024" y="2117794"/>
                <a:ext cx="4069153" cy="2273362"/>
              </a:xfrm>
              <a:prstGeom prst="ellipse">
                <a:avLst/>
              </a:prstGeom>
              <a:solidFill>
                <a:sysClr val="window" lastClr="FFFFFF">
                  <a:lumMod val="75000"/>
                </a:sys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" name="Arc 2918"/>
              <p:cNvSpPr/>
              <p:nvPr/>
            </p:nvSpPr>
            <p:spPr bwMode="auto">
              <a:xfrm rot="20217589" flipH="1">
                <a:off x="2304361" y="3264302"/>
                <a:ext cx="2104169" cy="1266072"/>
              </a:xfrm>
              <a:custGeom>
                <a:avLst/>
                <a:gdLst>
                  <a:gd name="T0" fmla="*/ 193949059 w 21600"/>
                  <a:gd name="T1" fmla="*/ 0 h 24439"/>
                  <a:gd name="T2" fmla="*/ 120179735 w 21600"/>
                  <a:gd name="T3" fmla="*/ 65667400 h 24439"/>
                  <a:gd name="T4" fmla="*/ 0 w 21600"/>
                  <a:gd name="T5" fmla="*/ 18666528 h 2443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4439" fill="none" extrusionOk="0">
                    <a:moveTo>
                      <a:pt x="20452" y="-1"/>
                    </a:moveTo>
                    <a:cubicBezTo>
                      <a:pt x="21212" y="2237"/>
                      <a:pt x="21600" y="4584"/>
                      <a:pt x="21600" y="6947"/>
                    </a:cubicBezTo>
                    <a:cubicBezTo>
                      <a:pt x="21600" y="13871"/>
                      <a:pt x="18280" y="20376"/>
                      <a:pt x="12672" y="24438"/>
                    </a:cubicBezTo>
                  </a:path>
                  <a:path w="21600" h="24439" stroke="0" extrusionOk="0">
                    <a:moveTo>
                      <a:pt x="20452" y="-1"/>
                    </a:moveTo>
                    <a:cubicBezTo>
                      <a:pt x="21212" y="2237"/>
                      <a:pt x="21600" y="4584"/>
                      <a:pt x="21600" y="6947"/>
                    </a:cubicBezTo>
                    <a:cubicBezTo>
                      <a:pt x="21600" y="13871"/>
                      <a:pt x="18280" y="20376"/>
                      <a:pt x="12672" y="24438"/>
                    </a:cubicBezTo>
                    <a:lnTo>
                      <a:pt x="0" y="6947"/>
                    </a:lnTo>
                    <a:lnTo>
                      <a:pt x="20452" y="-1"/>
                    </a:ln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" name="Arc 2920"/>
              <p:cNvSpPr/>
              <p:nvPr/>
            </p:nvSpPr>
            <p:spPr bwMode="auto">
              <a:xfrm rot="20217589" flipH="1">
                <a:off x="2066925" y="2543640"/>
                <a:ext cx="2017383" cy="1103924"/>
              </a:xfrm>
              <a:custGeom>
                <a:avLst/>
                <a:gdLst>
                  <a:gd name="G0" fmla="+- 0 0 0"/>
                  <a:gd name="G1" fmla="+- 21142 0 0"/>
                  <a:gd name="G2" fmla="+- 21600 0 0"/>
                  <a:gd name="T0" fmla="*/ 4423 w 20689"/>
                  <a:gd name="T1" fmla="*/ 0 h 21142"/>
                  <a:gd name="T2" fmla="*/ 20689 w 20689"/>
                  <a:gd name="T3" fmla="*/ 14934 h 21142"/>
                  <a:gd name="T4" fmla="*/ 0 w 20689"/>
                  <a:gd name="T5" fmla="*/ 21142 h 21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689" h="21142" fill="none" extrusionOk="0">
                    <a:moveTo>
                      <a:pt x="4423" y="-1"/>
                    </a:moveTo>
                    <a:cubicBezTo>
                      <a:pt x="12172" y="1620"/>
                      <a:pt x="18413" y="7351"/>
                      <a:pt x="20688" y="14934"/>
                    </a:cubicBezTo>
                  </a:path>
                  <a:path w="20689" h="21142" stroke="0" extrusionOk="0">
                    <a:moveTo>
                      <a:pt x="4423" y="-1"/>
                    </a:moveTo>
                    <a:cubicBezTo>
                      <a:pt x="12172" y="1620"/>
                      <a:pt x="18413" y="7351"/>
                      <a:pt x="20688" y="14934"/>
                    </a:cubicBezTo>
                    <a:lnTo>
                      <a:pt x="0" y="21142"/>
                    </a:lnTo>
                    <a:close/>
                  </a:path>
                </a:pathLst>
              </a:custGeom>
              <a:solidFill>
                <a:sysClr val="windowText" lastClr="000000">
                  <a:lumMod val="65000"/>
                  <a:lumOff val="35000"/>
                </a:sys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" name="Freeform 2921"/>
              <p:cNvSpPr/>
              <p:nvPr/>
            </p:nvSpPr>
            <p:spPr bwMode="auto">
              <a:xfrm rot="-1382411">
                <a:off x="4436368" y="3066119"/>
                <a:ext cx="894067" cy="1164525"/>
              </a:xfrm>
              <a:custGeom>
                <a:avLst/>
                <a:gdLst>
                  <a:gd name="T0" fmla="*/ 1664188568 w 480"/>
                  <a:gd name="T1" fmla="*/ 1896297906 h 716"/>
                  <a:gd name="T2" fmla="*/ 1664188568 w 480"/>
                  <a:gd name="T3" fmla="*/ 1599670028 h 716"/>
                  <a:gd name="T4" fmla="*/ 0 w 480"/>
                  <a:gd name="T5" fmla="*/ 0 h 71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80" h="716">
                    <a:moveTo>
                      <a:pt x="480" y="716"/>
                    </a:moveTo>
                    <a:lnTo>
                      <a:pt x="480" y="604"/>
                    </a:lnTo>
                    <a:lnTo>
                      <a:pt x="0" y="0"/>
                    </a:lnTo>
                  </a:path>
                </a:pathLst>
              </a:custGeom>
              <a:noFill/>
              <a:ln w="15875" cap="flat" cmpd="sng">
                <a:solidFill>
                  <a:srgbClr val="C00000"/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" name="Freeform 2931"/>
              <p:cNvSpPr/>
              <p:nvPr/>
            </p:nvSpPr>
            <p:spPr bwMode="auto">
              <a:xfrm rot="-1382411">
                <a:off x="3358902" y="3903071"/>
                <a:ext cx="694294" cy="741954"/>
              </a:xfrm>
              <a:custGeom>
                <a:avLst/>
                <a:gdLst>
                  <a:gd name="T0" fmla="*/ 0 w 391"/>
                  <a:gd name="T1" fmla="*/ 1152241295 h 477"/>
                  <a:gd name="T2" fmla="*/ 0 w 391"/>
                  <a:gd name="T3" fmla="*/ 804394397 h 477"/>
                  <a:gd name="T4" fmla="*/ 1230875736 w 391"/>
                  <a:gd name="T5" fmla="*/ 0 h 47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91" h="477">
                    <a:moveTo>
                      <a:pt x="0" y="477"/>
                    </a:moveTo>
                    <a:lnTo>
                      <a:pt x="0" y="333"/>
                    </a:lnTo>
                    <a:lnTo>
                      <a:pt x="391" y="0"/>
                    </a:lnTo>
                  </a:path>
                </a:pathLst>
              </a:custGeom>
              <a:noFill/>
              <a:ln w="15875" cap="flat" cmpd="sng">
                <a:solidFill>
                  <a:srgbClr val="C00000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184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2075" tIns="46038" rIns="92075" bIns="46038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" name="Freeform 2932"/>
              <p:cNvSpPr/>
              <p:nvPr/>
            </p:nvSpPr>
            <p:spPr bwMode="auto">
              <a:xfrm rot="-1500000">
                <a:off x="2243773" y="3457571"/>
                <a:ext cx="1072554" cy="209647"/>
              </a:xfrm>
              <a:custGeom>
                <a:avLst/>
                <a:gdLst>
                  <a:gd name="T0" fmla="*/ 0 w 596"/>
                  <a:gd name="T1" fmla="*/ 0 h 120"/>
                  <a:gd name="T2" fmla="*/ 1932300206 w 596"/>
                  <a:gd name="T3" fmla="*/ 365926688 h 12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96" h="120">
                    <a:moveTo>
                      <a:pt x="0" y="0"/>
                    </a:moveTo>
                    <a:lnTo>
                      <a:pt x="596" y="120"/>
                    </a:lnTo>
                  </a:path>
                </a:pathLst>
              </a:custGeom>
              <a:noFill/>
              <a:ln w="15875" cap="flat" cmpd="sng">
                <a:solidFill>
                  <a:srgbClr val="C00000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184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2075" tIns="46038" rIns="92075" bIns="46038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" name="Arc 2948"/>
              <p:cNvSpPr/>
              <p:nvPr/>
            </p:nvSpPr>
            <p:spPr bwMode="auto">
              <a:xfrm rot="20217589">
                <a:off x="3956584" y="2132534"/>
                <a:ext cx="2064870" cy="719025"/>
              </a:xfrm>
              <a:custGeom>
                <a:avLst/>
                <a:gdLst>
                  <a:gd name="G0" fmla="+- 0 0 0"/>
                  <a:gd name="G1" fmla="+- 14335 0 0"/>
                  <a:gd name="G2" fmla="+- 21600 0 0"/>
                  <a:gd name="T0" fmla="*/ 16157 w 21600"/>
                  <a:gd name="T1" fmla="*/ 0 h 14335"/>
                  <a:gd name="T2" fmla="*/ 21600 w 21600"/>
                  <a:gd name="T3" fmla="*/ 14335 h 14335"/>
                  <a:gd name="T4" fmla="*/ 0 w 21600"/>
                  <a:gd name="T5" fmla="*/ 14335 h 14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14335" fill="none" extrusionOk="0">
                    <a:moveTo>
                      <a:pt x="16157" y="-1"/>
                    </a:moveTo>
                    <a:cubicBezTo>
                      <a:pt x="19663" y="3951"/>
                      <a:pt x="21600" y="9051"/>
                      <a:pt x="21600" y="14335"/>
                    </a:cubicBezTo>
                  </a:path>
                  <a:path w="21600" h="14335" stroke="0" extrusionOk="0">
                    <a:moveTo>
                      <a:pt x="16157" y="-1"/>
                    </a:moveTo>
                    <a:cubicBezTo>
                      <a:pt x="19663" y="3951"/>
                      <a:pt x="21600" y="9051"/>
                      <a:pt x="21600" y="14335"/>
                    </a:cubicBezTo>
                    <a:lnTo>
                      <a:pt x="0" y="14335"/>
                    </a:lnTo>
                    <a:close/>
                  </a:path>
                </a:pathLst>
              </a:custGeom>
              <a:solidFill>
                <a:sysClr val="windowText" lastClr="000000">
                  <a:lumMod val="85000"/>
                  <a:lumOff val="15000"/>
                  <a:alpha val="21001"/>
                </a:sys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" name="Arc 2917"/>
              <p:cNvSpPr/>
              <p:nvPr/>
            </p:nvSpPr>
            <p:spPr bwMode="auto">
              <a:xfrm rot="-1382411">
                <a:off x="3008480" y="1754187"/>
                <a:ext cx="3029349" cy="1082631"/>
              </a:xfrm>
              <a:custGeom>
                <a:avLst/>
                <a:gdLst>
                  <a:gd name="T0" fmla="*/ 0 w 31682"/>
                  <a:gd name="T1" fmla="*/ 6273450 h 21600"/>
                  <a:gd name="T2" fmla="*/ 289582037 w 31682"/>
                  <a:gd name="T3" fmla="*/ 54267831 h 21600"/>
                  <a:gd name="T4" fmla="*/ 92152185 w 31682"/>
                  <a:gd name="T5" fmla="*/ 5426783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1682" h="21600" fill="none" extrusionOk="0">
                    <a:moveTo>
                      <a:pt x="0" y="2497"/>
                    </a:moveTo>
                    <a:cubicBezTo>
                      <a:pt x="3107" y="857"/>
                      <a:pt x="6568" y="-1"/>
                      <a:pt x="10082" y="0"/>
                    </a:cubicBezTo>
                    <a:cubicBezTo>
                      <a:pt x="22011" y="0"/>
                      <a:pt x="31682" y="9670"/>
                      <a:pt x="31682" y="21600"/>
                    </a:cubicBezTo>
                  </a:path>
                  <a:path w="31682" h="21600" stroke="0" extrusionOk="0">
                    <a:moveTo>
                      <a:pt x="0" y="2497"/>
                    </a:moveTo>
                    <a:cubicBezTo>
                      <a:pt x="3107" y="857"/>
                      <a:pt x="6568" y="-1"/>
                      <a:pt x="10082" y="0"/>
                    </a:cubicBezTo>
                    <a:cubicBezTo>
                      <a:pt x="22011" y="0"/>
                      <a:pt x="31682" y="9670"/>
                      <a:pt x="31682" y="21600"/>
                    </a:cubicBezTo>
                    <a:lnTo>
                      <a:pt x="10082" y="21600"/>
                    </a:lnTo>
                    <a:lnTo>
                      <a:pt x="0" y="2497"/>
                    </a:lnTo>
                    <a:close/>
                  </a:path>
                </a:pathLst>
              </a:custGeom>
              <a:solidFill>
                <a:srgbClr val="C00000"/>
              </a:solidFill>
              <a:ln w="3175">
                <a:solidFill>
                  <a:schemeClr val="bg1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9" name="Oval 2937"/>
              <p:cNvSpPr>
                <a:spLocks noChangeArrowheads="1"/>
              </p:cNvSpPr>
              <p:nvPr/>
            </p:nvSpPr>
            <p:spPr bwMode="auto">
              <a:xfrm rot="20217589">
                <a:off x="3254103" y="2658291"/>
                <a:ext cx="1968258" cy="1040046"/>
              </a:xfrm>
              <a:prstGeom prst="ellipse">
                <a:avLst/>
              </a:prstGeom>
              <a:gradFill rotWithShape="0">
                <a:gsLst>
                  <a:gs pos="0">
                    <a:sysClr val="windowText" lastClr="000000">
                      <a:lumMod val="85000"/>
                      <a:lumOff val="15000"/>
                    </a:sysClr>
                  </a:gs>
                  <a:gs pos="50000">
                    <a:sysClr val="window" lastClr="FFFFFF">
                      <a:lumMod val="75000"/>
                    </a:sysClr>
                  </a:gs>
                  <a:gs pos="100000">
                    <a:sysClr val="windowText" lastClr="000000">
                      <a:lumMod val="85000"/>
                      <a:lumOff val="15000"/>
                    </a:sys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" name="Oval 2938"/>
              <p:cNvSpPr>
                <a:spLocks noChangeArrowheads="1"/>
              </p:cNvSpPr>
              <p:nvPr/>
            </p:nvSpPr>
            <p:spPr bwMode="auto">
              <a:xfrm rot="-1382411">
                <a:off x="3337614" y="2848283"/>
                <a:ext cx="1891297" cy="846778"/>
              </a:xfrm>
              <a:prstGeom prst="ellipse">
                <a:avLst/>
              </a:prstGeom>
              <a:solidFill>
                <a:sysClr val="window" lastClr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5" name="Text Box 3024"/>
            <p:cNvSpPr txBox="1">
              <a:spLocks noChangeArrowheads="1"/>
            </p:cNvSpPr>
            <p:nvPr/>
          </p:nvSpPr>
          <p:spPr bwMode="auto">
            <a:xfrm>
              <a:off x="4179453" y="1796597"/>
              <a:ext cx="919223" cy="52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333333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800" b="1" kern="0">
                  <a:solidFill>
                    <a:sysClr val="window" lastClr="FFFFFF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32%</a:t>
              </a:r>
              <a:endParaRPr lang="en-US" altLang="ko-KR" sz="2800" b="1" kern="0">
                <a:solidFill>
                  <a:sysClr val="window" lastClr="FFFFFF"/>
                </a:solidFill>
                <a:latin typeface="Dotum" panose="020B0600000101010101" pitchFamily="34" charset="-127"/>
                <a:ea typeface="Dotum" panose="020B0600000101010101" pitchFamily="34" charset="-127"/>
              </a:endParaRPr>
            </a:p>
          </p:txBody>
        </p:sp>
        <p:sp>
          <p:nvSpPr>
            <p:cNvPr id="6" name="Text Box 3025"/>
            <p:cNvSpPr txBox="1">
              <a:spLocks noChangeArrowheads="1"/>
            </p:cNvSpPr>
            <p:nvPr/>
          </p:nvSpPr>
          <p:spPr bwMode="auto">
            <a:xfrm>
              <a:off x="5209808" y="2998693"/>
              <a:ext cx="711246" cy="400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333333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kern="0">
                  <a:solidFill>
                    <a:srgbClr val="0000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18%</a:t>
              </a:r>
              <a:endParaRPr lang="en-US" altLang="ko-KR" sz="2000" b="1" kern="0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endParaRPr>
            </a:p>
          </p:txBody>
        </p:sp>
        <p:sp>
          <p:nvSpPr>
            <p:cNvPr id="7" name="Text Box 3026"/>
            <p:cNvSpPr txBox="1">
              <a:spLocks noChangeArrowheads="1"/>
            </p:cNvSpPr>
            <p:nvPr/>
          </p:nvSpPr>
          <p:spPr bwMode="auto">
            <a:xfrm>
              <a:off x="3920674" y="3806973"/>
              <a:ext cx="711246" cy="400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333333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kern="0" dirty="0">
                  <a:solidFill>
                    <a:srgbClr val="0000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17%</a:t>
              </a:r>
              <a:endParaRPr lang="en-US" altLang="ko-KR" sz="2000" b="1" kern="0" dirty="0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endParaRPr>
            </a:p>
          </p:txBody>
        </p:sp>
        <p:sp>
          <p:nvSpPr>
            <p:cNvPr id="8" name="Text Box 3027"/>
            <p:cNvSpPr txBox="1">
              <a:spLocks noChangeArrowheads="1"/>
            </p:cNvSpPr>
            <p:nvPr/>
          </p:nvSpPr>
          <p:spPr bwMode="auto">
            <a:xfrm>
              <a:off x="2839516" y="3806973"/>
              <a:ext cx="711246" cy="400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333333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kern="0" dirty="0">
                  <a:solidFill>
                    <a:srgbClr val="0000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17%</a:t>
              </a:r>
              <a:endParaRPr lang="en-US" altLang="ko-KR" sz="2000" b="1" kern="0" dirty="0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endParaRPr>
            </a:p>
          </p:txBody>
        </p:sp>
        <p:sp>
          <p:nvSpPr>
            <p:cNvPr id="9" name="Text Box 3028"/>
            <p:cNvSpPr txBox="1">
              <a:spLocks noChangeArrowheads="1"/>
            </p:cNvSpPr>
            <p:nvPr/>
          </p:nvSpPr>
          <p:spPr bwMode="auto">
            <a:xfrm>
              <a:off x="2896669" y="2690626"/>
              <a:ext cx="711246" cy="400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333333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kern="0">
                  <a:solidFill>
                    <a:srgbClr val="0000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16%</a:t>
              </a:r>
              <a:endParaRPr lang="en-US" altLang="ko-KR" sz="2000" b="1" kern="0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endParaRPr>
            </a:p>
          </p:txBody>
        </p:sp>
      </p:grpSp>
      <p:grpSp>
        <p:nvGrpSpPr>
          <p:cNvPr id="11270" name="组合 20"/>
          <p:cNvGrpSpPr/>
          <p:nvPr/>
        </p:nvGrpSpPr>
        <p:grpSpPr bwMode="auto">
          <a:xfrm>
            <a:off x="1401763" y="892175"/>
            <a:ext cx="3536950" cy="592138"/>
            <a:chOff x="1596576" y="1512444"/>
            <a:chExt cx="3536159" cy="592151"/>
          </a:xfrm>
        </p:grpSpPr>
        <p:grpSp>
          <p:nvGrpSpPr>
            <p:cNvPr id="11297" name="组合 2"/>
            <p:cNvGrpSpPr/>
            <p:nvPr/>
          </p:nvGrpSpPr>
          <p:grpSpPr bwMode="auto">
            <a:xfrm>
              <a:off x="3370356" y="1743303"/>
              <a:ext cx="1762379" cy="361292"/>
              <a:chOff x="3168385" y="1854619"/>
              <a:chExt cx="1817754" cy="372644"/>
            </a:xfrm>
          </p:grpSpPr>
          <p:sp>
            <p:nvSpPr>
              <p:cNvPr id="24" name="Line 2959"/>
              <p:cNvSpPr>
                <a:spLocks noChangeShapeType="1"/>
              </p:cNvSpPr>
              <p:nvPr/>
            </p:nvSpPr>
            <p:spPr bwMode="auto">
              <a:xfrm>
                <a:off x="3169053" y="1853932"/>
                <a:ext cx="1448757" cy="0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5" name="Line 3013"/>
              <p:cNvSpPr>
                <a:spLocks noChangeShapeType="1"/>
              </p:cNvSpPr>
              <p:nvPr/>
            </p:nvSpPr>
            <p:spPr bwMode="auto">
              <a:xfrm flipH="1" flipV="1">
                <a:off x="4627632" y="1853932"/>
                <a:ext cx="358507" cy="373331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  <a:head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23" name="TextBox 146"/>
            <p:cNvSpPr txBox="1">
              <a:spLocks noChangeArrowheads="1"/>
            </p:cNvSpPr>
            <p:nvPr/>
          </p:nvSpPr>
          <p:spPr bwMode="auto">
            <a:xfrm>
              <a:off x="1596576" y="1512444"/>
              <a:ext cx="1855372" cy="30798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271" name="组合 25"/>
          <p:cNvGrpSpPr/>
          <p:nvPr/>
        </p:nvGrpSpPr>
        <p:grpSpPr bwMode="auto">
          <a:xfrm>
            <a:off x="5888038" y="2063750"/>
            <a:ext cx="2751137" cy="588963"/>
            <a:chOff x="5600470" y="2438459"/>
            <a:chExt cx="2751384" cy="591164"/>
          </a:xfrm>
        </p:grpSpPr>
        <p:grpSp>
          <p:nvGrpSpPr>
            <p:cNvPr id="11293" name="组合 1"/>
            <p:cNvGrpSpPr/>
            <p:nvPr/>
          </p:nvGrpSpPr>
          <p:grpSpPr bwMode="auto">
            <a:xfrm>
              <a:off x="5600470" y="2603589"/>
              <a:ext cx="1086037" cy="426034"/>
              <a:chOff x="5471940" y="2735580"/>
              <a:chExt cx="1120160" cy="439420"/>
            </a:xfrm>
          </p:grpSpPr>
          <p:sp>
            <p:nvSpPr>
              <p:cNvPr id="29" name="Line 2958"/>
              <p:cNvSpPr>
                <a:spLocks noChangeShapeType="1"/>
              </p:cNvSpPr>
              <p:nvPr/>
            </p:nvSpPr>
            <p:spPr bwMode="auto">
              <a:xfrm flipV="1">
                <a:off x="5471940" y="2736186"/>
                <a:ext cx="335692" cy="438814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  <a:head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0" name="Line 2959"/>
              <p:cNvSpPr>
                <a:spLocks noChangeShapeType="1"/>
              </p:cNvSpPr>
              <p:nvPr/>
            </p:nvSpPr>
            <p:spPr bwMode="auto">
              <a:xfrm>
                <a:off x="5807632" y="2736186"/>
                <a:ext cx="784375" cy="0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28" name="TextBox 146"/>
            <p:cNvSpPr txBox="1">
              <a:spLocks noChangeArrowheads="1"/>
            </p:cNvSpPr>
            <p:nvPr/>
          </p:nvSpPr>
          <p:spPr bwMode="auto">
            <a:xfrm>
              <a:off x="6656252" y="2438459"/>
              <a:ext cx="1695602" cy="307533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272" name="组合 30"/>
          <p:cNvGrpSpPr/>
          <p:nvPr/>
        </p:nvGrpSpPr>
        <p:grpSpPr bwMode="auto">
          <a:xfrm>
            <a:off x="4927600" y="3300413"/>
            <a:ext cx="3325813" cy="307975"/>
            <a:chOff x="4219009" y="4023792"/>
            <a:chExt cx="3326345" cy="307965"/>
          </a:xfrm>
        </p:grpSpPr>
        <p:grpSp>
          <p:nvGrpSpPr>
            <p:cNvPr id="11289" name="组合 7"/>
            <p:cNvGrpSpPr/>
            <p:nvPr/>
          </p:nvGrpSpPr>
          <p:grpSpPr bwMode="auto">
            <a:xfrm>
              <a:off x="4219009" y="4157923"/>
              <a:ext cx="1736406" cy="160257"/>
              <a:chOff x="4219009" y="4157923"/>
              <a:chExt cx="1736406" cy="160257"/>
            </a:xfrm>
          </p:grpSpPr>
          <p:sp>
            <p:nvSpPr>
              <p:cNvPr id="34" name="Line 2962"/>
              <p:cNvSpPr>
                <a:spLocks noChangeShapeType="1"/>
              </p:cNvSpPr>
              <p:nvPr/>
            </p:nvSpPr>
            <p:spPr bwMode="auto">
              <a:xfrm flipV="1">
                <a:off x="4219009" y="4157138"/>
                <a:ext cx="422343" cy="160332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  <a:head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5" name="Line 2963"/>
              <p:cNvSpPr>
                <a:spLocks noChangeShapeType="1"/>
              </p:cNvSpPr>
              <p:nvPr/>
            </p:nvSpPr>
            <p:spPr bwMode="auto">
              <a:xfrm flipV="1">
                <a:off x="4636589" y="4158725"/>
                <a:ext cx="1319423" cy="0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33" name="TextBox 146"/>
            <p:cNvSpPr txBox="1">
              <a:spLocks noChangeArrowheads="1"/>
            </p:cNvSpPr>
            <p:nvPr/>
          </p:nvSpPr>
          <p:spPr bwMode="auto">
            <a:xfrm>
              <a:off x="5886151" y="4023792"/>
              <a:ext cx="1659203" cy="307965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273" name="组合 35"/>
          <p:cNvGrpSpPr/>
          <p:nvPr/>
        </p:nvGrpSpPr>
        <p:grpSpPr bwMode="auto">
          <a:xfrm>
            <a:off x="766763" y="2827338"/>
            <a:ext cx="2692400" cy="569912"/>
            <a:chOff x="478807" y="3204335"/>
            <a:chExt cx="2693066" cy="568690"/>
          </a:xfrm>
        </p:grpSpPr>
        <p:grpSp>
          <p:nvGrpSpPr>
            <p:cNvPr id="11285" name="Group 2984"/>
            <p:cNvGrpSpPr/>
            <p:nvPr/>
          </p:nvGrpSpPr>
          <p:grpSpPr bwMode="auto">
            <a:xfrm>
              <a:off x="2057536" y="3346684"/>
              <a:ext cx="1114337" cy="426341"/>
              <a:chOff x="1135" y="2643"/>
              <a:chExt cx="724" cy="277"/>
            </a:xfrm>
          </p:grpSpPr>
          <p:sp>
            <p:nvSpPr>
              <p:cNvPr id="39" name="Line 2970"/>
              <p:cNvSpPr>
                <a:spLocks noChangeShapeType="1"/>
              </p:cNvSpPr>
              <p:nvPr/>
            </p:nvSpPr>
            <p:spPr bwMode="auto">
              <a:xfrm flipH="1" flipV="1">
                <a:off x="1643" y="2643"/>
                <a:ext cx="216" cy="277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  <a:head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0" name="Line 2971"/>
              <p:cNvSpPr>
                <a:spLocks noChangeShapeType="1"/>
              </p:cNvSpPr>
              <p:nvPr/>
            </p:nvSpPr>
            <p:spPr bwMode="auto">
              <a:xfrm flipH="1">
                <a:off x="1135" y="2643"/>
                <a:ext cx="511" cy="0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38" name="TextBox 146"/>
            <p:cNvSpPr txBox="1">
              <a:spLocks noChangeArrowheads="1"/>
            </p:cNvSpPr>
            <p:nvPr/>
          </p:nvSpPr>
          <p:spPr bwMode="auto">
            <a:xfrm>
              <a:off x="478807" y="3204335"/>
              <a:ext cx="1772088" cy="307315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274" name="组合 40"/>
          <p:cNvGrpSpPr/>
          <p:nvPr/>
        </p:nvGrpSpPr>
        <p:grpSpPr bwMode="auto">
          <a:xfrm>
            <a:off x="749300" y="1816100"/>
            <a:ext cx="2543175" cy="938213"/>
            <a:chOff x="461360" y="2191182"/>
            <a:chExt cx="2544286" cy="938723"/>
          </a:xfrm>
        </p:grpSpPr>
        <p:grpSp>
          <p:nvGrpSpPr>
            <p:cNvPr id="11281" name="组合 6"/>
            <p:cNvGrpSpPr/>
            <p:nvPr/>
          </p:nvGrpSpPr>
          <p:grpSpPr bwMode="auto">
            <a:xfrm>
              <a:off x="2019763" y="2361874"/>
              <a:ext cx="985883" cy="768031"/>
              <a:chOff x="2019763" y="2361874"/>
              <a:chExt cx="985883" cy="768031"/>
            </a:xfrm>
          </p:grpSpPr>
          <p:sp>
            <p:nvSpPr>
              <p:cNvPr id="44" name="Line 2986"/>
              <p:cNvSpPr>
                <a:spLocks noChangeShapeType="1"/>
              </p:cNvSpPr>
              <p:nvPr/>
            </p:nvSpPr>
            <p:spPr bwMode="auto">
              <a:xfrm flipH="1" flipV="1">
                <a:off x="2603833" y="2361138"/>
                <a:ext cx="401813" cy="768767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  <a:head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5" name="Line 2987"/>
              <p:cNvSpPr>
                <a:spLocks noChangeShapeType="1"/>
              </p:cNvSpPr>
              <p:nvPr/>
            </p:nvSpPr>
            <p:spPr bwMode="auto">
              <a:xfrm flipH="1">
                <a:off x="2019378" y="2361138"/>
                <a:ext cx="584456" cy="0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3" name="TextBox 146"/>
            <p:cNvSpPr txBox="1">
              <a:spLocks noChangeArrowheads="1"/>
            </p:cNvSpPr>
            <p:nvPr/>
          </p:nvSpPr>
          <p:spPr bwMode="auto">
            <a:xfrm>
              <a:off x="461360" y="2191182"/>
              <a:ext cx="1796247" cy="30814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275" name="组合 18"/>
          <p:cNvGrpSpPr/>
          <p:nvPr/>
        </p:nvGrpSpPr>
        <p:grpSpPr bwMode="auto">
          <a:xfrm>
            <a:off x="-42863" y="100013"/>
            <a:ext cx="1806576" cy="369887"/>
            <a:chOff x="-43543" y="99661"/>
            <a:chExt cx="1807231" cy="370367"/>
          </a:xfrm>
        </p:grpSpPr>
        <p:sp>
          <p:nvSpPr>
            <p:cNvPr id="11276" name="TextBox 6"/>
            <p:cNvSpPr txBox="1">
              <a:spLocks noChangeArrowheads="1"/>
            </p:cNvSpPr>
            <p:nvPr/>
          </p:nvSpPr>
          <p:spPr bwMode="auto">
            <a:xfrm>
              <a:off x="480798" y="99661"/>
              <a:ext cx="1282890" cy="370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277" name="组合 4"/>
            <p:cNvGrpSpPr/>
            <p:nvPr/>
          </p:nvGrpSpPr>
          <p:grpSpPr bwMode="auto">
            <a:xfrm>
              <a:off x="-43543" y="177800"/>
              <a:ext cx="557352" cy="238124"/>
              <a:chOff x="-43543" y="177800"/>
              <a:chExt cx="557352" cy="238124"/>
            </a:xfrm>
          </p:grpSpPr>
          <p:cxnSp>
            <p:nvCxnSpPr>
              <p:cNvPr id="49" name="直接连接符 48"/>
              <p:cNvCxnSpPr/>
              <p:nvPr/>
            </p:nvCxnSpPr>
            <p:spPr>
              <a:xfrm>
                <a:off x="463054" y="179139"/>
                <a:ext cx="0" cy="235255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等腰三角形 49"/>
              <p:cNvSpPr/>
              <p:nvPr/>
            </p:nvSpPr>
            <p:spPr>
              <a:xfrm rot="5400000">
                <a:off x="439185" y="264996"/>
                <a:ext cx="101732" cy="47642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-43543" y="177549"/>
                <a:ext cx="478011" cy="23843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1"/>
          <p:cNvGrpSpPr/>
          <p:nvPr/>
        </p:nvGrpSpPr>
        <p:grpSpPr bwMode="auto">
          <a:xfrm>
            <a:off x="701675" y="1131888"/>
            <a:ext cx="7616825" cy="2981325"/>
            <a:chOff x="869575" y="1390625"/>
            <a:chExt cx="7617860" cy="2981325"/>
          </a:xfrm>
        </p:grpSpPr>
        <p:grpSp>
          <p:nvGrpSpPr>
            <p:cNvPr id="12297" name="组合 1"/>
            <p:cNvGrpSpPr/>
            <p:nvPr/>
          </p:nvGrpSpPr>
          <p:grpSpPr bwMode="auto">
            <a:xfrm>
              <a:off x="1208250" y="1789087"/>
              <a:ext cx="7216237" cy="2268538"/>
              <a:chOff x="727613" y="1654175"/>
              <a:chExt cx="7867112" cy="2268538"/>
            </a:xfrm>
          </p:grpSpPr>
          <p:sp>
            <p:nvSpPr>
              <p:cNvPr id="77" name="Line 101"/>
              <p:cNvSpPr>
                <a:spLocks noChangeShapeType="1"/>
              </p:cNvSpPr>
              <p:nvPr/>
            </p:nvSpPr>
            <p:spPr bwMode="auto">
              <a:xfrm>
                <a:off x="728808" y="3595688"/>
                <a:ext cx="7865305" cy="0"/>
              </a:xfrm>
              <a:prstGeom prst="line">
                <a:avLst/>
              </a:prstGeom>
              <a:noFill/>
              <a:ln w="2" cap="flat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8" name="Line 102"/>
              <p:cNvSpPr>
                <a:spLocks noChangeShapeType="1"/>
              </p:cNvSpPr>
              <p:nvPr/>
            </p:nvSpPr>
            <p:spPr bwMode="auto">
              <a:xfrm>
                <a:off x="728808" y="3922713"/>
                <a:ext cx="7865305" cy="0"/>
              </a:xfrm>
              <a:prstGeom prst="line">
                <a:avLst/>
              </a:prstGeom>
              <a:noFill/>
              <a:ln w="2" cap="flat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9" name="Line 103"/>
              <p:cNvSpPr>
                <a:spLocks noChangeShapeType="1"/>
              </p:cNvSpPr>
              <p:nvPr/>
            </p:nvSpPr>
            <p:spPr bwMode="auto">
              <a:xfrm>
                <a:off x="1114804" y="3148013"/>
                <a:ext cx="7479309" cy="0"/>
              </a:xfrm>
              <a:prstGeom prst="line">
                <a:avLst/>
              </a:prstGeom>
              <a:noFill/>
              <a:ln w="2" cap="flat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0" name="Line 104"/>
              <p:cNvSpPr>
                <a:spLocks noChangeShapeType="1"/>
              </p:cNvSpPr>
              <p:nvPr/>
            </p:nvSpPr>
            <p:spPr bwMode="auto">
              <a:xfrm>
                <a:off x="728808" y="2549525"/>
                <a:ext cx="7865305" cy="0"/>
              </a:xfrm>
              <a:prstGeom prst="line">
                <a:avLst/>
              </a:prstGeom>
              <a:noFill/>
              <a:ln w="3175" cap="flat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1" name="Line 105"/>
              <p:cNvSpPr>
                <a:spLocks noChangeShapeType="1"/>
              </p:cNvSpPr>
              <p:nvPr/>
            </p:nvSpPr>
            <p:spPr bwMode="auto">
              <a:xfrm>
                <a:off x="728808" y="3297238"/>
                <a:ext cx="7865305" cy="0"/>
              </a:xfrm>
              <a:prstGeom prst="line">
                <a:avLst/>
              </a:prstGeom>
              <a:noFill/>
              <a:ln w="2" cap="flat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2" name="Line 106"/>
              <p:cNvSpPr>
                <a:spLocks noChangeShapeType="1"/>
              </p:cNvSpPr>
              <p:nvPr/>
            </p:nvSpPr>
            <p:spPr bwMode="auto">
              <a:xfrm>
                <a:off x="728808" y="2998788"/>
                <a:ext cx="7865305" cy="0"/>
              </a:xfrm>
              <a:prstGeom prst="line">
                <a:avLst/>
              </a:prstGeom>
              <a:noFill/>
              <a:ln w="2" cap="flat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3" name="Line 107"/>
              <p:cNvSpPr>
                <a:spLocks noChangeShapeType="1"/>
              </p:cNvSpPr>
              <p:nvPr/>
            </p:nvSpPr>
            <p:spPr bwMode="auto">
              <a:xfrm>
                <a:off x="1114804" y="3446463"/>
                <a:ext cx="7479309" cy="0"/>
              </a:xfrm>
              <a:prstGeom prst="line">
                <a:avLst/>
              </a:prstGeom>
              <a:noFill/>
              <a:ln w="2" cap="flat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4" name="Line 108"/>
              <p:cNvSpPr>
                <a:spLocks noChangeShapeType="1"/>
              </p:cNvSpPr>
              <p:nvPr/>
            </p:nvSpPr>
            <p:spPr bwMode="auto">
              <a:xfrm>
                <a:off x="1114804" y="3744913"/>
                <a:ext cx="7479309" cy="0"/>
              </a:xfrm>
              <a:prstGeom prst="line">
                <a:avLst/>
              </a:prstGeom>
              <a:noFill/>
              <a:ln w="2" cap="flat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379" name="Line 109"/>
              <p:cNvSpPr>
                <a:spLocks noChangeShapeType="1"/>
              </p:cNvSpPr>
              <p:nvPr/>
            </p:nvSpPr>
            <p:spPr bwMode="auto">
              <a:xfrm>
                <a:off x="727613" y="2848702"/>
                <a:ext cx="7866545" cy="0"/>
              </a:xfrm>
              <a:prstGeom prst="line">
                <a:avLst/>
              </a:prstGeom>
              <a:noFill/>
              <a:ln w="9525">
                <a:solidFill>
                  <a:srgbClr val="666633">
                    <a:alpha val="67058"/>
                  </a:srgbClr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Line 110"/>
              <p:cNvSpPr>
                <a:spLocks noChangeShapeType="1"/>
              </p:cNvSpPr>
              <p:nvPr/>
            </p:nvSpPr>
            <p:spPr bwMode="auto">
              <a:xfrm>
                <a:off x="728808" y="1952625"/>
                <a:ext cx="7865305" cy="0"/>
              </a:xfrm>
              <a:prstGeom prst="line">
                <a:avLst/>
              </a:prstGeom>
              <a:noFill/>
              <a:ln w="3175" cap="flat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7" name="Line 111"/>
              <p:cNvSpPr>
                <a:spLocks noChangeShapeType="1"/>
              </p:cNvSpPr>
              <p:nvPr/>
            </p:nvSpPr>
            <p:spPr bwMode="auto">
              <a:xfrm>
                <a:off x="1114804" y="2101850"/>
                <a:ext cx="7479309" cy="0"/>
              </a:xfrm>
              <a:prstGeom prst="line">
                <a:avLst/>
              </a:prstGeom>
              <a:noFill/>
              <a:ln w="3175" cap="flat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8" name="Line 112"/>
              <p:cNvSpPr>
                <a:spLocks noChangeShapeType="1"/>
              </p:cNvSpPr>
              <p:nvPr/>
            </p:nvSpPr>
            <p:spPr bwMode="auto">
              <a:xfrm>
                <a:off x="1114804" y="2400300"/>
                <a:ext cx="7479309" cy="0"/>
              </a:xfrm>
              <a:prstGeom prst="line">
                <a:avLst/>
              </a:prstGeom>
              <a:noFill/>
              <a:ln w="3175" cap="flat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9" name="Line 113"/>
              <p:cNvSpPr>
                <a:spLocks noChangeShapeType="1"/>
              </p:cNvSpPr>
              <p:nvPr/>
            </p:nvSpPr>
            <p:spPr bwMode="auto">
              <a:xfrm>
                <a:off x="728808" y="2251075"/>
                <a:ext cx="7865305" cy="0"/>
              </a:xfrm>
              <a:prstGeom prst="line">
                <a:avLst/>
              </a:prstGeom>
              <a:noFill/>
              <a:ln w="3175" cap="flat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0" name="Line 114"/>
              <p:cNvSpPr>
                <a:spLocks noChangeShapeType="1"/>
              </p:cNvSpPr>
              <p:nvPr/>
            </p:nvSpPr>
            <p:spPr bwMode="auto">
              <a:xfrm>
                <a:off x="1114804" y="2698750"/>
                <a:ext cx="7479309" cy="0"/>
              </a:xfrm>
              <a:prstGeom prst="line">
                <a:avLst/>
              </a:prstGeom>
              <a:noFill/>
              <a:ln w="3175" cap="flat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" name="Line 116"/>
              <p:cNvSpPr>
                <a:spLocks noChangeShapeType="1"/>
              </p:cNvSpPr>
              <p:nvPr/>
            </p:nvSpPr>
            <p:spPr bwMode="auto">
              <a:xfrm>
                <a:off x="728808" y="1654175"/>
                <a:ext cx="7865305" cy="0"/>
              </a:xfrm>
              <a:prstGeom prst="line">
                <a:avLst/>
              </a:prstGeom>
              <a:noFill/>
              <a:ln w="3175" cap="flat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2" name="Line 117"/>
              <p:cNvSpPr>
                <a:spLocks noChangeShapeType="1"/>
              </p:cNvSpPr>
              <p:nvPr/>
            </p:nvSpPr>
            <p:spPr bwMode="auto">
              <a:xfrm>
                <a:off x="1114804" y="1803400"/>
                <a:ext cx="7479309" cy="0"/>
              </a:xfrm>
              <a:prstGeom prst="line">
                <a:avLst/>
              </a:prstGeom>
              <a:noFill/>
              <a:ln w="3175" cap="flat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12298" name="组合 25"/>
            <p:cNvGrpSpPr/>
            <p:nvPr/>
          </p:nvGrpSpPr>
          <p:grpSpPr bwMode="auto">
            <a:xfrm>
              <a:off x="1768100" y="2027878"/>
              <a:ext cx="6473869" cy="2029748"/>
              <a:chOff x="1346163" y="1743279"/>
              <a:chExt cx="6487980" cy="2033502"/>
            </a:xfrm>
          </p:grpSpPr>
          <p:sp>
            <p:nvSpPr>
              <p:cNvPr id="12317" name="Rectangle 118"/>
              <p:cNvSpPr>
                <a:spLocks noChangeArrowheads="1"/>
              </p:cNvSpPr>
              <p:nvPr/>
            </p:nvSpPr>
            <p:spPr bwMode="auto">
              <a:xfrm>
                <a:off x="2513743" y="2127359"/>
                <a:ext cx="205367" cy="57469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18" name="Rectangle 119"/>
              <p:cNvSpPr>
                <a:spLocks noChangeArrowheads="1"/>
              </p:cNvSpPr>
              <p:nvPr/>
            </p:nvSpPr>
            <p:spPr bwMode="auto">
              <a:xfrm>
                <a:off x="2047248" y="2527086"/>
                <a:ext cx="206727" cy="17497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19" name="Rectangle 120"/>
              <p:cNvSpPr>
                <a:spLocks noChangeArrowheads="1"/>
              </p:cNvSpPr>
              <p:nvPr/>
            </p:nvSpPr>
            <p:spPr bwMode="auto">
              <a:xfrm>
                <a:off x="1582112" y="2411862"/>
                <a:ext cx="205367" cy="29019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20" name="Rectangle 121"/>
              <p:cNvSpPr>
                <a:spLocks noChangeArrowheads="1"/>
              </p:cNvSpPr>
              <p:nvPr/>
            </p:nvSpPr>
            <p:spPr bwMode="auto">
              <a:xfrm>
                <a:off x="1346824" y="2253963"/>
                <a:ext cx="206727" cy="44809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21" name="Rectangle 123"/>
              <p:cNvSpPr>
                <a:spLocks noChangeArrowheads="1"/>
              </p:cNvSpPr>
              <p:nvPr/>
            </p:nvSpPr>
            <p:spPr bwMode="auto">
              <a:xfrm>
                <a:off x="2978878" y="2305174"/>
                <a:ext cx="206727" cy="39688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22" name="Rectangle 124"/>
              <p:cNvSpPr>
                <a:spLocks noChangeArrowheads="1"/>
              </p:cNvSpPr>
              <p:nvPr/>
            </p:nvSpPr>
            <p:spPr bwMode="auto">
              <a:xfrm>
                <a:off x="2747671" y="2556960"/>
                <a:ext cx="206727" cy="14509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23" name="Rectangle 125"/>
              <p:cNvSpPr>
                <a:spLocks noChangeArrowheads="1"/>
              </p:cNvSpPr>
              <p:nvPr/>
            </p:nvSpPr>
            <p:spPr bwMode="auto">
              <a:xfrm>
                <a:off x="2282536" y="2527086"/>
                <a:ext cx="205367" cy="17497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24" name="Rectangle 126"/>
              <p:cNvSpPr>
                <a:spLocks noChangeArrowheads="1"/>
              </p:cNvSpPr>
              <p:nvPr/>
            </p:nvSpPr>
            <p:spPr bwMode="auto">
              <a:xfrm>
                <a:off x="1813319" y="2305174"/>
                <a:ext cx="205367" cy="39688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25" name="Rectangle 127"/>
              <p:cNvSpPr>
                <a:spLocks noChangeArrowheads="1"/>
              </p:cNvSpPr>
              <p:nvPr/>
            </p:nvSpPr>
            <p:spPr bwMode="auto">
              <a:xfrm>
                <a:off x="3214166" y="2453115"/>
                <a:ext cx="205367" cy="24894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32" name="Rectangle 128"/>
              <p:cNvSpPr>
                <a:spLocks noChangeArrowheads="1"/>
              </p:cNvSpPr>
              <p:nvPr/>
            </p:nvSpPr>
            <p:spPr bwMode="auto">
              <a:xfrm>
                <a:off x="2047995" y="2701645"/>
                <a:ext cx="206853" cy="93199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3" name="Rectangle 129"/>
              <p:cNvSpPr>
                <a:spLocks noChangeArrowheads="1"/>
              </p:cNvSpPr>
              <p:nvPr/>
            </p:nvSpPr>
            <p:spPr bwMode="auto">
              <a:xfrm>
                <a:off x="1581779" y="2701645"/>
                <a:ext cx="205262" cy="464407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4" name="Rectangle 131"/>
              <p:cNvSpPr>
                <a:spLocks noChangeArrowheads="1"/>
              </p:cNvSpPr>
              <p:nvPr/>
            </p:nvSpPr>
            <p:spPr bwMode="auto">
              <a:xfrm>
                <a:off x="2514209" y="2701645"/>
                <a:ext cx="205262" cy="101787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5" name="Rectangle 132"/>
              <p:cNvSpPr>
                <a:spLocks noChangeArrowheads="1"/>
              </p:cNvSpPr>
              <p:nvPr/>
            </p:nvSpPr>
            <p:spPr bwMode="auto">
              <a:xfrm>
                <a:off x="2978832" y="2701645"/>
                <a:ext cx="206853" cy="77613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6" name="Rectangle 133"/>
              <p:cNvSpPr>
                <a:spLocks noChangeArrowheads="1"/>
              </p:cNvSpPr>
              <p:nvPr/>
            </p:nvSpPr>
            <p:spPr bwMode="auto">
              <a:xfrm>
                <a:off x="3214327" y="2701645"/>
                <a:ext cx="205262" cy="77613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7" name="Rectangle 134"/>
              <p:cNvSpPr>
                <a:spLocks noChangeArrowheads="1"/>
              </p:cNvSpPr>
              <p:nvPr/>
            </p:nvSpPr>
            <p:spPr bwMode="auto">
              <a:xfrm>
                <a:off x="1346285" y="2701645"/>
                <a:ext cx="206853" cy="77613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8" name="Rectangle 135"/>
              <p:cNvSpPr>
                <a:spLocks noChangeArrowheads="1"/>
              </p:cNvSpPr>
              <p:nvPr/>
            </p:nvSpPr>
            <p:spPr bwMode="auto">
              <a:xfrm>
                <a:off x="1814091" y="2701645"/>
                <a:ext cx="205262" cy="93199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9" name="Rectangle 136"/>
              <p:cNvSpPr>
                <a:spLocks noChangeArrowheads="1"/>
              </p:cNvSpPr>
              <p:nvPr/>
            </p:nvSpPr>
            <p:spPr bwMode="auto">
              <a:xfrm>
                <a:off x="2281897" y="2701645"/>
                <a:ext cx="206853" cy="93199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0" name="Rectangle 137"/>
              <p:cNvSpPr>
                <a:spLocks noChangeArrowheads="1"/>
              </p:cNvSpPr>
              <p:nvPr/>
            </p:nvSpPr>
            <p:spPr bwMode="auto">
              <a:xfrm>
                <a:off x="2748112" y="2701645"/>
                <a:ext cx="206853" cy="539157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335" name="Rectangle 138"/>
              <p:cNvSpPr>
                <a:spLocks noChangeArrowheads="1"/>
              </p:cNvSpPr>
              <p:nvPr/>
            </p:nvSpPr>
            <p:spPr bwMode="auto">
              <a:xfrm>
                <a:off x="4722636" y="2502904"/>
                <a:ext cx="205367" cy="19915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36" name="Rectangle 139"/>
              <p:cNvSpPr>
                <a:spLocks noChangeArrowheads="1"/>
              </p:cNvSpPr>
              <p:nvPr/>
            </p:nvSpPr>
            <p:spPr bwMode="auto">
              <a:xfrm>
                <a:off x="4256139" y="2583988"/>
                <a:ext cx="205367" cy="11806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37" name="Rectangle 140"/>
              <p:cNvSpPr>
                <a:spLocks noChangeArrowheads="1"/>
              </p:cNvSpPr>
              <p:nvPr/>
            </p:nvSpPr>
            <p:spPr bwMode="auto">
              <a:xfrm>
                <a:off x="3791005" y="2583988"/>
                <a:ext cx="205367" cy="11806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38" name="Rectangle 141"/>
              <p:cNvSpPr>
                <a:spLocks noChangeArrowheads="1"/>
              </p:cNvSpPr>
              <p:nvPr/>
            </p:nvSpPr>
            <p:spPr bwMode="auto">
              <a:xfrm>
                <a:off x="3555717" y="2411862"/>
                <a:ext cx="205367" cy="29019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39" name="Rectangle 143"/>
              <p:cNvSpPr>
                <a:spLocks noChangeArrowheads="1"/>
              </p:cNvSpPr>
              <p:nvPr/>
            </p:nvSpPr>
            <p:spPr bwMode="auto">
              <a:xfrm>
                <a:off x="5187772" y="2127359"/>
                <a:ext cx="209447" cy="57469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40" name="Rectangle 144"/>
              <p:cNvSpPr>
                <a:spLocks noChangeArrowheads="1"/>
              </p:cNvSpPr>
              <p:nvPr/>
            </p:nvSpPr>
            <p:spPr bwMode="auto">
              <a:xfrm>
                <a:off x="4956564" y="2305174"/>
                <a:ext cx="205367" cy="39688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41" name="Rectangle 145"/>
              <p:cNvSpPr>
                <a:spLocks noChangeArrowheads="1"/>
              </p:cNvSpPr>
              <p:nvPr/>
            </p:nvSpPr>
            <p:spPr bwMode="auto">
              <a:xfrm>
                <a:off x="4491428" y="2305174"/>
                <a:ext cx="205367" cy="39688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42" name="Rectangle 146"/>
              <p:cNvSpPr>
                <a:spLocks noChangeArrowheads="1"/>
              </p:cNvSpPr>
              <p:nvPr/>
            </p:nvSpPr>
            <p:spPr bwMode="auto">
              <a:xfrm>
                <a:off x="4024932" y="2354962"/>
                <a:ext cx="205367" cy="34709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43" name="Rectangle 147"/>
              <p:cNvSpPr>
                <a:spLocks noChangeArrowheads="1"/>
              </p:cNvSpPr>
              <p:nvPr/>
            </p:nvSpPr>
            <p:spPr bwMode="auto">
              <a:xfrm>
                <a:off x="5423060" y="2305174"/>
                <a:ext cx="205367" cy="39688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50" name="Rectangle 148"/>
              <p:cNvSpPr>
                <a:spLocks noChangeArrowheads="1"/>
              </p:cNvSpPr>
              <p:nvPr/>
            </p:nvSpPr>
            <p:spPr bwMode="auto">
              <a:xfrm>
                <a:off x="4254956" y="2701645"/>
                <a:ext cx="206853" cy="93199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1" name="Rectangle 149"/>
              <p:cNvSpPr>
                <a:spLocks noChangeArrowheads="1"/>
              </p:cNvSpPr>
              <p:nvPr/>
            </p:nvSpPr>
            <p:spPr bwMode="auto">
              <a:xfrm>
                <a:off x="3790332" y="2701645"/>
                <a:ext cx="205262" cy="80317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2" name="Rectangle 151"/>
              <p:cNvSpPr>
                <a:spLocks noChangeArrowheads="1"/>
              </p:cNvSpPr>
              <p:nvPr/>
            </p:nvSpPr>
            <p:spPr bwMode="auto">
              <a:xfrm>
                <a:off x="4722762" y="2701645"/>
                <a:ext cx="205262" cy="80317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3" name="Rectangle 152"/>
              <p:cNvSpPr>
                <a:spLocks noChangeArrowheads="1"/>
              </p:cNvSpPr>
              <p:nvPr/>
            </p:nvSpPr>
            <p:spPr bwMode="auto">
              <a:xfrm>
                <a:off x="5187385" y="2701645"/>
                <a:ext cx="210035" cy="97175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4" name="Rectangle 153"/>
              <p:cNvSpPr>
                <a:spLocks noChangeArrowheads="1"/>
              </p:cNvSpPr>
              <p:nvPr/>
            </p:nvSpPr>
            <p:spPr bwMode="auto">
              <a:xfrm>
                <a:off x="5422880" y="2701645"/>
                <a:ext cx="205262" cy="107513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5" name="Rectangle 154"/>
              <p:cNvSpPr>
                <a:spLocks noChangeArrowheads="1"/>
              </p:cNvSpPr>
              <p:nvPr/>
            </p:nvSpPr>
            <p:spPr bwMode="auto">
              <a:xfrm>
                <a:off x="3554838" y="2701645"/>
                <a:ext cx="205262" cy="89700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6" name="Rectangle 155"/>
              <p:cNvSpPr>
                <a:spLocks noChangeArrowheads="1"/>
              </p:cNvSpPr>
              <p:nvPr/>
            </p:nvSpPr>
            <p:spPr bwMode="auto">
              <a:xfrm>
                <a:off x="4024236" y="2701645"/>
                <a:ext cx="205261" cy="93199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7" name="Rectangle 156"/>
              <p:cNvSpPr>
                <a:spLocks noChangeArrowheads="1"/>
              </p:cNvSpPr>
              <p:nvPr/>
            </p:nvSpPr>
            <p:spPr bwMode="auto">
              <a:xfrm>
                <a:off x="4490450" y="2701645"/>
                <a:ext cx="205262" cy="80317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8" name="Rectangle 157"/>
              <p:cNvSpPr>
                <a:spLocks noChangeArrowheads="1"/>
              </p:cNvSpPr>
              <p:nvPr/>
            </p:nvSpPr>
            <p:spPr bwMode="auto">
              <a:xfrm>
                <a:off x="4956665" y="2701645"/>
                <a:ext cx="205261" cy="66957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353" name="Rectangle 158"/>
              <p:cNvSpPr>
                <a:spLocks noChangeArrowheads="1"/>
              </p:cNvSpPr>
              <p:nvPr/>
            </p:nvSpPr>
            <p:spPr bwMode="auto">
              <a:xfrm>
                <a:off x="6932355" y="2354962"/>
                <a:ext cx="205367" cy="34709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54" name="Rectangle 159"/>
              <p:cNvSpPr>
                <a:spLocks noChangeArrowheads="1"/>
              </p:cNvSpPr>
              <p:nvPr/>
            </p:nvSpPr>
            <p:spPr bwMode="auto">
              <a:xfrm>
                <a:off x="6463141" y="2006446"/>
                <a:ext cx="205367" cy="6956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55" name="Rectangle 160"/>
              <p:cNvSpPr>
                <a:spLocks noChangeArrowheads="1"/>
              </p:cNvSpPr>
              <p:nvPr/>
            </p:nvSpPr>
            <p:spPr bwMode="auto">
              <a:xfrm>
                <a:off x="5996642" y="1945277"/>
                <a:ext cx="205367" cy="75677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56" name="Rectangle 161"/>
              <p:cNvSpPr>
                <a:spLocks noChangeArrowheads="1"/>
              </p:cNvSpPr>
              <p:nvPr/>
            </p:nvSpPr>
            <p:spPr bwMode="auto">
              <a:xfrm>
                <a:off x="5765437" y="2127359"/>
                <a:ext cx="205367" cy="57469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57" name="Rectangle 163"/>
              <p:cNvSpPr>
                <a:spLocks noChangeArrowheads="1"/>
              </p:cNvSpPr>
              <p:nvPr/>
            </p:nvSpPr>
            <p:spPr bwMode="auto">
              <a:xfrm>
                <a:off x="7397492" y="1945277"/>
                <a:ext cx="205367" cy="75677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58" name="Rectangle 164"/>
              <p:cNvSpPr>
                <a:spLocks noChangeArrowheads="1"/>
              </p:cNvSpPr>
              <p:nvPr/>
            </p:nvSpPr>
            <p:spPr bwMode="auto">
              <a:xfrm>
                <a:off x="7163556" y="1743279"/>
                <a:ext cx="205367" cy="95877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59" name="Rectangle 165"/>
              <p:cNvSpPr>
                <a:spLocks noChangeArrowheads="1"/>
              </p:cNvSpPr>
              <p:nvPr/>
            </p:nvSpPr>
            <p:spPr bwMode="auto">
              <a:xfrm>
                <a:off x="6697068" y="2194218"/>
                <a:ext cx="205367" cy="50783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60" name="Rectangle 166"/>
              <p:cNvSpPr>
                <a:spLocks noChangeArrowheads="1"/>
              </p:cNvSpPr>
              <p:nvPr/>
            </p:nvSpPr>
            <p:spPr bwMode="auto">
              <a:xfrm>
                <a:off x="6231932" y="1912559"/>
                <a:ext cx="205367" cy="78949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61" name="Rectangle 167"/>
              <p:cNvSpPr>
                <a:spLocks noChangeArrowheads="1"/>
              </p:cNvSpPr>
              <p:nvPr/>
            </p:nvSpPr>
            <p:spPr bwMode="auto">
              <a:xfrm>
                <a:off x="7628700" y="2164345"/>
                <a:ext cx="205367" cy="5377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68" name="Rectangle 168"/>
              <p:cNvSpPr>
                <a:spLocks noChangeArrowheads="1"/>
              </p:cNvSpPr>
              <p:nvPr/>
            </p:nvSpPr>
            <p:spPr bwMode="auto">
              <a:xfrm>
                <a:off x="6461918" y="2701645"/>
                <a:ext cx="205261" cy="89700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9" name="Rectangle 169"/>
              <p:cNvSpPr>
                <a:spLocks noChangeArrowheads="1"/>
              </p:cNvSpPr>
              <p:nvPr/>
            </p:nvSpPr>
            <p:spPr bwMode="auto">
              <a:xfrm>
                <a:off x="5995703" y="2701645"/>
                <a:ext cx="205262" cy="80317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0" name="Rectangle 171"/>
              <p:cNvSpPr>
                <a:spLocks noChangeArrowheads="1"/>
              </p:cNvSpPr>
              <p:nvPr/>
            </p:nvSpPr>
            <p:spPr bwMode="auto">
              <a:xfrm>
                <a:off x="6931315" y="2701645"/>
                <a:ext cx="205262" cy="89700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1" name="Rectangle 172"/>
              <p:cNvSpPr>
                <a:spLocks noChangeArrowheads="1"/>
              </p:cNvSpPr>
              <p:nvPr/>
            </p:nvSpPr>
            <p:spPr bwMode="auto">
              <a:xfrm>
                <a:off x="7397530" y="2701645"/>
                <a:ext cx="205261" cy="89700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2" name="Rectangle 173"/>
              <p:cNvSpPr>
                <a:spLocks noChangeArrowheads="1"/>
              </p:cNvSpPr>
              <p:nvPr/>
            </p:nvSpPr>
            <p:spPr bwMode="auto">
              <a:xfrm>
                <a:off x="7628250" y="2701645"/>
                <a:ext cx="205262" cy="89700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3" name="Rectangle 174"/>
              <p:cNvSpPr>
                <a:spLocks noChangeArrowheads="1"/>
              </p:cNvSpPr>
              <p:nvPr/>
            </p:nvSpPr>
            <p:spPr bwMode="auto">
              <a:xfrm>
                <a:off x="5764983" y="2701645"/>
                <a:ext cx="205261" cy="107513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4" name="Rectangle 175"/>
              <p:cNvSpPr>
                <a:spLocks noChangeArrowheads="1"/>
              </p:cNvSpPr>
              <p:nvPr/>
            </p:nvSpPr>
            <p:spPr bwMode="auto">
              <a:xfrm>
                <a:off x="6231197" y="2701645"/>
                <a:ext cx="205262" cy="107513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5" name="Rectangle 176"/>
              <p:cNvSpPr>
                <a:spLocks noChangeArrowheads="1"/>
              </p:cNvSpPr>
              <p:nvPr/>
            </p:nvSpPr>
            <p:spPr bwMode="auto">
              <a:xfrm>
                <a:off x="6695821" y="2701645"/>
                <a:ext cx="205262" cy="89700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6" name="Rectangle 177"/>
              <p:cNvSpPr>
                <a:spLocks noChangeArrowheads="1"/>
              </p:cNvSpPr>
              <p:nvPr/>
            </p:nvSpPr>
            <p:spPr bwMode="auto">
              <a:xfrm>
                <a:off x="7163627" y="2701645"/>
                <a:ext cx="205262" cy="107513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cxnSp>
          <p:nvCxnSpPr>
            <p:cNvPr id="5" name="直接连接符 4"/>
            <p:cNvCxnSpPr/>
            <p:nvPr/>
          </p:nvCxnSpPr>
          <p:spPr bwMode="auto">
            <a:xfrm>
              <a:off x="3889410" y="1501750"/>
              <a:ext cx="0" cy="2790825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 bwMode="auto">
            <a:xfrm>
              <a:off x="6099511" y="1463650"/>
              <a:ext cx="0" cy="2828925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01" name="TextBox 28"/>
            <p:cNvSpPr txBox="1">
              <a:spLocks noChangeArrowheads="1"/>
            </p:cNvSpPr>
            <p:nvPr/>
          </p:nvSpPr>
          <p:spPr bwMode="auto">
            <a:xfrm>
              <a:off x="1255929" y="1722751"/>
              <a:ext cx="340047" cy="30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C00000"/>
                  </a:solidFill>
                  <a:latin typeface="Wide Latin" panose="020A0A07050505020404" pitchFamily="18" charset="0"/>
                  <a:ea typeface="微软雅黑" panose="020B0503020204020204" pitchFamily="34" charset="-122"/>
                </a:rPr>
                <a:t>A</a:t>
              </a:r>
              <a:endParaRPr lang="zh-CN" altLang="en-US" sz="1400">
                <a:solidFill>
                  <a:srgbClr val="C00000"/>
                </a:solidFill>
                <a:latin typeface="Wide Latin" panose="020A0A070505050204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2302" name="TextBox 29"/>
            <p:cNvSpPr txBox="1">
              <a:spLocks noChangeArrowheads="1"/>
            </p:cNvSpPr>
            <p:nvPr/>
          </p:nvSpPr>
          <p:spPr bwMode="auto">
            <a:xfrm>
              <a:off x="1255929" y="2309063"/>
              <a:ext cx="340047" cy="30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C00000"/>
                  </a:solidFill>
                  <a:latin typeface="Wide Latin" panose="020A0A07050505020404" pitchFamily="18" charset="0"/>
                  <a:ea typeface="微软雅黑" panose="020B0503020204020204" pitchFamily="34" charset="-122"/>
                </a:rPr>
                <a:t>C</a:t>
              </a:r>
              <a:endParaRPr lang="zh-CN" altLang="en-US" sz="1400">
                <a:solidFill>
                  <a:srgbClr val="C00000"/>
                </a:solidFill>
                <a:latin typeface="Wide Latin" panose="020A0A070505050204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2303" name="TextBox 30"/>
            <p:cNvSpPr txBox="1">
              <a:spLocks noChangeArrowheads="1"/>
            </p:cNvSpPr>
            <p:nvPr/>
          </p:nvSpPr>
          <p:spPr bwMode="auto">
            <a:xfrm>
              <a:off x="1255929" y="2016194"/>
              <a:ext cx="340047" cy="30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C00000"/>
                  </a:solidFill>
                  <a:latin typeface="Wide Latin" panose="020A0A07050505020404" pitchFamily="18" charset="0"/>
                  <a:ea typeface="微软雅黑" panose="020B0503020204020204" pitchFamily="34" charset="-122"/>
                </a:rPr>
                <a:t>B</a:t>
              </a:r>
              <a:endParaRPr lang="zh-CN" altLang="en-US" sz="1400">
                <a:solidFill>
                  <a:srgbClr val="C00000"/>
                </a:solidFill>
                <a:latin typeface="Wide Latin" panose="020A0A070505050204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2304" name="TextBox 31"/>
            <p:cNvSpPr txBox="1">
              <a:spLocks noChangeArrowheads="1"/>
            </p:cNvSpPr>
            <p:nvPr/>
          </p:nvSpPr>
          <p:spPr bwMode="auto">
            <a:xfrm>
              <a:off x="1255929" y="2606013"/>
              <a:ext cx="340047" cy="30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C00000"/>
                  </a:solidFill>
                  <a:latin typeface="Wide Latin" panose="020A0A07050505020404" pitchFamily="18" charset="0"/>
                  <a:ea typeface="微软雅黑" panose="020B0503020204020204" pitchFamily="34" charset="-122"/>
                </a:rPr>
                <a:t>D</a:t>
              </a:r>
              <a:endParaRPr lang="zh-CN" altLang="en-US" sz="1400">
                <a:solidFill>
                  <a:srgbClr val="C00000"/>
                </a:solidFill>
                <a:latin typeface="Wide Latin" panose="020A0A070505050204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1" name="TextBox 32"/>
            <p:cNvSpPr txBox="1">
              <a:spLocks noChangeArrowheads="1"/>
            </p:cNvSpPr>
            <p:nvPr/>
          </p:nvSpPr>
          <p:spPr bwMode="auto">
            <a:xfrm>
              <a:off x="1255390" y="3059087"/>
              <a:ext cx="341358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Wide Latin" panose="020A0A07050505020404" pitchFamily="18" charset="0"/>
                  <a:ea typeface="微软雅黑" panose="020B0503020204020204" pitchFamily="34" charset="-122"/>
                </a:rPr>
                <a:t>D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Wide Latin" panose="020A0A070505050204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2" name="TextBox 33"/>
            <p:cNvSpPr txBox="1">
              <a:spLocks noChangeArrowheads="1"/>
            </p:cNvSpPr>
            <p:nvPr/>
          </p:nvSpPr>
          <p:spPr bwMode="auto">
            <a:xfrm>
              <a:off x="1255390" y="3365475"/>
              <a:ext cx="341358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Wide Latin" panose="020A0A07050505020404" pitchFamily="18" charset="0"/>
                  <a:ea typeface="微软雅黑" panose="020B0503020204020204" pitchFamily="34" charset="-122"/>
                </a:rPr>
                <a:t>C</a:t>
              </a:r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Wide Latin" panose="020A0A070505050204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3" name="TextBox 34"/>
            <p:cNvSpPr txBox="1">
              <a:spLocks noChangeArrowheads="1"/>
            </p:cNvSpPr>
            <p:nvPr/>
          </p:nvSpPr>
          <p:spPr bwMode="auto">
            <a:xfrm>
              <a:off x="1255390" y="3649637"/>
              <a:ext cx="341358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Wide Latin" panose="020A0A07050505020404" pitchFamily="18" charset="0"/>
                  <a:ea typeface="微软雅黑" panose="020B0503020204020204" pitchFamily="34" charset="-122"/>
                </a:rPr>
                <a:t>B</a:t>
              </a:r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Wide Latin" panose="020A0A070505050204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4" name="TextBox 35"/>
            <p:cNvSpPr txBox="1">
              <a:spLocks noChangeArrowheads="1"/>
            </p:cNvSpPr>
            <p:nvPr/>
          </p:nvSpPr>
          <p:spPr bwMode="auto">
            <a:xfrm>
              <a:off x="1255390" y="3962375"/>
              <a:ext cx="341358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Wide Latin" panose="020A0A07050505020404" pitchFamily="18" charset="0"/>
                  <a:ea typeface="微软雅黑" panose="020B0503020204020204" pitchFamily="34" charset="-122"/>
                </a:rPr>
                <a:t>A</a:t>
              </a:r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Wide Latin" panose="020A0A070505050204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2309" name="TextBox 36"/>
            <p:cNvSpPr txBox="1">
              <a:spLocks noChangeArrowheads="1"/>
            </p:cNvSpPr>
            <p:nvPr/>
          </p:nvSpPr>
          <p:spPr bwMode="auto">
            <a:xfrm>
              <a:off x="869575" y="1427624"/>
              <a:ext cx="400088" cy="1200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10" name="TextBox 37"/>
            <p:cNvSpPr txBox="1">
              <a:spLocks noChangeArrowheads="1"/>
            </p:cNvSpPr>
            <p:nvPr/>
          </p:nvSpPr>
          <p:spPr bwMode="auto">
            <a:xfrm>
              <a:off x="869575" y="3171293"/>
              <a:ext cx="400088" cy="1200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11" name="TextBox 38"/>
            <p:cNvSpPr txBox="1">
              <a:spLocks noChangeArrowheads="1"/>
            </p:cNvSpPr>
            <p:nvPr/>
          </p:nvSpPr>
          <p:spPr bwMode="auto">
            <a:xfrm>
              <a:off x="2433875" y="1390625"/>
              <a:ext cx="1032745" cy="30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12" name="TextBox 39"/>
            <p:cNvSpPr txBox="1">
              <a:spLocks noChangeArrowheads="1"/>
            </p:cNvSpPr>
            <p:nvPr/>
          </p:nvSpPr>
          <p:spPr bwMode="auto">
            <a:xfrm>
              <a:off x="4912640" y="1390625"/>
              <a:ext cx="1032745" cy="30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13" name="TextBox 40"/>
            <p:cNvSpPr txBox="1">
              <a:spLocks noChangeArrowheads="1"/>
            </p:cNvSpPr>
            <p:nvPr/>
          </p:nvSpPr>
          <p:spPr bwMode="auto">
            <a:xfrm>
              <a:off x="7433649" y="1390625"/>
              <a:ext cx="1032745" cy="30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14" name="TextBox 41"/>
            <p:cNvSpPr txBox="1">
              <a:spLocks noChangeArrowheads="1"/>
            </p:cNvSpPr>
            <p:nvPr/>
          </p:nvSpPr>
          <p:spPr bwMode="auto">
            <a:xfrm>
              <a:off x="2433875" y="4048069"/>
              <a:ext cx="1032745" cy="30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4A45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solidFill>
                  <a:srgbClr val="4A452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15" name="TextBox 42"/>
            <p:cNvSpPr txBox="1">
              <a:spLocks noChangeArrowheads="1"/>
            </p:cNvSpPr>
            <p:nvPr/>
          </p:nvSpPr>
          <p:spPr bwMode="auto">
            <a:xfrm>
              <a:off x="4912640" y="4048069"/>
              <a:ext cx="1032745" cy="30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4A45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solidFill>
                  <a:srgbClr val="4A452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16" name="TextBox 43"/>
            <p:cNvSpPr txBox="1">
              <a:spLocks noChangeArrowheads="1"/>
            </p:cNvSpPr>
            <p:nvPr/>
          </p:nvSpPr>
          <p:spPr bwMode="auto">
            <a:xfrm>
              <a:off x="7454690" y="4048069"/>
              <a:ext cx="1032745" cy="30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4A45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solidFill>
                  <a:srgbClr val="4A452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291" name="组合 18"/>
          <p:cNvGrpSpPr/>
          <p:nvPr/>
        </p:nvGrpSpPr>
        <p:grpSpPr bwMode="auto">
          <a:xfrm>
            <a:off x="-42863" y="100013"/>
            <a:ext cx="1806576" cy="369887"/>
            <a:chOff x="-43543" y="99661"/>
            <a:chExt cx="1807231" cy="370367"/>
          </a:xfrm>
        </p:grpSpPr>
        <p:sp>
          <p:nvSpPr>
            <p:cNvPr id="12292" name="TextBox 6"/>
            <p:cNvSpPr txBox="1">
              <a:spLocks noChangeArrowheads="1"/>
            </p:cNvSpPr>
            <p:nvPr/>
          </p:nvSpPr>
          <p:spPr bwMode="auto">
            <a:xfrm>
              <a:off x="480798" y="99661"/>
              <a:ext cx="1282890" cy="370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293" name="组合 4"/>
            <p:cNvGrpSpPr/>
            <p:nvPr/>
          </p:nvGrpSpPr>
          <p:grpSpPr bwMode="auto">
            <a:xfrm>
              <a:off x="-43543" y="177800"/>
              <a:ext cx="557352" cy="238124"/>
              <a:chOff x="-43543" y="177800"/>
              <a:chExt cx="557352" cy="238124"/>
            </a:xfrm>
          </p:grpSpPr>
          <p:cxnSp>
            <p:nvCxnSpPr>
              <p:cNvPr id="96" name="直接连接符 95"/>
              <p:cNvCxnSpPr/>
              <p:nvPr/>
            </p:nvCxnSpPr>
            <p:spPr>
              <a:xfrm>
                <a:off x="463054" y="179139"/>
                <a:ext cx="0" cy="235255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等腰三角形 96"/>
              <p:cNvSpPr/>
              <p:nvPr/>
            </p:nvSpPr>
            <p:spPr>
              <a:xfrm rot="5400000">
                <a:off x="439185" y="264996"/>
                <a:ext cx="101732" cy="47642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-43543" y="177549"/>
                <a:ext cx="478011" cy="23843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组合 1"/>
          <p:cNvGrpSpPr/>
          <p:nvPr/>
        </p:nvGrpSpPr>
        <p:grpSpPr bwMode="auto">
          <a:xfrm>
            <a:off x="873125" y="1468438"/>
            <a:ext cx="7467600" cy="2790825"/>
            <a:chOff x="863191" y="1924050"/>
            <a:chExt cx="7467615" cy="2790942"/>
          </a:xfrm>
        </p:grpSpPr>
        <p:pic>
          <p:nvPicPr>
            <p:cNvPr id="3" name="Picture 3" descr="C:\Documents and Settings\Administrator\桌面\笔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91" y="1924050"/>
              <a:ext cx="3721256" cy="279094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sq">
              <a:solidFill>
                <a:srgbClr val="FFFFFF"/>
              </a:solidFill>
              <a:miter lim="800000"/>
              <a:headEnd/>
              <a:tailEnd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  <p:grpSp>
          <p:nvGrpSpPr>
            <p:cNvPr id="13322" name="组合 69"/>
            <p:cNvGrpSpPr/>
            <p:nvPr/>
          </p:nvGrpSpPr>
          <p:grpSpPr bwMode="auto">
            <a:xfrm>
              <a:off x="5531874" y="2466861"/>
              <a:ext cx="2798932" cy="1078109"/>
              <a:chOff x="5531874" y="2466861"/>
              <a:chExt cx="2798932" cy="1078109"/>
            </a:xfrm>
          </p:grpSpPr>
          <p:sp>
            <p:nvSpPr>
              <p:cNvPr id="5" name="矩形 4"/>
              <p:cNvSpPr/>
              <p:nvPr/>
            </p:nvSpPr>
            <p:spPr bwMode="auto">
              <a:xfrm>
                <a:off x="5532038" y="2466998"/>
                <a:ext cx="2798768" cy="1077957"/>
              </a:xfrm>
              <a:prstGeom prst="rect">
                <a:avLst/>
              </a:prstGeom>
              <a:gradFill flip="none" rotWithShape="1">
                <a:gsLst>
                  <a:gs pos="74000">
                    <a:srgbClr val="960000"/>
                  </a:gs>
                  <a:gs pos="37000">
                    <a:srgbClr val="FF0000"/>
                  </a:gs>
                  <a:gs pos="0">
                    <a:srgbClr val="9E0000"/>
                  </a:gs>
                </a:gsLst>
                <a:lin ang="13500000" scaled="1"/>
                <a:tileRect/>
              </a:gra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13324" name="组合 65"/>
              <p:cNvGrpSpPr/>
              <p:nvPr/>
            </p:nvGrpSpPr>
            <p:grpSpPr bwMode="auto">
              <a:xfrm>
                <a:off x="6159940" y="2529811"/>
                <a:ext cx="1415772" cy="990310"/>
                <a:chOff x="2017505" y="2668078"/>
                <a:chExt cx="1415772" cy="990310"/>
              </a:xfrm>
            </p:grpSpPr>
            <p:sp>
              <p:nvSpPr>
                <p:cNvPr id="13326" name="TextBox 66"/>
                <p:cNvSpPr txBox="1">
                  <a:spLocks noChangeArrowheads="1"/>
                </p:cNvSpPr>
                <p:nvPr/>
              </p:nvSpPr>
              <p:spPr bwMode="auto">
                <a:xfrm>
                  <a:off x="2017505" y="2993956"/>
                  <a:ext cx="1415772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160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</a:t>
                  </a:r>
                  <a:endParaRPr lang="zh-CN" altLang="en-US" sz="16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327" name="TextBox 67"/>
                <p:cNvSpPr txBox="1">
                  <a:spLocks noChangeArrowheads="1"/>
                </p:cNvSpPr>
                <p:nvPr/>
              </p:nvSpPr>
              <p:spPr bwMode="auto">
                <a:xfrm>
                  <a:off x="2017505" y="2668078"/>
                  <a:ext cx="1415772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160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</a:t>
                  </a:r>
                  <a:endParaRPr lang="zh-CN" altLang="en-US" sz="16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328" name="TextBox 68"/>
                <p:cNvSpPr txBox="1">
                  <a:spLocks noChangeArrowheads="1"/>
                </p:cNvSpPr>
                <p:nvPr/>
              </p:nvSpPr>
              <p:spPr bwMode="auto">
                <a:xfrm>
                  <a:off x="2017505" y="3319834"/>
                  <a:ext cx="1415772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160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</a:t>
                  </a:r>
                  <a:endParaRPr lang="zh-CN" altLang="en-US" sz="16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7" name="线形标注 1(带边框和强调线) 6"/>
              <p:cNvSpPr/>
              <p:nvPr/>
            </p:nvSpPr>
            <p:spPr>
              <a:xfrm>
                <a:off x="5546325" y="2466998"/>
                <a:ext cx="2784481" cy="1077957"/>
              </a:xfrm>
              <a:prstGeom prst="accentBorderCallout1">
                <a:avLst>
                  <a:gd name="adj1" fmla="val 18750"/>
                  <a:gd name="adj2" fmla="val -8333"/>
                  <a:gd name="adj3" fmla="val 89529"/>
                  <a:gd name="adj4" fmla="val -34228"/>
                </a:avLst>
              </a:prstGeom>
              <a:noFill/>
              <a:ln>
                <a:solidFill>
                  <a:srgbClr val="96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grpSp>
        <p:nvGrpSpPr>
          <p:cNvPr id="13315" name="组合 18"/>
          <p:cNvGrpSpPr/>
          <p:nvPr/>
        </p:nvGrpSpPr>
        <p:grpSpPr bwMode="auto">
          <a:xfrm>
            <a:off x="-42863" y="100013"/>
            <a:ext cx="1806576" cy="369887"/>
            <a:chOff x="-43543" y="99661"/>
            <a:chExt cx="1807231" cy="370367"/>
          </a:xfrm>
        </p:grpSpPr>
        <p:sp>
          <p:nvSpPr>
            <p:cNvPr id="13316" name="TextBox 6"/>
            <p:cNvSpPr txBox="1">
              <a:spLocks noChangeArrowheads="1"/>
            </p:cNvSpPr>
            <p:nvPr/>
          </p:nvSpPr>
          <p:spPr bwMode="auto">
            <a:xfrm>
              <a:off x="480798" y="99661"/>
              <a:ext cx="1282890" cy="370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317" name="组合 4"/>
            <p:cNvGrpSpPr/>
            <p:nvPr/>
          </p:nvGrpSpPr>
          <p:grpSpPr bwMode="auto">
            <a:xfrm>
              <a:off x="-43543" y="177800"/>
              <a:ext cx="557352" cy="238124"/>
              <a:chOff x="-43543" y="177800"/>
              <a:chExt cx="557352" cy="238124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463054" y="179139"/>
                <a:ext cx="0" cy="235255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等腰三角形 14"/>
              <p:cNvSpPr/>
              <p:nvPr/>
            </p:nvSpPr>
            <p:spPr>
              <a:xfrm rot="5400000">
                <a:off x="439185" y="264996"/>
                <a:ext cx="101732" cy="47642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-43543" y="177549"/>
                <a:ext cx="478011" cy="23843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242"/>
          <p:cNvSpPr txBox="1">
            <a:spLocks noChangeArrowheads="1"/>
          </p:cNvSpPr>
          <p:nvPr/>
        </p:nvSpPr>
        <p:spPr bwMode="auto">
          <a:xfrm>
            <a:off x="5965825" y="321500"/>
            <a:ext cx="29638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gradFill flip="none" rotWithShape="1">
                  <a:gsLst>
                    <a:gs pos="46000">
                      <a:srgbClr val="FF0000">
                        <a:shade val="30000"/>
                        <a:satMod val="115000"/>
                      </a:srgbClr>
                    </a:gs>
                    <a:gs pos="47000">
                      <a:srgbClr val="FF00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方正综艺简体" panose="02010601030101010101" pitchFamily="65" charset="-122"/>
                <a:ea typeface="方正综艺简体" panose="02010601030101010101" pitchFamily="65" charset="-122"/>
              </a:rPr>
              <a:t>THANK YOU</a:t>
            </a:r>
            <a:endParaRPr lang="zh-CN" altLang="en-US" sz="3200" b="1" dirty="0">
              <a:gradFill flip="none" rotWithShape="1">
                <a:gsLst>
                  <a:gs pos="46000">
                    <a:srgbClr val="FF0000">
                      <a:shade val="30000"/>
                      <a:satMod val="115000"/>
                    </a:srgbClr>
                  </a:gs>
                  <a:gs pos="47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方正综艺简体" panose="02010601030101010101" pitchFamily="65" charset="-122"/>
              <a:ea typeface="方正综艺简体" panose="02010601030101010101" pitchFamily="65" charset="-122"/>
            </a:endParaRPr>
          </a:p>
        </p:txBody>
      </p:sp>
      <p:sp>
        <p:nvSpPr>
          <p:cNvPr id="19" name="矩形 23"/>
          <p:cNvSpPr>
            <a:spLocks noChangeArrowheads="1"/>
          </p:cNvSpPr>
          <p:nvPr/>
        </p:nvSpPr>
        <p:spPr bwMode="auto">
          <a:xfrm>
            <a:off x="6618288" y="1016000"/>
            <a:ext cx="2262187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Shanghai </a:t>
            </a:r>
            <a:r>
              <a:rPr lang="en-US" altLang="zh-CN" sz="8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Rapidesign</a:t>
            </a:r>
            <a:r>
              <a:rPr lang="en-US" altLang="zh-CN" sz="8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Advertising </a:t>
            </a:r>
            <a:r>
              <a:rPr lang="en-US" altLang="zh-CN" sz="8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Co.,ltd</a:t>
            </a:r>
            <a:endParaRPr lang="zh-CN" altLang="en-US" sz="8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6608763" y="1160463"/>
            <a:ext cx="22621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适用于提案、总结、汇报及相关类别演示</a:t>
            </a: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878</Words>
  <Application>WPS 演示</Application>
  <PresentationFormat>全屏显示(16:9)</PresentationFormat>
  <Paragraphs>105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方正综艺简体</vt:lpstr>
      <vt:lpstr>微软雅黑</vt:lpstr>
      <vt:lpstr>Dotum</vt:lpstr>
      <vt:lpstr>Wide Latin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M120254J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5</cp:revision>
  <dcterms:created xsi:type="dcterms:W3CDTF">2012-11-20T06:37:00Z</dcterms:created>
  <dcterms:modified xsi:type="dcterms:W3CDTF">2018-08-29T07:15:02Z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