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ircleD" panose="020B0604020202020204" pitchFamily="82" charset="0"/>
      <p:regular r:id="rId19"/>
    </p:embeddedFont>
    <p:embeddedFont>
      <p:font typeface="方正超粗黑简体" panose="03000509000000000000" pitchFamily="65" charset="-122"/>
      <p:regular r:id="rId20"/>
    </p:embeddedFont>
    <p:embeddedFont>
      <p:font typeface="方正粗倩简体" panose="03000509000000000000" pitchFamily="65" charset="-122"/>
      <p:regular r:id="rId21"/>
    </p:embeddedFont>
    <p:embeddedFont>
      <p:font typeface="GulimChe" panose="020B0609000101010101" pitchFamily="49" charset="-127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4E4"/>
    <a:srgbClr val="ECECEC"/>
    <a:srgbClr val="F3F3F3"/>
    <a:srgbClr val="E6E6E6"/>
    <a:srgbClr val="EDC001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4660"/>
  </p:normalViewPr>
  <p:slideViewPr>
    <p:cSldViewPr showGuides="1">
      <p:cViewPr varScale="1">
        <p:scale>
          <a:sx n="134" d="100"/>
          <a:sy n="134" d="100"/>
        </p:scale>
        <p:origin x="14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3AB9109-E8EC-4401-B68E-9BB48425D1E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FF1D9B-DE67-4085-AAB4-3DA8FF9EFBD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79F1-76FF-44DD-ADF3-E86B0B43D2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1E114-012C-4C1F-951F-4B0D1C766C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9A35-FDC1-4BA3-9AED-3D413FE42E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10A99-B50D-40C4-9324-209D01DBAE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16C4A6-99CB-4009-8D0B-4FC323D546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D30C3-1F07-4EF8-8DD6-1640DF9744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-396875" y="-236538"/>
            <a:ext cx="9264650" cy="5046663"/>
          </a:xfrm>
          <a:prstGeom prst="roundRect">
            <a:avLst>
              <a:gd name="adj" fmla="val 379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8"/>
          <p:cNvSpPr txBox="1"/>
          <p:nvPr userDrawn="1"/>
        </p:nvSpPr>
        <p:spPr>
          <a:xfrm>
            <a:off x="7211915" y="4242718"/>
            <a:ext cx="159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2011</a:t>
            </a:r>
            <a:endParaRPr lang="zh-CN" altLang="en-US" sz="4800" dirty="0">
              <a:gradFill flip="none" rotWithShape="1">
                <a:gsLst>
                  <a:gs pos="79000">
                    <a:schemeClr val="bg1"/>
                  </a:gs>
                  <a:gs pos="20000">
                    <a:srgbClr val="61FFD9"/>
                  </a:gs>
                </a:gsLst>
                <a:lin ang="8100000" scaled="1"/>
                <a:tileRect/>
              </a:gra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587159" y="446783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gradFill>
                  <a:gsLst>
                    <a:gs pos="18000">
                      <a:schemeClr val="bg1"/>
                    </a:gs>
                    <a:gs pos="1000">
                      <a:srgbClr val="61FFD9"/>
                    </a:gs>
                  </a:gsLst>
                  <a:lin ang="10800000" scaled="1"/>
                </a:gradFill>
                <a:latin typeface="CircleD" panose="020B0604020202020204" pitchFamily="82" charset="0"/>
                <a:ea typeface="+mn-ea"/>
              </a:rPr>
              <a:t>Annual work program</a:t>
            </a:r>
            <a:endParaRPr lang="zh-CN" altLang="en-US" sz="2400" dirty="0">
              <a:gradFill>
                <a:gsLst>
                  <a:gs pos="18000">
                    <a:schemeClr val="bg1"/>
                  </a:gs>
                  <a:gs pos="1000">
                    <a:srgbClr val="61FFD9"/>
                  </a:gs>
                </a:gsLst>
                <a:lin ang="10800000" scaled="1"/>
              </a:gradFill>
              <a:latin typeface="CircleD" panose="020B0604020202020204" pitchFamily="82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59F19-129F-43C3-A38A-5860CCE107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A70EB-F7A7-4A22-BACE-E67EC7A02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02FC1-DE78-42DA-8981-031DA83A90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650C1-CA18-422A-8E2E-ED419BD279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1E00E-D65F-4A34-A116-07BA88137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0F49-D736-4D9A-B9F4-8E8E3D0876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5A92-4D09-40D8-B39C-2E0C43F5126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6A63-270C-451A-9534-43DB5154A9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CEB42-72AB-46FD-B796-7F29043155F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1B8AA-CEA3-4D38-9AC0-00FEE2AB00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A43B-6A5F-4D1C-8A12-F2C198B234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9F639-C684-4510-8526-B02A3D4E6A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C348-E7E4-476F-B08D-ABE472F082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77A84-C2F7-4DFB-A76D-2AFBB1F973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F79510-BAF3-43AD-8DC0-A50F7B479FB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66FC11-16B4-435F-A32A-E7352CE410A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311980" y="4011613"/>
            <a:ext cx="583202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46992" y="3452972"/>
            <a:ext cx="159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2011</a:t>
            </a:r>
            <a:endParaRPr lang="zh-CN" altLang="en-US" sz="4800" dirty="0">
              <a:gradFill flip="none" rotWithShape="1">
                <a:gsLst>
                  <a:gs pos="79000">
                    <a:schemeClr val="bg1"/>
                  </a:gs>
                  <a:gs pos="20000">
                    <a:srgbClr val="61FFD9"/>
                  </a:gs>
                </a:gsLst>
                <a:lin ang="8100000" scaled="1"/>
                <a:tileRect/>
              </a:gra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1" name="TextBox 83"/>
          <p:cNvSpPr txBox="1">
            <a:spLocks noChangeArrowheads="1"/>
          </p:cNvSpPr>
          <p:nvPr/>
        </p:nvSpPr>
        <p:spPr bwMode="auto">
          <a:xfrm>
            <a:off x="5708139" y="3995511"/>
            <a:ext cx="2339102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gradFill>
                  <a:gsLst>
                    <a:gs pos="0">
                      <a:srgbClr val="00CAF2"/>
                    </a:gs>
                    <a:gs pos="24000">
                      <a:srgbClr val="61FFD9"/>
                    </a:gs>
                  </a:gsLst>
                  <a:lin ang="8100000" scaled="1"/>
                </a:gradFill>
                <a:latin typeface="方正中等线简体" panose="02010601030101010101" pitchFamily="65" charset="-122"/>
                <a:ea typeface="方正中等线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gradFill flip="none" rotWithShape="1">
                  <a:gsLst>
                    <a:gs pos="57000">
                      <a:schemeClr val="bg1"/>
                    </a:gs>
                    <a:gs pos="7000">
                      <a:srgbClr val="61FFD9"/>
                    </a:gs>
                  </a:gsLst>
                  <a:lin ang="10800000" scaled="1"/>
                  <a:tileRect/>
                </a:gradFill>
              </a:rPr>
              <a:t>适用于工作计划及相关类别演示</a:t>
            </a:r>
            <a:endParaRPr lang="zh-CN" altLang="en-US" dirty="0">
              <a:gradFill flip="none" rotWithShape="1">
                <a:gsLst>
                  <a:gs pos="57000">
                    <a:schemeClr val="bg1"/>
                  </a:gs>
                  <a:gs pos="7000">
                    <a:srgbClr val="61FFD9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2" name="矩形​​ 42"/>
          <p:cNvSpPr>
            <a:spLocks noChangeArrowheads="1"/>
          </p:cNvSpPr>
          <p:nvPr/>
        </p:nvSpPr>
        <p:spPr bwMode="auto">
          <a:xfrm>
            <a:off x="159212" y="2397819"/>
            <a:ext cx="4012992" cy="191206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endParaRPr lang="zh-CN" altLang="en-US" sz="6600" dirty="0">
              <a:gradFill>
                <a:gsLst>
                  <a:gs pos="0">
                    <a:schemeClr val="tx1"/>
                  </a:gs>
                  <a:gs pos="87000">
                    <a:schemeClr val="tx1"/>
                  </a:gs>
                </a:gsLst>
                <a:lin ang="8100000" scaled="1"/>
              </a:gra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grpSp>
        <p:nvGrpSpPr>
          <p:cNvPr id="6152" name="组合 161"/>
          <p:cNvGrpSpPr/>
          <p:nvPr/>
        </p:nvGrpSpPr>
        <p:grpSpPr bwMode="auto">
          <a:xfrm>
            <a:off x="285750" y="4805363"/>
            <a:ext cx="1311275" cy="338137"/>
            <a:chOff x="2554177" y="1995686"/>
            <a:chExt cx="1311769" cy="338137"/>
          </a:xfrm>
        </p:grpSpPr>
        <p:sp>
          <p:nvSpPr>
            <p:cNvPr id="163" name="TextBox 35"/>
            <p:cNvSpPr txBox="1">
              <a:spLocks noChangeArrowheads="1"/>
            </p:cNvSpPr>
            <p:nvPr/>
          </p:nvSpPr>
          <p:spPr bwMode="auto">
            <a:xfrm>
              <a:off x="2874973" y="2008386"/>
              <a:ext cx="99097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sz="1400" dirty="0"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6209" name="组合 36"/>
            <p:cNvGrpSpPr/>
            <p:nvPr/>
          </p:nvGrpSpPr>
          <p:grpSpPr bwMode="auto">
            <a:xfrm>
              <a:off x="2554177" y="1995686"/>
              <a:ext cx="361950" cy="338137"/>
              <a:chOff x="-2441575" y="2146300"/>
              <a:chExt cx="1196975" cy="1114425"/>
            </a:xfrm>
          </p:grpSpPr>
          <p:sp>
            <p:nvSpPr>
              <p:cNvPr id="165" name="Freeform 48"/>
              <p:cNvSpPr/>
              <p:nvPr/>
            </p:nvSpPr>
            <p:spPr bwMode="auto">
              <a:xfrm>
                <a:off x="-2441575" y="2325688"/>
                <a:ext cx="1054100" cy="781050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6" name="Freeform 49"/>
              <p:cNvSpPr/>
              <p:nvPr/>
            </p:nvSpPr>
            <p:spPr bwMode="auto">
              <a:xfrm>
                <a:off x="-2117725" y="2146300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7" name="Freeform 50"/>
              <p:cNvSpPr/>
              <p:nvPr/>
            </p:nvSpPr>
            <p:spPr bwMode="auto">
              <a:xfrm>
                <a:off x="-2212975" y="2171700"/>
                <a:ext cx="712788" cy="995363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8" name="Freeform 51"/>
              <p:cNvSpPr/>
              <p:nvPr/>
            </p:nvSpPr>
            <p:spPr bwMode="auto">
              <a:xfrm>
                <a:off x="-2317750" y="2454275"/>
                <a:ext cx="1073150" cy="547688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222" name="Freeform 52"/>
              <p:cNvSpPr/>
              <p:nvPr/>
            </p:nvSpPr>
            <p:spPr bwMode="auto">
              <a:xfrm>
                <a:off x="-1979613" y="2435225"/>
                <a:ext cx="427038" cy="434975"/>
              </a:xfrm>
              <a:custGeom>
                <a:avLst/>
                <a:gdLst>
                  <a:gd name="T0" fmla="*/ 2147483646 w 114"/>
                  <a:gd name="T1" fmla="*/ 2147483646 h 116"/>
                  <a:gd name="T2" fmla="*/ 2147483646 w 114"/>
                  <a:gd name="T3" fmla="*/ 2147483646 h 116"/>
                  <a:gd name="T4" fmla="*/ 2147483646 w 114"/>
                  <a:gd name="T5" fmla="*/ 2147483646 h 116"/>
                  <a:gd name="T6" fmla="*/ 2147483646 w 114"/>
                  <a:gd name="T7" fmla="*/ 2147483646 h 116"/>
                  <a:gd name="T8" fmla="*/ 2147483646 w 114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53" name="组合 145"/>
          <p:cNvGrpSpPr/>
          <p:nvPr/>
        </p:nvGrpSpPr>
        <p:grpSpPr bwMode="auto">
          <a:xfrm rot="-792365">
            <a:off x="1955800" y="354013"/>
            <a:ext cx="639763" cy="769937"/>
            <a:chOff x="2282780" y="42415"/>
            <a:chExt cx="639937" cy="769956"/>
          </a:xfrm>
        </p:grpSpPr>
        <p:sp>
          <p:nvSpPr>
            <p:cNvPr id="1055" name="矩形 1054"/>
            <p:cNvSpPr/>
            <p:nvPr/>
          </p:nvSpPr>
          <p:spPr>
            <a:xfrm>
              <a:off x="2278740" y="41329"/>
              <a:ext cx="639937" cy="63977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7" name="TextBox 16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312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01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54" name="组合 192"/>
          <p:cNvGrpSpPr/>
          <p:nvPr/>
        </p:nvGrpSpPr>
        <p:grpSpPr bwMode="auto">
          <a:xfrm rot="-792365">
            <a:off x="2611438" y="193675"/>
            <a:ext cx="700087" cy="769938"/>
            <a:chOff x="2282780" y="42415"/>
            <a:chExt cx="700467" cy="769956"/>
          </a:xfrm>
        </p:grpSpPr>
        <p:sp>
          <p:nvSpPr>
            <p:cNvPr id="195" name="矩形 194"/>
            <p:cNvSpPr/>
            <p:nvPr/>
          </p:nvSpPr>
          <p:spPr>
            <a:xfrm>
              <a:off x="2282724" y="41710"/>
              <a:ext cx="640110" cy="63977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5" name="TextBox 195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18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02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55" name="组合 196"/>
          <p:cNvGrpSpPr/>
          <p:nvPr/>
        </p:nvGrpSpPr>
        <p:grpSpPr bwMode="auto">
          <a:xfrm rot="-792365">
            <a:off x="3265488" y="38100"/>
            <a:ext cx="709612" cy="769938"/>
            <a:chOff x="2282780" y="42415"/>
            <a:chExt cx="708482" cy="769956"/>
          </a:xfrm>
        </p:grpSpPr>
        <p:sp>
          <p:nvSpPr>
            <p:cNvPr id="199" name="矩形 198"/>
            <p:cNvSpPr/>
            <p:nvPr/>
          </p:nvSpPr>
          <p:spPr>
            <a:xfrm>
              <a:off x="2282466" y="42348"/>
              <a:ext cx="640329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3" name="TextBox 199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98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03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56" name="组合 200"/>
          <p:cNvGrpSpPr/>
          <p:nvPr/>
        </p:nvGrpSpPr>
        <p:grpSpPr bwMode="auto">
          <a:xfrm rot="-792365">
            <a:off x="3921125" y="-123825"/>
            <a:ext cx="776288" cy="769938"/>
            <a:chOff x="2282780" y="42415"/>
            <a:chExt cx="777411" cy="769956"/>
          </a:xfrm>
        </p:grpSpPr>
        <p:sp>
          <p:nvSpPr>
            <p:cNvPr id="203" name="矩形 202"/>
            <p:cNvSpPr/>
            <p:nvPr/>
          </p:nvSpPr>
          <p:spPr>
            <a:xfrm>
              <a:off x="2278822" y="40007"/>
              <a:ext cx="640687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1" name="TextBox 203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04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57" name="组合 204"/>
          <p:cNvGrpSpPr/>
          <p:nvPr/>
        </p:nvGrpSpPr>
        <p:grpSpPr bwMode="auto">
          <a:xfrm rot="-792365">
            <a:off x="2128838" y="1000125"/>
            <a:ext cx="725487" cy="769938"/>
            <a:chOff x="2282780" y="42415"/>
            <a:chExt cx="726115" cy="769956"/>
          </a:xfrm>
        </p:grpSpPr>
        <p:sp>
          <p:nvSpPr>
            <p:cNvPr id="207" name="矩形 206"/>
            <p:cNvSpPr/>
            <p:nvPr/>
          </p:nvSpPr>
          <p:spPr>
            <a:xfrm>
              <a:off x="2282334" y="41899"/>
              <a:ext cx="640317" cy="63977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9" name="TextBox 207"/>
            <p:cNvSpPr txBox="1">
              <a:spLocks noChangeArrowheads="1"/>
            </p:cNvSpPr>
            <p:nvPr/>
          </p:nvSpPr>
          <p:spPr bwMode="auto">
            <a:xfrm>
              <a:off x="2389815" y="166040"/>
              <a:ext cx="6190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05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58" name="组合 208"/>
          <p:cNvGrpSpPr/>
          <p:nvPr/>
        </p:nvGrpSpPr>
        <p:grpSpPr bwMode="auto">
          <a:xfrm rot="-1254806">
            <a:off x="2811463" y="917575"/>
            <a:ext cx="765175" cy="736600"/>
            <a:chOff x="2238090" y="75977"/>
            <a:chExt cx="765996" cy="736394"/>
          </a:xfrm>
        </p:grpSpPr>
        <p:sp>
          <p:nvSpPr>
            <p:cNvPr id="211" name="矩形 210"/>
            <p:cNvSpPr/>
            <p:nvPr/>
          </p:nvSpPr>
          <p:spPr>
            <a:xfrm>
              <a:off x="2237399" y="70972"/>
              <a:ext cx="680179" cy="6808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7" name="TextBox 211"/>
            <p:cNvSpPr txBox="1">
              <a:spLocks noChangeArrowheads="1"/>
            </p:cNvSpPr>
            <p:nvPr/>
          </p:nvSpPr>
          <p:spPr bwMode="auto">
            <a:xfrm>
              <a:off x="2354549" y="166040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06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59" name="组合 212"/>
          <p:cNvGrpSpPr/>
          <p:nvPr/>
        </p:nvGrpSpPr>
        <p:grpSpPr bwMode="auto">
          <a:xfrm rot="-98610">
            <a:off x="3543300" y="787400"/>
            <a:ext cx="809625" cy="866775"/>
            <a:chOff x="2282780" y="42415"/>
            <a:chExt cx="688139" cy="736248"/>
          </a:xfrm>
        </p:grpSpPr>
        <p:sp>
          <p:nvSpPr>
            <p:cNvPr id="214" name="矩形 21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280195" y="38927"/>
              <a:ext cx="639564" cy="640509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5" name="TextBox 215"/>
            <p:cNvSpPr txBox="1">
              <a:spLocks noChangeArrowheads="1"/>
            </p:cNvSpPr>
            <p:nvPr/>
          </p:nvSpPr>
          <p:spPr bwMode="auto">
            <a:xfrm>
              <a:off x="2426153" y="177131"/>
              <a:ext cx="524706" cy="601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CircleD" panose="020B0604020202020204" pitchFamily="82" charset="0"/>
                  <a:ea typeface="GulimChe" panose="020B0609000101010101" pitchFamily="49" charset="-127"/>
                </a:rPr>
                <a:t>07</a:t>
              </a:r>
              <a:endParaRPr lang="zh-CN" altLang="en-US" sz="40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60" name="组合 216"/>
          <p:cNvGrpSpPr/>
          <p:nvPr/>
        </p:nvGrpSpPr>
        <p:grpSpPr bwMode="auto">
          <a:xfrm rot="-534050">
            <a:off x="4351338" y="925513"/>
            <a:ext cx="892175" cy="955675"/>
            <a:chOff x="2282780" y="42415"/>
            <a:chExt cx="688139" cy="736688"/>
          </a:xfrm>
        </p:grpSpPr>
        <p:sp>
          <p:nvSpPr>
            <p:cNvPr id="218" name="矩形 217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82914" y="40587"/>
              <a:ext cx="640385" cy="640013"/>
            </a:xfrm>
            <a:prstGeom prst="rect">
              <a:avLst/>
            </a:prstGeom>
            <a:gradFill>
              <a:gsLst>
                <a:gs pos="50000">
                  <a:srgbClr val="F3F3F3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0" name="TextBox 219"/>
            <p:cNvSpPr txBox="1">
              <a:spLocks noChangeArrowheads="1"/>
            </p:cNvSpPr>
            <p:nvPr/>
          </p:nvSpPr>
          <p:spPr bwMode="auto">
            <a:xfrm>
              <a:off x="2388234" y="186118"/>
              <a:ext cx="548758" cy="59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latin typeface="CircleD" panose="020B0604020202020204" pitchFamily="82" charset="0"/>
                  <a:ea typeface="GulimChe" panose="020B0609000101010101" pitchFamily="49" charset="-127"/>
                </a:rPr>
                <a:t>08</a:t>
              </a:r>
              <a:endParaRPr lang="zh-CN" altLang="en-US" sz="44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61" name="组合 220"/>
          <p:cNvGrpSpPr/>
          <p:nvPr/>
        </p:nvGrpSpPr>
        <p:grpSpPr bwMode="auto">
          <a:xfrm rot="-1650981">
            <a:off x="3659188" y="1671638"/>
            <a:ext cx="944562" cy="952500"/>
            <a:chOff x="2282781" y="42414"/>
            <a:chExt cx="688138" cy="692668"/>
          </a:xfrm>
        </p:grpSpPr>
        <p:sp>
          <p:nvSpPr>
            <p:cNvPr id="222" name="矩形 221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2281191" y="38589"/>
              <a:ext cx="639564" cy="639563"/>
            </a:xfrm>
            <a:prstGeom prst="rect">
              <a:avLst/>
            </a:prstGeom>
            <a:gradFill>
              <a:gsLst>
                <a:gs pos="50000">
                  <a:srgbClr val="E4E4E4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5" name="TextBox 223"/>
            <p:cNvSpPr txBox="1">
              <a:spLocks noChangeArrowheads="1"/>
            </p:cNvSpPr>
            <p:nvPr/>
          </p:nvSpPr>
          <p:spPr bwMode="auto">
            <a:xfrm>
              <a:off x="2368932" y="130511"/>
              <a:ext cx="584511" cy="604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09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62" name="组合 224"/>
          <p:cNvGrpSpPr/>
          <p:nvPr/>
        </p:nvGrpSpPr>
        <p:grpSpPr bwMode="auto">
          <a:xfrm rot="533024">
            <a:off x="4797425" y="1935163"/>
            <a:ext cx="1038225" cy="1090612"/>
            <a:chOff x="2282780" y="42415"/>
            <a:chExt cx="688139" cy="721945"/>
          </a:xfrm>
        </p:grpSpPr>
        <p:sp>
          <p:nvSpPr>
            <p:cNvPr id="226" name="矩形 225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2280956" y="39598"/>
              <a:ext cx="639738" cy="639977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0" name="TextBox 227"/>
            <p:cNvSpPr txBox="1">
              <a:spLocks noChangeArrowheads="1"/>
            </p:cNvSpPr>
            <p:nvPr/>
          </p:nvSpPr>
          <p:spPr bwMode="auto">
            <a:xfrm>
              <a:off x="2493920" y="214055"/>
              <a:ext cx="444533" cy="550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10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63" name="组合 228"/>
          <p:cNvGrpSpPr/>
          <p:nvPr/>
        </p:nvGrpSpPr>
        <p:grpSpPr bwMode="auto">
          <a:xfrm>
            <a:off x="6535738" y="1303338"/>
            <a:ext cx="1141412" cy="1220787"/>
            <a:chOff x="2282780" y="42415"/>
            <a:chExt cx="688139" cy="736061"/>
          </a:xfrm>
        </p:grpSpPr>
        <p:sp>
          <p:nvSpPr>
            <p:cNvPr id="230" name="矩形 229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2282780" y="42415"/>
              <a:ext cx="640285" cy="640344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5" name="TextBox 231"/>
            <p:cNvSpPr txBox="1">
              <a:spLocks noChangeArrowheads="1"/>
            </p:cNvSpPr>
            <p:nvPr/>
          </p:nvSpPr>
          <p:spPr bwMode="auto">
            <a:xfrm>
              <a:off x="2541172" y="166040"/>
              <a:ext cx="300418" cy="61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latin typeface="CircleD" panose="020B0604020202020204" pitchFamily="82" charset="0"/>
                  <a:ea typeface="GulimChe" panose="020B0609000101010101" pitchFamily="49" charset="-127"/>
                </a:rPr>
                <a:t>11</a:t>
              </a:r>
              <a:endParaRPr lang="zh-CN" altLang="en-US" sz="60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6164" name="组合 232"/>
          <p:cNvGrpSpPr/>
          <p:nvPr/>
        </p:nvGrpSpPr>
        <p:grpSpPr bwMode="auto">
          <a:xfrm>
            <a:off x="7437438" y="1955800"/>
            <a:ext cx="1249362" cy="1331913"/>
            <a:chOff x="2282780" y="42415"/>
            <a:chExt cx="688139" cy="733553"/>
          </a:xfrm>
        </p:grpSpPr>
        <p:sp>
          <p:nvSpPr>
            <p:cNvPr id="234" name="矩形 23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2282780" y="42415"/>
              <a:ext cx="640048" cy="640001"/>
            </a:xfrm>
            <a:prstGeom prst="rect">
              <a:avLst/>
            </a:prstGeom>
            <a:gradFill>
              <a:gsLst>
                <a:gs pos="50000">
                  <a:srgbClr val="EDC001"/>
                </a:gs>
                <a:gs pos="9000">
                  <a:srgbClr val="FFFF99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0" name="TextBox 235"/>
            <p:cNvSpPr txBox="1">
              <a:spLocks noChangeArrowheads="1"/>
            </p:cNvSpPr>
            <p:nvPr/>
          </p:nvSpPr>
          <p:spPr bwMode="auto">
            <a:xfrm>
              <a:off x="2516527" y="166040"/>
              <a:ext cx="365780" cy="609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>
                  <a:latin typeface="CircleD" panose="020B0604020202020204" pitchFamily="82" charset="0"/>
                  <a:ea typeface="GulimChe" panose="020B0609000101010101" pitchFamily="49" charset="-127"/>
                </a:rPr>
                <a:t>12</a:t>
              </a:r>
              <a:endParaRPr lang="zh-CN" altLang="en-US" sz="6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pic>
        <p:nvPicPr>
          <p:cNvPr id="616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373188"/>
            <a:ext cx="138112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0"/>
          <p:cNvSpPr txBox="1">
            <a:spLocks noChangeArrowheads="1"/>
          </p:cNvSpPr>
          <p:nvPr/>
        </p:nvSpPr>
        <p:spPr bwMode="auto">
          <a:xfrm>
            <a:off x="8302625" y="130175"/>
            <a:ext cx="554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前言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9219" name="组合 1"/>
          <p:cNvGrpSpPr/>
          <p:nvPr/>
        </p:nvGrpSpPr>
        <p:grpSpPr bwMode="auto">
          <a:xfrm>
            <a:off x="977900" y="1000125"/>
            <a:ext cx="7319963" cy="2787650"/>
            <a:chOff x="978549" y="999473"/>
            <a:chExt cx="7319896" cy="2788440"/>
          </a:xfrm>
        </p:grpSpPr>
        <p:sp>
          <p:nvSpPr>
            <p:cNvPr id="13" name="矩形 12"/>
            <p:cNvSpPr/>
            <p:nvPr/>
          </p:nvSpPr>
          <p:spPr>
            <a:xfrm>
              <a:off x="1111545" y="1063508"/>
              <a:ext cx="7186900" cy="2724405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93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8549" y="999473"/>
              <a:ext cx="7186547" cy="2724922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​​ 57"/>
            <p:cNvSpPr/>
            <p:nvPr/>
          </p:nvSpPr>
          <p:spPr bwMode="auto">
            <a:xfrm>
              <a:off x="1788167" y="1275776"/>
              <a:ext cx="5567312" cy="21167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220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063625"/>
            <a:ext cx="138112" cy="13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8302625" y="130175"/>
            <a:ext cx="554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目录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0243" name="组合 38"/>
          <p:cNvGrpSpPr/>
          <p:nvPr/>
        </p:nvGrpSpPr>
        <p:grpSpPr bwMode="auto">
          <a:xfrm>
            <a:off x="1236663" y="1579563"/>
            <a:ext cx="1727200" cy="1668462"/>
            <a:chOff x="1236032" y="1579532"/>
            <a:chExt cx="1728081" cy="1667814"/>
          </a:xfrm>
        </p:grpSpPr>
        <p:grpSp>
          <p:nvGrpSpPr>
            <p:cNvPr id="10269" name="组合 21"/>
            <p:cNvGrpSpPr/>
            <p:nvPr/>
          </p:nvGrpSpPr>
          <p:grpSpPr bwMode="auto">
            <a:xfrm>
              <a:off x="1264648" y="1579532"/>
              <a:ext cx="1699465" cy="1667814"/>
              <a:chOff x="2282780" y="42415"/>
              <a:chExt cx="688139" cy="67532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82769" y="42415"/>
                <a:ext cx="639915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75" name="TextBox 24"/>
              <p:cNvSpPr txBox="1">
                <a:spLocks noChangeArrowheads="1"/>
              </p:cNvSpPr>
              <p:nvPr/>
            </p:nvSpPr>
            <p:spPr bwMode="auto">
              <a:xfrm>
                <a:off x="2672939" y="432141"/>
                <a:ext cx="238004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01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70" name="TextBox 17"/>
            <p:cNvSpPr txBox="1">
              <a:spLocks noChangeArrowheads="1"/>
            </p:cNvSpPr>
            <p:nvPr/>
          </p:nvSpPr>
          <p:spPr bwMode="auto">
            <a:xfrm>
              <a:off x="123603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39"/>
          <p:cNvGrpSpPr/>
          <p:nvPr/>
        </p:nvGrpSpPr>
        <p:grpSpPr bwMode="auto">
          <a:xfrm>
            <a:off x="2916238" y="1579563"/>
            <a:ext cx="1711325" cy="1668462"/>
            <a:chOff x="2915737" y="1579532"/>
            <a:chExt cx="1711140" cy="1667814"/>
          </a:xfrm>
        </p:grpSpPr>
        <p:grpSp>
          <p:nvGrpSpPr>
            <p:cNvPr id="10262" name="组合 25"/>
            <p:cNvGrpSpPr/>
            <p:nvPr/>
          </p:nvGrpSpPr>
          <p:grpSpPr bwMode="auto">
            <a:xfrm>
              <a:off x="2927412" y="1579532"/>
              <a:ext cx="1699465" cy="1667814"/>
              <a:chOff x="2282780" y="42415"/>
              <a:chExt cx="688139" cy="67532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82552" y="42415"/>
                <a:ext cx="640162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8" name="TextBox 28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65120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02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63" name="TextBox 18"/>
            <p:cNvSpPr txBox="1">
              <a:spLocks noChangeArrowheads="1"/>
            </p:cNvSpPr>
            <p:nvPr/>
          </p:nvSpPr>
          <p:spPr bwMode="auto">
            <a:xfrm>
              <a:off x="2915737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40"/>
          <p:cNvGrpSpPr/>
          <p:nvPr/>
        </p:nvGrpSpPr>
        <p:grpSpPr bwMode="auto">
          <a:xfrm>
            <a:off x="4589463" y="1579563"/>
            <a:ext cx="1700212" cy="1668462"/>
            <a:chOff x="4590176" y="1579532"/>
            <a:chExt cx="1699465" cy="1667814"/>
          </a:xfrm>
        </p:grpSpPr>
        <p:grpSp>
          <p:nvGrpSpPr>
            <p:cNvPr id="10255" name="组合 29"/>
            <p:cNvGrpSpPr/>
            <p:nvPr/>
          </p:nvGrpSpPr>
          <p:grpSpPr bwMode="auto">
            <a:xfrm>
              <a:off x="4590176" y="1579532"/>
              <a:ext cx="1699465" cy="1667814"/>
              <a:chOff x="2282780" y="42415"/>
              <a:chExt cx="688139" cy="675323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282780" y="42415"/>
                <a:ext cx="639950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1" name="TextBox 32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68710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03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56" name="TextBox 19"/>
            <p:cNvSpPr txBox="1">
              <a:spLocks noChangeArrowheads="1"/>
            </p:cNvSpPr>
            <p:nvPr/>
          </p:nvSpPr>
          <p:spPr bwMode="auto">
            <a:xfrm>
              <a:off x="459544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41"/>
          <p:cNvGrpSpPr/>
          <p:nvPr/>
        </p:nvGrpSpPr>
        <p:grpSpPr bwMode="auto">
          <a:xfrm rot="436328">
            <a:off x="6230938" y="1677988"/>
            <a:ext cx="1703387" cy="1668462"/>
            <a:chOff x="6252942" y="1579532"/>
            <a:chExt cx="1703434" cy="1667814"/>
          </a:xfrm>
        </p:grpSpPr>
        <p:grpSp>
          <p:nvGrpSpPr>
            <p:cNvPr id="10248" name="组合 33"/>
            <p:cNvGrpSpPr/>
            <p:nvPr/>
          </p:nvGrpSpPr>
          <p:grpSpPr bwMode="auto">
            <a:xfrm>
              <a:off x="6252942" y="1579532"/>
              <a:ext cx="1703434" cy="1667814"/>
              <a:chOff x="2282780" y="42415"/>
              <a:chExt cx="689746" cy="67532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280972" y="42420"/>
                <a:ext cx="640249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54" name="TextBox 36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99588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04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49" name="TextBox 20"/>
            <p:cNvSpPr txBox="1">
              <a:spLocks noChangeArrowheads="1"/>
            </p:cNvSpPr>
            <p:nvPr/>
          </p:nvSpPr>
          <p:spPr bwMode="auto">
            <a:xfrm>
              <a:off x="6275145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92275"/>
            <a:ext cx="138112" cy="13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8302625" y="130175"/>
            <a:ext cx="5540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过渡页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1267" name="组合 6"/>
          <p:cNvGrpSpPr/>
          <p:nvPr/>
        </p:nvGrpSpPr>
        <p:grpSpPr bwMode="auto">
          <a:xfrm>
            <a:off x="3708400" y="1579563"/>
            <a:ext cx="1727200" cy="1668462"/>
            <a:chOff x="1236032" y="1579532"/>
            <a:chExt cx="1728081" cy="1667814"/>
          </a:xfrm>
        </p:grpSpPr>
        <p:grpSp>
          <p:nvGrpSpPr>
            <p:cNvPr id="11269" name="组合 7"/>
            <p:cNvGrpSpPr/>
            <p:nvPr/>
          </p:nvGrpSpPr>
          <p:grpSpPr bwMode="auto">
            <a:xfrm>
              <a:off x="1264648" y="1579532"/>
              <a:ext cx="1699465" cy="1667814"/>
              <a:chOff x="2282780" y="42415"/>
              <a:chExt cx="688139" cy="67532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82769" y="42415"/>
                <a:ext cx="639915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275" name="TextBox 11"/>
              <p:cNvSpPr txBox="1">
                <a:spLocks noChangeArrowheads="1"/>
              </p:cNvSpPr>
              <p:nvPr/>
            </p:nvSpPr>
            <p:spPr bwMode="auto">
              <a:xfrm>
                <a:off x="2672939" y="432141"/>
                <a:ext cx="238004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01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1270" name="TextBox 8"/>
            <p:cNvSpPr txBox="1">
              <a:spLocks noChangeArrowheads="1"/>
            </p:cNvSpPr>
            <p:nvPr/>
          </p:nvSpPr>
          <p:spPr bwMode="auto">
            <a:xfrm>
              <a:off x="123603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268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598613"/>
            <a:ext cx="138112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3"/>
          <p:cNvGrpSpPr/>
          <p:nvPr/>
        </p:nvGrpSpPr>
        <p:grpSpPr bwMode="auto">
          <a:xfrm>
            <a:off x="3595688" y="1779588"/>
            <a:ext cx="1852612" cy="1800225"/>
            <a:chOff x="1385886" y="1779758"/>
            <a:chExt cx="1853453" cy="1800104"/>
          </a:xfrm>
        </p:grpSpPr>
        <p:sp>
          <p:nvSpPr>
            <p:cNvPr id="35" name="圆角矩形 34"/>
            <p:cNvSpPr/>
            <p:nvPr/>
          </p:nvSpPr>
          <p:spPr>
            <a:xfrm>
              <a:off x="1385886" y="1779758"/>
              <a:ext cx="1853453" cy="1800104"/>
            </a:xfrm>
            <a:prstGeom prst="roundRect">
              <a:avLst>
                <a:gd name="adj" fmla="val 6006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30" name="TextBox 35"/>
            <p:cNvSpPr txBox="1">
              <a:spLocks noChangeArrowheads="1"/>
            </p:cNvSpPr>
            <p:nvPr/>
          </p:nvSpPr>
          <p:spPr bwMode="auto">
            <a:xfrm>
              <a:off x="1694728" y="2263973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1" name="TextBox 36"/>
            <p:cNvSpPr txBox="1">
              <a:spLocks noChangeArrowheads="1"/>
            </p:cNvSpPr>
            <p:nvPr/>
          </p:nvSpPr>
          <p:spPr bwMode="auto">
            <a:xfrm>
              <a:off x="1694728" y="2859782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1" name="组合 37"/>
          <p:cNvGrpSpPr/>
          <p:nvPr/>
        </p:nvGrpSpPr>
        <p:grpSpPr bwMode="auto">
          <a:xfrm>
            <a:off x="5821363" y="1779588"/>
            <a:ext cx="1852612" cy="1800225"/>
            <a:chOff x="1385886" y="1779758"/>
            <a:chExt cx="1853453" cy="1800104"/>
          </a:xfrm>
        </p:grpSpPr>
        <p:sp>
          <p:nvSpPr>
            <p:cNvPr id="39" name="圆角矩形 38"/>
            <p:cNvSpPr/>
            <p:nvPr/>
          </p:nvSpPr>
          <p:spPr>
            <a:xfrm>
              <a:off x="1385886" y="1779758"/>
              <a:ext cx="1853453" cy="1800104"/>
            </a:xfrm>
            <a:prstGeom prst="roundRect">
              <a:avLst>
                <a:gd name="adj" fmla="val 6006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27" name="TextBox 39"/>
            <p:cNvSpPr txBox="1">
              <a:spLocks noChangeArrowheads="1"/>
            </p:cNvSpPr>
            <p:nvPr/>
          </p:nvSpPr>
          <p:spPr bwMode="auto">
            <a:xfrm>
              <a:off x="1694728" y="2263973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8" name="TextBox 40"/>
            <p:cNvSpPr txBox="1">
              <a:spLocks noChangeArrowheads="1"/>
            </p:cNvSpPr>
            <p:nvPr/>
          </p:nvSpPr>
          <p:spPr bwMode="auto">
            <a:xfrm>
              <a:off x="1694728" y="2859782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32"/>
          <p:cNvGrpSpPr/>
          <p:nvPr/>
        </p:nvGrpSpPr>
        <p:grpSpPr bwMode="auto">
          <a:xfrm>
            <a:off x="1385888" y="1779588"/>
            <a:ext cx="1854200" cy="1800225"/>
            <a:chOff x="1385886" y="1779758"/>
            <a:chExt cx="1853453" cy="1800104"/>
          </a:xfrm>
        </p:grpSpPr>
        <p:sp>
          <p:nvSpPr>
            <p:cNvPr id="30" name="圆角矩形 29"/>
            <p:cNvSpPr/>
            <p:nvPr/>
          </p:nvSpPr>
          <p:spPr>
            <a:xfrm>
              <a:off x="1385886" y="1779758"/>
              <a:ext cx="1853453" cy="1800104"/>
            </a:xfrm>
            <a:prstGeom prst="roundRect">
              <a:avLst>
                <a:gd name="adj" fmla="val 6006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24" name="TextBox 30"/>
            <p:cNvSpPr txBox="1">
              <a:spLocks noChangeArrowheads="1"/>
            </p:cNvSpPr>
            <p:nvPr/>
          </p:nvSpPr>
          <p:spPr bwMode="auto">
            <a:xfrm>
              <a:off x="1694728" y="2263973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5" name="TextBox 31"/>
            <p:cNvSpPr txBox="1">
              <a:spLocks noChangeArrowheads="1"/>
            </p:cNvSpPr>
            <p:nvPr/>
          </p:nvSpPr>
          <p:spPr bwMode="auto">
            <a:xfrm>
              <a:off x="1694728" y="2859782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247775" y="1098550"/>
            <a:ext cx="6624638" cy="2697163"/>
          </a:xfrm>
          <a:prstGeom prst="roundRect">
            <a:avLst>
              <a:gd name="adj" fmla="val 4746"/>
            </a:avLst>
          </a:prstGeom>
          <a:noFill/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4" name="组合 1"/>
          <p:cNvGrpSpPr/>
          <p:nvPr/>
        </p:nvGrpSpPr>
        <p:grpSpPr bwMode="auto">
          <a:xfrm>
            <a:off x="3262313" y="842963"/>
            <a:ext cx="2540000" cy="527050"/>
            <a:chOff x="1264634" y="1579532"/>
            <a:chExt cx="1648204" cy="1742522"/>
          </a:xfrm>
        </p:grpSpPr>
        <p:grpSp>
          <p:nvGrpSpPr>
            <p:cNvPr id="12317" name="组合 2"/>
            <p:cNvGrpSpPr/>
            <p:nvPr/>
          </p:nvGrpSpPr>
          <p:grpSpPr bwMode="auto">
            <a:xfrm>
              <a:off x="1264634" y="1579532"/>
              <a:ext cx="1648204" cy="1742522"/>
              <a:chOff x="2282780" y="42415"/>
              <a:chExt cx="667384" cy="70557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282780" y="42415"/>
                <a:ext cx="639854" cy="639691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18" name="TextBox 3"/>
            <p:cNvSpPr txBox="1">
              <a:spLocks noChangeArrowheads="1"/>
            </p:cNvSpPr>
            <p:nvPr/>
          </p:nvSpPr>
          <p:spPr bwMode="auto">
            <a:xfrm>
              <a:off x="1461468" y="1822325"/>
              <a:ext cx="1186783" cy="112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8302625" y="130175"/>
            <a:ext cx="5540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2296" name="组合 9"/>
          <p:cNvGrpSpPr/>
          <p:nvPr/>
        </p:nvGrpSpPr>
        <p:grpSpPr bwMode="auto">
          <a:xfrm>
            <a:off x="3556000" y="1549400"/>
            <a:ext cx="2017713" cy="420688"/>
            <a:chOff x="1273798" y="1579532"/>
            <a:chExt cx="1639039" cy="1742522"/>
          </a:xfrm>
        </p:grpSpPr>
        <p:grpSp>
          <p:nvGrpSpPr>
            <p:cNvPr id="12311" name="组合 10"/>
            <p:cNvGrpSpPr/>
            <p:nvPr/>
          </p:nvGrpSpPr>
          <p:grpSpPr bwMode="auto">
            <a:xfrm>
              <a:off x="1273798" y="1579532"/>
              <a:ext cx="1639039" cy="1742522"/>
              <a:chOff x="2286491" y="42415"/>
              <a:chExt cx="663673" cy="70557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86491" y="42415"/>
                <a:ext cx="640175" cy="639009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12" name="TextBox 11"/>
            <p:cNvSpPr txBox="1">
              <a:spLocks noChangeArrowheads="1"/>
            </p:cNvSpPr>
            <p:nvPr/>
          </p:nvSpPr>
          <p:spPr bwMode="auto">
            <a:xfrm>
              <a:off x="1483667" y="1728817"/>
              <a:ext cx="1186783" cy="1120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7" name="组合 14"/>
          <p:cNvGrpSpPr/>
          <p:nvPr/>
        </p:nvGrpSpPr>
        <p:grpSpPr bwMode="auto">
          <a:xfrm>
            <a:off x="1336675" y="1549400"/>
            <a:ext cx="2017713" cy="420688"/>
            <a:chOff x="1273798" y="1579532"/>
            <a:chExt cx="1639039" cy="1742522"/>
          </a:xfrm>
        </p:grpSpPr>
        <p:grpSp>
          <p:nvGrpSpPr>
            <p:cNvPr id="12305" name="组合 15"/>
            <p:cNvGrpSpPr/>
            <p:nvPr/>
          </p:nvGrpSpPr>
          <p:grpSpPr bwMode="auto">
            <a:xfrm>
              <a:off x="1273798" y="1579532"/>
              <a:ext cx="1639039" cy="1742522"/>
              <a:chOff x="2286491" y="42415"/>
              <a:chExt cx="663673" cy="70557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286491" y="42415"/>
                <a:ext cx="640175" cy="639009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6" name="TextBox 16"/>
            <p:cNvSpPr txBox="1">
              <a:spLocks noChangeArrowheads="1"/>
            </p:cNvSpPr>
            <p:nvPr/>
          </p:nvSpPr>
          <p:spPr bwMode="auto">
            <a:xfrm>
              <a:off x="1483667" y="1728817"/>
              <a:ext cx="1186783" cy="1120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19"/>
          <p:cNvGrpSpPr/>
          <p:nvPr/>
        </p:nvGrpSpPr>
        <p:grpSpPr bwMode="auto">
          <a:xfrm>
            <a:off x="5773738" y="1549400"/>
            <a:ext cx="2019300" cy="420688"/>
            <a:chOff x="1273798" y="1579532"/>
            <a:chExt cx="1639039" cy="1742522"/>
          </a:xfrm>
        </p:grpSpPr>
        <p:grpSp>
          <p:nvGrpSpPr>
            <p:cNvPr id="12299" name="组合 20"/>
            <p:cNvGrpSpPr/>
            <p:nvPr/>
          </p:nvGrpSpPr>
          <p:grpSpPr bwMode="auto">
            <a:xfrm>
              <a:off x="1273798" y="1579532"/>
              <a:ext cx="1639039" cy="1742522"/>
              <a:chOff x="2286491" y="42415"/>
              <a:chExt cx="663673" cy="70557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86491" y="42415"/>
                <a:ext cx="640194" cy="639009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0" name="TextBox 21"/>
            <p:cNvSpPr txBox="1">
              <a:spLocks noChangeArrowheads="1"/>
            </p:cNvSpPr>
            <p:nvPr/>
          </p:nvSpPr>
          <p:spPr bwMode="auto">
            <a:xfrm>
              <a:off x="1483667" y="1728817"/>
              <a:ext cx="1186783" cy="1120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47775" y="1098550"/>
            <a:ext cx="6624638" cy="2697163"/>
          </a:xfrm>
          <a:prstGeom prst="roundRect">
            <a:avLst>
              <a:gd name="adj" fmla="val 4746"/>
            </a:avLst>
          </a:prstGeom>
          <a:noFill/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5" name="组合 2"/>
          <p:cNvGrpSpPr/>
          <p:nvPr/>
        </p:nvGrpSpPr>
        <p:grpSpPr bwMode="auto">
          <a:xfrm>
            <a:off x="3262313" y="842963"/>
            <a:ext cx="2540000" cy="527050"/>
            <a:chOff x="1264634" y="1579532"/>
            <a:chExt cx="1648204" cy="1742522"/>
          </a:xfrm>
        </p:grpSpPr>
        <p:grpSp>
          <p:nvGrpSpPr>
            <p:cNvPr id="13355" name="组合 3"/>
            <p:cNvGrpSpPr/>
            <p:nvPr/>
          </p:nvGrpSpPr>
          <p:grpSpPr bwMode="auto">
            <a:xfrm>
              <a:off x="1264634" y="1579532"/>
              <a:ext cx="1648204" cy="1742522"/>
              <a:chOff x="2282780" y="42415"/>
              <a:chExt cx="667384" cy="70557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82780" y="42415"/>
                <a:ext cx="639854" cy="639691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356" name="TextBox 4"/>
            <p:cNvSpPr txBox="1">
              <a:spLocks noChangeArrowheads="1"/>
            </p:cNvSpPr>
            <p:nvPr/>
          </p:nvSpPr>
          <p:spPr bwMode="auto">
            <a:xfrm>
              <a:off x="1461468" y="1822325"/>
              <a:ext cx="1186783" cy="112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6" name="TextBox 7"/>
          <p:cNvSpPr txBox="1">
            <a:spLocks noChangeArrowheads="1"/>
          </p:cNvSpPr>
          <p:nvPr/>
        </p:nvSpPr>
        <p:spPr bwMode="auto">
          <a:xfrm>
            <a:off x="8302625" y="130175"/>
            <a:ext cx="5540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cxnSp>
        <p:nvCxnSpPr>
          <p:cNvPr id="9" name="直接连接符​​ 8"/>
          <p:cNvCxnSpPr/>
          <p:nvPr/>
        </p:nvCxnSpPr>
        <p:spPr>
          <a:xfrm flipV="1">
            <a:off x="3030538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 9"/>
          <p:cNvCxnSpPr/>
          <p:nvPr/>
        </p:nvCxnSpPr>
        <p:spPr>
          <a:xfrm flipV="1">
            <a:off x="4243388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 flipV="1">
            <a:off x="5449888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 11"/>
          <p:cNvCxnSpPr/>
          <p:nvPr/>
        </p:nvCxnSpPr>
        <p:spPr>
          <a:xfrm flipV="1">
            <a:off x="6684963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1751013" y="1574800"/>
            <a:ext cx="14287" cy="187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rot="-5400000">
            <a:off x="4460876" y="735012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Freeform 32"/>
          <p:cNvSpPr/>
          <p:nvPr/>
        </p:nvSpPr>
        <p:spPr bwMode="auto">
          <a:xfrm>
            <a:off x="1768475" y="2151063"/>
            <a:ext cx="4953000" cy="976312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61FFD9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Rectangle 34"/>
          <p:cNvSpPr>
            <a:spLocks noChangeArrowheads="1"/>
          </p:cNvSpPr>
          <p:nvPr/>
        </p:nvSpPr>
        <p:spPr bwMode="auto">
          <a:xfrm>
            <a:off x="1725613" y="2300288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5" name="Rectangle 39"/>
          <p:cNvSpPr>
            <a:spLocks noChangeArrowheads="1"/>
          </p:cNvSpPr>
          <p:nvPr/>
        </p:nvSpPr>
        <p:spPr bwMode="auto">
          <a:xfrm>
            <a:off x="3013075" y="3013075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6" name="Rectangle 44"/>
          <p:cNvSpPr>
            <a:spLocks noChangeArrowheads="1"/>
          </p:cNvSpPr>
          <p:nvPr/>
        </p:nvSpPr>
        <p:spPr bwMode="auto">
          <a:xfrm>
            <a:off x="5426075" y="2717800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7" name="Rectangle 49"/>
          <p:cNvSpPr>
            <a:spLocks noChangeArrowheads="1"/>
          </p:cNvSpPr>
          <p:nvPr/>
        </p:nvSpPr>
        <p:spPr bwMode="auto">
          <a:xfrm>
            <a:off x="6678613" y="2316163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8" name="Freeform 59"/>
          <p:cNvSpPr/>
          <p:nvPr/>
        </p:nvSpPr>
        <p:spPr bwMode="auto">
          <a:xfrm>
            <a:off x="1774825" y="1774825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Rectangle 61"/>
          <p:cNvSpPr>
            <a:spLocks noChangeArrowheads="1"/>
          </p:cNvSpPr>
          <p:nvPr/>
        </p:nvSpPr>
        <p:spPr bwMode="auto">
          <a:xfrm>
            <a:off x="1727200" y="2705100"/>
            <a:ext cx="73025" cy="55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0" name="Rectangle 66"/>
          <p:cNvSpPr>
            <a:spLocks noChangeArrowheads="1"/>
          </p:cNvSpPr>
          <p:nvPr/>
        </p:nvSpPr>
        <p:spPr bwMode="auto">
          <a:xfrm>
            <a:off x="3003550" y="2432050"/>
            <a:ext cx="73025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1" name="Rectangle 71"/>
          <p:cNvSpPr>
            <a:spLocks noChangeArrowheads="1"/>
          </p:cNvSpPr>
          <p:nvPr/>
        </p:nvSpPr>
        <p:spPr bwMode="auto">
          <a:xfrm>
            <a:off x="5424488" y="1798638"/>
            <a:ext cx="73025" cy="555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2" name="Rectangle 76"/>
          <p:cNvSpPr>
            <a:spLocks noChangeArrowheads="1"/>
          </p:cNvSpPr>
          <p:nvPr/>
        </p:nvSpPr>
        <p:spPr bwMode="auto">
          <a:xfrm>
            <a:off x="6669088" y="2578100"/>
            <a:ext cx="71437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3" name="Rectangle 82"/>
          <p:cNvSpPr>
            <a:spLocks noChangeAspect="1" noChangeArrowheads="1"/>
          </p:cNvSpPr>
          <p:nvPr/>
        </p:nvSpPr>
        <p:spPr bwMode="auto">
          <a:xfrm>
            <a:off x="1719263" y="3038475"/>
            <a:ext cx="90487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4" name="Rectangle 87"/>
          <p:cNvSpPr>
            <a:spLocks noChangeAspect="1" noChangeArrowheads="1"/>
          </p:cNvSpPr>
          <p:nvPr/>
        </p:nvSpPr>
        <p:spPr bwMode="auto">
          <a:xfrm>
            <a:off x="2995613" y="2808288"/>
            <a:ext cx="904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5" name="Rectangle 92"/>
          <p:cNvSpPr>
            <a:spLocks noChangeAspect="1" noChangeArrowheads="1"/>
          </p:cNvSpPr>
          <p:nvPr/>
        </p:nvSpPr>
        <p:spPr bwMode="auto">
          <a:xfrm>
            <a:off x="5407025" y="1574800"/>
            <a:ext cx="904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6" name="Rectangle 97"/>
          <p:cNvSpPr>
            <a:spLocks noChangeAspect="1" noChangeArrowheads="1"/>
          </p:cNvSpPr>
          <p:nvPr/>
        </p:nvSpPr>
        <p:spPr bwMode="auto">
          <a:xfrm>
            <a:off x="6650038" y="2459038"/>
            <a:ext cx="90487" cy="71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7" name="Freeform 80"/>
          <p:cNvSpPr/>
          <p:nvPr/>
        </p:nvSpPr>
        <p:spPr bwMode="auto">
          <a:xfrm>
            <a:off x="1790700" y="1443038"/>
            <a:ext cx="4935538" cy="16430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8" name="Oval 8"/>
          <p:cNvSpPr>
            <a:spLocks noChangeArrowheads="1"/>
          </p:cNvSpPr>
          <p:nvPr/>
        </p:nvSpPr>
        <p:spPr bwMode="gray">
          <a:xfrm>
            <a:off x="4132263" y="2098675"/>
            <a:ext cx="223837" cy="1778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3339" name="Rectangle 121"/>
          <p:cNvSpPr>
            <a:spLocks noChangeAspect="1" noChangeArrowheads="1"/>
          </p:cNvSpPr>
          <p:nvPr/>
        </p:nvSpPr>
        <p:spPr bwMode="auto">
          <a:xfrm>
            <a:off x="4205288" y="2151063"/>
            <a:ext cx="90487" cy="714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40" name="Text Box 9"/>
          <p:cNvSpPr txBox="1">
            <a:spLocks noChangeArrowheads="1"/>
          </p:cNvSpPr>
          <p:nvPr/>
        </p:nvSpPr>
        <p:spPr bwMode="auto">
          <a:xfrm>
            <a:off x="1933575" y="3495675"/>
            <a:ext cx="94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1" name="Text Box 9"/>
          <p:cNvSpPr txBox="1">
            <a:spLocks noChangeArrowheads="1"/>
          </p:cNvSpPr>
          <p:nvPr/>
        </p:nvSpPr>
        <p:spPr bwMode="auto">
          <a:xfrm>
            <a:off x="3171825" y="3495675"/>
            <a:ext cx="94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2" name="Text Box 9"/>
          <p:cNvSpPr txBox="1">
            <a:spLocks noChangeArrowheads="1"/>
          </p:cNvSpPr>
          <p:nvPr/>
        </p:nvSpPr>
        <p:spPr bwMode="auto">
          <a:xfrm>
            <a:off x="4414838" y="3495675"/>
            <a:ext cx="944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3" name="Text Box 9"/>
          <p:cNvSpPr txBox="1">
            <a:spLocks noChangeArrowheads="1"/>
          </p:cNvSpPr>
          <p:nvPr/>
        </p:nvSpPr>
        <p:spPr bwMode="auto">
          <a:xfrm>
            <a:off x="5643563" y="3495675"/>
            <a:ext cx="944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13344" name="组合 40"/>
          <p:cNvGrpSpPr/>
          <p:nvPr/>
        </p:nvGrpSpPr>
        <p:grpSpPr bwMode="auto">
          <a:xfrm>
            <a:off x="2228850" y="1747838"/>
            <a:ext cx="1957388" cy="338137"/>
            <a:chOff x="2228850" y="1748011"/>
            <a:chExt cx="1957388" cy="338137"/>
          </a:xfrm>
        </p:grpSpPr>
        <p:sp>
          <p:nvSpPr>
            <p:cNvPr id="13352" name="AutoShape 14"/>
            <p:cNvSpPr/>
            <p:nvPr/>
          </p:nvSpPr>
          <p:spPr bwMode="auto">
            <a:xfrm>
              <a:off x="2228850" y="1776586"/>
              <a:ext cx="1620838" cy="25876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53" name="Rectangle 133"/>
            <p:cNvSpPr>
              <a:spLocks noChangeArrowheads="1"/>
            </p:cNvSpPr>
            <p:nvPr/>
          </p:nvSpPr>
          <p:spPr bwMode="auto">
            <a:xfrm>
              <a:off x="2427288" y="1748011"/>
              <a:ext cx="12509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146"/>
            <p:cNvGrpSpPr/>
            <p:nvPr/>
          </p:nvGrpSpPr>
          <p:grpSpPr bwMode="auto">
            <a:xfrm>
              <a:off x="3875088" y="1787698"/>
              <a:ext cx="311150" cy="298450"/>
              <a:chOff x="3587750" y="3263900"/>
              <a:chExt cx="266700" cy="374650"/>
            </a:xfrm>
            <a:solidFill>
              <a:schemeClr val="tx1"/>
            </a:solidFill>
          </p:grpSpPr>
          <p:sp>
            <p:nvSpPr>
              <p:cNvPr id="39" name="任意多边形 143"/>
              <p:cNvSpPr>
                <a:spLocks noChangeArrowheads="1"/>
              </p:cNvSpPr>
              <p:nvPr/>
            </p:nvSpPr>
            <p:spPr bwMode="auto">
              <a:xfrm>
                <a:off x="3594554" y="3263900"/>
                <a:ext cx="0" cy="323850"/>
              </a:xfrm>
              <a:custGeom>
                <a:avLst/>
                <a:gdLst>
                  <a:gd name="T0" fmla="*/ 0 h 323850"/>
                  <a:gd name="T1" fmla="*/ 323850 h 323850"/>
                  <a:gd name="T2" fmla="*/ 323850 h 323850"/>
                  <a:gd name="T3" fmla="*/ 0 60000 65536"/>
                  <a:gd name="T4" fmla="*/ 0 60000 65536"/>
                  <a:gd name="T5" fmla="*/ 0 60000 65536"/>
                  <a:gd name="T6" fmla="*/ 0 h 323850"/>
                  <a:gd name="T7" fmla="*/ 323850 h 323850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T6" r="0" b="T7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</a:path>
                </a:pathLst>
              </a:cu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任意多边形 144"/>
              <p:cNvSpPr>
                <a:spLocks noChangeArrowheads="1"/>
              </p:cNvSpPr>
              <p:nvPr/>
            </p:nvSpPr>
            <p:spPr bwMode="auto">
              <a:xfrm>
                <a:off x="3587750" y="3416300"/>
                <a:ext cx="266700" cy="222250"/>
              </a:xfrm>
              <a:custGeom>
                <a:avLst/>
                <a:gdLst>
                  <a:gd name="T0" fmla="*/ 0 w 266700"/>
                  <a:gd name="T1" fmla="*/ 0 h 222250"/>
                  <a:gd name="T2" fmla="*/ 266700 w 266700"/>
                  <a:gd name="T3" fmla="*/ 222250 h 222250"/>
                  <a:gd name="T4" fmla="*/ 266700 w 266700"/>
                  <a:gd name="T5" fmla="*/ 222250 h 222250"/>
                  <a:gd name="T6" fmla="*/ 266700 w 266700"/>
                  <a:gd name="T7" fmla="*/ 222250 h 222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700"/>
                  <a:gd name="T13" fmla="*/ 0 h 222250"/>
                  <a:gd name="T14" fmla="*/ 266700 w 266700"/>
                  <a:gd name="T15" fmla="*/ 222250 h 222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</a:path>
                </a:pathLst>
              </a:cu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3345" name="组合 57"/>
          <p:cNvGrpSpPr/>
          <p:nvPr/>
        </p:nvGrpSpPr>
        <p:grpSpPr bwMode="auto">
          <a:xfrm rot="-1218907">
            <a:off x="176213" y="377825"/>
            <a:ext cx="1698625" cy="1320800"/>
            <a:chOff x="353152" y="429535"/>
            <a:chExt cx="1699465" cy="1320843"/>
          </a:xfrm>
        </p:grpSpPr>
        <p:sp>
          <p:nvSpPr>
            <p:cNvPr id="56" name="矩形 55"/>
            <p:cNvSpPr/>
            <p:nvPr/>
          </p:nvSpPr>
          <p:spPr>
            <a:xfrm>
              <a:off x="472194" y="516926"/>
              <a:ext cx="1580423" cy="1233452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53488" y="425038"/>
              <a:ext cx="1580343" cy="1233528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3" name="组合 122"/>
            <p:cNvGrpSpPr/>
            <p:nvPr/>
          </p:nvGrpSpPr>
          <p:grpSpPr bwMode="auto">
            <a:xfrm>
              <a:off x="496115" y="573371"/>
              <a:ext cx="1294496" cy="886480"/>
              <a:chOff x="6838346" y="3431170"/>
              <a:chExt cx="1293916" cy="886888"/>
            </a:xfrm>
            <a:noFill/>
          </p:grpSpPr>
          <p:grpSp>
            <p:nvGrpSpPr>
              <p:cNvPr id="44" name="Group 136"/>
              <p:cNvGrpSpPr/>
              <p:nvPr/>
            </p:nvGrpSpPr>
            <p:grpSpPr bwMode="auto">
              <a:xfrm>
                <a:off x="6838347" y="4152898"/>
                <a:ext cx="259322" cy="54400"/>
                <a:chOff x="4522" y="2507"/>
                <a:chExt cx="162" cy="34"/>
              </a:xfrm>
              <a:grpFill/>
            </p:grpSpPr>
            <p:sp>
              <p:nvSpPr>
                <p:cNvPr id="54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523"/>
                  <a:ext cx="162" cy="1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507"/>
                  <a:ext cx="34" cy="34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45" name="Group 137"/>
              <p:cNvGrpSpPr/>
              <p:nvPr/>
            </p:nvGrpSpPr>
            <p:grpSpPr bwMode="auto">
              <a:xfrm>
                <a:off x="6838346" y="3825610"/>
                <a:ext cx="259322" cy="72045"/>
                <a:chOff x="4522" y="2362"/>
                <a:chExt cx="162" cy="45"/>
              </a:xfrm>
              <a:grpFill/>
            </p:grpSpPr>
            <p:sp>
              <p:nvSpPr>
                <p:cNvPr id="52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394"/>
                  <a:ext cx="162" cy="1"/>
                </a:xfrm>
                <a:prstGeom prst="line">
                  <a:avLst/>
                </a:prstGeom>
                <a:solidFill>
                  <a:srgbClr val="0070C0"/>
                </a:solidFill>
                <a:ln w="12700">
                  <a:solidFill>
                    <a:srgbClr val="61FFD9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362"/>
                  <a:ext cx="45" cy="45"/>
                </a:xfrm>
                <a:prstGeom prst="rect">
                  <a:avLst/>
                </a:prstGeom>
                <a:solidFill>
                  <a:srgbClr val="61FFD9"/>
                </a:solidFill>
                <a:ln w="9525">
                  <a:solidFill>
                    <a:srgbClr val="61FFD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46" name="Group 138"/>
              <p:cNvGrpSpPr/>
              <p:nvPr/>
            </p:nvGrpSpPr>
            <p:grpSpPr bwMode="auto">
              <a:xfrm>
                <a:off x="6838363" y="3524033"/>
                <a:ext cx="259323" cy="91200"/>
                <a:chOff x="4522" y="2207"/>
                <a:chExt cx="162" cy="57"/>
              </a:xfrm>
              <a:grpFill/>
            </p:grpSpPr>
            <p:sp>
              <p:nvSpPr>
                <p:cNvPr id="50" name="Line 27"/>
                <p:cNvSpPr>
                  <a:spLocks noChangeShapeType="1"/>
                </p:cNvSpPr>
                <p:nvPr/>
              </p:nvSpPr>
              <p:spPr bwMode="auto">
                <a:xfrm>
                  <a:off x="4522" y="2235"/>
                  <a:ext cx="162" cy="1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575" y="2207"/>
                  <a:ext cx="56" cy="5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7016457" y="3431170"/>
                <a:ext cx="1109632" cy="276999"/>
              </a:xfrm>
              <a:prstGeom prst="rect">
                <a:avLst/>
              </a:prstGeom>
              <a:grp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+mn-lt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7016457" y="3738517"/>
                <a:ext cx="1109632" cy="276999"/>
              </a:xfrm>
              <a:prstGeom prst="rect">
                <a:avLst/>
              </a:prstGeom>
              <a:grp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+mn-lt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4041059"/>
                <a:ext cx="1109632" cy="276999"/>
              </a:xfrm>
              <a:prstGeom prst="rect">
                <a:avLst/>
              </a:prstGeom>
              <a:grp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+mn-lt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dirty="0"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334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703263"/>
            <a:ext cx="138112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商务图片\bigstockphoto_Stock_Chart_With_Calculator_An_32736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1409700"/>
            <a:ext cx="27860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​​ 2"/>
          <p:cNvSpPr/>
          <p:nvPr/>
        </p:nvSpPr>
        <p:spPr bwMode="auto">
          <a:xfrm>
            <a:off x="1258888" y="1503363"/>
            <a:ext cx="273685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302625" y="130175"/>
            <a:ext cx="5540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311980" y="4011613"/>
            <a:ext cx="583202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46992" y="3452972"/>
            <a:ext cx="159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2011</a:t>
            </a:r>
            <a:endParaRPr lang="zh-CN" altLang="en-US" sz="4800" dirty="0">
              <a:gradFill flip="none" rotWithShape="1">
                <a:gsLst>
                  <a:gs pos="79000">
                    <a:schemeClr val="bg1"/>
                  </a:gs>
                  <a:gs pos="20000">
                    <a:srgbClr val="61FFD9"/>
                  </a:gs>
                </a:gsLst>
                <a:lin ang="8100000" scaled="1"/>
                <a:tileRect/>
              </a:gra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5397184" y="3782205"/>
            <a:ext cx="2343168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gradFill>
                  <a:gsLst>
                    <a:gs pos="27000">
                      <a:schemeClr val="bg1"/>
                    </a:gs>
                    <a:gs pos="0">
                      <a:srgbClr val="61FFD9"/>
                    </a:gs>
                  </a:gsLst>
                  <a:lin ang="8100000" scaled="1"/>
                </a:gra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上海锐普广告有限公司</a:t>
            </a:r>
            <a:endParaRPr lang="en-US" altLang="zh-CN" sz="1200" dirty="0">
              <a:gradFill>
                <a:gsLst>
                  <a:gs pos="27000">
                    <a:schemeClr val="bg1"/>
                  </a:gs>
                  <a:gs pos="0">
                    <a:srgbClr val="61FFD9"/>
                  </a:gs>
                </a:gsLst>
                <a:lin ang="8100000" scaled="1"/>
              </a:gra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12" name="矩形​​ 42"/>
          <p:cNvSpPr>
            <a:spLocks noChangeArrowheads="1"/>
          </p:cNvSpPr>
          <p:nvPr/>
        </p:nvSpPr>
        <p:spPr bwMode="auto">
          <a:xfrm>
            <a:off x="159212" y="2397819"/>
            <a:ext cx="4012992" cy="18876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</a:t>
            </a:r>
            <a:endParaRPr lang="en-US" altLang="zh-CN" sz="6600" dirty="0">
              <a:gradFill>
                <a:gsLst>
                  <a:gs pos="0">
                    <a:schemeClr val="tx1"/>
                  </a:gs>
                  <a:gs pos="87000">
                    <a:schemeClr val="tx1"/>
                  </a:gs>
                </a:gsLst>
                <a:lin ang="8100000" scaled="1"/>
              </a:gra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  <a:p>
            <a:pPr eaLnBrk="1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YOU</a:t>
            </a:r>
            <a:r>
              <a:rPr lang="zh-CN" altLang="en-US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dirty="0">
              <a:gradFill>
                <a:gsLst>
                  <a:gs pos="0">
                    <a:schemeClr val="tx1"/>
                  </a:gs>
                  <a:gs pos="87000">
                    <a:schemeClr val="tx1"/>
                  </a:gs>
                </a:gsLst>
                <a:lin ang="8100000" scaled="1"/>
              </a:gra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5367" name="组合 145"/>
          <p:cNvGrpSpPr/>
          <p:nvPr/>
        </p:nvGrpSpPr>
        <p:grpSpPr bwMode="auto">
          <a:xfrm rot="-792365">
            <a:off x="1955800" y="349250"/>
            <a:ext cx="687388" cy="769938"/>
            <a:chOff x="2282780" y="42415"/>
            <a:chExt cx="688139" cy="769956"/>
          </a:xfrm>
        </p:grpSpPr>
        <p:sp>
          <p:nvSpPr>
            <p:cNvPr id="187" name="矩形 186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5" name="矩形 1054"/>
            <p:cNvSpPr/>
            <p:nvPr/>
          </p:nvSpPr>
          <p:spPr>
            <a:xfrm>
              <a:off x="2280551" y="37798"/>
              <a:ext cx="640461" cy="639778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39" name="TextBox 16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312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01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68" name="组合 192"/>
          <p:cNvGrpSpPr/>
          <p:nvPr/>
        </p:nvGrpSpPr>
        <p:grpSpPr bwMode="auto">
          <a:xfrm rot="-792365">
            <a:off x="2611438" y="193675"/>
            <a:ext cx="700087" cy="769938"/>
            <a:chOff x="2282780" y="42415"/>
            <a:chExt cx="700467" cy="769956"/>
          </a:xfrm>
        </p:grpSpPr>
        <p:sp>
          <p:nvSpPr>
            <p:cNvPr id="194" name="矩形 19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282724" y="41710"/>
              <a:ext cx="640110" cy="639777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34" name="TextBox 195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18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02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69" name="组合 196"/>
          <p:cNvGrpSpPr/>
          <p:nvPr/>
        </p:nvGrpSpPr>
        <p:grpSpPr bwMode="auto">
          <a:xfrm rot="-792365">
            <a:off x="3265488" y="38100"/>
            <a:ext cx="709612" cy="769938"/>
            <a:chOff x="2282780" y="42415"/>
            <a:chExt cx="708482" cy="769956"/>
          </a:xfrm>
        </p:grpSpPr>
        <p:sp>
          <p:nvSpPr>
            <p:cNvPr id="198" name="矩形 197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2282466" y="42348"/>
              <a:ext cx="640329" cy="639778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29" name="TextBox 199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98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03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0" name="组合 200"/>
          <p:cNvGrpSpPr/>
          <p:nvPr/>
        </p:nvGrpSpPr>
        <p:grpSpPr bwMode="auto">
          <a:xfrm rot="-792365">
            <a:off x="3921125" y="-123825"/>
            <a:ext cx="776288" cy="769938"/>
            <a:chOff x="2282780" y="42415"/>
            <a:chExt cx="777411" cy="769956"/>
          </a:xfrm>
        </p:grpSpPr>
        <p:sp>
          <p:nvSpPr>
            <p:cNvPr id="202" name="矩形 201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278822" y="40007"/>
              <a:ext cx="640687" cy="639778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24" name="TextBox 203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04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1" name="组合 204"/>
          <p:cNvGrpSpPr/>
          <p:nvPr/>
        </p:nvGrpSpPr>
        <p:grpSpPr bwMode="auto">
          <a:xfrm rot="-792365">
            <a:off x="2128838" y="1000125"/>
            <a:ext cx="725487" cy="769938"/>
            <a:chOff x="2282780" y="42415"/>
            <a:chExt cx="726115" cy="769956"/>
          </a:xfrm>
        </p:grpSpPr>
        <p:sp>
          <p:nvSpPr>
            <p:cNvPr id="206" name="矩形 205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2282334" y="41899"/>
              <a:ext cx="640317" cy="639777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9" name="TextBox 207"/>
            <p:cNvSpPr txBox="1">
              <a:spLocks noChangeArrowheads="1"/>
            </p:cNvSpPr>
            <p:nvPr/>
          </p:nvSpPr>
          <p:spPr bwMode="auto">
            <a:xfrm>
              <a:off x="2389815" y="166040"/>
              <a:ext cx="6190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05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2" name="组合 208"/>
          <p:cNvGrpSpPr/>
          <p:nvPr/>
        </p:nvGrpSpPr>
        <p:grpSpPr bwMode="auto">
          <a:xfrm rot="-1254806">
            <a:off x="2811463" y="917575"/>
            <a:ext cx="765175" cy="736600"/>
            <a:chOff x="2238090" y="75977"/>
            <a:chExt cx="765996" cy="736394"/>
          </a:xfrm>
        </p:grpSpPr>
        <p:sp>
          <p:nvSpPr>
            <p:cNvPr id="210" name="矩形 209"/>
            <p:cNvSpPr/>
            <p:nvPr/>
          </p:nvSpPr>
          <p:spPr>
            <a:xfrm>
              <a:off x="2286291" y="111362"/>
              <a:ext cx="680086" cy="68008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2237399" y="70972"/>
              <a:ext cx="680179" cy="680848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4" name="TextBox 211"/>
            <p:cNvSpPr txBox="1">
              <a:spLocks noChangeArrowheads="1"/>
            </p:cNvSpPr>
            <p:nvPr/>
          </p:nvSpPr>
          <p:spPr bwMode="auto">
            <a:xfrm>
              <a:off x="2354549" y="166040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06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3" name="组合 212"/>
          <p:cNvGrpSpPr/>
          <p:nvPr/>
        </p:nvGrpSpPr>
        <p:grpSpPr bwMode="auto">
          <a:xfrm rot="-98610">
            <a:off x="3543300" y="787400"/>
            <a:ext cx="809625" cy="866775"/>
            <a:chOff x="2282780" y="42415"/>
            <a:chExt cx="688139" cy="736248"/>
          </a:xfrm>
        </p:grpSpPr>
        <p:sp>
          <p:nvSpPr>
            <p:cNvPr id="214" name="矩形 21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280195" y="38927"/>
              <a:ext cx="639564" cy="640509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9" name="TextBox 215"/>
            <p:cNvSpPr txBox="1">
              <a:spLocks noChangeArrowheads="1"/>
            </p:cNvSpPr>
            <p:nvPr/>
          </p:nvSpPr>
          <p:spPr bwMode="auto">
            <a:xfrm>
              <a:off x="2426153" y="177131"/>
              <a:ext cx="524706" cy="601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CircleD" panose="020B0604020202020204" pitchFamily="82" charset="0"/>
                  <a:ea typeface="GulimChe" panose="020B0609000101010101" pitchFamily="49" charset="-127"/>
                </a:rPr>
                <a:t>07</a:t>
              </a:r>
              <a:endParaRPr lang="zh-CN" altLang="en-US" sz="40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4" name="组合 216"/>
          <p:cNvGrpSpPr/>
          <p:nvPr/>
        </p:nvGrpSpPr>
        <p:grpSpPr bwMode="auto">
          <a:xfrm rot="-534050">
            <a:off x="4351338" y="925513"/>
            <a:ext cx="892175" cy="955675"/>
            <a:chOff x="2282780" y="42415"/>
            <a:chExt cx="688139" cy="736688"/>
          </a:xfrm>
        </p:grpSpPr>
        <p:sp>
          <p:nvSpPr>
            <p:cNvPr id="218" name="矩形 217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82914" y="40587"/>
              <a:ext cx="640385" cy="640013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4" name="TextBox 219"/>
            <p:cNvSpPr txBox="1">
              <a:spLocks noChangeArrowheads="1"/>
            </p:cNvSpPr>
            <p:nvPr/>
          </p:nvSpPr>
          <p:spPr bwMode="auto">
            <a:xfrm>
              <a:off x="2388234" y="186118"/>
              <a:ext cx="548758" cy="59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latin typeface="CircleD" panose="020B0604020202020204" pitchFamily="82" charset="0"/>
                  <a:ea typeface="GulimChe" panose="020B0609000101010101" pitchFamily="49" charset="-127"/>
                </a:rPr>
                <a:t>08</a:t>
              </a:r>
              <a:endParaRPr lang="zh-CN" altLang="en-US" sz="44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5" name="组合 220"/>
          <p:cNvGrpSpPr/>
          <p:nvPr/>
        </p:nvGrpSpPr>
        <p:grpSpPr bwMode="auto">
          <a:xfrm rot="-1650981">
            <a:off x="3659188" y="1671638"/>
            <a:ext cx="944562" cy="952500"/>
            <a:chOff x="2282781" y="42414"/>
            <a:chExt cx="688138" cy="692668"/>
          </a:xfrm>
        </p:grpSpPr>
        <p:sp>
          <p:nvSpPr>
            <p:cNvPr id="222" name="矩形 221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2281191" y="38589"/>
              <a:ext cx="639564" cy="639563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9" name="TextBox 223"/>
            <p:cNvSpPr txBox="1">
              <a:spLocks noChangeArrowheads="1"/>
            </p:cNvSpPr>
            <p:nvPr/>
          </p:nvSpPr>
          <p:spPr bwMode="auto">
            <a:xfrm>
              <a:off x="2368932" y="130511"/>
              <a:ext cx="584511" cy="604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09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6" name="组合 224"/>
          <p:cNvGrpSpPr/>
          <p:nvPr/>
        </p:nvGrpSpPr>
        <p:grpSpPr bwMode="auto">
          <a:xfrm rot="533024">
            <a:off x="4797425" y="1935163"/>
            <a:ext cx="1038225" cy="1090612"/>
            <a:chOff x="2282780" y="42415"/>
            <a:chExt cx="688139" cy="721945"/>
          </a:xfrm>
        </p:grpSpPr>
        <p:sp>
          <p:nvSpPr>
            <p:cNvPr id="226" name="矩形 225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2280956" y="39598"/>
              <a:ext cx="639738" cy="639977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4" name="TextBox 227"/>
            <p:cNvSpPr txBox="1">
              <a:spLocks noChangeArrowheads="1"/>
            </p:cNvSpPr>
            <p:nvPr/>
          </p:nvSpPr>
          <p:spPr bwMode="auto">
            <a:xfrm>
              <a:off x="2493920" y="214055"/>
              <a:ext cx="444533" cy="550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10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7" name="组合 228"/>
          <p:cNvGrpSpPr/>
          <p:nvPr/>
        </p:nvGrpSpPr>
        <p:grpSpPr bwMode="auto">
          <a:xfrm>
            <a:off x="6535738" y="1303338"/>
            <a:ext cx="1141412" cy="1220787"/>
            <a:chOff x="2282780" y="42415"/>
            <a:chExt cx="688139" cy="736061"/>
          </a:xfrm>
        </p:grpSpPr>
        <p:sp>
          <p:nvSpPr>
            <p:cNvPr id="230" name="矩形 229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2282780" y="42415"/>
              <a:ext cx="640285" cy="640344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89" name="TextBox 231"/>
            <p:cNvSpPr txBox="1">
              <a:spLocks noChangeArrowheads="1"/>
            </p:cNvSpPr>
            <p:nvPr/>
          </p:nvSpPr>
          <p:spPr bwMode="auto">
            <a:xfrm>
              <a:off x="2541172" y="166040"/>
              <a:ext cx="300418" cy="61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latin typeface="CircleD" panose="020B0604020202020204" pitchFamily="82" charset="0"/>
                  <a:ea typeface="GulimChe" panose="020B0609000101010101" pitchFamily="49" charset="-127"/>
                </a:rPr>
                <a:t>11</a:t>
              </a:r>
              <a:endParaRPr lang="zh-CN" altLang="en-US" sz="60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78" name="组合 232"/>
          <p:cNvGrpSpPr/>
          <p:nvPr/>
        </p:nvGrpSpPr>
        <p:grpSpPr bwMode="auto">
          <a:xfrm>
            <a:off x="7437438" y="1955800"/>
            <a:ext cx="1249362" cy="1331913"/>
            <a:chOff x="2282780" y="42415"/>
            <a:chExt cx="688139" cy="733553"/>
          </a:xfrm>
        </p:grpSpPr>
        <p:sp>
          <p:nvSpPr>
            <p:cNvPr id="234" name="矩形 23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2282780" y="42415"/>
              <a:ext cx="640048" cy="640001"/>
            </a:xfrm>
            <a:prstGeom prst="rect">
              <a:avLst/>
            </a:prstGeom>
            <a:gradFill>
              <a:gsLst>
                <a:gs pos="50000">
                  <a:srgbClr val="EDC001"/>
                </a:gs>
                <a:gs pos="9000">
                  <a:srgbClr val="FFFF99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84" name="TextBox 235"/>
            <p:cNvSpPr txBox="1">
              <a:spLocks noChangeArrowheads="1"/>
            </p:cNvSpPr>
            <p:nvPr/>
          </p:nvSpPr>
          <p:spPr bwMode="auto">
            <a:xfrm>
              <a:off x="2516527" y="166040"/>
              <a:ext cx="365780" cy="609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>
                  <a:latin typeface="CircleD" panose="020B0604020202020204" pitchFamily="82" charset="0"/>
                  <a:ea typeface="GulimChe" panose="020B0609000101010101" pitchFamily="49" charset="-127"/>
                </a:rPr>
                <a:t>12</a:t>
              </a:r>
              <a:endParaRPr lang="zh-CN" altLang="en-US" sz="6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pic>
        <p:nvPicPr>
          <p:cNvPr id="1537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373188"/>
            <a:ext cx="138112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演示</Application>
  <PresentationFormat>全屏显示(16:9)</PresentationFormat>
  <Paragraphs>139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Kozuka Gothic Pro B</vt:lpstr>
      <vt:lpstr>CircleD</vt:lpstr>
      <vt:lpstr>方正中等线简体</vt:lpstr>
      <vt:lpstr>方正超粗黑简体</vt:lpstr>
      <vt:lpstr>方正粗倩简体</vt:lpstr>
      <vt:lpstr>GulimChe</vt:lpstr>
      <vt:lpstr>方正综艺简体</vt:lpstr>
      <vt:lpstr>微软雅黑</vt:lpstr>
      <vt:lpstr>Adobe 黑体 Std R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13</cp:revision>
  <dcterms:created xsi:type="dcterms:W3CDTF">2011-01-13T06:01:00Z</dcterms:created>
  <dcterms:modified xsi:type="dcterms:W3CDTF">2018-08-28T08:39:07Z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