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微软雅黑" panose="020B0503020204020204" pitchFamily="34" charset="-122"/>
      <p:regular r:id="rId40"/>
    </p:embeddedFont>
    <p:embeddedFont>
      <p:font typeface="Arial Unicode MS" panose="020B0604020202020204" pitchFamily="34" charset="-122"/>
      <p:regular r:id="rId41"/>
    </p:embeddedFont>
    <p:embeddedFont>
      <p:font typeface="Arial Rounded MT Bold" panose="020F0704030504030204" pitchFamily="34" charset="0"/>
      <p:regular r:id="rId42"/>
    </p:embeddedFont>
    <p:embeddedFont>
      <p:font typeface="Gulim" panose="020B0600000101010101" pitchFamily="34" charset="-127"/>
      <p:regular r:id="rId43"/>
    </p:embeddedFont>
  </p:embeddedFont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5169A8-4BEB-4DA5-9F35-7E844F362C5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F5A7CA-7AFD-48FB-8705-A5329EAF903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4594225"/>
            <a:ext cx="5870575" cy="388938"/>
            <a:chOff x="-1" y="4594552"/>
            <a:chExt cx="5869881" cy="388928"/>
          </a:xfrm>
        </p:grpSpPr>
        <p:sp>
          <p:nvSpPr>
            <p:cNvPr id="5" name="矩形 4"/>
            <p:cNvSpPr/>
            <p:nvPr/>
          </p:nvSpPr>
          <p:spPr>
            <a:xfrm>
              <a:off x="-1" y="4594552"/>
              <a:ext cx="5869881" cy="3889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13500000">
              <a:off x="5507967" y="4740604"/>
              <a:ext cx="123822" cy="12381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8710613" y="4594225"/>
            <a:ext cx="433387" cy="388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53E18185-8B99-4A03-AB79-D005336CEF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0FD193F4-1F8B-46B2-8FCF-85B5991576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9E495260-33D0-4284-9006-E43053E941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9A480176-61C1-471E-B32B-FF1CC62D43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E6A462F1-C853-4960-ACEA-F4F26E54C5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CE3AB1E2-5148-4948-8B5A-826CA9A94D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5E2CFFF1-2C3A-405A-9802-E4D485278D9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ECEC0280-3691-465B-980A-B3C5D7C370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A7554D05-58DD-4248-BDAF-77789A579A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3838192B-6B70-4BD4-8E01-022713DB25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CEB0FDB8-067C-43E7-870E-9283C64B51D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37CA9D35-E1CA-46E1-8F42-D935EA8BF4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A757C570-6B36-4566-8823-94FC459832D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88164C91-A1CC-4F81-9C0B-668610AB55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B091893A-782A-4DB3-8373-EE047CB52E1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4767E191-D53D-4008-B414-E20F0D200F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A8967169-50F1-4DC0-8495-EBBD5B8621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1FA5AB15-3A40-42F6-ABCE-6668E4A1C8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DFA73C41-5670-47F3-A871-849A3C178A7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606F31D2-D78E-4A4F-A543-4021B10151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B4167B-2369-404F-A116-2C491CA07C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6012E4-65CD-48BF-9713-ACC6FDB3925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3" descr="C:\Users\Administrator\Desktop\moba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7336" r="2" b="28191"/>
          <a:stretch>
            <a:fillRect/>
          </a:stretch>
        </p:blipFill>
        <p:spPr bwMode="auto">
          <a:xfrm>
            <a:off x="0" y="0"/>
            <a:ext cx="61134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52197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19700" y="0"/>
            <a:ext cx="39243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16550" y="2513013"/>
            <a:ext cx="3338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PO</a:t>
            </a:r>
            <a:r>
              <a:rPr lang="en-US" altLang="zh-CN" sz="3600" b="1">
                <a:solidFill>
                  <a:srgbClr val="00B0F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WERPOINT</a:t>
            </a:r>
            <a:endParaRPr lang="zh-CN" altLang="en-US" sz="3600" b="1">
              <a:solidFill>
                <a:srgbClr val="00B0F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7025" y="3017838"/>
            <a:ext cx="210820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2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099300" y="3208338"/>
            <a:ext cx="16557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7F7F7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www.rapidppt.com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215188" y="2228850"/>
            <a:ext cx="154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BFBFBF"/>
                </a:solidFill>
                <a:latin typeface="Arial Rounded MT Bold" panose="020F070403050403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Business</a:t>
            </a:r>
            <a:endParaRPr lang="zh-CN" altLang="en-US" sz="2400">
              <a:solidFill>
                <a:srgbClr val="BFBFBF"/>
              </a:solidFill>
              <a:latin typeface="Arial Rounded MT Bold" panose="020F070403050403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0625" y="2355850"/>
            <a:ext cx="333375" cy="1079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355850"/>
            <a:ext cx="5219700" cy="1079500"/>
          </a:xfrm>
          <a:prstGeom prst="rect">
            <a:avLst/>
          </a:prstGeom>
          <a:solidFill>
            <a:srgbClr val="00B0F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408659" y="401539"/>
            <a:ext cx="1157793" cy="322361"/>
            <a:chOff x="3622675" y="4030663"/>
            <a:chExt cx="1898650" cy="528637"/>
          </a:xfrm>
          <a:solidFill>
            <a:schemeClr val="bg1"/>
          </a:solidFill>
        </p:grpSpPr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383088" y="4425950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4522788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4678363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4821238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4959350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5386388" y="4425950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4383088" y="4425950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4522788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4678363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4821238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4959350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7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8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29"/>
            <p:cNvSpPr/>
            <p:nvPr/>
          </p:nvSpPr>
          <p:spPr bwMode="auto">
            <a:xfrm>
              <a:off x="5386388" y="4425950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4244975" y="4065588"/>
              <a:ext cx="322262" cy="317500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auto">
            <a:xfrm>
              <a:off x="4597400" y="4065588"/>
              <a:ext cx="300037" cy="317500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32"/>
            <p:cNvSpPr>
              <a:spLocks noEditPoints="1"/>
            </p:cNvSpPr>
            <p:nvPr/>
          </p:nvSpPr>
          <p:spPr bwMode="auto">
            <a:xfrm>
              <a:off x="4945063" y="4100513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33"/>
            <p:cNvSpPr>
              <a:spLocks noEditPoints="1"/>
            </p:cNvSpPr>
            <p:nvPr/>
          </p:nvSpPr>
          <p:spPr bwMode="auto">
            <a:xfrm>
              <a:off x="5154613" y="4100513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34"/>
            <p:cNvSpPr/>
            <p:nvPr/>
          </p:nvSpPr>
          <p:spPr bwMode="auto">
            <a:xfrm>
              <a:off x="5341938" y="4100513"/>
              <a:ext cx="179387" cy="246062"/>
            </a:xfrm>
            <a:custGeom>
              <a:avLst/>
              <a:gdLst>
                <a:gd name="T0" fmla="*/ 0 w 113"/>
                <a:gd name="T1" fmla="*/ 12 h 155"/>
                <a:gd name="T2" fmla="*/ 0 w 113"/>
                <a:gd name="T3" fmla="*/ 0 h 155"/>
                <a:gd name="T4" fmla="*/ 113 w 113"/>
                <a:gd name="T5" fmla="*/ 0 h 155"/>
                <a:gd name="T6" fmla="*/ 113 w 113"/>
                <a:gd name="T7" fmla="*/ 12 h 155"/>
                <a:gd name="T8" fmla="*/ 63 w 113"/>
                <a:gd name="T9" fmla="*/ 12 h 155"/>
                <a:gd name="T10" fmla="*/ 63 w 113"/>
                <a:gd name="T11" fmla="*/ 155 h 155"/>
                <a:gd name="T12" fmla="*/ 49 w 113"/>
                <a:gd name="T13" fmla="*/ 155 h 155"/>
                <a:gd name="T14" fmla="*/ 49 w 113"/>
                <a:gd name="T15" fmla="*/ 12 h 155"/>
                <a:gd name="T16" fmla="*/ 0 w 113"/>
                <a:gd name="T17" fmla="*/ 12 h 155"/>
                <a:gd name="T18" fmla="*/ 0 w 113"/>
                <a:gd name="T19" fmla="*/ 1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5">
                  <a:moveTo>
                    <a:pt x="0" y="12"/>
                  </a:moveTo>
                  <a:lnTo>
                    <a:pt x="0" y="0"/>
                  </a:lnTo>
                  <a:lnTo>
                    <a:pt x="113" y="0"/>
                  </a:lnTo>
                  <a:lnTo>
                    <a:pt x="113" y="12"/>
                  </a:lnTo>
                  <a:lnTo>
                    <a:pt x="63" y="12"/>
                  </a:lnTo>
                  <a:lnTo>
                    <a:pt x="63" y="155"/>
                  </a:lnTo>
                  <a:lnTo>
                    <a:pt x="49" y="155"/>
                  </a:lnTo>
                  <a:lnTo>
                    <a:pt x="49" y="12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35"/>
            <p:cNvSpPr/>
            <p:nvPr/>
          </p:nvSpPr>
          <p:spPr bwMode="auto">
            <a:xfrm>
              <a:off x="3622675" y="4030663"/>
              <a:ext cx="287337" cy="528637"/>
            </a:xfrm>
            <a:custGeom>
              <a:avLst/>
              <a:gdLst>
                <a:gd name="T0" fmla="*/ 0 w 181"/>
                <a:gd name="T1" fmla="*/ 0 h 333"/>
                <a:gd name="T2" fmla="*/ 0 w 181"/>
                <a:gd name="T3" fmla="*/ 333 h 333"/>
                <a:gd name="T4" fmla="*/ 181 w 181"/>
                <a:gd name="T5" fmla="*/ 0 h 333"/>
                <a:gd name="T6" fmla="*/ 0 w 181"/>
                <a:gd name="T7" fmla="*/ 0 h 333"/>
                <a:gd name="T8" fmla="*/ 0 w 181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333">
                  <a:moveTo>
                    <a:pt x="0" y="0"/>
                  </a:moveTo>
                  <a:lnTo>
                    <a:pt x="0" y="333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36"/>
            <p:cNvSpPr/>
            <p:nvPr/>
          </p:nvSpPr>
          <p:spPr bwMode="auto">
            <a:xfrm>
              <a:off x="3749675" y="4067175"/>
              <a:ext cx="411162" cy="492125"/>
            </a:xfrm>
            <a:custGeom>
              <a:avLst/>
              <a:gdLst>
                <a:gd name="T0" fmla="*/ 152 w 259"/>
                <a:gd name="T1" fmla="*/ 0 h 310"/>
                <a:gd name="T2" fmla="*/ 101 w 259"/>
                <a:gd name="T3" fmla="*/ 91 h 310"/>
                <a:gd name="T4" fmla="*/ 143 w 259"/>
                <a:gd name="T5" fmla="*/ 147 h 310"/>
                <a:gd name="T6" fmla="*/ 59 w 259"/>
                <a:gd name="T7" fmla="*/ 171 h 310"/>
                <a:gd name="T8" fmla="*/ 0 w 259"/>
                <a:gd name="T9" fmla="*/ 275 h 310"/>
                <a:gd name="T10" fmla="*/ 115 w 259"/>
                <a:gd name="T11" fmla="*/ 235 h 310"/>
                <a:gd name="T12" fmla="*/ 167 w 259"/>
                <a:gd name="T13" fmla="*/ 310 h 310"/>
                <a:gd name="T14" fmla="*/ 158 w 259"/>
                <a:gd name="T15" fmla="*/ 221 h 310"/>
                <a:gd name="T16" fmla="*/ 259 w 259"/>
                <a:gd name="T17" fmla="*/ 187 h 310"/>
                <a:gd name="T18" fmla="*/ 152 w 259"/>
                <a:gd name="T19" fmla="*/ 0 h 310"/>
                <a:gd name="T20" fmla="*/ 152 w 259"/>
                <a:gd name="T2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" h="310">
                  <a:moveTo>
                    <a:pt x="152" y="0"/>
                  </a:moveTo>
                  <a:lnTo>
                    <a:pt x="101" y="91"/>
                  </a:lnTo>
                  <a:lnTo>
                    <a:pt x="143" y="147"/>
                  </a:lnTo>
                  <a:lnTo>
                    <a:pt x="59" y="171"/>
                  </a:lnTo>
                  <a:lnTo>
                    <a:pt x="0" y="275"/>
                  </a:lnTo>
                  <a:lnTo>
                    <a:pt x="115" y="235"/>
                  </a:lnTo>
                  <a:lnTo>
                    <a:pt x="167" y="310"/>
                  </a:lnTo>
                  <a:lnTo>
                    <a:pt x="158" y="221"/>
                  </a:lnTo>
                  <a:lnTo>
                    <a:pt x="259" y="187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37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38"/>
            <p:cNvSpPr>
              <a:spLocks noEditPoints="1"/>
            </p:cNvSpPr>
            <p:nvPr/>
          </p:nvSpPr>
          <p:spPr bwMode="auto">
            <a:xfrm>
              <a:off x="4383088" y="4425950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4522788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40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41"/>
            <p:cNvSpPr>
              <a:spLocks noEditPoints="1"/>
            </p:cNvSpPr>
            <p:nvPr/>
          </p:nvSpPr>
          <p:spPr bwMode="auto">
            <a:xfrm>
              <a:off x="4678363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42"/>
            <p:cNvSpPr/>
            <p:nvPr/>
          </p:nvSpPr>
          <p:spPr bwMode="auto">
            <a:xfrm>
              <a:off x="4821238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43"/>
            <p:cNvSpPr/>
            <p:nvPr/>
          </p:nvSpPr>
          <p:spPr bwMode="auto">
            <a:xfrm>
              <a:off x="4959350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44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45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46"/>
            <p:cNvSpPr/>
            <p:nvPr/>
          </p:nvSpPr>
          <p:spPr bwMode="auto">
            <a:xfrm>
              <a:off x="5386388" y="4425950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48"/>
            <p:cNvSpPr>
              <a:spLocks noEditPoints="1"/>
            </p:cNvSpPr>
            <p:nvPr/>
          </p:nvSpPr>
          <p:spPr bwMode="auto">
            <a:xfrm>
              <a:off x="4383088" y="4425950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49"/>
            <p:cNvSpPr>
              <a:spLocks noEditPoints="1"/>
            </p:cNvSpPr>
            <p:nvPr/>
          </p:nvSpPr>
          <p:spPr bwMode="auto">
            <a:xfrm>
              <a:off x="4522788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50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51"/>
            <p:cNvSpPr>
              <a:spLocks noEditPoints="1"/>
            </p:cNvSpPr>
            <p:nvPr/>
          </p:nvSpPr>
          <p:spPr bwMode="auto">
            <a:xfrm>
              <a:off x="4678363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52"/>
            <p:cNvSpPr/>
            <p:nvPr/>
          </p:nvSpPr>
          <p:spPr bwMode="auto">
            <a:xfrm>
              <a:off x="4821238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53"/>
            <p:cNvSpPr/>
            <p:nvPr/>
          </p:nvSpPr>
          <p:spPr bwMode="auto">
            <a:xfrm>
              <a:off x="4959350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54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55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56"/>
            <p:cNvSpPr/>
            <p:nvPr/>
          </p:nvSpPr>
          <p:spPr bwMode="auto">
            <a:xfrm>
              <a:off x="5386388" y="4425950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57"/>
            <p:cNvSpPr>
              <a:spLocks noEditPoints="1"/>
            </p:cNvSpPr>
            <p:nvPr/>
          </p:nvSpPr>
          <p:spPr bwMode="auto">
            <a:xfrm>
              <a:off x="4244975" y="4065588"/>
              <a:ext cx="322262" cy="317500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58"/>
            <p:cNvSpPr>
              <a:spLocks noEditPoints="1"/>
            </p:cNvSpPr>
            <p:nvPr/>
          </p:nvSpPr>
          <p:spPr bwMode="auto">
            <a:xfrm>
              <a:off x="4597400" y="4065588"/>
              <a:ext cx="300037" cy="317500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59"/>
            <p:cNvSpPr>
              <a:spLocks noEditPoints="1"/>
            </p:cNvSpPr>
            <p:nvPr/>
          </p:nvSpPr>
          <p:spPr bwMode="auto">
            <a:xfrm>
              <a:off x="4945063" y="4100513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60"/>
            <p:cNvSpPr>
              <a:spLocks noEditPoints="1"/>
            </p:cNvSpPr>
            <p:nvPr/>
          </p:nvSpPr>
          <p:spPr bwMode="auto">
            <a:xfrm>
              <a:off x="5154613" y="4100513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61"/>
            <p:cNvSpPr/>
            <p:nvPr/>
          </p:nvSpPr>
          <p:spPr bwMode="auto">
            <a:xfrm>
              <a:off x="5341938" y="4100513"/>
              <a:ext cx="179387" cy="246062"/>
            </a:xfrm>
            <a:custGeom>
              <a:avLst/>
              <a:gdLst>
                <a:gd name="T0" fmla="*/ 0 w 113"/>
                <a:gd name="T1" fmla="*/ 12 h 155"/>
                <a:gd name="T2" fmla="*/ 0 w 113"/>
                <a:gd name="T3" fmla="*/ 0 h 155"/>
                <a:gd name="T4" fmla="*/ 113 w 113"/>
                <a:gd name="T5" fmla="*/ 0 h 155"/>
                <a:gd name="T6" fmla="*/ 113 w 113"/>
                <a:gd name="T7" fmla="*/ 12 h 155"/>
                <a:gd name="T8" fmla="*/ 63 w 113"/>
                <a:gd name="T9" fmla="*/ 12 h 155"/>
                <a:gd name="T10" fmla="*/ 63 w 113"/>
                <a:gd name="T11" fmla="*/ 155 h 155"/>
                <a:gd name="T12" fmla="*/ 49 w 113"/>
                <a:gd name="T13" fmla="*/ 155 h 155"/>
                <a:gd name="T14" fmla="*/ 49 w 113"/>
                <a:gd name="T15" fmla="*/ 12 h 155"/>
                <a:gd name="T16" fmla="*/ 0 w 113"/>
                <a:gd name="T17" fmla="*/ 12 h 155"/>
                <a:gd name="T18" fmla="*/ 0 w 113"/>
                <a:gd name="T19" fmla="*/ 1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5">
                  <a:moveTo>
                    <a:pt x="0" y="12"/>
                  </a:moveTo>
                  <a:lnTo>
                    <a:pt x="0" y="0"/>
                  </a:lnTo>
                  <a:lnTo>
                    <a:pt x="113" y="0"/>
                  </a:lnTo>
                  <a:lnTo>
                    <a:pt x="113" y="12"/>
                  </a:lnTo>
                  <a:lnTo>
                    <a:pt x="63" y="12"/>
                  </a:lnTo>
                  <a:lnTo>
                    <a:pt x="63" y="155"/>
                  </a:lnTo>
                  <a:lnTo>
                    <a:pt x="49" y="155"/>
                  </a:lnTo>
                  <a:lnTo>
                    <a:pt x="49" y="12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62"/>
            <p:cNvSpPr/>
            <p:nvPr/>
          </p:nvSpPr>
          <p:spPr bwMode="auto">
            <a:xfrm>
              <a:off x="3622675" y="4030663"/>
              <a:ext cx="287337" cy="528637"/>
            </a:xfrm>
            <a:custGeom>
              <a:avLst/>
              <a:gdLst>
                <a:gd name="T0" fmla="*/ 0 w 181"/>
                <a:gd name="T1" fmla="*/ 0 h 333"/>
                <a:gd name="T2" fmla="*/ 0 w 181"/>
                <a:gd name="T3" fmla="*/ 333 h 333"/>
                <a:gd name="T4" fmla="*/ 181 w 181"/>
                <a:gd name="T5" fmla="*/ 0 h 333"/>
                <a:gd name="T6" fmla="*/ 0 w 181"/>
                <a:gd name="T7" fmla="*/ 0 h 333"/>
                <a:gd name="T8" fmla="*/ 0 w 181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333">
                  <a:moveTo>
                    <a:pt x="0" y="0"/>
                  </a:moveTo>
                  <a:lnTo>
                    <a:pt x="0" y="333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63"/>
            <p:cNvSpPr/>
            <p:nvPr/>
          </p:nvSpPr>
          <p:spPr bwMode="auto">
            <a:xfrm>
              <a:off x="3749675" y="4067175"/>
              <a:ext cx="411162" cy="492125"/>
            </a:xfrm>
            <a:custGeom>
              <a:avLst/>
              <a:gdLst>
                <a:gd name="T0" fmla="*/ 152 w 259"/>
                <a:gd name="T1" fmla="*/ 0 h 310"/>
                <a:gd name="T2" fmla="*/ 101 w 259"/>
                <a:gd name="T3" fmla="*/ 91 h 310"/>
                <a:gd name="T4" fmla="*/ 143 w 259"/>
                <a:gd name="T5" fmla="*/ 147 h 310"/>
                <a:gd name="T6" fmla="*/ 59 w 259"/>
                <a:gd name="T7" fmla="*/ 171 h 310"/>
                <a:gd name="T8" fmla="*/ 0 w 259"/>
                <a:gd name="T9" fmla="*/ 275 h 310"/>
                <a:gd name="T10" fmla="*/ 115 w 259"/>
                <a:gd name="T11" fmla="*/ 235 h 310"/>
                <a:gd name="T12" fmla="*/ 167 w 259"/>
                <a:gd name="T13" fmla="*/ 310 h 310"/>
                <a:gd name="T14" fmla="*/ 158 w 259"/>
                <a:gd name="T15" fmla="*/ 221 h 310"/>
                <a:gd name="T16" fmla="*/ 259 w 259"/>
                <a:gd name="T17" fmla="*/ 187 h 310"/>
                <a:gd name="T18" fmla="*/ 152 w 259"/>
                <a:gd name="T19" fmla="*/ 0 h 310"/>
                <a:gd name="T20" fmla="*/ 152 w 259"/>
                <a:gd name="T2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" h="310">
                  <a:moveTo>
                    <a:pt x="152" y="0"/>
                  </a:moveTo>
                  <a:lnTo>
                    <a:pt x="101" y="91"/>
                  </a:lnTo>
                  <a:lnTo>
                    <a:pt x="143" y="147"/>
                  </a:lnTo>
                  <a:lnTo>
                    <a:pt x="59" y="171"/>
                  </a:lnTo>
                  <a:lnTo>
                    <a:pt x="0" y="275"/>
                  </a:lnTo>
                  <a:lnTo>
                    <a:pt x="115" y="235"/>
                  </a:lnTo>
                  <a:lnTo>
                    <a:pt x="167" y="310"/>
                  </a:lnTo>
                  <a:lnTo>
                    <a:pt x="158" y="221"/>
                  </a:lnTo>
                  <a:lnTo>
                    <a:pt x="259" y="187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69" name="直接连接符 68"/>
          <p:cNvCxnSpPr/>
          <p:nvPr/>
        </p:nvCxnSpPr>
        <p:spPr>
          <a:xfrm flipV="1">
            <a:off x="8797925" y="0"/>
            <a:ext cx="0" cy="730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7" presetClass="emph" presetSubtype="0" repeatCount="2000" fill="remove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1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1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/>
      <p:bldP spid="10" grpId="0"/>
      <p:bldP spid="11" grpId="0"/>
      <p:bldP spid="12" grpId="0"/>
      <p:bldP spid="8" grpId="0" animBg="1"/>
      <p:bldP spid="8" grpId="1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428625" y="3846513"/>
            <a:ext cx="40719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92125"/>
            <a:ext cx="44656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 rot="16200000">
            <a:off x="4585494" y="1299369"/>
            <a:ext cx="835025" cy="115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6200000">
            <a:off x="4585494" y="2529682"/>
            <a:ext cx="835025" cy="115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16200000">
            <a:off x="4585494" y="3759994"/>
            <a:ext cx="835025" cy="115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172075" y="874713"/>
            <a:ext cx="35353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172075" y="2098675"/>
            <a:ext cx="35353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72075" y="3328988"/>
            <a:ext cx="353536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 descr="C:\Users\Administrator\Desktop\shutterstock_739367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902" b="9474"/>
          <a:stretch>
            <a:fillRect/>
          </a:stretch>
        </p:blipFill>
        <p:spPr bwMode="auto">
          <a:xfrm>
            <a:off x="677863" y="1320800"/>
            <a:ext cx="35941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155825"/>
            <a:ext cx="2182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</a:t>
            </a:r>
            <a:r>
              <a:rPr lang="zh-CN" altLang="en-US" sz="2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038" y="1193800"/>
            <a:ext cx="2447925" cy="24479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6269394" y="1828800"/>
            <a:ext cx="1177210" cy="1177210"/>
            <a:chOff x="2719" y="1457"/>
            <a:chExt cx="322" cy="322"/>
          </a:xfrm>
          <a:solidFill>
            <a:schemeClr val="bg1"/>
          </a:solidFill>
        </p:grpSpPr>
        <p:sp>
          <p:nvSpPr>
            <p:cNvPr id="9" name="Freeform 6"/>
            <p:cNvSpPr/>
            <p:nvPr/>
          </p:nvSpPr>
          <p:spPr bwMode="auto">
            <a:xfrm>
              <a:off x="2719" y="1457"/>
              <a:ext cx="322" cy="322"/>
            </a:xfrm>
            <a:custGeom>
              <a:avLst/>
              <a:gdLst>
                <a:gd name="T0" fmla="*/ 128 w 136"/>
                <a:gd name="T1" fmla="*/ 120 h 136"/>
                <a:gd name="T2" fmla="*/ 16 w 136"/>
                <a:gd name="T3" fmla="*/ 120 h 136"/>
                <a:gd name="T4" fmla="*/ 16 w 136"/>
                <a:gd name="T5" fmla="*/ 8 h 136"/>
                <a:gd name="T6" fmla="*/ 8 w 136"/>
                <a:gd name="T7" fmla="*/ 0 h 136"/>
                <a:gd name="T8" fmla="*/ 0 w 136"/>
                <a:gd name="T9" fmla="*/ 8 h 136"/>
                <a:gd name="T10" fmla="*/ 0 w 136"/>
                <a:gd name="T11" fmla="*/ 128 h 136"/>
                <a:gd name="T12" fmla="*/ 8 w 136"/>
                <a:gd name="T13" fmla="*/ 136 h 136"/>
                <a:gd name="T14" fmla="*/ 128 w 136"/>
                <a:gd name="T15" fmla="*/ 136 h 136"/>
                <a:gd name="T16" fmla="*/ 136 w 136"/>
                <a:gd name="T17" fmla="*/ 128 h 136"/>
                <a:gd name="T18" fmla="*/ 128 w 136"/>
                <a:gd name="T19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128" y="120"/>
                  </a:moveTo>
                  <a:cubicBezTo>
                    <a:pt x="16" y="120"/>
                    <a:pt x="16" y="120"/>
                    <a:pt x="16" y="12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32" y="136"/>
                    <a:pt x="136" y="132"/>
                    <a:pt x="136" y="128"/>
                  </a:cubicBezTo>
                  <a:cubicBezTo>
                    <a:pt x="136" y="124"/>
                    <a:pt x="132" y="120"/>
                    <a:pt x="128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769" y="1457"/>
              <a:ext cx="262" cy="260"/>
            </a:xfrm>
            <a:custGeom>
              <a:avLst/>
              <a:gdLst>
                <a:gd name="T0" fmla="*/ 4 w 111"/>
                <a:gd name="T1" fmla="*/ 109 h 110"/>
                <a:gd name="T2" fmla="*/ 7 w 111"/>
                <a:gd name="T3" fmla="*/ 110 h 110"/>
                <a:gd name="T4" fmla="*/ 12 w 111"/>
                <a:gd name="T5" fmla="*/ 107 h 110"/>
                <a:gd name="T6" fmla="*/ 45 w 111"/>
                <a:gd name="T7" fmla="*/ 56 h 110"/>
                <a:gd name="T8" fmla="*/ 64 w 111"/>
                <a:gd name="T9" fmla="*/ 69 h 110"/>
                <a:gd name="T10" fmla="*/ 68 w 111"/>
                <a:gd name="T11" fmla="*/ 70 h 110"/>
                <a:gd name="T12" fmla="*/ 72 w 111"/>
                <a:gd name="T13" fmla="*/ 67 h 110"/>
                <a:gd name="T14" fmla="*/ 94 w 111"/>
                <a:gd name="T15" fmla="*/ 28 h 110"/>
                <a:gd name="T16" fmla="*/ 111 w 111"/>
                <a:gd name="T17" fmla="*/ 36 h 110"/>
                <a:gd name="T18" fmla="*/ 105 w 111"/>
                <a:gd name="T19" fmla="*/ 9 h 110"/>
                <a:gd name="T20" fmla="*/ 104 w 111"/>
                <a:gd name="T21" fmla="*/ 5 h 110"/>
                <a:gd name="T22" fmla="*/ 103 w 111"/>
                <a:gd name="T23" fmla="*/ 0 h 110"/>
                <a:gd name="T24" fmla="*/ 98 w 111"/>
                <a:gd name="T25" fmla="*/ 2 h 110"/>
                <a:gd name="T26" fmla="*/ 95 w 111"/>
                <a:gd name="T27" fmla="*/ 4 h 110"/>
                <a:gd name="T28" fmla="*/ 67 w 111"/>
                <a:gd name="T29" fmla="*/ 16 h 110"/>
                <a:gd name="T30" fmla="*/ 83 w 111"/>
                <a:gd name="T31" fmla="*/ 23 h 110"/>
                <a:gd name="T32" fmla="*/ 65 w 111"/>
                <a:gd name="T33" fmla="*/ 55 h 110"/>
                <a:gd name="T34" fmla="*/ 46 w 111"/>
                <a:gd name="T35" fmla="*/ 43 h 110"/>
                <a:gd name="T36" fmla="*/ 42 w 111"/>
                <a:gd name="T37" fmla="*/ 42 h 110"/>
                <a:gd name="T38" fmla="*/ 38 w 111"/>
                <a:gd name="T39" fmla="*/ 45 h 110"/>
                <a:gd name="T40" fmla="*/ 2 w 111"/>
                <a:gd name="T41" fmla="*/ 101 h 110"/>
                <a:gd name="T42" fmla="*/ 4 w 111"/>
                <a:gd name="T43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10">
                  <a:moveTo>
                    <a:pt x="4" y="109"/>
                  </a:moveTo>
                  <a:cubicBezTo>
                    <a:pt x="5" y="110"/>
                    <a:pt x="6" y="110"/>
                    <a:pt x="7" y="110"/>
                  </a:cubicBezTo>
                  <a:cubicBezTo>
                    <a:pt x="9" y="110"/>
                    <a:pt x="11" y="109"/>
                    <a:pt x="12" y="10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5" y="70"/>
                    <a:pt x="67" y="70"/>
                    <a:pt x="68" y="70"/>
                  </a:cubicBezTo>
                  <a:cubicBezTo>
                    <a:pt x="70" y="69"/>
                    <a:pt x="71" y="68"/>
                    <a:pt x="72" y="6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7"/>
                    <a:pt x="105" y="6"/>
                    <a:pt x="104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7" y="2"/>
                    <a:pt x="96" y="3"/>
                    <a:pt x="95" y="4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5" y="42"/>
                    <a:pt x="43" y="42"/>
                    <a:pt x="42" y="42"/>
                  </a:cubicBezTo>
                  <a:cubicBezTo>
                    <a:pt x="40" y="42"/>
                    <a:pt x="39" y="43"/>
                    <a:pt x="38" y="45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0" y="104"/>
                    <a:pt x="1" y="107"/>
                    <a:pt x="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48953" b="8237"/>
          <a:stretch>
            <a:fillRect/>
          </a:stretch>
        </p:blipFill>
        <p:spPr bwMode="auto">
          <a:xfrm>
            <a:off x="0" y="0"/>
            <a:ext cx="917257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2"/>
          <p:cNvSpPr txBox="1">
            <a:spLocks noChangeArrowheads="1"/>
          </p:cNvSpPr>
          <p:nvPr/>
        </p:nvSpPr>
        <p:spPr bwMode="auto">
          <a:xfrm>
            <a:off x="344488" y="2836863"/>
            <a:ext cx="84042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974725" y="2536825"/>
            <a:ext cx="4071938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C:\Users\Administrator\Desktop\touy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-366553">
            <a:off x="787400" y="2698750"/>
            <a:ext cx="22701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C:\Users\Administrator\Desktop\touy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510369">
            <a:off x="2735263" y="2738438"/>
            <a:ext cx="22717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3058988">
            <a:off x="3063875" y="2616200"/>
            <a:ext cx="3600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 rot="1958112">
            <a:off x="3375025" y="2690813"/>
            <a:ext cx="4049713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Users\Administrator\Desktop\图表2.png"/>
          <p:cNvPicPr>
            <a:picLocks noChangeAspect="1" noChangeArrowheads="1"/>
          </p:cNvPicPr>
          <p:nvPr/>
        </p:nvPicPr>
        <p:blipFill rotWithShape="1">
          <a:blip r:embed="rId3"/>
          <a:srcRect t="24596" b="25608"/>
          <a:stretch>
            <a:fillRect/>
          </a:stretch>
        </p:blipFill>
        <p:spPr bwMode="auto">
          <a:xfrm>
            <a:off x="842963" y="790575"/>
            <a:ext cx="7199312" cy="3586163"/>
          </a:xfrm>
          <a:prstGeom prst="rect">
            <a:avLst/>
          </a:prstGeom>
          <a:noFill/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6" name="TextBox 18"/>
          <p:cNvSpPr txBox="1">
            <a:spLocks noChangeArrowheads="1"/>
          </p:cNvSpPr>
          <p:nvPr/>
        </p:nvSpPr>
        <p:spPr bwMode="auto">
          <a:xfrm>
            <a:off x="6254750" y="121126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6254750" y="1703388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6254750" y="22225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9" name="TextBox 21"/>
          <p:cNvSpPr txBox="1">
            <a:spLocks noChangeArrowheads="1"/>
          </p:cNvSpPr>
          <p:nvPr/>
        </p:nvSpPr>
        <p:spPr bwMode="auto">
          <a:xfrm>
            <a:off x="6254750" y="2714625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0" name="TextBox 22"/>
          <p:cNvSpPr txBox="1">
            <a:spLocks noChangeArrowheads="1"/>
          </p:cNvSpPr>
          <p:nvPr/>
        </p:nvSpPr>
        <p:spPr bwMode="auto">
          <a:xfrm>
            <a:off x="6254750" y="323373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1" name="TextBox 23"/>
          <p:cNvSpPr txBox="1">
            <a:spLocks noChangeArrowheads="1"/>
          </p:cNvSpPr>
          <p:nvPr/>
        </p:nvSpPr>
        <p:spPr bwMode="auto">
          <a:xfrm>
            <a:off x="6254750" y="372586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1298575" y="1436688"/>
            <a:ext cx="862013" cy="862012"/>
            <a:chOff x="251520" y="980728"/>
            <a:chExt cx="4464496" cy="4464496"/>
          </a:xfrm>
        </p:grpSpPr>
        <p:pic>
          <p:nvPicPr>
            <p:cNvPr id="29728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9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组合 27"/>
          <p:cNvGrpSpPr/>
          <p:nvPr/>
        </p:nvGrpSpPr>
        <p:grpSpPr bwMode="auto">
          <a:xfrm>
            <a:off x="2312988" y="1436688"/>
            <a:ext cx="862012" cy="862012"/>
            <a:chOff x="251520" y="980728"/>
            <a:chExt cx="4464496" cy="4464496"/>
          </a:xfrm>
        </p:grpSpPr>
        <p:pic>
          <p:nvPicPr>
            <p:cNvPr id="29726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7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组合 30"/>
          <p:cNvGrpSpPr/>
          <p:nvPr/>
        </p:nvGrpSpPr>
        <p:grpSpPr bwMode="auto">
          <a:xfrm>
            <a:off x="3332163" y="1436688"/>
            <a:ext cx="862012" cy="862012"/>
            <a:chOff x="251520" y="980728"/>
            <a:chExt cx="4464496" cy="4464496"/>
          </a:xfrm>
        </p:grpSpPr>
        <p:pic>
          <p:nvPicPr>
            <p:cNvPr id="29724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5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15" name="TextBox 33"/>
          <p:cNvSpPr txBox="1">
            <a:spLocks noChangeArrowheads="1"/>
          </p:cNvSpPr>
          <p:nvPr/>
        </p:nvSpPr>
        <p:spPr bwMode="auto">
          <a:xfrm>
            <a:off x="1263650" y="2311400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6" name="TextBox 34"/>
          <p:cNvSpPr txBox="1">
            <a:spLocks noChangeArrowheads="1"/>
          </p:cNvSpPr>
          <p:nvPr/>
        </p:nvSpPr>
        <p:spPr bwMode="auto">
          <a:xfrm>
            <a:off x="2278063" y="2311400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7" name="TextBox 35"/>
          <p:cNvSpPr txBox="1">
            <a:spLocks noChangeArrowheads="1"/>
          </p:cNvSpPr>
          <p:nvPr/>
        </p:nvSpPr>
        <p:spPr bwMode="auto">
          <a:xfrm>
            <a:off x="3297238" y="2311400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8" name="TextBox 36"/>
          <p:cNvSpPr txBox="1">
            <a:spLocks noChangeArrowheads="1"/>
          </p:cNvSpPr>
          <p:nvPr/>
        </p:nvSpPr>
        <p:spPr bwMode="auto">
          <a:xfrm>
            <a:off x="1263650" y="2528888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9" name="TextBox 37"/>
          <p:cNvSpPr txBox="1">
            <a:spLocks noChangeArrowheads="1"/>
          </p:cNvSpPr>
          <p:nvPr/>
        </p:nvSpPr>
        <p:spPr bwMode="auto">
          <a:xfrm>
            <a:off x="2278063" y="252888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0" name="TextBox 38"/>
          <p:cNvSpPr txBox="1">
            <a:spLocks noChangeArrowheads="1"/>
          </p:cNvSpPr>
          <p:nvPr/>
        </p:nvSpPr>
        <p:spPr bwMode="auto">
          <a:xfrm>
            <a:off x="3297238" y="252888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1" name="TextBox 39"/>
          <p:cNvSpPr txBox="1">
            <a:spLocks noChangeArrowheads="1"/>
          </p:cNvSpPr>
          <p:nvPr/>
        </p:nvSpPr>
        <p:spPr bwMode="auto">
          <a:xfrm>
            <a:off x="1263650" y="272891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2" name="TextBox 40"/>
          <p:cNvSpPr txBox="1">
            <a:spLocks noChangeArrowheads="1"/>
          </p:cNvSpPr>
          <p:nvPr/>
        </p:nvSpPr>
        <p:spPr bwMode="auto">
          <a:xfrm>
            <a:off x="2278063" y="27289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3" name="TextBox 41"/>
          <p:cNvSpPr txBox="1">
            <a:spLocks noChangeArrowheads="1"/>
          </p:cNvSpPr>
          <p:nvPr/>
        </p:nvSpPr>
        <p:spPr bwMode="auto">
          <a:xfrm>
            <a:off x="3297238" y="27289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3676650" y="884238"/>
            <a:ext cx="1790700" cy="1789112"/>
            <a:chOff x="3677065" y="956733"/>
            <a:chExt cx="1789871" cy="1789871"/>
          </a:xfrm>
        </p:grpSpPr>
        <p:sp>
          <p:nvSpPr>
            <p:cNvPr id="14" name="椭圆 13"/>
            <p:cNvSpPr/>
            <p:nvPr/>
          </p:nvSpPr>
          <p:spPr>
            <a:xfrm>
              <a:off x="3677065" y="956733"/>
              <a:ext cx="1789871" cy="17898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 bwMode="auto">
            <a:xfrm>
              <a:off x="4310014" y="1443566"/>
              <a:ext cx="518828" cy="754242"/>
              <a:chOff x="2764" y="1455"/>
              <a:chExt cx="227" cy="330"/>
            </a:xfrm>
            <a:solidFill>
              <a:schemeClr val="bg1"/>
            </a:solidFill>
          </p:grpSpPr>
          <p:sp>
            <p:nvSpPr>
              <p:cNvPr id="17" name="Freeform 6"/>
              <p:cNvSpPr/>
              <p:nvPr/>
            </p:nvSpPr>
            <p:spPr bwMode="auto">
              <a:xfrm>
                <a:off x="2830" y="1729"/>
                <a:ext cx="94" cy="56"/>
              </a:xfrm>
              <a:custGeom>
                <a:avLst/>
                <a:gdLst>
                  <a:gd name="T0" fmla="*/ 0 w 40"/>
                  <a:gd name="T1" fmla="*/ 0 h 24"/>
                  <a:gd name="T2" fmla="*/ 20 w 40"/>
                  <a:gd name="T3" fmla="*/ 24 h 24"/>
                  <a:gd name="T4" fmla="*/ 40 w 40"/>
                  <a:gd name="T5" fmla="*/ 0 h 24"/>
                  <a:gd name="T6" fmla="*/ 20 w 40"/>
                  <a:gd name="T7" fmla="*/ 4 h 24"/>
                  <a:gd name="T8" fmla="*/ 0 w 4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">
                    <a:moveTo>
                      <a:pt x="0" y="0"/>
                    </a:moveTo>
                    <a:cubicBezTo>
                      <a:pt x="0" y="13"/>
                      <a:pt x="7" y="24"/>
                      <a:pt x="20" y="24"/>
                    </a:cubicBezTo>
                    <a:cubicBezTo>
                      <a:pt x="33" y="24"/>
                      <a:pt x="40" y="13"/>
                      <a:pt x="40" y="0"/>
                    </a:cubicBezTo>
                    <a:cubicBezTo>
                      <a:pt x="40" y="0"/>
                      <a:pt x="29" y="4"/>
                      <a:pt x="20" y="4"/>
                    </a:cubicBezTo>
                    <a:cubicBezTo>
                      <a:pt x="11" y="4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7"/>
              <p:cNvSpPr>
                <a:spLocks noEditPoints="1"/>
              </p:cNvSpPr>
              <p:nvPr/>
            </p:nvSpPr>
            <p:spPr bwMode="auto">
              <a:xfrm>
                <a:off x="2764" y="1455"/>
                <a:ext cx="227" cy="264"/>
              </a:xfrm>
              <a:custGeom>
                <a:avLst/>
                <a:gdLst>
                  <a:gd name="T0" fmla="*/ 48 w 96"/>
                  <a:gd name="T1" fmla="*/ 0 h 112"/>
                  <a:gd name="T2" fmla="*/ 0 w 96"/>
                  <a:gd name="T3" fmla="*/ 48 h 112"/>
                  <a:gd name="T4" fmla="*/ 24 w 96"/>
                  <a:gd name="T5" fmla="*/ 100 h 112"/>
                  <a:gd name="T6" fmla="*/ 48 w 96"/>
                  <a:gd name="T7" fmla="*/ 112 h 112"/>
                  <a:gd name="T8" fmla="*/ 72 w 96"/>
                  <a:gd name="T9" fmla="*/ 100 h 112"/>
                  <a:gd name="T10" fmla="*/ 96 w 96"/>
                  <a:gd name="T11" fmla="*/ 48 h 112"/>
                  <a:gd name="T12" fmla="*/ 48 w 96"/>
                  <a:gd name="T13" fmla="*/ 0 h 112"/>
                  <a:gd name="T14" fmla="*/ 57 w 96"/>
                  <a:gd name="T15" fmla="*/ 20 h 112"/>
                  <a:gd name="T16" fmla="*/ 16 w 96"/>
                  <a:gd name="T17" fmla="*/ 60 h 112"/>
                  <a:gd name="T18" fmla="*/ 16 w 96"/>
                  <a:gd name="T19" fmla="*/ 64 h 112"/>
                  <a:gd name="T20" fmla="*/ 12 w 96"/>
                  <a:gd name="T21" fmla="*/ 49 h 112"/>
                  <a:gd name="T22" fmla="*/ 50 w 96"/>
                  <a:gd name="T23" fmla="*/ 12 h 112"/>
                  <a:gd name="T24" fmla="*/ 80 w 96"/>
                  <a:gd name="T25" fmla="*/ 27 h 112"/>
                  <a:gd name="T26" fmla="*/ 57 w 96"/>
                  <a:gd name="T27" fmla="*/ 2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112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72"/>
                      <a:pt x="24" y="92"/>
                      <a:pt x="24" y="100"/>
                    </a:cubicBezTo>
                    <a:cubicBezTo>
                      <a:pt x="24" y="104"/>
                      <a:pt x="32" y="112"/>
                      <a:pt x="48" y="112"/>
                    </a:cubicBezTo>
                    <a:cubicBezTo>
                      <a:pt x="64" y="112"/>
                      <a:pt x="72" y="104"/>
                      <a:pt x="72" y="100"/>
                    </a:cubicBezTo>
                    <a:cubicBezTo>
                      <a:pt x="72" y="92"/>
                      <a:pt x="96" y="72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lose/>
                    <a:moveTo>
                      <a:pt x="57" y="20"/>
                    </a:moveTo>
                    <a:cubicBezTo>
                      <a:pt x="34" y="20"/>
                      <a:pt x="16" y="38"/>
                      <a:pt x="16" y="60"/>
                    </a:cubicBezTo>
                    <a:cubicBezTo>
                      <a:pt x="16" y="62"/>
                      <a:pt x="16" y="63"/>
                      <a:pt x="16" y="64"/>
                    </a:cubicBezTo>
                    <a:cubicBezTo>
                      <a:pt x="14" y="59"/>
                      <a:pt x="12" y="54"/>
                      <a:pt x="12" y="49"/>
                    </a:cubicBezTo>
                    <a:cubicBezTo>
                      <a:pt x="12" y="29"/>
                      <a:pt x="29" y="12"/>
                      <a:pt x="50" y="12"/>
                    </a:cubicBezTo>
                    <a:cubicBezTo>
                      <a:pt x="62" y="12"/>
                      <a:pt x="73" y="18"/>
                      <a:pt x="80" y="27"/>
                    </a:cubicBezTo>
                    <a:cubicBezTo>
                      <a:pt x="73" y="23"/>
                      <a:pt x="65" y="20"/>
                      <a:pt x="57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 bwMode="auto">
          <a:xfrm>
            <a:off x="6453188" y="884238"/>
            <a:ext cx="1789112" cy="1789112"/>
            <a:chOff x="6453082" y="956733"/>
            <a:chExt cx="1789871" cy="1789871"/>
          </a:xfrm>
        </p:grpSpPr>
        <p:sp>
          <p:nvSpPr>
            <p:cNvPr id="15" name="椭圆 14"/>
            <p:cNvSpPr/>
            <p:nvPr/>
          </p:nvSpPr>
          <p:spPr>
            <a:xfrm>
              <a:off x="6453082" y="956733"/>
              <a:ext cx="1789871" cy="17898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0736" name="Freeform 12"/>
            <p:cNvSpPr/>
            <p:nvPr/>
          </p:nvSpPr>
          <p:spPr bwMode="auto">
            <a:xfrm>
              <a:off x="6977753" y="1461017"/>
              <a:ext cx="740528" cy="692532"/>
            </a:xfrm>
            <a:custGeom>
              <a:avLst/>
              <a:gdLst>
                <a:gd name="T0" fmla="*/ 2147483646 w 137"/>
                <a:gd name="T1" fmla="*/ 1405082503 h 128"/>
                <a:gd name="T2" fmla="*/ 2147483646 w 137"/>
                <a:gd name="T3" fmla="*/ 1258714783 h 128"/>
                <a:gd name="T4" fmla="*/ 2147483646 w 137"/>
                <a:gd name="T5" fmla="*/ 1083082175 h 128"/>
                <a:gd name="T6" fmla="*/ 2147483646 w 137"/>
                <a:gd name="T7" fmla="*/ 146362310 h 128"/>
                <a:gd name="T8" fmla="*/ 2016003698 w 137"/>
                <a:gd name="T9" fmla="*/ 0 h 128"/>
                <a:gd name="T10" fmla="*/ 1782261710 w 137"/>
                <a:gd name="T11" fmla="*/ 146362310 h 128"/>
                <a:gd name="T12" fmla="*/ 1314783140 w 137"/>
                <a:gd name="T13" fmla="*/ 1083082175 h 128"/>
                <a:gd name="T14" fmla="*/ 233741988 w 137"/>
                <a:gd name="T15" fmla="*/ 1258714783 h 128"/>
                <a:gd name="T16" fmla="*/ 29215721 w 137"/>
                <a:gd name="T17" fmla="*/ 1405082503 h 128"/>
                <a:gd name="T18" fmla="*/ 116868291 w 137"/>
                <a:gd name="T19" fmla="*/ 1668531415 h 128"/>
                <a:gd name="T20" fmla="*/ 876520292 w 137"/>
                <a:gd name="T21" fmla="*/ 2147483646 h 128"/>
                <a:gd name="T22" fmla="*/ 701220558 w 137"/>
                <a:gd name="T23" fmla="*/ 2147483646 h 128"/>
                <a:gd name="T24" fmla="*/ 788867722 w 137"/>
                <a:gd name="T25" fmla="*/ 2147483646 h 128"/>
                <a:gd name="T26" fmla="*/ 934957140 w 137"/>
                <a:gd name="T27" fmla="*/ 2147483646 h 128"/>
                <a:gd name="T28" fmla="*/ 1051825431 w 137"/>
                <a:gd name="T29" fmla="*/ 2147483646 h 128"/>
                <a:gd name="T30" fmla="*/ 2016003698 w 137"/>
                <a:gd name="T31" fmla="*/ 2147483646 h 128"/>
                <a:gd name="T32" fmla="*/ 2147483646 w 137"/>
                <a:gd name="T33" fmla="*/ 2147483646 h 128"/>
                <a:gd name="T34" fmla="*/ 2147483646 w 137"/>
                <a:gd name="T35" fmla="*/ 2147483646 h 128"/>
                <a:gd name="T36" fmla="*/ 2147483646 w 137"/>
                <a:gd name="T37" fmla="*/ 2147483646 h 128"/>
                <a:gd name="T38" fmla="*/ 2147483646 w 137"/>
                <a:gd name="T39" fmla="*/ 2147483646 h 128"/>
                <a:gd name="T40" fmla="*/ 2147483646 w 137"/>
                <a:gd name="T41" fmla="*/ 2147483646 h 128"/>
                <a:gd name="T42" fmla="*/ 2147483646 w 137"/>
                <a:gd name="T43" fmla="*/ 1668531415 h 128"/>
                <a:gd name="T44" fmla="*/ 2147483646 w 137"/>
                <a:gd name="T45" fmla="*/ 1405082503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7" h="128">
                  <a:moveTo>
                    <a:pt x="136" y="48"/>
                  </a:moveTo>
                  <a:cubicBezTo>
                    <a:pt x="135" y="45"/>
                    <a:pt x="133" y="43"/>
                    <a:pt x="129" y="43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5" y="2"/>
                    <a:pt x="72" y="0"/>
                    <a:pt x="69" y="0"/>
                  </a:cubicBezTo>
                  <a:cubicBezTo>
                    <a:pt x="66" y="0"/>
                    <a:pt x="63" y="2"/>
                    <a:pt x="61" y="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3"/>
                    <a:pt x="2" y="45"/>
                    <a:pt x="1" y="48"/>
                  </a:cubicBezTo>
                  <a:cubicBezTo>
                    <a:pt x="0" y="51"/>
                    <a:pt x="1" y="55"/>
                    <a:pt x="4" y="57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3" y="121"/>
                    <a:pt x="25" y="125"/>
                    <a:pt x="27" y="126"/>
                  </a:cubicBezTo>
                  <a:cubicBezTo>
                    <a:pt x="29" y="127"/>
                    <a:pt x="30" y="128"/>
                    <a:pt x="32" y="128"/>
                  </a:cubicBezTo>
                  <a:cubicBezTo>
                    <a:pt x="34" y="128"/>
                    <a:pt x="35" y="128"/>
                    <a:pt x="36" y="12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3" y="128"/>
                    <a:pt x="104" y="128"/>
                    <a:pt x="106" y="128"/>
                  </a:cubicBezTo>
                  <a:cubicBezTo>
                    <a:pt x="107" y="128"/>
                    <a:pt x="109" y="127"/>
                    <a:pt x="111" y="126"/>
                  </a:cubicBezTo>
                  <a:cubicBezTo>
                    <a:pt x="113" y="125"/>
                    <a:pt x="115" y="121"/>
                    <a:pt x="114" y="118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6" y="55"/>
                    <a:pt x="137" y="51"/>
                    <a:pt x="13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901700" y="884238"/>
            <a:ext cx="1789113" cy="1789112"/>
            <a:chOff x="901047" y="956733"/>
            <a:chExt cx="1789871" cy="1789871"/>
          </a:xfrm>
        </p:grpSpPr>
        <p:sp>
          <p:nvSpPr>
            <p:cNvPr id="13" name="椭圆 12"/>
            <p:cNvSpPr/>
            <p:nvPr/>
          </p:nvSpPr>
          <p:spPr>
            <a:xfrm>
              <a:off x="901047" y="956733"/>
              <a:ext cx="1789871" cy="17898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22" name="Group 17"/>
            <p:cNvGrpSpPr>
              <a:grpSpLocks noChangeAspect="1"/>
            </p:cNvGrpSpPr>
            <p:nvPr/>
          </p:nvGrpSpPr>
          <p:grpSpPr bwMode="auto">
            <a:xfrm>
              <a:off x="1407433" y="1402934"/>
              <a:ext cx="777098" cy="777097"/>
              <a:chOff x="961" y="963"/>
              <a:chExt cx="340" cy="340"/>
            </a:xfrm>
            <a:solidFill>
              <a:schemeClr val="bg1"/>
            </a:solidFill>
          </p:grpSpPr>
          <p:sp>
            <p:nvSpPr>
              <p:cNvPr id="24" name="Freeform 18"/>
              <p:cNvSpPr/>
              <p:nvPr/>
            </p:nvSpPr>
            <p:spPr bwMode="auto">
              <a:xfrm>
                <a:off x="1037" y="963"/>
                <a:ext cx="188" cy="76"/>
              </a:xfrm>
              <a:custGeom>
                <a:avLst/>
                <a:gdLst>
                  <a:gd name="T0" fmla="*/ 12 w 80"/>
                  <a:gd name="T1" fmla="*/ 12 h 32"/>
                  <a:gd name="T2" fmla="*/ 68 w 80"/>
                  <a:gd name="T3" fmla="*/ 12 h 32"/>
                  <a:gd name="T4" fmla="*/ 68 w 80"/>
                  <a:gd name="T5" fmla="*/ 32 h 32"/>
                  <a:gd name="T6" fmla="*/ 80 w 80"/>
                  <a:gd name="T7" fmla="*/ 32 h 32"/>
                  <a:gd name="T8" fmla="*/ 80 w 80"/>
                  <a:gd name="T9" fmla="*/ 16 h 32"/>
                  <a:gd name="T10" fmla="*/ 64 w 80"/>
                  <a:gd name="T11" fmla="*/ 0 h 32"/>
                  <a:gd name="T12" fmla="*/ 16 w 80"/>
                  <a:gd name="T13" fmla="*/ 0 h 32"/>
                  <a:gd name="T14" fmla="*/ 0 w 80"/>
                  <a:gd name="T15" fmla="*/ 16 h 32"/>
                  <a:gd name="T16" fmla="*/ 0 w 80"/>
                  <a:gd name="T17" fmla="*/ 32 h 32"/>
                  <a:gd name="T18" fmla="*/ 12 w 80"/>
                  <a:gd name="T19" fmla="*/ 32 h 32"/>
                  <a:gd name="T20" fmla="*/ 12 w 80"/>
                  <a:gd name="T2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32">
                    <a:moveTo>
                      <a:pt x="12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961" y="1152"/>
                <a:ext cx="340" cy="151"/>
              </a:xfrm>
              <a:custGeom>
                <a:avLst/>
                <a:gdLst>
                  <a:gd name="T0" fmla="*/ 92 w 144"/>
                  <a:gd name="T1" fmla="*/ 8 h 64"/>
                  <a:gd name="T2" fmla="*/ 88 w 144"/>
                  <a:gd name="T3" fmla="*/ 12 h 64"/>
                  <a:gd name="T4" fmla="*/ 56 w 144"/>
                  <a:gd name="T5" fmla="*/ 12 h 64"/>
                  <a:gd name="T6" fmla="*/ 52 w 144"/>
                  <a:gd name="T7" fmla="*/ 8 h 64"/>
                  <a:gd name="T8" fmla="*/ 52 w 144"/>
                  <a:gd name="T9" fmla="*/ 0 h 64"/>
                  <a:gd name="T10" fmla="*/ 0 w 144"/>
                  <a:gd name="T11" fmla="*/ 0 h 64"/>
                  <a:gd name="T12" fmla="*/ 0 w 144"/>
                  <a:gd name="T13" fmla="*/ 56 h 64"/>
                  <a:gd name="T14" fmla="*/ 8 w 144"/>
                  <a:gd name="T15" fmla="*/ 64 h 64"/>
                  <a:gd name="T16" fmla="*/ 136 w 144"/>
                  <a:gd name="T17" fmla="*/ 64 h 64"/>
                  <a:gd name="T18" fmla="*/ 144 w 144"/>
                  <a:gd name="T19" fmla="*/ 56 h 64"/>
                  <a:gd name="T20" fmla="*/ 144 w 144"/>
                  <a:gd name="T21" fmla="*/ 0 h 64"/>
                  <a:gd name="T22" fmla="*/ 92 w 144"/>
                  <a:gd name="T23" fmla="*/ 0 h 64"/>
                  <a:gd name="T24" fmla="*/ 92 w 144"/>
                  <a:gd name="T25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64">
                    <a:moveTo>
                      <a:pt x="92" y="8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4" y="64"/>
                      <a:pt x="8" y="64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40" y="64"/>
                      <a:pt x="144" y="60"/>
                      <a:pt x="144" y="56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9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961" y="1057"/>
                <a:ext cx="340" cy="76"/>
              </a:xfrm>
              <a:custGeom>
                <a:avLst/>
                <a:gdLst>
                  <a:gd name="T0" fmla="*/ 136 w 144"/>
                  <a:gd name="T1" fmla="*/ 0 h 32"/>
                  <a:gd name="T2" fmla="*/ 72 w 144"/>
                  <a:gd name="T3" fmla="*/ 0 h 32"/>
                  <a:gd name="T4" fmla="*/ 8 w 144"/>
                  <a:gd name="T5" fmla="*/ 0 h 32"/>
                  <a:gd name="T6" fmla="*/ 0 w 144"/>
                  <a:gd name="T7" fmla="*/ 8 h 32"/>
                  <a:gd name="T8" fmla="*/ 0 w 144"/>
                  <a:gd name="T9" fmla="*/ 32 h 32"/>
                  <a:gd name="T10" fmla="*/ 144 w 144"/>
                  <a:gd name="T11" fmla="*/ 32 h 32"/>
                  <a:gd name="T12" fmla="*/ 144 w 144"/>
                  <a:gd name="T13" fmla="*/ 8 h 32"/>
                  <a:gd name="T14" fmla="*/ 136 w 144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32">
                    <a:moveTo>
                      <a:pt x="136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44" y="32"/>
                      <a:pt x="144" y="32"/>
                      <a:pt x="144" y="32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4"/>
                      <a:pt x="140" y="0"/>
                      <a:pt x="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pic>
        <p:nvPicPr>
          <p:cNvPr id="36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796925" y="23542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3563938" y="23542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6350000" y="235426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5938" y="2859088"/>
            <a:ext cx="25590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273425" y="2859088"/>
            <a:ext cx="2560638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069013" y="2859088"/>
            <a:ext cx="25590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155825"/>
            <a:ext cx="2182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038" y="1193800"/>
            <a:ext cx="2447925" cy="24479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6211888" y="1771650"/>
            <a:ext cx="1292225" cy="1292225"/>
          </a:xfrm>
          <a:custGeom>
            <a:avLst/>
            <a:gdLst>
              <a:gd name="T0" fmla="*/ 2147483646 w 136"/>
              <a:gd name="T1" fmla="*/ 2147483646 h 136"/>
              <a:gd name="T2" fmla="*/ 2147483646 w 136"/>
              <a:gd name="T3" fmla="*/ 2147483646 h 136"/>
              <a:gd name="T4" fmla="*/ 2147483646 w 136"/>
              <a:gd name="T5" fmla="*/ 2147483646 h 136"/>
              <a:gd name="T6" fmla="*/ 2147483646 w 136"/>
              <a:gd name="T7" fmla="*/ 2147483646 h 136"/>
              <a:gd name="T8" fmla="*/ 2147483646 w 136"/>
              <a:gd name="T9" fmla="*/ 1082989068 h 136"/>
              <a:gd name="T10" fmla="*/ 2147483646 w 136"/>
              <a:gd name="T11" fmla="*/ 902495641 h 136"/>
              <a:gd name="T12" fmla="*/ 2147483646 w 136"/>
              <a:gd name="T13" fmla="*/ 1082989068 h 136"/>
              <a:gd name="T14" fmla="*/ 2147483646 w 136"/>
              <a:gd name="T15" fmla="*/ 2147483646 h 136"/>
              <a:gd name="T16" fmla="*/ 2147483646 w 136"/>
              <a:gd name="T17" fmla="*/ 721992712 h 136"/>
              <a:gd name="T18" fmla="*/ 2147483646 w 136"/>
              <a:gd name="T19" fmla="*/ 0 h 136"/>
              <a:gd name="T20" fmla="*/ 2147483646 w 136"/>
              <a:gd name="T21" fmla="*/ 0 h 136"/>
              <a:gd name="T22" fmla="*/ 2147483646 w 136"/>
              <a:gd name="T23" fmla="*/ 721992712 h 136"/>
              <a:gd name="T24" fmla="*/ 2147483646 w 136"/>
              <a:gd name="T25" fmla="*/ 2147483646 h 136"/>
              <a:gd name="T26" fmla="*/ 2147483646 w 136"/>
              <a:gd name="T27" fmla="*/ 1173245283 h 136"/>
              <a:gd name="T28" fmla="*/ 2147483646 w 136"/>
              <a:gd name="T29" fmla="*/ 902495641 h 136"/>
              <a:gd name="T30" fmla="*/ 2147483646 w 136"/>
              <a:gd name="T31" fmla="*/ 1173245283 h 136"/>
              <a:gd name="T32" fmla="*/ 1173245283 w 136"/>
              <a:gd name="T33" fmla="*/ 2147483646 h 136"/>
              <a:gd name="T34" fmla="*/ 902495641 w 136"/>
              <a:gd name="T35" fmla="*/ 2147483646 h 136"/>
              <a:gd name="T36" fmla="*/ 1173245283 w 136"/>
              <a:gd name="T37" fmla="*/ 2147483646 h 136"/>
              <a:gd name="T38" fmla="*/ 2147483646 w 136"/>
              <a:gd name="T39" fmla="*/ 2147483646 h 136"/>
              <a:gd name="T40" fmla="*/ 722002214 w 136"/>
              <a:gd name="T41" fmla="*/ 2147483646 h 136"/>
              <a:gd name="T42" fmla="*/ 0 w 136"/>
              <a:gd name="T43" fmla="*/ 2147483646 h 136"/>
              <a:gd name="T44" fmla="*/ 0 w 136"/>
              <a:gd name="T45" fmla="*/ 2147483646 h 136"/>
              <a:gd name="T46" fmla="*/ 722002214 w 136"/>
              <a:gd name="T47" fmla="*/ 2147483646 h 136"/>
              <a:gd name="T48" fmla="*/ 2147483646 w 136"/>
              <a:gd name="T49" fmla="*/ 2147483646 h 136"/>
              <a:gd name="T50" fmla="*/ 1082998570 w 136"/>
              <a:gd name="T51" fmla="*/ 2147483646 h 136"/>
              <a:gd name="T52" fmla="*/ 1082998570 w 136"/>
              <a:gd name="T53" fmla="*/ 2147483646 h 136"/>
              <a:gd name="T54" fmla="*/ 2147483646 w 136"/>
              <a:gd name="T55" fmla="*/ 2147483646 h 136"/>
              <a:gd name="T56" fmla="*/ 2147483646 w 136"/>
              <a:gd name="T57" fmla="*/ 2147483646 h 136"/>
              <a:gd name="T58" fmla="*/ 2147483646 w 136"/>
              <a:gd name="T59" fmla="*/ 2147483646 h 136"/>
              <a:gd name="T60" fmla="*/ 2147483646 w 136"/>
              <a:gd name="T61" fmla="*/ 2147483646 h 136"/>
              <a:gd name="T62" fmla="*/ 2147483646 w 136"/>
              <a:gd name="T63" fmla="*/ 2147483646 h 136"/>
              <a:gd name="T64" fmla="*/ 2147483646 w 136"/>
              <a:gd name="T65" fmla="*/ 2147483646 h 136"/>
              <a:gd name="T66" fmla="*/ 2147483646 w 136"/>
              <a:gd name="T67" fmla="*/ 2147483646 h 136"/>
              <a:gd name="T68" fmla="*/ 2147483646 w 136"/>
              <a:gd name="T69" fmla="*/ 2147483646 h 136"/>
              <a:gd name="T70" fmla="*/ 2147483646 w 136"/>
              <a:gd name="T71" fmla="*/ 2147483646 h 136"/>
              <a:gd name="T72" fmla="*/ 2147483646 w 136"/>
              <a:gd name="T73" fmla="*/ 2147483646 h 136"/>
              <a:gd name="T74" fmla="*/ 2147483646 w 136"/>
              <a:gd name="T75" fmla="*/ 2147483646 h 136"/>
              <a:gd name="T76" fmla="*/ 2147483646 w 136"/>
              <a:gd name="T77" fmla="*/ 2147483646 h 136"/>
              <a:gd name="T78" fmla="*/ 2147483646 w 136"/>
              <a:gd name="T79" fmla="*/ 2147483646 h 136"/>
              <a:gd name="T80" fmla="*/ 2147483646 w 136"/>
              <a:gd name="T81" fmla="*/ 2147483646 h 136"/>
              <a:gd name="T82" fmla="*/ 2147483646 w 136"/>
              <a:gd name="T83" fmla="*/ 2147483646 h 136"/>
              <a:gd name="T84" fmla="*/ 2147483646 w 136"/>
              <a:gd name="T85" fmla="*/ 2147483646 h 136"/>
              <a:gd name="T86" fmla="*/ 2147483646 w 136"/>
              <a:gd name="T87" fmla="*/ 2147483646 h 136"/>
              <a:gd name="T88" fmla="*/ 2147483646 w 136"/>
              <a:gd name="T89" fmla="*/ 2147483646 h 136"/>
              <a:gd name="T90" fmla="*/ 2147483646 w 136"/>
              <a:gd name="T91" fmla="*/ 2147483646 h 136"/>
              <a:gd name="T92" fmla="*/ 2147483646 w 136"/>
              <a:gd name="T93" fmla="*/ 2147483646 h 136"/>
              <a:gd name="T94" fmla="*/ 2147483646 w 136"/>
              <a:gd name="T95" fmla="*/ 2147483646 h 136"/>
              <a:gd name="T96" fmla="*/ 2147483646 w 136"/>
              <a:gd name="T97" fmla="*/ 2147483646 h 136"/>
              <a:gd name="T98" fmla="*/ 2147483646 w 136"/>
              <a:gd name="T99" fmla="*/ 2147483646 h 136"/>
              <a:gd name="T100" fmla="*/ 2147483646 w 136"/>
              <a:gd name="T101" fmla="*/ 2147483646 h 136"/>
              <a:gd name="T102" fmla="*/ 2147483646 w 136"/>
              <a:gd name="T103" fmla="*/ 2147483646 h 1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6" h="136">
                <a:moveTo>
                  <a:pt x="128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27" y="33"/>
                  <a:pt x="127" y="28"/>
                  <a:pt x="123" y="25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09" y="11"/>
                  <a:pt x="107" y="10"/>
                  <a:pt x="105" y="10"/>
                </a:cubicBezTo>
                <a:cubicBezTo>
                  <a:pt x="103" y="10"/>
                  <a:pt x="101" y="11"/>
                  <a:pt x="99" y="12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48" y="4"/>
                  <a:pt x="48" y="8"/>
                </a:cubicBezTo>
                <a:cubicBezTo>
                  <a:pt x="48" y="24"/>
                  <a:pt x="48" y="24"/>
                  <a:pt x="48" y="24"/>
                </a:cubicBezTo>
                <a:cubicBezTo>
                  <a:pt x="37" y="13"/>
                  <a:pt x="37" y="13"/>
                  <a:pt x="37" y="13"/>
                </a:cubicBezTo>
                <a:cubicBezTo>
                  <a:pt x="35" y="11"/>
                  <a:pt x="33" y="10"/>
                  <a:pt x="31" y="10"/>
                </a:cubicBezTo>
                <a:cubicBezTo>
                  <a:pt x="29" y="10"/>
                  <a:pt x="27" y="11"/>
                  <a:pt x="25" y="13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7"/>
                  <a:pt x="10" y="29"/>
                  <a:pt x="10" y="31"/>
                </a:cubicBezTo>
                <a:cubicBezTo>
                  <a:pt x="10" y="33"/>
                  <a:pt x="11" y="35"/>
                  <a:pt x="13" y="37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4"/>
                  <a:pt x="4" y="88"/>
                  <a:pt x="8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12" y="99"/>
                  <a:pt x="12" y="99"/>
                  <a:pt x="12" y="99"/>
                </a:cubicBezTo>
                <a:cubicBezTo>
                  <a:pt x="9" y="102"/>
                  <a:pt x="9" y="107"/>
                  <a:pt x="12" y="111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7" y="125"/>
                  <a:pt x="29" y="126"/>
                  <a:pt x="31" y="126"/>
                </a:cubicBezTo>
                <a:cubicBezTo>
                  <a:pt x="33" y="126"/>
                  <a:pt x="35" y="125"/>
                  <a:pt x="37" y="123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8" y="132"/>
                  <a:pt x="52" y="136"/>
                  <a:pt x="56" y="136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4" y="136"/>
                  <a:pt x="88" y="132"/>
                  <a:pt x="88" y="128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101" y="125"/>
                  <a:pt x="103" y="126"/>
                  <a:pt x="105" y="126"/>
                </a:cubicBezTo>
                <a:cubicBezTo>
                  <a:pt x="107" y="126"/>
                  <a:pt x="109" y="125"/>
                  <a:pt x="111" y="124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5" y="109"/>
                  <a:pt x="126" y="107"/>
                  <a:pt x="126" y="105"/>
                </a:cubicBezTo>
                <a:cubicBezTo>
                  <a:pt x="126" y="103"/>
                  <a:pt x="125" y="101"/>
                  <a:pt x="124" y="99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32" y="88"/>
                  <a:pt x="136" y="84"/>
                  <a:pt x="136" y="80"/>
                </a:cubicBezTo>
                <a:cubicBezTo>
                  <a:pt x="136" y="56"/>
                  <a:pt x="136" y="56"/>
                  <a:pt x="136" y="56"/>
                </a:cubicBezTo>
                <a:cubicBezTo>
                  <a:pt x="136" y="52"/>
                  <a:pt x="132" y="48"/>
                  <a:pt x="128" y="48"/>
                </a:cubicBezTo>
                <a:close/>
                <a:moveTo>
                  <a:pt x="40" y="68"/>
                </a:moveTo>
                <a:cubicBezTo>
                  <a:pt x="40" y="53"/>
                  <a:pt x="53" y="40"/>
                  <a:pt x="68" y="40"/>
                </a:cubicBezTo>
                <a:cubicBezTo>
                  <a:pt x="83" y="40"/>
                  <a:pt x="96" y="53"/>
                  <a:pt x="96" y="68"/>
                </a:cubicBezTo>
                <a:cubicBezTo>
                  <a:pt x="96" y="83"/>
                  <a:pt x="83" y="96"/>
                  <a:pt x="68" y="96"/>
                </a:cubicBezTo>
                <a:cubicBezTo>
                  <a:pt x="53" y="96"/>
                  <a:pt x="40" y="83"/>
                  <a:pt x="40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157788" y="992188"/>
            <a:ext cx="3267075" cy="3243262"/>
            <a:chOff x="5364088" y="992264"/>
            <a:chExt cx="3267882" cy="3242926"/>
          </a:xfrm>
        </p:grpSpPr>
        <p:grpSp>
          <p:nvGrpSpPr>
            <p:cNvPr id="32774" name="组合 23"/>
            <p:cNvGrpSpPr/>
            <p:nvPr/>
          </p:nvGrpSpPr>
          <p:grpSpPr bwMode="auto">
            <a:xfrm>
              <a:off x="5364088" y="992264"/>
              <a:ext cx="3267882" cy="3242926"/>
              <a:chOff x="512912" y="1363105"/>
              <a:chExt cx="4365625" cy="4332288"/>
            </a:xfrm>
          </p:grpSpPr>
          <p:sp>
            <p:nvSpPr>
              <p:cNvPr id="41" name="Freeform 6"/>
              <p:cNvSpPr/>
              <p:nvPr/>
            </p:nvSpPr>
            <p:spPr bwMode="auto">
              <a:xfrm>
                <a:off x="2695724" y="1363105"/>
                <a:ext cx="2182813" cy="2171446"/>
              </a:xfrm>
              <a:custGeom>
                <a:avLst/>
                <a:gdLst>
                  <a:gd name="T0" fmla="*/ 0 w 192"/>
                  <a:gd name="T1" fmla="*/ 139 h 191"/>
                  <a:gd name="T2" fmla="*/ 50 w 192"/>
                  <a:gd name="T3" fmla="*/ 191 h 191"/>
                  <a:gd name="T4" fmla="*/ 92 w 192"/>
                  <a:gd name="T5" fmla="*/ 182 h 191"/>
                  <a:gd name="T6" fmla="*/ 134 w 192"/>
                  <a:gd name="T7" fmla="*/ 191 h 191"/>
                  <a:gd name="T8" fmla="*/ 192 w 192"/>
                  <a:gd name="T9" fmla="*/ 100 h 191"/>
                  <a:gd name="T10" fmla="*/ 92 w 192"/>
                  <a:gd name="T11" fmla="*/ 0 h 191"/>
                  <a:gd name="T12" fmla="*/ 0 w 192"/>
                  <a:gd name="T13" fmla="*/ 61 h 191"/>
                  <a:gd name="T14" fmla="*/ 8 w 192"/>
                  <a:gd name="T15" fmla="*/ 100 h 191"/>
                  <a:gd name="T16" fmla="*/ 0 w 192"/>
                  <a:gd name="T17" fmla="*/ 13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0" y="139"/>
                    </a:moveTo>
                    <a:cubicBezTo>
                      <a:pt x="10" y="162"/>
                      <a:pt x="28" y="180"/>
                      <a:pt x="50" y="191"/>
                    </a:cubicBezTo>
                    <a:cubicBezTo>
                      <a:pt x="63" y="185"/>
                      <a:pt x="77" y="182"/>
                      <a:pt x="92" y="182"/>
                    </a:cubicBezTo>
                    <a:cubicBezTo>
                      <a:pt x="107" y="182"/>
                      <a:pt x="121" y="185"/>
                      <a:pt x="134" y="191"/>
                    </a:cubicBezTo>
                    <a:cubicBezTo>
                      <a:pt x="168" y="175"/>
                      <a:pt x="192" y="140"/>
                      <a:pt x="192" y="100"/>
                    </a:cubicBezTo>
                    <a:cubicBezTo>
                      <a:pt x="192" y="45"/>
                      <a:pt x="147" y="0"/>
                      <a:pt x="92" y="0"/>
                    </a:cubicBezTo>
                    <a:cubicBezTo>
                      <a:pt x="51" y="0"/>
                      <a:pt x="15" y="26"/>
                      <a:pt x="0" y="61"/>
                    </a:cubicBezTo>
                    <a:cubicBezTo>
                      <a:pt x="5" y="73"/>
                      <a:pt x="8" y="86"/>
                      <a:pt x="8" y="100"/>
                    </a:cubicBezTo>
                    <a:cubicBezTo>
                      <a:pt x="8" y="114"/>
                      <a:pt x="5" y="127"/>
                      <a:pt x="0" y="13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7"/>
              <p:cNvSpPr/>
              <p:nvPr/>
            </p:nvSpPr>
            <p:spPr bwMode="auto">
              <a:xfrm>
                <a:off x="512912" y="3534551"/>
                <a:ext cx="2182812" cy="2160842"/>
              </a:xfrm>
              <a:custGeom>
                <a:avLst/>
                <a:gdLst>
                  <a:gd name="T0" fmla="*/ 192 w 192"/>
                  <a:gd name="T1" fmla="*/ 51 h 190"/>
                  <a:gd name="T2" fmla="*/ 142 w 192"/>
                  <a:gd name="T3" fmla="*/ 0 h 190"/>
                  <a:gd name="T4" fmla="*/ 100 w 192"/>
                  <a:gd name="T5" fmla="*/ 9 h 190"/>
                  <a:gd name="T6" fmla="*/ 58 w 192"/>
                  <a:gd name="T7" fmla="*/ 0 h 190"/>
                  <a:gd name="T8" fmla="*/ 0 w 192"/>
                  <a:gd name="T9" fmla="*/ 90 h 190"/>
                  <a:gd name="T10" fmla="*/ 100 w 192"/>
                  <a:gd name="T11" fmla="*/ 190 h 190"/>
                  <a:gd name="T12" fmla="*/ 192 w 192"/>
                  <a:gd name="T13" fmla="*/ 129 h 190"/>
                  <a:gd name="T14" fmla="*/ 184 w 192"/>
                  <a:gd name="T15" fmla="*/ 90 h 190"/>
                  <a:gd name="T16" fmla="*/ 192 w 192"/>
                  <a:gd name="T17" fmla="*/ 5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92" y="51"/>
                    </a:moveTo>
                    <a:cubicBezTo>
                      <a:pt x="182" y="29"/>
                      <a:pt x="164" y="10"/>
                      <a:pt x="142" y="0"/>
                    </a:cubicBezTo>
                    <a:cubicBezTo>
                      <a:pt x="129" y="6"/>
                      <a:pt x="115" y="9"/>
                      <a:pt x="100" y="9"/>
                    </a:cubicBezTo>
                    <a:cubicBezTo>
                      <a:pt x="85" y="9"/>
                      <a:pt x="71" y="6"/>
                      <a:pt x="58" y="0"/>
                    </a:cubicBezTo>
                    <a:cubicBezTo>
                      <a:pt x="24" y="16"/>
                      <a:pt x="0" y="50"/>
                      <a:pt x="0" y="90"/>
                    </a:cubicBezTo>
                    <a:cubicBezTo>
                      <a:pt x="0" y="146"/>
                      <a:pt x="45" y="190"/>
                      <a:pt x="100" y="190"/>
                    </a:cubicBezTo>
                    <a:cubicBezTo>
                      <a:pt x="141" y="190"/>
                      <a:pt x="177" y="165"/>
                      <a:pt x="192" y="129"/>
                    </a:cubicBezTo>
                    <a:cubicBezTo>
                      <a:pt x="187" y="117"/>
                      <a:pt x="184" y="104"/>
                      <a:pt x="184" y="90"/>
                    </a:cubicBezTo>
                    <a:cubicBezTo>
                      <a:pt x="184" y="77"/>
                      <a:pt x="187" y="63"/>
                      <a:pt x="192" y="5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8"/>
              <p:cNvSpPr/>
              <p:nvPr/>
            </p:nvSpPr>
            <p:spPr bwMode="auto">
              <a:xfrm>
                <a:off x="2695724" y="3534551"/>
                <a:ext cx="2182813" cy="2160842"/>
              </a:xfrm>
              <a:custGeom>
                <a:avLst/>
                <a:gdLst>
                  <a:gd name="T0" fmla="*/ 134 w 192"/>
                  <a:gd name="T1" fmla="*/ 0 h 190"/>
                  <a:gd name="T2" fmla="*/ 92 w 192"/>
                  <a:gd name="T3" fmla="*/ 9 h 190"/>
                  <a:gd name="T4" fmla="*/ 50 w 192"/>
                  <a:gd name="T5" fmla="*/ 0 h 190"/>
                  <a:gd name="T6" fmla="*/ 0 w 192"/>
                  <a:gd name="T7" fmla="*/ 51 h 190"/>
                  <a:gd name="T8" fmla="*/ 8 w 192"/>
                  <a:gd name="T9" fmla="*/ 90 h 190"/>
                  <a:gd name="T10" fmla="*/ 0 w 192"/>
                  <a:gd name="T11" fmla="*/ 129 h 190"/>
                  <a:gd name="T12" fmla="*/ 92 w 192"/>
                  <a:gd name="T13" fmla="*/ 190 h 190"/>
                  <a:gd name="T14" fmla="*/ 192 w 192"/>
                  <a:gd name="T15" fmla="*/ 90 h 190"/>
                  <a:gd name="T16" fmla="*/ 134 w 192"/>
                  <a:gd name="T1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34" y="0"/>
                    </a:moveTo>
                    <a:cubicBezTo>
                      <a:pt x="121" y="6"/>
                      <a:pt x="107" y="9"/>
                      <a:pt x="92" y="9"/>
                    </a:cubicBezTo>
                    <a:cubicBezTo>
                      <a:pt x="77" y="9"/>
                      <a:pt x="63" y="6"/>
                      <a:pt x="50" y="0"/>
                    </a:cubicBezTo>
                    <a:cubicBezTo>
                      <a:pt x="28" y="10"/>
                      <a:pt x="10" y="29"/>
                      <a:pt x="0" y="51"/>
                    </a:cubicBezTo>
                    <a:cubicBezTo>
                      <a:pt x="5" y="63"/>
                      <a:pt x="8" y="77"/>
                      <a:pt x="8" y="90"/>
                    </a:cubicBezTo>
                    <a:cubicBezTo>
                      <a:pt x="8" y="104"/>
                      <a:pt x="5" y="117"/>
                      <a:pt x="0" y="129"/>
                    </a:cubicBezTo>
                    <a:cubicBezTo>
                      <a:pt x="15" y="165"/>
                      <a:pt x="51" y="190"/>
                      <a:pt x="92" y="190"/>
                    </a:cubicBezTo>
                    <a:cubicBezTo>
                      <a:pt x="147" y="190"/>
                      <a:pt x="192" y="146"/>
                      <a:pt x="192" y="90"/>
                    </a:cubicBezTo>
                    <a:cubicBezTo>
                      <a:pt x="192" y="50"/>
                      <a:pt x="168" y="16"/>
                      <a:pt x="134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3264231" y="3432764"/>
                <a:ext cx="954583" cy="203573"/>
              </a:xfrm>
              <a:custGeom>
                <a:avLst/>
                <a:gdLst>
                  <a:gd name="T0" fmla="*/ 0 w 84"/>
                  <a:gd name="T1" fmla="*/ 9 h 18"/>
                  <a:gd name="T2" fmla="*/ 42 w 84"/>
                  <a:gd name="T3" fmla="*/ 18 h 18"/>
                  <a:gd name="T4" fmla="*/ 84 w 84"/>
                  <a:gd name="T5" fmla="*/ 9 h 18"/>
                  <a:gd name="T6" fmla="*/ 42 w 84"/>
                  <a:gd name="T7" fmla="*/ 0 h 18"/>
                  <a:gd name="T8" fmla="*/ 0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0" y="9"/>
                    </a:move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10"/>
              <p:cNvSpPr/>
              <p:nvPr/>
            </p:nvSpPr>
            <p:spPr bwMode="auto">
              <a:xfrm>
                <a:off x="2604509" y="4113461"/>
                <a:ext cx="182431" cy="888512"/>
              </a:xfrm>
              <a:custGeom>
                <a:avLst/>
                <a:gdLst>
                  <a:gd name="T0" fmla="*/ 8 w 16"/>
                  <a:gd name="T1" fmla="*/ 0 h 78"/>
                  <a:gd name="T2" fmla="*/ 0 w 16"/>
                  <a:gd name="T3" fmla="*/ 39 h 78"/>
                  <a:gd name="T4" fmla="*/ 8 w 16"/>
                  <a:gd name="T5" fmla="*/ 78 h 78"/>
                  <a:gd name="T6" fmla="*/ 16 w 16"/>
                  <a:gd name="T7" fmla="*/ 39 h 78"/>
                  <a:gd name="T8" fmla="*/ 8 w 1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0"/>
                    </a:moveTo>
                    <a:cubicBezTo>
                      <a:pt x="3" y="12"/>
                      <a:pt x="0" y="26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6"/>
                      <a:pt x="13" y="12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796" name="Freeform 11"/>
              <p:cNvSpPr/>
              <p:nvPr/>
            </p:nvSpPr>
            <p:spPr bwMode="auto">
              <a:xfrm>
                <a:off x="512912" y="1363105"/>
                <a:ext cx="2182813" cy="2171700"/>
              </a:xfrm>
              <a:custGeom>
                <a:avLst/>
                <a:gdLst>
                  <a:gd name="T0" fmla="*/ 2147483646 w 192"/>
                  <a:gd name="T1" fmla="*/ 2147483646 h 191"/>
                  <a:gd name="T2" fmla="*/ 2147483646 w 192"/>
                  <a:gd name="T3" fmla="*/ 2147483646 h 191"/>
                  <a:gd name="T4" fmla="*/ 2147483646 w 192"/>
                  <a:gd name="T5" fmla="*/ 2147483646 h 191"/>
                  <a:gd name="T6" fmla="*/ 2147483646 w 192"/>
                  <a:gd name="T7" fmla="*/ 2147483646 h 191"/>
                  <a:gd name="T8" fmla="*/ 2147483646 w 192"/>
                  <a:gd name="T9" fmla="*/ 0 h 191"/>
                  <a:gd name="T10" fmla="*/ 0 w 192"/>
                  <a:gd name="T11" fmla="*/ 2147483646 h 191"/>
                  <a:gd name="T12" fmla="*/ 2147483646 w 192"/>
                  <a:gd name="T13" fmla="*/ 2147483646 h 191"/>
                  <a:gd name="T14" fmla="*/ 2147483646 w 192"/>
                  <a:gd name="T15" fmla="*/ 2147483646 h 191"/>
                  <a:gd name="T16" fmla="*/ 2147483646 w 192"/>
                  <a:gd name="T17" fmla="*/ 2147483646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142" y="191"/>
                    </a:moveTo>
                    <a:cubicBezTo>
                      <a:pt x="164" y="180"/>
                      <a:pt x="182" y="162"/>
                      <a:pt x="192" y="139"/>
                    </a:cubicBezTo>
                    <a:cubicBezTo>
                      <a:pt x="187" y="127"/>
                      <a:pt x="184" y="114"/>
                      <a:pt x="184" y="100"/>
                    </a:cubicBezTo>
                    <a:cubicBezTo>
                      <a:pt x="184" y="86"/>
                      <a:pt x="187" y="73"/>
                      <a:pt x="192" y="61"/>
                    </a:cubicBezTo>
                    <a:cubicBezTo>
                      <a:pt x="177" y="26"/>
                      <a:pt x="141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140"/>
                      <a:pt x="24" y="175"/>
                      <a:pt x="58" y="191"/>
                    </a:cubicBezTo>
                    <a:cubicBezTo>
                      <a:pt x="71" y="185"/>
                      <a:pt x="85" y="182"/>
                      <a:pt x="100" y="182"/>
                    </a:cubicBezTo>
                    <a:cubicBezTo>
                      <a:pt x="115" y="182"/>
                      <a:pt x="129" y="185"/>
                      <a:pt x="142" y="1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Freeform 12"/>
              <p:cNvSpPr/>
              <p:nvPr/>
            </p:nvSpPr>
            <p:spPr bwMode="auto">
              <a:xfrm>
                <a:off x="2605237" y="2056842"/>
                <a:ext cx="180975" cy="887413"/>
              </a:xfrm>
              <a:custGeom>
                <a:avLst/>
                <a:gdLst>
                  <a:gd name="T0" fmla="*/ 1023504113 w 16"/>
                  <a:gd name="T1" fmla="*/ 2147483646 h 78"/>
                  <a:gd name="T2" fmla="*/ 2046996914 w 16"/>
                  <a:gd name="T3" fmla="*/ 2147483646 h 78"/>
                  <a:gd name="T4" fmla="*/ 1023504113 w 16"/>
                  <a:gd name="T5" fmla="*/ 0 h 78"/>
                  <a:gd name="T6" fmla="*/ 0 w 16"/>
                  <a:gd name="T7" fmla="*/ 2147483646 h 78"/>
                  <a:gd name="T8" fmla="*/ 1023504113 w 16"/>
                  <a:gd name="T9" fmla="*/ 2147483646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78"/>
                    </a:move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5"/>
                      <a:pt x="13" y="12"/>
                      <a:pt x="8" y="0"/>
                    </a:cubicBezTo>
                    <a:cubicBezTo>
                      <a:pt x="3" y="12"/>
                      <a:pt x="0" y="25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Freeform 13"/>
              <p:cNvSpPr/>
              <p:nvPr/>
            </p:nvSpPr>
            <p:spPr bwMode="auto">
              <a:xfrm>
                <a:off x="1171724" y="3433205"/>
                <a:ext cx="955675" cy="203200"/>
              </a:xfrm>
              <a:custGeom>
                <a:avLst/>
                <a:gdLst>
                  <a:gd name="T0" fmla="*/ 2147483646 w 84"/>
                  <a:gd name="T1" fmla="*/ 1146951111 h 18"/>
                  <a:gd name="T2" fmla="*/ 2147483646 w 84"/>
                  <a:gd name="T3" fmla="*/ 0 h 18"/>
                  <a:gd name="T4" fmla="*/ 0 w 84"/>
                  <a:gd name="T5" fmla="*/ 1146951111 h 18"/>
                  <a:gd name="T6" fmla="*/ 2147483646 w 84"/>
                  <a:gd name="T7" fmla="*/ 2147483646 h 18"/>
                  <a:gd name="T8" fmla="*/ 2147483646 w 84"/>
                  <a:gd name="T9" fmla="*/ 1146951111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84" y="9"/>
                    </a:move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75" name="TextBox 24"/>
            <p:cNvSpPr txBox="1">
              <a:spLocks noChangeArrowheads="1"/>
            </p:cNvSpPr>
            <p:nvPr/>
          </p:nvSpPr>
          <p:spPr bwMode="auto">
            <a:xfrm>
              <a:off x="5716082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6" name="TextBox 25"/>
            <p:cNvSpPr txBox="1">
              <a:spLocks noChangeArrowheads="1"/>
            </p:cNvSpPr>
            <p:nvPr/>
          </p:nvSpPr>
          <p:spPr bwMode="auto">
            <a:xfrm>
              <a:off x="7272231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7" name="TextBox 26"/>
            <p:cNvSpPr txBox="1">
              <a:spLocks noChangeArrowheads="1"/>
            </p:cNvSpPr>
            <p:nvPr/>
          </p:nvSpPr>
          <p:spPr bwMode="auto">
            <a:xfrm>
              <a:off x="5716082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8" name="TextBox 27"/>
            <p:cNvSpPr txBox="1">
              <a:spLocks noChangeArrowheads="1"/>
            </p:cNvSpPr>
            <p:nvPr/>
          </p:nvSpPr>
          <p:spPr bwMode="auto">
            <a:xfrm>
              <a:off x="7272231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638793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638793" y="18668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194927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194927" y="18668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638793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638793" y="34462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194927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7194927" y="34462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7" name="TextBox 36"/>
            <p:cNvSpPr txBox="1">
              <a:spLocks noChangeArrowheads="1"/>
            </p:cNvSpPr>
            <p:nvPr/>
          </p:nvSpPr>
          <p:spPr bwMode="auto">
            <a:xfrm>
              <a:off x="5716082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788" name="TextBox 37"/>
            <p:cNvSpPr txBox="1">
              <a:spLocks noChangeArrowheads="1"/>
            </p:cNvSpPr>
            <p:nvPr/>
          </p:nvSpPr>
          <p:spPr bwMode="auto">
            <a:xfrm>
              <a:off x="7272231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789" name="TextBox 38"/>
            <p:cNvSpPr txBox="1">
              <a:spLocks noChangeArrowheads="1"/>
            </p:cNvSpPr>
            <p:nvPr/>
          </p:nvSpPr>
          <p:spPr bwMode="auto">
            <a:xfrm>
              <a:off x="5716082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790" name="TextBox 39"/>
            <p:cNvSpPr txBox="1">
              <a:spLocks noChangeArrowheads="1"/>
            </p:cNvSpPr>
            <p:nvPr/>
          </p:nvSpPr>
          <p:spPr bwMode="auto">
            <a:xfrm>
              <a:off x="7272231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2"/>
          <p:cNvSpPr txBox="1">
            <a:spLocks noChangeArrowheads="1"/>
          </p:cNvSpPr>
          <p:nvPr/>
        </p:nvSpPr>
        <p:spPr bwMode="auto">
          <a:xfrm>
            <a:off x="468313" y="1565275"/>
            <a:ext cx="4464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417513" y="846138"/>
            <a:ext cx="4421187" cy="3619500"/>
            <a:chOff x="300562" y="838886"/>
            <a:chExt cx="4655111" cy="3811828"/>
          </a:xfrm>
        </p:grpSpPr>
        <p:sp>
          <p:nvSpPr>
            <p:cNvPr id="6" name="Freeform 6"/>
            <p:cNvSpPr/>
            <p:nvPr/>
          </p:nvSpPr>
          <p:spPr bwMode="auto">
            <a:xfrm>
              <a:off x="320620" y="2358601"/>
              <a:ext cx="2303319" cy="2292113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12" name="Freeform 7"/>
            <p:cNvSpPr/>
            <p:nvPr/>
          </p:nvSpPr>
          <p:spPr bwMode="auto">
            <a:xfrm>
              <a:off x="1654639" y="1193935"/>
              <a:ext cx="2853591" cy="2852272"/>
            </a:xfrm>
            <a:custGeom>
              <a:avLst/>
              <a:gdLst>
                <a:gd name="T0" fmla="*/ 2147483646 w 274"/>
                <a:gd name="T1" fmla="*/ 2147483646 h 274"/>
                <a:gd name="T2" fmla="*/ 2147483646 w 274"/>
                <a:gd name="T3" fmla="*/ 2147483646 h 274"/>
                <a:gd name="T4" fmla="*/ 2147483646 w 274"/>
                <a:gd name="T5" fmla="*/ 650182689 h 274"/>
                <a:gd name="T6" fmla="*/ 650774966 w 274"/>
                <a:gd name="T7" fmla="*/ 2147483646 h 274"/>
                <a:gd name="T8" fmla="*/ 2147483646 w 274"/>
                <a:gd name="T9" fmla="*/ 2147483646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2819503" y="2338539"/>
              <a:ext cx="2136170" cy="2146661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14" name="Freeform 9"/>
            <p:cNvSpPr/>
            <p:nvPr/>
          </p:nvSpPr>
          <p:spPr bwMode="auto">
            <a:xfrm>
              <a:off x="2820098" y="2369953"/>
              <a:ext cx="1667014" cy="1614220"/>
            </a:xfrm>
            <a:custGeom>
              <a:avLst/>
              <a:gdLst>
                <a:gd name="T0" fmla="*/ 2147483646 w 160"/>
                <a:gd name="T1" fmla="*/ 1843782913 h 155"/>
                <a:gd name="T2" fmla="*/ 2147483646 w 160"/>
                <a:gd name="T3" fmla="*/ 216919925 h 155"/>
                <a:gd name="T4" fmla="*/ 434205053 w 160"/>
                <a:gd name="T5" fmla="*/ 2147483646 h 155"/>
                <a:gd name="T6" fmla="*/ 2147483646 w 160"/>
                <a:gd name="T7" fmla="*/ 2147483646 h 155"/>
                <a:gd name="T8" fmla="*/ 2147483646 w 160"/>
                <a:gd name="T9" fmla="*/ 2147483646 h 155"/>
                <a:gd name="T10" fmla="*/ 2147483646 w 160"/>
                <a:gd name="T11" fmla="*/ 1843782913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155">
                  <a:moveTo>
                    <a:pt x="156" y="17"/>
                  </a:moveTo>
                  <a:cubicBezTo>
                    <a:pt x="138" y="6"/>
                    <a:pt x="117" y="0"/>
                    <a:pt x="94" y="2"/>
                  </a:cubicBezTo>
                  <a:cubicBezTo>
                    <a:pt x="40" y="7"/>
                    <a:pt x="0" y="54"/>
                    <a:pt x="4" y="109"/>
                  </a:cubicBezTo>
                  <a:cubicBezTo>
                    <a:pt x="6" y="126"/>
                    <a:pt x="12" y="142"/>
                    <a:pt x="21" y="155"/>
                  </a:cubicBezTo>
                  <a:cubicBezTo>
                    <a:pt x="26" y="155"/>
                    <a:pt x="31" y="155"/>
                    <a:pt x="36" y="155"/>
                  </a:cubicBezTo>
                  <a:cubicBezTo>
                    <a:pt x="107" y="149"/>
                    <a:pt x="160" y="88"/>
                    <a:pt x="156" y="17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478072" y="838886"/>
              <a:ext cx="1300423" cy="1302374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16" name="Freeform 11"/>
            <p:cNvSpPr/>
            <p:nvPr/>
          </p:nvSpPr>
          <p:spPr bwMode="auto">
            <a:xfrm>
              <a:off x="3497199" y="1328564"/>
              <a:ext cx="834167" cy="813049"/>
            </a:xfrm>
            <a:custGeom>
              <a:avLst/>
              <a:gdLst>
                <a:gd name="T0" fmla="*/ 2147483646 w 80"/>
                <a:gd name="T1" fmla="*/ 2147483646 h 78"/>
                <a:gd name="T2" fmla="*/ 2147483646 w 80"/>
                <a:gd name="T3" fmla="*/ 2147483646 h 78"/>
                <a:gd name="T4" fmla="*/ 326169724 w 80"/>
                <a:gd name="T5" fmla="*/ 0 h 78"/>
                <a:gd name="T6" fmla="*/ 108723241 w 80"/>
                <a:gd name="T7" fmla="*/ 2147483646 h 78"/>
                <a:gd name="T8" fmla="*/ 2147483646 w 80"/>
                <a:gd name="T9" fmla="*/ 214748364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78">
                  <a:moveTo>
                    <a:pt x="66" y="75"/>
                  </a:moveTo>
                  <a:cubicBezTo>
                    <a:pt x="71" y="74"/>
                    <a:pt x="76" y="73"/>
                    <a:pt x="80" y="72"/>
                  </a:cubicBezTo>
                  <a:cubicBezTo>
                    <a:pt x="66" y="38"/>
                    <a:pt x="37" y="12"/>
                    <a:pt x="3" y="0"/>
                  </a:cubicBezTo>
                  <a:cubicBezTo>
                    <a:pt x="1" y="6"/>
                    <a:pt x="0" y="13"/>
                    <a:pt x="1" y="20"/>
                  </a:cubicBezTo>
                  <a:cubicBezTo>
                    <a:pt x="4" y="53"/>
                    <a:pt x="33" y="78"/>
                    <a:pt x="66" y="75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58551" y="996040"/>
              <a:ext cx="1947290" cy="1946039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18" name="Freeform 13"/>
            <p:cNvSpPr/>
            <p:nvPr/>
          </p:nvSpPr>
          <p:spPr bwMode="auto">
            <a:xfrm>
              <a:off x="1663879" y="1391918"/>
              <a:ext cx="1042709" cy="1508629"/>
            </a:xfrm>
            <a:custGeom>
              <a:avLst/>
              <a:gdLst>
                <a:gd name="T0" fmla="*/ 2147483646 w 100"/>
                <a:gd name="T1" fmla="*/ 0 h 145"/>
                <a:gd name="T2" fmla="*/ 543616337 w 100"/>
                <a:gd name="T3" fmla="*/ 2147483646 h 145"/>
                <a:gd name="T4" fmla="*/ 761073299 w 100"/>
                <a:gd name="T5" fmla="*/ 2147483646 h 145"/>
                <a:gd name="T6" fmla="*/ 1522136171 w 100"/>
                <a:gd name="T7" fmla="*/ 2147483646 h 145"/>
                <a:gd name="T8" fmla="*/ 2147483646 w 100"/>
                <a:gd name="T9" fmla="*/ 2147483646 h 145"/>
                <a:gd name="T10" fmla="*/ 2147483646 w 100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145">
                  <a:moveTo>
                    <a:pt x="77" y="0"/>
                  </a:moveTo>
                  <a:cubicBezTo>
                    <a:pt x="31" y="24"/>
                    <a:pt x="0" y="74"/>
                    <a:pt x="5" y="129"/>
                  </a:cubicBezTo>
                  <a:cubicBezTo>
                    <a:pt x="6" y="134"/>
                    <a:pt x="6" y="140"/>
                    <a:pt x="7" y="145"/>
                  </a:cubicBezTo>
                  <a:cubicBezTo>
                    <a:pt x="10" y="145"/>
                    <a:pt x="12" y="144"/>
                    <a:pt x="14" y="144"/>
                  </a:cubicBezTo>
                  <a:cubicBezTo>
                    <a:pt x="64" y="140"/>
                    <a:pt x="100" y="97"/>
                    <a:pt x="96" y="47"/>
                  </a:cubicBezTo>
                  <a:cubicBezTo>
                    <a:pt x="94" y="30"/>
                    <a:pt x="88" y="13"/>
                    <a:pt x="77" y="0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987546" y="2380336"/>
              <a:ext cx="1270336" cy="541681"/>
            </a:xfrm>
            <a:custGeom>
              <a:avLst/>
              <a:gdLst>
                <a:gd name="T0" fmla="*/ 79 w 122"/>
                <a:gd name="T1" fmla="*/ 49 h 52"/>
                <a:gd name="T2" fmla="*/ 122 w 122"/>
                <a:gd name="T3" fmla="*/ 34 h 52"/>
                <a:gd name="T4" fmla="*/ 37 w 122"/>
                <a:gd name="T5" fmla="*/ 3 h 52"/>
                <a:gd name="T6" fmla="*/ 0 w 122"/>
                <a:gd name="T7" fmla="*/ 13 h 52"/>
                <a:gd name="T8" fmla="*/ 79 w 122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2">
                  <a:moveTo>
                    <a:pt x="79" y="49"/>
                  </a:moveTo>
                  <a:cubicBezTo>
                    <a:pt x="95" y="48"/>
                    <a:pt x="110" y="43"/>
                    <a:pt x="122" y="34"/>
                  </a:cubicBezTo>
                  <a:cubicBezTo>
                    <a:pt x="101" y="13"/>
                    <a:pt x="70" y="0"/>
                    <a:pt x="37" y="3"/>
                  </a:cubicBezTo>
                  <a:cubicBezTo>
                    <a:pt x="24" y="4"/>
                    <a:pt x="11" y="8"/>
                    <a:pt x="0" y="13"/>
                  </a:cubicBezTo>
                  <a:cubicBezTo>
                    <a:pt x="18" y="38"/>
                    <a:pt x="47" y="52"/>
                    <a:pt x="79" y="4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20" name="Freeform 15"/>
            <p:cNvSpPr/>
            <p:nvPr/>
          </p:nvSpPr>
          <p:spPr bwMode="auto">
            <a:xfrm>
              <a:off x="1706115" y="2431988"/>
              <a:ext cx="875083" cy="1426796"/>
            </a:xfrm>
            <a:custGeom>
              <a:avLst/>
              <a:gdLst>
                <a:gd name="T0" fmla="*/ 217051837 w 84"/>
                <a:gd name="T1" fmla="*/ 0 h 137"/>
                <a:gd name="T2" fmla="*/ 108531127 w 84"/>
                <a:gd name="T3" fmla="*/ 2147483646 h 137"/>
                <a:gd name="T4" fmla="*/ 2147483646 w 84"/>
                <a:gd name="T5" fmla="*/ 2147483646 h 137"/>
                <a:gd name="T6" fmla="*/ 2147483646 w 84"/>
                <a:gd name="T7" fmla="*/ 2147483646 h 137"/>
                <a:gd name="T8" fmla="*/ 217051837 w 84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37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5" y="78"/>
                    <a:pt x="36" y="118"/>
                    <a:pt x="77" y="137"/>
                  </a:cubicBezTo>
                  <a:cubicBezTo>
                    <a:pt x="82" y="124"/>
                    <a:pt x="84" y="109"/>
                    <a:pt x="83" y="94"/>
                  </a:cubicBezTo>
                  <a:cubicBezTo>
                    <a:pt x="79" y="47"/>
                    <a:pt x="45" y="11"/>
                    <a:pt x="2" y="0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Freeform 16"/>
            <p:cNvSpPr/>
            <p:nvPr/>
          </p:nvSpPr>
          <p:spPr bwMode="auto">
            <a:xfrm>
              <a:off x="1706115" y="2431988"/>
              <a:ext cx="551712" cy="468560"/>
            </a:xfrm>
            <a:custGeom>
              <a:avLst/>
              <a:gdLst>
                <a:gd name="T0" fmla="*/ 216718719 w 53"/>
                <a:gd name="T1" fmla="*/ 0 h 45"/>
                <a:gd name="T2" fmla="*/ 108364565 w 53"/>
                <a:gd name="T3" fmla="*/ 2147483646 h 45"/>
                <a:gd name="T4" fmla="*/ 325083284 w 53"/>
                <a:gd name="T5" fmla="*/ 2147483646 h 45"/>
                <a:gd name="T6" fmla="*/ 1083614416 w 53"/>
                <a:gd name="T7" fmla="*/ 2147483646 h 45"/>
                <a:gd name="T8" fmla="*/ 2147483646 w 53"/>
                <a:gd name="T9" fmla="*/ 2147483646 h 45"/>
                <a:gd name="T10" fmla="*/ 2147483646 w 53"/>
                <a:gd name="T11" fmla="*/ 2147483646 h 45"/>
                <a:gd name="T12" fmla="*/ 2147483646 w 53"/>
                <a:gd name="T13" fmla="*/ 2147483646 h 45"/>
                <a:gd name="T14" fmla="*/ 216718719 w 53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" h="45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2" y="34"/>
                    <a:pt x="2" y="40"/>
                    <a:pt x="3" y="45"/>
                  </a:cubicBezTo>
                  <a:cubicBezTo>
                    <a:pt x="6" y="45"/>
                    <a:pt x="8" y="44"/>
                    <a:pt x="10" y="44"/>
                  </a:cubicBezTo>
                  <a:cubicBezTo>
                    <a:pt x="26" y="43"/>
                    <a:pt x="41" y="38"/>
                    <a:pt x="53" y="29"/>
                  </a:cubicBezTo>
                  <a:cubicBezTo>
                    <a:pt x="52" y="29"/>
                    <a:pt x="52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38" y="14"/>
                    <a:pt x="21" y="5"/>
                    <a:pt x="2" y="0"/>
                  </a:cubicBezTo>
                  <a:close/>
                </a:path>
              </a:pathLst>
            </a:custGeom>
            <a:solidFill>
              <a:srgbClr val="00206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TextBox 17"/>
            <p:cNvSpPr txBox="1">
              <a:spLocks noChangeArrowheads="1"/>
            </p:cNvSpPr>
            <p:nvPr/>
          </p:nvSpPr>
          <p:spPr bwMode="auto">
            <a:xfrm>
              <a:off x="300562" y="3106105"/>
              <a:ext cx="206243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5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823" name="TextBox 18"/>
            <p:cNvSpPr txBox="1">
              <a:spLocks noChangeArrowheads="1"/>
            </p:cNvSpPr>
            <p:nvPr/>
          </p:nvSpPr>
          <p:spPr bwMode="auto">
            <a:xfrm>
              <a:off x="3663368" y="1111055"/>
              <a:ext cx="11154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824" name="TextBox 19"/>
            <p:cNvSpPr txBox="1">
              <a:spLocks noChangeArrowheads="1"/>
            </p:cNvSpPr>
            <p:nvPr/>
          </p:nvSpPr>
          <p:spPr bwMode="auto">
            <a:xfrm>
              <a:off x="3540720" y="3630685"/>
              <a:ext cx="1414953" cy="615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825" name="TextBox 20"/>
            <p:cNvSpPr txBox="1">
              <a:spLocks noChangeArrowheads="1"/>
            </p:cNvSpPr>
            <p:nvPr/>
          </p:nvSpPr>
          <p:spPr bwMode="auto">
            <a:xfrm>
              <a:off x="847323" y="1386531"/>
              <a:ext cx="12708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826" name="TextBox 21"/>
            <p:cNvSpPr txBox="1">
              <a:spLocks noChangeArrowheads="1"/>
            </p:cNvSpPr>
            <p:nvPr/>
          </p:nvSpPr>
          <p:spPr bwMode="auto">
            <a:xfrm>
              <a:off x="1926825" y="1919751"/>
              <a:ext cx="2321371" cy="126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7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7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5032375" y="1798638"/>
            <a:ext cx="2143125" cy="1566862"/>
            <a:chOff x="5032315" y="1799127"/>
            <a:chExt cx="2142949" cy="1566816"/>
          </a:xfrm>
        </p:grpSpPr>
        <p:sp>
          <p:nvSpPr>
            <p:cNvPr id="33805" name="TextBox 22"/>
            <p:cNvSpPr txBox="1">
              <a:spLocks noChangeArrowheads="1"/>
            </p:cNvSpPr>
            <p:nvPr/>
          </p:nvSpPr>
          <p:spPr bwMode="auto">
            <a:xfrm>
              <a:off x="5181972" y="1799127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6" name="TextBox 23"/>
            <p:cNvSpPr txBox="1">
              <a:spLocks noChangeArrowheads="1"/>
            </p:cNvSpPr>
            <p:nvPr/>
          </p:nvSpPr>
          <p:spPr bwMode="auto">
            <a:xfrm>
              <a:off x="5181972" y="2413258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7" name="TextBox 24"/>
            <p:cNvSpPr txBox="1">
              <a:spLocks noChangeArrowheads="1"/>
            </p:cNvSpPr>
            <p:nvPr/>
          </p:nvSpPr>
          <p:spPr bwMode="auto">
            <a:xfrm>
              <a:off x="5181972" y="3027389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032315" y="1892786"/>
              <a:ext cx="149213" cy="15080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032315" y="2507131"/>
              <a:ext cx="149213" cy="1508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032315" y="3135763"/>
              <a:ext cx="149213" cy="1508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6961188" y="1820863"/>
            <a:ext cx="2143125" cy="1566862"/>
            <a:chOff x="6960991" y="1820337"/>
            <a:chExt cx="2142949" cy="1566815"/>
          </a:xfrm>
        </p:grpSpPr>
        <p:sp>
          <p:nvSpPr>
            <p:cNvPr id="33799" name="TextBox 25"/>
            <p:cNvSpPr txBox="1">
              <a:spLocks noChangeArrowheads="1"/>
            </p:cNvSpPr>
            <p:nvPr/>
          </p:nvSpPr>
          <p:spPr bwMode="auto">
            <a:xfrm>
              <a:off x="7110648" y="3048598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0" name="TextBox 26"/>
            <p:cNvSpPr txBox="1">
              <a:spLocks noChangeArrowheads="1"/>
            </p:cNvSpPr>
            <p:nvPr/>
          </p:nvSpPr>
          <p:spPr bwMode="auto">
            <a:xfrm>
              <a:off x="7110648" y="2434468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1" name="TextBox 27"/>
            <p:cNvSpPr txBox="1">
              <a:spLocks noChangeArrowheads="1"/>
            </p:cNvSpPr>
            <p:nvPr/>
          </p:nvSpPr>
          <p:spPr bwMode="auto">
            <a:xfrm>
              <a:off x="7110648" y="1820337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60991" y="1913996"/>
              <a:ext cx="149213" cy="1508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960991" y="2528341"/>
              <a:ext cx="149213" cy="1508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60991" y="3142684"/>
              <a:ext cx="149213" cy="1508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2028825" y="267811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3568700" y="267811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5056188" y="2678113"/>
            <a:ext cx="1997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2081213" y="1023938"/>
            <a:ext cx="5073650" cy="1947862"/>
            <a:chOff x="2081666" y="1024433"/>
            <a:chExt cx="5073482" cy="1947216"/>
          </a:xfrm>
        </p:grpSpPr>
        <p:grpSp>
          <p:nvGrpSpPr>
            <p:cNvPr id="34825" name="组合 3"/>
            <p:cNvGrpSpPr/>
            <p:nvPr/>
          </p:nvGrpSpPr>
          <p:grpSpPr bwMode="auto">
            <a:xfrm>
              <a:off x="2081666" y="1024433"/>
              <a:ext cx="5001306" cy="1947216"/>
              <a:chOff x="2081666" y="1285147"/>
              <a:chExt cx="5001306" cy="1947216"/>
            </a:xfrm>
          </p:grpSpPr>
          <p:sp>
            <p:nvSpPr>
              <p:cNvPr id="5" name="Freeform 6"/>
              <p:cNvSpPr/>
              <p:nvPr/>
            </p:nvSpPr>
            <p:spPr bwMode="auto">
              <a:xfrm>
                <a:off x="5139090" y="1285147"/>
                <a:ext cx="1944622" cy="1947216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3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Freeform 7"/>
              <p:cNvSpPr/>
              <p:nvPr/>
            </p:nvSpPr>
            <p:spPr bwMode="auto">
              <a:xfrm>
                <a:off x="3654826" y="1285147"/>
                <a:ext cx="1944623" cy="1947216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34" name="Freeform 8"/>
              <p:cNvSpPr/>
              <p:nvPr/>
            </p:nvSpPr>
            <p:spPr bwMode="auto">
              <a:xfrm>
                <a:off x="2081666" y="1285147"/>
                <a:ext cx="1944887" cy="1947216"/>
              </a:xfrm>
              <a:custGeom>
                <a:avLst/>
                <a:gdLst>
                  <a:gd name="T0" fmla="*/ 0 w 224"/>
                  <a:gd name="T1" fmla="*/ 2147483646 h 224"/>
                  <a:gd name="T2" fmla="*/ 0 w 224"/>
                  <a:gd name="T3" fmla="*/ 2147483646 h 224"/>
                  <a:gd name="T4" fmla="*/ 2147483646 w 224"/>
                  <a:gd name="T5" fmla="*/ 0 h 224"/>
                  <a:gd name="T6" fmla="*/ 2147483646 w 224"/>
                  <a:gd name="T7" fmla="*/ 0 h 224"/>
                  <a:gd name="T8" fmla="*/ 2147483646 w 224"/>
                  <a:gd name="T9" fmla="*/ 2147483646 h 224"/>
                  <a:gd name="T10" fmla="*/ 2147483646 w 224"/>
                  <a:gd name="T11" fmla="*/ 2147483646 h 224"/>
                  <a:gd name="T12" fmla="*/ 2147483646 w 224"/>
                  <a:gd name="T13" fmla="*/ 2147483646 h 224"/>
                  <a:gd name="T14" fmla="*/ 0 w 224"/>
                  <a:gd name="T15" fmla="*/ 2147483646 h 2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1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1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9"/>
              <p:cNvSpPr/>
              <p:nvPr/>
            </p:nvSpPr>
            <p:spPr bwMode="auto">
              <a:xfrm>
                <a:off x="5364507" y="1372430"/>
                <a:ext cx="355588" cy="1582213"/>
              </a:xfrm>
              <a:custGeom>
                <a:avLst/>
                <a:gdLst>
                  <a:gd name="T0" fmla="*/ 41 w 41"/>
                  <a:gd name="T1" fmla="*/ 0 h 182"/>
                  <a:gd name="T2" fmla="*/ 41 w 41"/>
                  <a:gd name="T3" fmla="*/ 103 h 182"/>
                  <a:gd name="T4" fmla="*/ 8 w 41"/>
                  <a:gd name="T5" fmla="*/ 182 h 182"/>
                  <a:gd name="T6" fmla="*/ 0 w 41"/>
                  <a:gd name="T7" fmla="*/ 174 h 182"/>
                  <a:gd name="T8" fmla="*/ 27 w 41"/>
                  <a:gd name="T9" fmla="*/ 102 h 182"/>
                  <a:gd name="T10" fmla="*/ 27 w 41"/>
                  <a:gd name="T11" fmla="*/ 7 h 182"/>
                  <a:gd name="T12" fmla="*/ 41 w 41"/>
                  <a:gd name="T1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82">
                    <a:moveTo>
                      <a:pt x="41" y="0"/>
                    </a:move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34"/>
                      <a:pt x="28" y="162"/>
                      <a:pt x="8" y="182"/>
                    </a:cubicBezTo>
                    <a:cubicBezTo>
                      <a:pt x="5" y="180"/>
                      <a:pt x="3" y="177"/>
                      <a:pt x="0" y="174"/>
                    </a:cubicBezTo>
                    <a:cubicBezTo>
                      <a:pt x="17" y="155"/>
                      <a:pt x="27" y="130"/>
                      <a:pt x="27" y="10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1" y="4"/>
                      <a:pt x="36" y="2"/>
                      <a:pt x="4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0"/>
              <p:cNvSpPr/>
              <p:nvPr/>
            </p:nvSpPr>
            <p:spPr bwMode="auto">
              <a:xfrm>
                <a:off x="3845319" y="1435909"/>
                <a:ext cx="258754" cy="1479059"/>
              </a:xfrm>
              <a:custGeom>
                <a:avLst/>
                <a:gdLst>
                  <a:gd name="T0" fmla="*/ 30 w 30"/>
                  <a:gd name="T1" fmla="*/ 0 h 170"/>
                  <a:gd name="T2" fmla="*/ 30 w 30"/>
                  <a:gd name="T3" fmla="*/ 95 h 170"/>
                  <a:gd name="T4" fmla="*/ 7 w 30"/>
                  <a:gd name="T5" fmla="*/ 170 h 170"/>
                  <a:gd name="T6" fmla="*/ 0 w 30"/>
                  <a:gd name="T7" fmla="*/ 161 h 170"/>
                  <a:gd name="T8" fmla="*/ 0 w 30"/>
                  <a:gd name="T9" fmla="*/ 161 h 170"/>
                  <a:gd name="T10" fmla="*/ 21 w 30"/>
                  <a:gd name="T11" fmla="*/ 95 h 170"/>
                  <a:gd name="T12" fmla="*/ 21 w 30"/>
                  <a:gd name="T13" fmla="*/ 7 h 170"/>
                  <a:gd name="T14" fmla="*/ 30 w 30"/>
                  <a:gd name="T1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70">
                    <a:moveTo>
                      <a:pt x="30" y="0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124"/>
                      <a:pt x="21" y="150"/>
                      <a:pt x="7" y="170"/>
                    </a:cubicBezTo>
                    <a:cubicBezTo>
                      <a:pt x="5" y="167"/>
                      <a:pt x="2" y="164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13" y="142"/>
                      <a:pt x="21" y="120"/>
                      <a:pt x="21" y="95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4" y="5"/>
                      <a:pt x="27" y="2"/>
                      <a:pt x="3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4826" name="TextBox 13"/>
            <p:cNvSpPr txBox="1">
              <a:spLocks noChangeArrowheads="1"/>
            </p:cNvSpPr>
            <p:nvPr/>
          </p:nvSpPr>
          <p:spPr bwMode="auto">
            <a:xfrm>
              <a:off x="2321513" y="1642316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827" name="TextBox 14"/>
            <p:cNvSpPr txBox="1">
              <a:spLocks noChangeArrowheads="1"/>
            </p:cNvSpPr>
            <p:nvPr/>
          </p:nvSpPr>
          <p:spPr bwMode="auto">
            <a:xfrm>
              <a:off x="4016963" y="1642316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34%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828" name="TextBox 15"/>
            <p:cNvSpPr txBox="1">
              <a:spLocks noChangeArrowheads="1"/>
            </p:cNvSpPr>
            <p:nvPr/>
          </p:nvSpPr>
          <p:spPr bwMode="auto">
            <a:xfrm>
              <a:off x="5631676" y="1642316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829" name="TextBox 16"/>
            <p:cNvSpPr txBox="1">
              <a:spLocks noChangeArrowheads="1"/>
            </p:cNvSpPr>
            <p:nvPr/>
          </p:nvSpPr>
          <p:spPr bwMode="auto">
            <a:xfrm>
              <a:off x="2584406" y="1321721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0" name="TextBox 17"/>
            <p:cNvSpPr txBox="1">
              <a:spLocks noChangeArrowheads="1"/>
            </p:cNvSpPr>
            <p:nvPr/>
          </p:nvSpPr>
          <p:spPr bwMode="auto">
            <a:xfrm>
              <a:off x="4309274" y="1321721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1" name="TextBox 18"/>
            <p:cNvSpPr txBox="1">
              <a:spLocks noChangeArrowheads="1"/>
            </p:cNvSpPr>
            <p:nvPr/>
          </p:nvSpPr>
          <p:spPr bwMode="auto">
            <a:xfrm>
              <a:off x="5863672" y="1321721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344488" y="3003550"/>
            <a:ext cx="84042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 bwMode="auto">
          <a:xfrm>
            <a:off x="2463800" y="979488"/>
            <a:ext cx="5492750" cy="3484562"/>
            <a:chOff x="1887556" y="979635"/>
            <a:chExt cx="5492756" cy="3483663"/>
          </a:xfrm>
        </p:grpSpPr>
        <p:sp>
          <p:nvSpPr>
            <p:cNvPr id="35852" name="TextBox 3"/>
            <p:cNvSpPr txBox="1">
              <a:spLocks noChangeArrowheads="1"/>
            </p:cNvSpPr>
            <p:nvPr/>
          </p:nvSpPr>
          <p:spPr bwMode="auto">
            <a:xfrm>
              <a:off x="2208692" y="979635"/>
              <a:ext cx="11063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3" name="TextBox 4"/>
            <p:cNvSpPr txBox="1">
              <a:spLocks noChangeArrowheads="1"/>
            </p:cNvSpPr>
            <p:nvPr/>
          </p:nvSpPr>
          <p:spPr bwMode="auto">
            <a:xfrm>
              <a:off x="6356176" y="3899275"/>
              <a:ext cx="1024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54" name="组合 7"/>
            <p:cNvGrpSpPr/>
            <p:nvPr/>
          </p:nvGrpSpPr>
          <p:grpSpPr bwMode="auto">
            <a:xfrm>
              <a:off x="2366147" y="1251531"/>
              <a:ext cx="4815358" cy="2977936"/>
              <a:chOff x="1876425" y="1700213"/>
              <a:chExt cx="5703888" cy="3527424"/>
            </a:xfrm>
          </p:grpSpPr>
          <p:sp>
            <p:nvSpPr>
              <p:cNvPr id="35875" name="Rectangle 71"/>
              <p:cNvSpPr>
                <a:spLocks noChangeArrowheads="1"/>
              </p:cNvSpPr>
              <p:nvPr/>
            </p:nvSpPr>
            <p:spPr bwMode="auto">
              <a:xfrm>
                <a:off x="1958975" y="1700213"/>
                <a:ext cx="25400" cy="346868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6" name="Rectangle 72"/>
              <p:cNvSpPr>
                <a:spLocks noChangeArrowheads="1"/>
              </p:cNvSpPr>
              <p:nvPr/>
            </p:nvSpPr>
            <p:spPr bwMode="auto">
              <a:xfrm>
                <a:off x="1971675" y="5156200"/>
                <a:ext cx="5608638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7" name="Freeform 73"/>
              <p:cNvSpPr/>
              <p:nvPr/>
            </p:nvSpPr>
            <p:spPr bwMode="auto">
              <a:xfrm>
                <a:off x="1971675" y="2681288"/>
                <a:ext cx="5464175" cy="2463800"/>
              </a:xfrm>
              <a:custGeom>
                <a:avLst/>
                <a:gdLst>
                  <a:gd name="T0" fmla="*/ 75604688 w 3442"/>
                  <a:gd name="T1" fmla="*/ 2147483646 h 1552"/>
                  <a:gd name="T2" fmla="*/ 0 w 3442"/>
                  <a:gd name="T3" fmla="*/ 2147483646 h 1552"/>
                  <a:gd name="T4" fmla="*/ 1670864388 w 3442"/>
                  <a:gd name="T5" fmla="*/ 1726307825 h 1552"/>
                  <a:gd name="T6" fmla="*/ 2147483646 w 3442"/>
                  <a:gd name="T7" fmla="*/ 1726307825 h 1552"/>
                  <a:gd name="T8" fmla="*/ 2147483646 w 3442"/>
                  <a:gd name="T9" fmla="*/ 0 h 1552"/>
                  <a:gd name="T10" fmla="*/ 2147483646 w 3442"/>
                  <a:gd name="T11" fmla="*/ 0 h 1552"/>
                  <a:gd name="T12" fmla="*/ 2147483646 w 3442"/>
                  <a:gd name="T13" fmla="*/ 93246575 h 1552"/>
                  <a:gd name="T14" fmla="*/ 2147483646 w 3442"/>
                  <a:gd name="T15" fmla="*/ 93246575 h 1552"/>
                  <a:gd name="T16" fmla="*/ 2147483646 w 3442"/>
                  <a:gd name="T17" fmla="*/ 1822073763 h 1552"/>
                  <a:gd name="T18" fmla="*/ 1726307825 w 3442"/>
                  <a:gd name="T19" fmla="*/ 1822073763 h 1552"/>
                  <a:gd name="T20" fmla="*/ 75604688 w 3442"/>
                  <a:gd name="T21" fmla="*/ 2147483646 h 15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42" h="1552">
                    <a:moveTo>
                      <a:pt x="30" y="1552"/>
                    </a:moveTo>
                    <a:lnTo>
                      <a:pt x="0" y="1529"/>
                    </a:lnTo>
                    <a:lnTo>
                      <a:pt x="663" y="685"/>
                    </a:lnTo>
                    <a:lnTo>
                      <a:pt x="1627" y="685"/>
                    </a:lnTo>
                    <a:lnTo>
                      <a:pt x="2312" y="0"/>
                    </a:lnTo>
                    <a:lnTo>
                      <a:pt x="3442" y="0"/>
                    </a:lnTo>
                    <a:lnTo>
                      <a:pt x="3442" y="37"/>
                    </a:lnTo>
                    <a:lnTo>
                      <a:pt x="2327" y="37"/>
                    </a:lnTo>
                    <a:lnTo>
                      <a:pt x="1642" y="723"/>
                    </a:lnTo>
                    <a:lnTo>
                      <a:pt x="685" y="723"/>
                    </a:lnTo>
                    <a:lnTo>
                      <a:pt x="30" y="155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8" name="Freeform 74"/>
              <p:cNvSpPr/>
              <p:nvPr/>
            </p:nvSpPr>
            <p:spPr bwMode="auto">
              <a:xfrm>
                <a:off x="1995488" y="3422650"/>
                <a:ext cx="5453063" cy="1746250"/>
              </a:xfrm>
              <a:custGeom>
                <a:avLst/>
                <a:gdLst>
                  <a:gd name="T0" fmla="*/ 20161252 w 3435"/>
                  <a:gd name="T1" fmla="*/ 2147483646 h 1100"/>
                  <a:gd name="T2" fmla="*/ 0 w 3435"/>
                  <a:gd name="T3" fmla="*/ 2147483646 h 1100"/>
                  <a:gd name="T4" fmla="*/ 2147483646 w 3435"/>
                  <a:gd name="T5" fmla="*/ 2031245938 h 1100"/>
                  <a:gd name="T6" fmla="*/ 2147483646 w 3435"/>
                  <a:gd name="T7" fmla="*/ 0 h 1100"/>
                  <a:gd name="T8" fmla="*/ 2147483646 w 3435"/>
                  <a:gd name="T9" fmla="*/ 738406575 h 1100"/>
                  <a:gd name="T10" fmla="*/ 2147483646 w 3435"/>
                  <a:gd name="T11" fmla="*/ 816530625 h 1100"/>
                  <a:gd name="T12" fmla="*/ 2147483646 w 3435"/>
                  <a:gd name="T13" fmla="*/ 113407825 h 1100"/>
                  <a:gd name="T14" fmla="*/ 2147483646 w 3435"/>
                  <a:gd name="T15" fmla="*/ 2106850625 h 1100"/>
                  <a:gd name="T16" fmla="*/ 20161252 w 3435"/>
                  <a:gd name="T17" fmla="*/ 2147483646 h 1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435" h="1100">
                    <a:moveTo>
                      <a:pt x="8" y="1100"/>
                    </a:moveTo>
                    <a:lnTo>
                      <a:pt x="0" y="1062"/>
                    </a:lnTo>
                    <a:lnTo>
                      <a:pt x="1228" y="806"/>
                    </a:lnTo>
                    <a:lnTo>
                      <a:pt x="2297" y="0"/>
                    </a:lnTo>
                    <a:lnTo>
                      <a:pt x="3435" y="293"/>
                    </a:lnTo>
                    <a:lnTo>
                      <a:pt x="3427" y="324"/>
                    </a:lnTo>
                    <a:lnTo>
                      <a:pt x="2305" y="45"/>
                    </a:lnTo>
                    <a:lnTo>
                      <a:pt x="1243" y="836"/>
                    </a:lnTo>
                    <a:lnTo>
                      <a:pt x="8" y="110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9" name="Freeform 75"/>
              <p:cNvSpPr/>
              <p:nvPr/>
            </p:nvSpPr>
            <p:spPr bwMode="auto">
              <a:xfrm>
                <a:off x="1958975" y="1843088"/>
                <a:ext cx="5489575" cy="3313112"/>
              </a:xfrm>
              <a:custGeom>
                <a:avLst/>
                <a:gdLst>
                  <a:gd name="T0" fmla="*/ 95765938 w 3458"/>
                  <a:gd name="T1" fmla="*/ 2147483646 h 2087"/>
                  <a:gd name="T2" fmla="*/ 0 w 3458"/>
                  <a:gd name="T3" fmla="*/ 2147483646 h 2087"/>
                  <a:gd name="T4" fmla="*/ 2147483646 w 3458"/>
                  <a:gd name="T5" fmla="*/ 1633061004 h 2087"/>
                  <a:gd name="T6" fmla="*/ 2147483646 w 3458"/>
                  <a:gd name="T7" fmla="*/ 1633061004 h 2087"/>
                  <a:gd name="T8" fmla="*/ 2147483646 w 3458"/>
                  <a:gd name="T9" fmla="*/ 627518018 h 2087"/>
                  <a:gd name="T10" fmla="*/ 2147483646 w 3458"/>
                  <a:gd name="T11" fmla="*/ 0 h 2087"/>
                  <a:gd name="T12" fmla="*/ 2147483646 w 3458"/>
                  <a:gd name="T13" fmla="*/ 75604676 h 2087"/>
                  <a:gd name="T14" fmla="*/ 2147483646 w 3458"/>
                  <a:gd name="T15" fmla="*/ 720764579 h 2087"/>
                  <a:gd name="T16" fmla="*/ 2147483646 w 3458"/>
                  <a:gd name="T17" fmla="*/ 1708665680 h 2087"/>
                  <a:gd name="T18" fmla="*/ 95765938 w 3458"/>
                  <a:gd name="T19" fmla="*/ 2147483646 h 20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58" h="2087">
                    <a:moveTo>
                      <a:pt x="38" y="2087"/>
                    </a:moveTo>
                    <a:lnTo>
                      <a:pt x="0" y="2064"/>
                    </a:lnTo>
                    <a:lnTo>
                      <a:pt x="859" y="648"/>
                    </a:lnTo>
                    <a:lnTo>
                      <a:pt x="1996" y="249"/>
                    </a:lnTo>
                    <a:lnTo>
                      <a:pt x="3450" y="0"/>
                    </a:lnTo>
                    <a:lnTo>
                      <a:pt x="3458" y="30"/>
                    </a:lnTo>
                    <a:lnTo>
                      <a:pt x="2004" y="286"/>
                    </a:lnTo>
                    <a:lnTo>
                      <a:pt x="882" y="678"/>
                    </a:lnTo>
                    <a:lnTo>
                      <a:pt x="38" y="2087"/>
                    </a:lnTo>
                    <a:close/>
                  </a:path>
                </a:pathLst>
              </a:cu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0" name="Oval 76"/>
              <p:cNvSpPr>
                <a:spLocks noChangeArrowheads="1"/>
              </p:cNvSpPr>
              <p:nvPr/>
            </p:nvSpPr>
            <p:spPr bwMode="auto">
              <a:xfrm>
                <a:off x="3275013" y="2836863"/>
                <a:ext cx="142875" cy="142875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1" name="Oval 77"/>
              <p:cNvSpPr>
                <a:spLocks noChangeArrowheads="1"/>
              </p:cNvSpPr>
              <p:nvPr/>
            </p:nvSpPr>
            <p:spPr bwMode="auto">
              <a:xfrm>
                <a:off x="3287713" y="2847975"/>
                <a:ext cx="106363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2" name="Oval 78"/>
              <p:cNvSpPr>
                <a:spLocks noChangeArrowheads="1"/>
              </p:cNvSpPr>
              <p:nvPr/>
            </p:nvSpPr>
            <p:spPr bwMode="auto">
              <a:xfrm>
                <a:off x="2976563" y="3744913"/>
                <a:ext cx="142875" cy="13176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3" name="Oval 79"/>
              <p:cNvSpPr>
                <a:spLocks noChangeArrowheads="1"/>
              </p:cNvSpPr>
              <p:nvPr/>
            </p:nvSpPr>
            <p:spPr bwMode="auto">
              <a:xfrm>
                <a:off x="3000375" y="3757613"/>
                <a:ext cx="95250" cy="10636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4" name="Oval 80"/>
              <p:cNvSpPr>
                <a:spLocks noChangeArrowheads="1"/>
              </p:cNvSpPr>
              <p:nvPr/>
            </p:nvSpPr>
            <p:spPr bwMode="auto">
              <a:xfrm>
                <a:off x="3897313" y="4641850"/>
                <a:ext cx="131763" cy="1444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5" name="Oval 81"/>
              <p:cNvSpPr>
                <a:spLocks noChangeArrowheads="1"/>
              </p:cNvSpPr>
              <p:nvPr/>
            </p:nvSpPr>
            <p:spPr bwMode="auto">
              <a:xfrm>
                <a:off x="3908425" y="4665663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6" name="Oval 82"/>
              <p:cNvSpPr>
                <a:spLocks noChangeArrowheads="1"/>
              </p:cNvSpPr>
              <p:nvPr/>
            </p:nvSpPr>
            <p:spPr bwMode="auto">
              <a:xfrm>
                <a:off x="7364413" y="3840163"/>
                <a:ext cx="142875" cy="1444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7" name="Oval 83"/>
              <p:cNvSpPr>
                <a:spLocks noChangeArrowheads="1"/>
              </p:cNvSpPr>
              <p:nvPr/>
            </p:nvSpPr>
            <p:spPr bwMode="auto">
              <a:xfrm>
                <a:off x="7388225" y="3863975"/>
                <a:ext cx="107950" cy="96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8" name="Oval 84"/>
              <p:cNvSpPr>
                <a:spLocks noChangeArrowheads="1"/>
              </p:cNvSpPr>
              <p:nvPr/>
            </p:nvSpPr>
            <p:spPr bwMode="auto">
              <a:xfrm>
                <a:off x="7364413" y="2644775"/>
                <a:ext cx="142875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9" name="Oval 85"/>
              <p:cNvSpPr>
                <a:spLocks noChangeArrowheads="1"/>
              </p:cNvSpPr>
              <p:nvPr/>
            </p:nvSpPr>
            <p:spPr bwMode="auto">
              <a:xfrm>
                <a:off x="7388225" y="26685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0" name="Oval 86"/>
              <p:cNvSpPr>
                <a:spLocks noChangeArrowheads="1"/>
              </p:cNvSpPr>
              <p:nvPr/>
            </p:nvSpPr>
            <p:spPr bwMode="auto">
              <a:xfrm>
                <a:off x="7364413" y="1808163"/>
                <a:ext cx="142875" cy="130175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1" name="Oval 87"/>
              <p:cNvSpPr>
                <a:spLocks noChangeArrowheads="1"/>
              </p:cNvSpPr>
              <p:nvPr/>
            </p:nvSpPr>
            <p:spPr bwMode="auto">
              <a:xfrm>
                <a:off x="7388225" y="1819275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2" name="Oval 88"/>
              <p:cNvSpPr>
                <a:spLocks noChangeArrowheads="1"/>
              </p:cNvSpPr>
              <p:nvPr/>
            </p:nvSpPr>
            <p:spPr bwMode="auto">
              <a:xfrm>
                <a:off x="4494213" y="3721100"/>
                <a:ext cx="144463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3" name="Oval 89"/>
              <p:cNvSpPr>
                <a:spLocks noChangeArrowheads="1"/>
              </p:cNvSpPr>
              <p:nvPr/>
            </p:nvSpPr>
            <p:spPr bwMode="auto">
              <a:xfrm>
                <a:off x="4518025" y="3744913"/>
                <a:ext cx="96838" cy="952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4" name="Oval 90"/>
              <p:cNvSpPr>
                <a:spLocks noChangeArrowheads="1"/>
              </p:cNvSpPr>
              <p:nvPr/>
            </p:nvSpPr>
            <p:spPr bwMode="auto">
              <a:xfrm>
                <a:off x="5583238" y="3398838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5" name="Oval 91"/>
              <p:cNvSpPr>
                <a:spLocks noChangeArrowheads="1"/>
              </p:cNvSpPr>
              <p:nvPr/>
            </p:nvSpPr>
            <p:spPr bwMode="auto">
              <a:xfrm>
                <a:off x="5594350" y="3422650"/>
                <a:ext cx="107950" cy="952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6" name="Oval 92"/>
              <p:cNvSpPr>
                <a:spLocks noChangeArrowheads="1"/>
              </p:cNvSpPr>
              <p:nvPr/>
            </p:nvSpPr>
            <p:spPr bwMode="auto">
              <a:xfrm>
                <a:off x="5594350" y="2644775"/>
                <a:ext cx="131763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7" name="Oval 93"/>
              <p:cNvSpPr>
                <a:spLocks noChangeArrowheads="1"/>
              </p:cNvSpPr>
              <p:nvPr/>
            </p:nvSpPr>
            <p:spPr bwMode="auto">
              <a:xfrm>
                <a:off x="5607050" y="26685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8" name="Oval 94"/>
              <p:cNvSpPr>
                <a:spLocks noChangeArrowheads="1"/>
              </p:cNvSpPr>
              <p:nvPr/>
            </p:nvSpPr>
            <p:spPr bwMode="auto">
              <a:xfrm>
                <a:off x="5068888" y="2201863"/>
                <a:ext cx="142875" cy="144462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9" name="Oval 95"/>
              <p:cNvSpPr>
                <a:spLocks noChangeArrowheads="1"/>
              </p:cNvSpPr>
              <p:nvPr/>
            </p:nvSpPr>
            <p:spPr bwMode="auto">
              <a:xfrm>
                <a:off x="5092700" y="2225675"/>
                <a:ext cx="952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0" name="Oval 96"/>
              <p:cNvSpPr>
                <a:spLocks noChangeArrowheads="1"/>
              </p:cNvSpPr>
              <p:nvPr/>
            </p:nvSpPr>
            <p:spPr bwMode="auto">
              <a:xfrm>
                <a:off x="1971675" y="5119688"/>
                <a:ext cx="47625" cy="49212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1" name="Rectangle 97"/>
              <p:cNvSpPr>
                <a:spLocks noChangeArrowheads="1"/>
              </p:cNvSpPr>
              <p:nvPr/>
            </p:nvSpPr>
            <p:spPr bwMode="auto">
              <a:xfrm>
                <a:off x="1876425" y="5156200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2" name="Rectangle 98"/>
              <p:cNvSpPr>
                <a:spLocks noChangeArrowheads="1"/>
              </p:cNvSpPr>
              <p:nvPr/>
            </p:nvSpPr>
            <p:spPr bwMode="auto">
              <a:xfrm>
                <a:off x="1876425" y="4606925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3" name="Rectangle 99"/>
              <p:cNvSpPr>
                <a:spLocks noChangeArrowheads="1"/>
              </p:cNvSpPr>
              <p:nvPr/>
            </p:nvSpPr>
            <p:spPr bwMode="auto">
              <a:xfrm>
                <a:off x="1876425" y="4043363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4" name="Rectangle 100"/>
              <p:cNvSpPr>
                <a:spLocks noChangeArrowheads="1"/>
              </p:cNvSpPr>
              <p:nvPr/>
            </p:nvSpPr>
            <p:spPr bwMode="auto">
              <a:xfrm>
                <a:off x="1876425" y="3494088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5" name="Rectangle 101"/>
              <p:cNvSpPr>
                <a:spLocks noChangeArrowheads="1"/>
              </p:cNvSpPr>
              <p:nvPr/>
            </p:nvSpPr>
            <p:spPr bwMode="auto">
              <a:xfrm>
                <a:off x="1876425" y="2943225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6" name="Rectangle 102"/>
              <p:cNvSpPr>
                <a:spLocks noChangeArrowheads="1"/>
              </p:cNvSpPr>
              <p:nvPr/>
            </p:nvSpPr>
            <p:spPr bwMode="auto">
              <a:xfrm>
                <a:off x="1876425" y="2381250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7" name="Rectangle 103"/>
              <p:cNvSpPr>
                <a:spLocks noChangeArrowheads="1"/>
              </p:cNvSpPr>
              <p:nvPr/>
            </p:nvSpPr>
            <p:spPr bwMode="auto">
              <a:xfrm>
                <a:off x="1876425" y="1831975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8" name="Rectangle 104"/>
              <p:cNvSpPr>
                <a:spLocks noChangeArrowheads="1"/>
              </p:cNvSpPr>
              <p:nvPr/>
            </p:nvSpPr>
            <p:spPr bwMode="auto">
              <a:xfrm>
                <a:off x="21637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9" name="Rectangle 105"/>
              <p:cNvSpPr>
                <a:spLocks noChangeArrowheads="1"/>
              </p:cNvSpPr>
              <p:nvPr/>
            </p:nvSpPr>
            <p:spPr bwMode="auto">
              <a:xfrm>
                <a:off x="23669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0" name="Rectangle 106"/>
              <p:cNvSpPr>
                <a:spLocks noChangeArrowheads="1"/>
              </p:cNvSpPr>
              <p:nvPr/>
            </p:nvSpPr>
            <p:spPr bwMode="auto">
              <a:xfrm>
                <a:off x="25701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1" name="Rectangle 107"/>
              <p:cNvSpPr>
                <a:spLocks noChangeArrowheads="1"/>
              </p:cNvSpPr>
              <p:nvPr/>
            </p:nvSpPr>
            <p:spPr bwMode="auto">
              <a:xfrm>
                <a:off x="27606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2" name="Rectangle 108"/>
              <p:cNvSpPr>
                <a:spLocks noChangeArrowheads="1"/>
              </p:cNvSpPr>
              <p:nvPr/>
            </p:nvSpPr>
            <p:spPr bwMode="auto">
              <a:xfrm>
                <a:off x="29638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3" name="Rectangle 109"/>
              <p:cNvSpPr>
                <a:spLocks noChangeArrowheads="1"/>
              </p:cNvSpPr>
              <p:nvPr/>
            </p:nvSpPr>
            <p:spPr bwMode="auto">
              <a:xfrm>
                <a:off x="31670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4" name="Rectangle 110"/>
              <p:cNvSpPr>
                <a:spLocks noChangeArrowheads="1"/>
              </p:cNvSpPr>
              <p:nvPr/>
            </p:nvSpPr>
            <p:spPr bwMode="auto">
              <a:xfrm>
                <a:off x="3370263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5" name="Rectangle 111"/>
              <p:cNvSpPr>
                <a:spLocks noChangeArrowheads="1"/>
              </p:cNvSpPr>
              <p:nvPr/>
            </p:nvSpPr>
            <p:spPr bwMode="auto">
              <a:xfrm>
                <a:off x="35623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6" name="Rectangle 112"/>
              <p:cNvSpPr>
                <a:spLocks noChangeArrowheads="1"/>
              </p:cNvSpPr>
              <p:nvPr/>
            </p:nvSpPr>
            <p:spPr bwMode="auto">
              <a:xfrm>
                <a:off x="37655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7" name="Rectangle 113"/>
              <p:cNvSpPr>
                <a:spLocks noChangeArrowheads="1"/>
              </p:cNvSpPr>
              <p:nvPr/>
            </p:nvSpPr>
            <p:spPr bwMode="auto">
              <a:xfrm>
                <a:off x="39687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8" name="Rectangle 114"/>
              <p:cNvSpPr>
                <a:spLocks noChangeArrowheads="1"/>
              </p:cNvSpPr>
              <p:nvPr/>
            </p:nvSpPr>
            <p:spPr bwMode="auto">
              <a:xfrm>
                <a:off x="41592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9" name="Rectangle 115"/>
              <p:cNvSpPr>
                <a:spLocks noChangeArrowheads="1"/>
              </p:cNvSpPr>
              <p:nvPr/>
            </p:nvSpPr>
            <p:spPr bwMode="auto">
              <a:xfrm>
                <a:off x="43624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0" name="Rectangle 116"/>
              <p:cNvSpPr>
                <a:spLocks noChangeArrowheads="1"/>
              </p:cNvSpPr>
              <p:nvPr/>
            </p:nvSpPr>
            <p:spPr bwMode="auto">
              <a:xfrm>
                <a:off x="45656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1" name="Rectangle 117"/>
              <p:cNvSpPr>
                <a:spLocks noChangeArrowheads="1"/>
              </p:cNvSpPr>
              <p:nvPr/>
            </p:nvSpPr>
            <p:spPr bwMode="auto">
              <a:xfrm>
                <a:off x="47577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2" name="Rectangle 118"/>
              <p:cNvSpPr>
                <a:spLocks noChangeArrowheads="1"/>
              </p:cNvSpPr>
              <p:nvPr/>
            </p:nvSpPr>
            <p:spPr bwMode="auto">
              <a:xfrm>
                <a:off x="49609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3" name="Rectangle 119"/>
              <p:cNvSpPr>
                <a:spLocks noChangeArrowheads="1"/>
              </p:cNvSpPr>
              <p:nvPr/>
            </p:nvSpPr>
            <p:spPr bwMode="auto">
              <a:xfrm>
                <a:off x="51641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4" name="Rectangle 120"/>
              <p:cNvSpPr>
                <a:spLocks noChangeArrowheads="1"/>
              </p:cNvSpPr>
              <p:nvPr/>
            </p:nvSpPr>
            <p:spPr bwMode="auto">
              <a:xfrm>
                <a:off x="5367338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5" name="Rectangle 121"/>
              <p:cNvSpPr>
                <a:spLocks noChangeArrowheads="1"/>
              </p:cNvSpPr>
              <p:nvPr/>
            </p:nvSpPr>
            <p:spPr bwMode="auto">
              <a:xfrm>
                <a:off x="55594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6" name="Rectangle 122"/>
              <p:cNvSpPr>
                <a:spLocks noChangeArrowheads="1"/>
              </p:cNvSpPr>
              <p:nvPr/>
            </p:nvSpPr>
            <p:spPr bwMode="auto">
              <a:xfrm>
                <a:off x="57626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7" name="Rectangle 123"/>
              <p:cNvSpPr>
                <a:spLocks noChangeArrowheads="1"/>
              </p:cNvSpPr>
              <p:nvPr/>
            </p:nvSpPr>
            <p:spPr bwMode="auto">
              <a:xfrm>
                <a:off x="59658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8" name="Rectangle 124"/>
              <p:cNvSpPr>
                <a:spLocks noChangeArrowheads="1"/>
              </p:cNvSpPr>
              <p:nvPr/>
            </p:nvSpPr>
            <p:spPr bwMode="auto">
              <a:xfrm>
                <a:off x="61563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9" name="Rectangle 125"/>
              <p:cNvSpPr>
                <a:spLocks noChangeArrowheads="1"/>
              </p:cNvSpPr>
              <p:nvPr/>
            </p:nvSpPr>
            <p:spPr bwMode="auto">
              <a:xfrm>
                <a:off x="63595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0" name="Rectangle 126"/>
              <p:cNvSpPr>
                <a:spLocks noChangeArrowheads="1"/>
              </p:cNvSpPr>
              <p:nvPr/>
            </p:nvSpPr>
            <p:spPr bwMode="auto">
              <a:xfrm>
                <a:off x="65627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1" name="Rectangle 127"/>
              <p:cNvSpPr>
                <a:spLocks noChangeArrowheads="1"/>
              </p:cNvSpPr>
              <p:nvPr/>
            </p:nvSpPr>
            <p:spPr bwMode="auto">
              <a:xfrm>
                <a:off x="67548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2" name="Rectangle 128"/>
              <p:cNvSpPr>
                <a:spLocks noChangeArrowheads="1"/>
              </p:cNvSpPr>
              <p:nvPr/>
            </p:nvSpPr>
            <p:spPr bwMode="auto">
              <a:xfrm>
                <a:off x="69580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3" name="Rectangle 129"/>
              <p:cNvSpPr>
                <a:spLocks noChangeArrowheads="1"/>
              </p:cNvSpPr>
              <p:nvPr/>
            </p:nvSpPr>
            <p:spPr bwMode="auto">
              <a:xfrm>
                <a:off x="71612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4" name="Rectangle 130"/>
              <p:cNvSpPr>
                <a:spLocks noChangeArrowheads="1"/>
              </p:cNvSpPr>
              <p:nvPr/>
            </p:nvSpPr>
            <p:spPr bwMode="auto">
              <a:xfrm>
                <a:off x="7364413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35" name="Rectangle 131"/>
              <p:cNvSpPr>
                <a:spLocks noChangeArrowheads="1"/>
              </p:cNvSpPr>
              <p:nvPr/>
            </p:nvSpPr>
            <p:spPr bwMode="auto">
              <a:xfrm>
                <a:off x="755650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855" name="TextBox 70"/>
            <p:cNvSpPr txBox="1">
              <a:spLocks noChangeArrowheads="1"/>
            </p:cNvSpPr>
            <p:nvPr/>
          </p:nvSpPr>
          <p:spPr bwMode="auto">
            <a:xfrm>
              <a:off x="2350130" y="4203465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6" name="TextBox 71"/>
            <p:cNvSpPr txBox="1">
              <a:spLocks noChangeArrowheads="1"/>
            </p:cNvSpPr>
            <p:nvPr/>
          </p:nvSpPr>
          <p:spPr bwMode="auto">
            <a:xfrm>
              <a:off x="1887556" y="3106240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7" name="TextBox 72"/>
            <p:cNvSpPr txBox="1">
              <a:spLocks noChangeArrowheads="1"/>
            </p:cNvSpPr>
            <p:nvPr/>
          </p:nvSpPr>
          <p:spPr bwMode="auto">
            <a:xfrm>
              <a:off x="1887556" y="2645427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8" name="TextBox 73"/>
            <p:cNvSpPr txBox="1">
              <a:spLocks noChangeArrowheads="1"/>
            </p:cNvSpPr>
            <p:nvPr/>
          </p:nvSpPr>
          <p:spPr bwMode="auto">
            <a:xfrm>
              <a:off x="1887556" y="2175819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9" name="TextBox 74"/>
            <p:cNvSpPr txBox="1">
              <a:spLocks noChangeArrowheads="1"/>
            </p:cNvSpPr>
            <p:nvPr/>
          </p:nvSpPr>
          <p:spPr bwMode="auto">
            <a:xfrm>
              <a:off x="1887556" y="1700499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0" name="TextBox 75"/>
            <p:cNvSpPr txBox="1">
              <a:spLocks noChangeArrowheads="1"/>
            </p:cNvSpPr>
            <p:nvPr/>
          </p:nvSpPr>
          <p:spPr bwMode="auto">
            <a:xfrm>
              <a:off x="1887556" y="1239468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1" name="TextBox 76"/>
            <p:cNvSpPr txBox="1">
              <a:spLocks noChangeArrowheads="1"/>
            </p:cNvSpPr>
            <p:nvPr/>
          </p:nvSpPr>
          <p:spPr bwMode="auto">
            <a:xfrm>
              <a:off x="2801714" y="4203465"/>
              <a:ext cx="321649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2" name="TextBox 77"/>
            <p:cNvSpPr txBox="1">
              <a:spLocks noChangeArrowheads="1"/>
            </p:cNvSpPr>
            <p:nvPr/>
          </p:nvSpPr>
          <p:spPr bwMode="auto">
            <a:xfrm>
              <a:off x="3042951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3" name="TextBox 78"/>
            <p:cNvSpPr txBox="1">
              <a:spLocks noChangeArrowheads="1"/>
            </p:cNvSpPr>
            <p:nvPr/>
          </p:nvSpPr>
          <p:spPr bwMode="auto">
            <a:xfrm>
              <a:off x="3376662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4" name="TextBox 79"/>
            <p:cNvSpPr txBox="1">
              <a:spLocks noChangeArrowheads="1"/>
            </p:cNvSpPr>
            <p:nvPr/>
          </p:nvSpPr>
          <p:spPr bwMode="auto">
            <a:xfrm>
              <a:off x="3718414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5" name="TextBox 80"/>
            <p:cNvSpPr txBox="1">
              <a:spLocks noChangeArrowheads="1"/>
            </p:cNvSpPr>
            <p:nvPr/>
          </p:nvSpPr>
          <p:spPr bwMode="auto">
            <a:xfrm>
              <a:off x="4047836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6" name="TextBox 81"/>
            <p:cNvSpPr txBox="1">
              <a:spLocks noChangeArrowheads="1"/>
            </p:cNvSpPr>
            <p:nvPr/>
          </p:nvSpPr>
          <p:spPr bwMode="auto">
            <a:xfrm>
              <a:off x="4384496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7" name="TextBox 82"/>
            <p:cNvSpPr txBox="1">
              <a:spLocks noChangeArrowheads="1"/>
            </p:cNvSpPr>
            <p:nvPr/>
          </p:nvSpPr>
          <p:spPr bwMode="auto">
            <a:xfrm>
              <a:off x="4723568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8" name="TextBox 83"/>
            <p:cNvSpPr txBox="1">
              <a:spLocks noChangeArrowheads="1"/>
            </p:cNvSpPr>
            <p:nvPr/>
          </p:nvSpPr>
          <p:spPr bwMode="auto">
            <a:xfrm>
              <a:off x="5062104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9" name="TextBox 84"/>
            <p:cNvSpPr txBox="1">
              <a:spLocks noChangeArrowheads="1"/>
            </p:cNvSpPr>
            <p:nvPr/>
          </p:nvSpPr>
          <p:spPr bwMode="auto">
            <a:xfrm>
              <a:off x="5401640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0" name="TextBox 85"/>
            <p:cNvSpPr txBox="1">
              <a:spLocks noChangeArrowheads="1"/>
            </p:cNvSpPr>
            <p:nvPr/>
          </p:nvSpPr>
          <p:spPr bwMode="auto">
            <a:xfrm>
              <a:off x="5738103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1" name="TextBox 86"/>
            <p:cNvSpPr txBox="1">
              <a:spLocks noChangeArrowheads="1"/>
            </p:cNvSpPr>
            <p:nvPr/>
          </p:nvSpPr>
          <p:spPr bwMode="auto">
            <a:xfrm>
              <a:off x="6076907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2" name="TextBox 87"/>
            <p:cNvSpPr txBox="1">
              <a:spLocks noChangeArrowheads="1"/>
            </p:cNvSpPr>
            <p:nvPr/>
          </p:nvSpPr>
          <p:spPr bwMode="auto">
            <a:xfrm>
              <a:off x="6411423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3" name="TextBox 88"/>
            <p:cNvSpPr txBox="1">
              <a:spLocks noChangeArrowheads="1"/>
            </p:cNvSpPr>
            <p:nvPr/>
          </p:nvSpPr>
          <p:spPr bwMode="auto">
            <a:xfrm>
              <a:off x="6754515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4" name="TextBox 89"/>
            <p:cNvSpPr txBox="1">
              <a:spLocks noChangeArrowheads="1"/>
            </p:cNvSpPr>
            <p:nvPr/>
          </p:nvSpPr>
          <p:spPr bwMode="auto">
            <a:xfrm>
              <a:off x="1887556" y="3580220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979488" y="3363913"/>
            <a:ext cx="1190625" cy="865187"/>
            <a:chOff x="979819" y="3364444"/>
            <a:chExt cx="1190370" cy="865023"/>
          </a:xfrm>
        </p:grpSpPr>
        <p:sp>
          <p:nvSpPr>
            <p:cNvPr id="35846" name="TextBox 5"/>
            <p:cNvSpPr txBox="1">
              <a:spLocks noChangeArrowheads="1"/>
            </p:cNvSpPr>
            <p:nvPr/>
          </p:nvSpPr>
          <p:spPr bwMode="auto">
            <a:xfrm>
              <a:off x="1090069" y="3364444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7" name="TextBox 6"/>
            <p:cNvSpPr txBox="1">
              <a:spLocks noChangeArrowheads="1"/>
            </p:cNvSpPr>
            <p:nvPr/>
          </p:nvSpPr>
          <p:spPr bwMode="auto">
            <a:xfrm>
              <a:off x="1090069" y="3638039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79819" y="3431106"/>
              <a:ext cx="126973" cy="126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979819" y="3704105"/>
              <a:ext cx="126973" cy="1269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79819" y="3991387"/>
              <a:ext cx="126973" cy="1253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5851" name="TextBox 93"/>
            <p:cNvSpPr txBox="1">
              <a:spLocks noChangeArrowheads="1"/>
            </p:cNvSpPr>
            <p:nvPr/>
          </p:nvSpPr>
          <p:spPr bwMode="auto">
            <a:xfrm>
              <a:off x="1090069" y="3921690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155825"/>
            <a:ext cx="2182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sz="2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endParaRPr lang="zh-CN" altLang="en-US" sz="2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038" y="1193800"/>
            <a:ext cx="2447925" cy="24479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6167438" y="1733550"/>
            <a:ext cx="1376362" cy="1366838"/>
          </a:xfrm>
          <a:custGeom>
            <a:avLst/>
            <a:gdLst>
              <a:gd name="T0" fmla="*/ 2147483646 w 130"/>
              <a:gd name="T1" fmla="*/ 2147483646 h 129"/>
              <a:gd name="T2" fmla="*/ 2147483646 w 130"/>
              <a:gd name="T3" fmla="*/ 112313820 h 129"/>
              <a:gd name="T4" fmla="*/ 2147483646 w 130"/>
              <a:gd name="T5" fmla="*/ 112313820 h 129"/>
              <a:gd name="T6" fmla="*/ 560465194 w 130"/>
              <a:gd name="T7" fmla="*/ 2147483646 h 129"/>
              <a:gd name="T8" fmla="*/ 112088804 w 130"/>
              <a:gd name="T9" fmla="*/ 2147483646 h 129"/>
              <a:gd name="T10" fmla="*/ 1008841584 w 130"/>
              <a:gd name="T11" fmla="*/ 2147483646 h 129"/>
              <a:gd name="T12" fmla="*/ 2147483646 w 130"/>
              <a:gd name="T13" fmla="*/ 2147483646 h 129"/>
              <a:gd name="T14" fmla="*/ 2147483646 w 130"/>
              <a:gd name="T15" fmla="*/ 2147483646 h 129"/>
              <a:gd name="T16" fmla="*/ 2147483646 w 130"/>
              <a:gd name="T17" fmla="*/ 2147483646 h 129"/>
              <a:gd name="T18" fmla="*/ 2147483646 w 130"/>
              <a:gd name="T19" fmla="*/ 2147483646 h 129"/>
              <a:gd name="T20" fmla="*/ 2147483646 w 130"/>
              <a:gd name="T21" fmla="*/ 2147483646 h 129"/>
              <a:gd name="T22" fmla="*/ 2147483646 w 130"/>
              <a:gd name="T23" fmla="*/ 2147483646 h 129"/>
              <a:gd name="T24" fmla="*/ 2147483646 w 130"/>
              <a:gd name="T25" fmla="*/ 2147483646 h 129"/>
              <a:gd name="T26" fmla="*/ 2147483646 w 130"/>
              <a:gd name="T27" fmla="*/ 2147483646 h 129"/>
              <a:gd name="T28" fmla="*/ 2147483646 w 130"/>
              <a:gd name="T29" fmla="*/ 2147483646 h 129"/>
              <a:gd name="T30" fmla="*/ 2147483646 w 130"/>
              <a:gd name="T31" fmla="*/ 2147483646 h 129"/>
              <a:gd name="T32" fmla="*/ 2147483646 w 130"/>
              <a:gd name="T33" fmla="*/ 2147483646 h 129"/>
              <a:gd name="T34" fmla="*/ 2147483646 w 130"/>
              <a:gd name="T35" fmla="*/ 2147483646 h 129"/>
              <a:gd name="T36" fmla="*/ 2147483646 w 130"/>
              <a:gd name="T37" fmla="*/ 2147483646 h 129"/>
              <a:gd name="T38" fmla="*/ 2147483646 w 130"/>
              <a:gd name="T39" fmla="*/ 2147483646 h 1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30" h="129">
                <a:moveTo>
                  <a:pt x="125" y="58"/>
                </a:moveTo>
                <a:cubicBezTo>
                  <a:pt x="69" y="1"/>
                  <a:pt x="69" y="1"/>
                  <a:pt x="69" y="1"/>
                </a:cubicBezTo>
                <a:cubicBezTo>
                  <a:pt x="66" y="0"/>
                  <a:pt x="64" y="0"/>
                  <a:pt x="61" y="1"/>
                </a:cubicBezTo>
                <a:cubicBezTo>
                  <a:pt x="5" y="58"/>
                  <a:pt x="5" y="58"/>
                  <a:pt x="5" y="58"/>
                </a:cubicBezTo>
                <a:cubicBezTo>
                  <a:pt x="2" y="60"/>
                  <a:pt x="0" y="63"/>
                  <a:pt x="1" y="67"/>
                </a:cubicBezTo>
                <a:cubicBezTo>
                  <a:pt x="2" y="70"/>
                  <a:pt x="5" y="73"/>
                  <a:pt x="9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21" y="125"/>
                  <a:pt x="25" y="129"/>
                  <a:pt x="29" y="129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5" y="129"/>
                  <a:pt x="109" y="125"/>
                  <a:pt x="109" y="121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21" y="73"/>
                  <a:pt x="121" y="73"/>
                  <a:pt x="121" y="73"/>
                </a:cubicBezTo>
                <a:cubicBezTo>
                  <a:pt x="125" y="73"/>
                  <a:pt x="128" y="70"/>
                  <a:pt x="129" y="67"/>
                </a:cubicBezTo>
                <a:cubicBezTo>
                  <a:pt x="130" y="63"/>
                  <a:pt x="128" y="60"/>
                  <a:pt x="125" y="58"/>
                </a:cubicBezTo>
                <a:close/>
                <a:moveTo>
                  <a:pt x="77" y="105"/>
                </a:moveTo>
                <a:cubicBezTo>
                  <a:pt x="53" y="105"/>
                  <a:pt x="53" y="105"/>
                  <a:pt x="53" y="105"/>
                </a:cubicBezTo>
                <a:cubicBezTo>
                  <a:pt x="53" y="77"/>
                  <a:pt x="53" y="77"/>
                  <a:pt x="53" y="77"/>
                </a:cubicBezTo>
                <a:cubicBezTo>
                  <a:pt x="77" y="77"/>
                  <a:pt x="77" y="77"/>
                  <a:pt x="77" y="77"/>
                </a:cubicBezTo>
                <a:lnTo>
                  <a:pt x="77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990600" y="1016000"/>
            <a:ext cx="1563688" cy="1531938"/>
            <a:chOff x="990601" y="1016001"/>
            <a:chExt cx="1563846" cy="1531938"/>
          </a:xfrm>
        </p:grpSpPr>
        <p:sp>
          <p:nvSpPr>
            <p:cNvPr id="36879" name="Freeform 9"/>
            <p:cNvSpPr/>
            <p:nvPr/>
          </p:nvSpPr>
          <p:spPr bwMode="auto">
            <a:xfrm>
              <a:off x="990601" y="1016001"/>
              <a:ext cx="1531937" cy="1531938"/>
            </a:xfrm>
            <a:custGeom>
              <a:avLst/>
              <a:gdLst>
                <a:gd name="T0" fmla="*/ 2147483646 w 139"/>
                <a:gd name="T1" fmla="*/ 0 h 139"/>
                <a:gd name="T2" fmla="*/ 2147483646 w 139"/>
                <a:gd name="T3" fmla="*/ 850258653 h 139"/>
                <a:gd name="T4" fmla="*/ 2147483646 w 139"/>
                <a:gd name="T5" fmla="*/ 2147483646 h 139"/>
                <a:gd name="T6" fmla="*/ 2147483646 w 139"/>
                <a:gd name="T7" fmla="*/ 2147483646 h 139"/>
                <a:gd name="T8" fmla="*/ 850258098 w 139"/>
                <a:gd name="T9" fmla="*/ 2147483646 h 139"/>
                <a:gd name="T10" fmla="*/ 2147483646 w 139"/>
                <a:gd name="T11" fmla="*/ 2147483646 h 139"/>
                <a:gd name="T12" fmla="*/ 1457588460 w 139"/>
                <a:gd name="T13" fmla="*/ 2147483646 h 139"/>
                <a:gd name="T14" fmla="*/ 0 w 139"/>
                <a:gd name="T15" fmla="*/ 2147483646 h 139"/>
                <a:gd name="T16" fmla="*/ 2147483646 w 139"/>
                <a:gd name="T17" fmla="*/ 2147483646 h 139"/>
                <a:gd name="T18" fmla="*/ 2147483646 w 139"/>
                <a:gd name="T19" fmla="*/ 2147483646 h 139"/>
                <a:gd name="T20" fmla="*/ 2147483646 w 139"/>
                <a:gd name="T21" fmla="*/ 0 h 1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104" y="7"/>
                    <a:pt x="132" y="35"/>
                    <a:pt x="132" y="69"/>
                  </a:cubicBezTo>
                  <a:cubicBezTo>
                    <a:pt x="132" y="104"/>
                    <a:pt x="104" y="132"/>
                    <a:pt x="69" y="132"/>
                  </a:cubicBezTo>
                  <a:cubicBezTo>
                    <a:pt x="35" y="132"/>
                    <a:pt x="7" y="104"/>
                    <a:pt x="7" y="69"/>
                  </a:cubicBezTo>
                  <a:cubicBezTo>
                    <a:pt x="7" y="56"/>
                    <a:pt x="11" y="44"/>
                    <a:pt x="18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4" y="41"/>
                    <a:pt x="0" y="55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TextBox 7"/>
            <p:cNvSpPr txBox="1">
              <a:spLocks noChangeArrowheads="1"/>
            </p:cNvSpPr>
            <p:nvPr/>
          </p:nvSpPr>
          <p:spPr bwMode="auto">
            <a:xfrm>
              <a:off x="1030975" y="1470679"/>
              <a:ext cx="15234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059113" y="1016000"/>
            <a:ext cx="1301750" cy="1333500"/>
            <a:chOff x="3059832" y="1016001"/>
            <a:chExt cx="1301030" cy="1333500"/>
          </a:xfrm>
        </p:grpSpPr>
        <p:sp>
          <p:nvSpPr>
            <p:cNvPr id="36877" name="Freeform 7"/>
            <p:cNvSpPr/>
            <p:nvPr/>
          </p:nvSpPr>
          <p:spPr bwMode="auto">
            <a:xfrm>
              <a:off x="3590925" y="1016001"/>
              <a:ext cx="769937" cy="1333500"/>
            </a:xfrm>
            <a:custGeom>
              <a:avLst/>
              <a:gdLst>
                <a:gd name="T0" fmla="*/ 2147483646 w 70"/>
                <a:gd name="T1" fmla="*/ 2147483646 h 121"/>
                <a:gd name="T2" fmla="*/ 2147483646 w 70"/>
                <a:gd name="T3" fmla="*/ 2147483646 h 121"/>
                <a:gd name="T4" fmla="*/ 2147483646 w 70"/>
                <a:gd name="T5" fmla="*/ 2147483646 h 121"/>
                <a:gd name="T6" fmla="*/ 2147483646 w 70"/>
                <a:gd name="T7" fmla="*/ 2147483646 h 121"/>
                <a:gd name="T8" fmla="*/ 0 w 70"/>
                <a:gd name="T9" fmla="*/ 0 h 121"/>
                <a:gd name="T10" fmla="*/ 0 w 70"/>
                <a:gd name="T11" fmla="*/ 850188905 h 121"/>
                <a:gd name="T12" fmla="*/ 2147483646 w 70"/>
                <a:gd name="T13" fmla="*/ 21474836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21">
                  <a:moveTo>
                    <a:pt x="63" y="69"/>
                  </a:moveTo>
                  <a:cubicBezTo>
                    <a:pt x="63" y="88"/>
                    <a:pt x="55" y="104"/>
                    <a:pt x="43" y="116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61" y="108"/>
                    <a:pt x="70" y="90"/>
                    <a:pt x="70" y="69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5" y="7"/>
                    <a:pt x="63" y="35"/>
                    <a:pt x="63" y="6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TextBox 8"/>
            <p:cNvSpPr txBox="1">
              <a:spLocks noChangeArrowheads="1"/>
            </p:cNvSpPr>
            <p:nvPr/>
          </p:nvSpPr>
          <p:spPr bwMode="auto">
            <a:xfrm>
              <a:off x="3059832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5011738" y="1016000"/>
            <a:ext cx="1311275" cy="1101725"/>
            <a:chOff x="5011569" y="1016001"/>
            <a:chExt cx="1311443" cy="1101009"/>
          </a:xfrm>
        </p:grpSpPr>
        <p:sp>
          <p:nvSpPr>
            <p:cNvPr id="36875" name="Freeform 6"/>
            <p:cNvSpPr/>
            <p:nvPr/>
          </p:nvSpPr>
          <p:spPr bwMode="auto">
            <a:xfrm>
              <a:off x="5562600" y="1016001"/>
              <a:ext cx="760412" cy="760413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850152754 h 69"/>
                <a:gd name="T4" fmla="*/ 2147483646 w 69"/>
                <a:gd name="T5" fmla="*/ 2147483646 h 69"/>
                <a:gd name="T6" fmla="*/ 2147483646 w 69"/>
                <a:gd name="T7" fmla="*/ 2147483646 h 69"/>
                <a:gd name="T8" fmla="*/ 0 w 69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4" y="7"/>
                    <a:pt x="62" y="35"/>
                    <a:pt x="62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1"/>
                    <a:pt x="38" y="0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TextBox 9"/>
            <p:cNvSpPr txBox="1">
              <a:spLocks noChangeArrowheads="1"/>
            </p:cNvSpPr>
            <p:nvPr/>
          </p:nvSpPr>
          <p:spPr bwMode="auto">
            <a:xfrm>
              <a:off x="5011569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956425" y="1016000"/>
            <a:ext cx="1184275" cy="1101725"/>
            <a:chOff x="6955785" y="1016001"/>
            <a:chExt cx="1184915" cy="1101009"/>
          </a:xfrm>
        </p:grpSpPr>
        <p:sp>
          <p:nvSpPr>
            <p:cNvPr id="36873" name="Freeform 8"/>
            <p:cNvSpPr/>
            <p:nvPr/>
          </p:nvSpPr>
          <p:spPr bwMode="auto">
            <a:xfrm>
              <a:off x="7699375" y="1016001"/>
              <a:ext cx="441325" cy="198438"/>
            </a:xfrm>
            <a:custGeom>
              <a:avLst/>
              <a:gdLst>
                <a:gd name="T0" fmla="*/ 2147483646 w 40"/>
                <a:gd name="T1" fmla="*/ 2147483646 h 18"/>
                <a:gd name="T2" fmla="*/ 2147483646 w 40"/>
                <a:gd name="T3" fmla="*/ 1458431105 h 18"/>
                <a:gd name="T4" fmla="*/ 0 w 40"/>
                <a:gd name="T5" fmla="*/ 0 h 18"/>
                <a:gd name="T6" fmla="*/ 0 w 40"/>
                <a:gd name="T7" fmla="*/ 850747803 h 18"/>
                <a:gd name="T8" fmla="*/ 2147483646 w 40"/>
                <a:gd name="T9" fmla="*/ 2147483646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8">
                  <a:moveTo>
                    <a:pt x="36" y="1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29" y="5"/>
                    <a:pt x="15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4" y="7"/>
                    <a:pt x="26" y="11"/>
                    <a:pt x="36" y="1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TextBox 11"/>
            <p:cNvSpPr txBox="1">
              <a:spLocks noChangeArrowheads="1"/>
            </p:cNvSpPr>
            <p:nvPr/>
          </p:nvSpPr>
          <p:spPr bwMode="auto">
            <a:xfrm>
              <a:off x="6955785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44488" y="2787650"/>
            <a:ext cx="84042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560388" y="1003300"/>
            <a:ext cx="7561262" cy="3400425"/>
          </a:xfrm>
          <a:custGeom>
            <a:avLst/>
            <a:gdLst>
              <a:gd name="T0" fmla="*/ 2147483646 w 652"/>
              <a:gd name="T1" fmla="*/ 2147483646 h 293"/>
              <a:gd name="T2" fmla="*/ 2147483646 w 652"/>
              <a:gd name="T3" fmla="*/ 2147483646 h 293"/>
              <a:gd name="T4" fmla="*/ 2147483646 w 652"/>
              <a:gd name="T5" fmla="*/ 2147483646 h 293"/>
              <a:gd name="T6" fmla="*/ 2147483646 w 652"/>
              <a:gd name="T7" fmla="*/ 2147483646 h 293"/>
              <a:gd name="T8" fmla="*/ 2147483646 w 652"/>
              <a:gd name="T9" fmla="*/ 2147483646 h 293"/>
              <a:gd name="T10" fmla="*/ 2147483646 w 652"/>
              <a:gd name="T11" fmla="*/ 2147483646 h 293"/>
              <a:gd name="T12" fmla="*/ 2147483646 w 652"/>
              <a:gd name="T13" fmla="*/ 2147483646 h 293"/>
              <a:gd name="T14" fmla="*/ 2147483646 w 652"/>
              <a:gd name="T15" fmla="*/ 808128990 h 293"/>
              <a:gd name="T16" fmla="*/ 2147483646 w 652"/>
              <a:gd name="T17" fmla="*/ 2147483646 h 293"/>
              <a:gd name="T18" fmla="*/ 2147483646 w 652"/>
              <a:gd name="T19" fmla="*/ 2147483646 h 293"/>
              <a:gd name="T20" fmla="*/ 2147483646 w 652"/>
              <a:gd name="T21" fmla="*/ 2147483646 h 293"/>
              <a:gd name="T22" fmla="*/ 2147483646 w 652"/>
              <a:gd name="T23" fmla="*/ 2147483646 h 293"/>
              <a:gd name="T24" fmla="*/ 2147483646 w 652"/>
              <a:gd name="T25" fmla="*/ 2147483646 h 293"/>
              <a:gd name="T26" fmla="*/ 2147483646 w 652"/>
              <a:gd name="T27" fmla="*/ 2147483646 h 293"/>
              <a:gd name="T28" fmla="*/ 2147483646 w 652"/>
              <a:gd name="T29" fmla="*/ 1750951947 h 293"/>
              <a:gd name="T30" fmla="*/ 2147483646 w 652"/>
              <a:gd name="T31" fmla="*/ 1616269585 h 293"/>
              <a:gd name="T32" fmla="*/ 2147483646 w 652"/>
              <a:gd name="T33" fmla="*/ 2147483646 h 293"/>
              <a:gd name="T34" fmla="*/ 2147483646 w 652"/>
              <a:gd name="T35" fmla="*/ 2147483646 h 293"/>
              <a:gd name="T36" fmla="*/ 2147483646 w 652"/>
              <a:gd name="T37" fmla="*/ 2147483646 h 293"/>
              <a:gd name="T38" fmla="*/ 2147483646 w 652"/>
              <a:gd name="T39" fmla="*/ 2147483646 h 293"/>
              <a:gd name="T40" fmla="*/ 2147483646 w 652"/>
              <a:gd name="T41" fmla="*/ 2147483646 h 293"/>
              <a:gd name="T42" fmla="*/ 2147483646 w 652"/>
              <a:gd name="T43" fmla="*/ 2147483646 h 293"/>
              <a:gd name="T44" fmla="*/ 2147483646 w 652"/>
              <a:gd name="T45" fmla="*/ 269376330 h 293"/>
              <a:gd name="T46" fmla="*/ 2147483646 w 652"/>
              <a:gd name="T47" fmla="*/ 942822958 h 293"/>
              <a:gd name="T48" fmla="*/ 2147483646 w 652"/>
              <a:gd name="T49" fmla="*/ 2147483646 h 293"/>
              <a:gd name="T50" fmla="*/ 2147483646 w 652"/>
              <a:gd name="T51" fmla="*/ 0 h 293"/>
              <a:gd name="T52" fmla="*/ 2147483646 w 652"/>
              <a:gd name="T53" fmla="*/ 2147483646 h 293"/>
              <a:gd name="T54" fmla="*/ 2147483646 w 652"/>
              <a:gd name="T55" fmla="*/ 2147483646 h 293"/>
              <a:gd name="T56" fmla="*/ 2147483646 w 652"/>
              <a:gd name="T57" fmla="*/ 2147483646 h 293"/>
              <a:gd name="T58" fmla="*/ 2147483646 w 652"/>
              <a:gd name="T59" fmla="*/ 2147483646 h 293"/>
              <a:gd name="T60" fmla="*/ 2147483646 w 652"/>
              <a:gd name="T61" fmla="*/ 2147483646 h 293"/>
              <a:gd name="T62" fmla="*/ 2147483646 w 652"/>
              <a:gd name="T63" fmla="*/ 2147483646 h 293"/>
              <a:gd name="T64" fmla="*/ 2147483646 w 652"/>
              <a:gd name="T65" fmla="*/ 2147483646 h 293"/>
              <a:gd name="T66" fmla="*/ 2147483646 w 652"/>
              <a:gd name="T67" fmla="*/ 2147483646 h 293"/>
              <a:gd name="T68" fmla="*/ 2147483646 w 652"/>
              <a:gd name="T69" fmla="*/ 2147483646 h 293"/>
              <a:gd name="T70" fmla="*/ 2147483646 w 652"/>
              <a:gd name="T71" fmla="*/ 2147483646 h 293"/>
              <a:gd name="T72" fmla="*/ 2147483646 w 652"/>
              <a:gd name="T73" fmla="*/ 2147483646 h 293"/>
              <a:gd name="T74" fmla="*/ 1210416562 w 652"/>
              <a:gd name="T75" fmla="*/ 2147483646 h 293"/>
              <a:gd name="T76" fmla="*/ 2147483646 w 652"/>
              <a:gd name="T77" fmla="*/ 2147483646 h 293"/>
              <a:gd name="T78" fmla="*/ 2147483646 w 652"/>
              <a:gd name="T79" fmla="*/ 2147483646 h 293"/>
              <a:gd name="T80" fmla="*/ 2147483646 w 652"/>
              <a:gd name="T81" fmla="*/ 2147483646 h 293"/>
              <a:gd name="T82" fmla="*/ 2147483646 w 652"/>
              <a:gd name="T83" fmla="*/ 2147483646 h 293"/>
              <a:gd name="T84" fmla="*/ 2147483646 w 652"/>
              <a:gd name="T85" fmla="*/ 2147483646 h 293"/>
              <a:gd name="T86" fmla="*/ 2147483646 w 652"/>
              <a:gd name="T87" fmla="*/ 2147483646 h 293"/>
              <a:gd name="T88" fmla="*/ 2147483646 w 652"/>
              <a:gd name="T89" fmla="*/ 2147483646 h 293"/>
              <a:gd name="T90" fmla="*/ 2147483646 w 652"/>
              <a:gd name="T91" fmla="*/ 2147483646 h 293"/>
              <a:gd name="T92" fmla="*/ 2147483646 w 652"/>
              <a:gd name="T93" fmla="*/ 2147483646 h 293"/>
              <a:gd name="T94" fmla="*/ 2147483646 w 652"/>
              <a:gd name="T95" fmla="*/ 2147483646 h 293"/>
              <a:gd name="T96" fmla="*/ 2147483646 w 652"/>
              <a:gd name="T97" fmla="*/ 2147483646 h 293"/>
              <a:gd name="T98" fmla="*/ 2147483646 w 652"/>
              <a:gd name="T99" fmla="*/ 2147483646 h 293"/>
              <a:gd name="T100" fmla="*/ 2147483646 w 652"/>
              <a:gd name="T101" fmla="*/ 2147483646 h 293"/>
              <a:gd name="T102" fmla="*/ 2147483646 w 652"/>
              <a:gd name="T103" fmla="*/ 2147483646 h 293"/>
              <a:gd name="T104" fmla="*/ 2147483646 w 652"/>
              <a:gd name="T105" fmla="*/ 2147483646 h 293"/>
              <a:gd name="T106" fmla="*/ 2147483646 w 652"/>
              <a:gd name="T107" fmla="*/ 2147483646 h 293"/>
              <a:gd name="T108" fmla="*/ 2147483646 w 652"/>
              <a:gd name="T109" fmla="*/ 2147483646 h 293"/>
              <a:gd name="T110" fmla="*/ 2147483646 w 652"/>
              <a:gd name="T111" fmla="*/ 2147483646 h 293"/>
              <a:gd name="T112" fmla="*/ 2147483646 w 652"/>
              <a:gd name="T113" fmla="*/ 2147483646 h 293"/>
              <a:gd name="T114" fmla="*/ 2147483646 w 652"/>
              <a:gd name="T115" fmla="*/ 2147483646 h 293"/>
              <a:gd name="T116" fmla="*/ 2147483646 w 652"/>
              <a:gd name="T117" fmla="*/ 2147483646 h 293"/>
              <a:gd name="T118" fmla="*/ 2147483646 w 652"/>
              <a:gd name="T119" fmla="*/ 2147483646 h 293"/>
              <a:gd name="T120" fmla="*/ 2147483646 w 652"/>
              <a:gd name="T121" fmla="*/ 2147483646 h 293"/>
              <a:gd name="T122" fmla="*/ 2147483646 w 652"/>
              <a:gd name="T123" fmla="*/ 2147483646 h 293"/>
              <a:gd name="T124" fmla="*/ 2147483646 w 652"/>
              <a:gd name="T125" fmla="*/ 2147483646 h 2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52" h="293">
                <a:moveTo>
                  <a:pt x="355" y="213"/>
                </a:moveTo>
                <a:cubicBezTo>
                  <a:pt x="355" y="213"/>
                  <a:pt x="355" y="213"/>
                  <a:pt x="355" y="213"/>
                </a:cubicBezTo>
                <a:cubicBezTo>
                  <a:pt x="355" y="213"/>
                  <a:pt x="355" y="213"/>
                  <a:pt x="355" y="213"/>
                </a:cubicBezTo>
                <a:close/>
                <a:moveTo>
                  <a:pt x="38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385" y="201"/>
                </a:moveTo>
                <a:cubicBezTo>
                  <a:pt x="384" y="201"/>
                  <a:pt x="384" y="201"/>
                  <a:pt x="384" y="201"/>
                </a:cubicBezTo>
                <a:cubicBezTo>
                  <a:pt x="385" y="201"/>
                  <a:pt x="385" y="201"/>
                  <a:pt x="385" y="201"/>
                </a:cubicBezTo>
                <a:close/>
                <a:moveTo>
                  <a:pt x="541" y="179"/>
                </a:moveTo>
                <a:cubicBezTo>
                  <a:pt x="541" y="180"/>
                  <a:pt x="541" y="180"/>
                  <a:pt x="541" y="180"/>
                </a:cubicBezTo>
                <a:cubicBezTo>
                  <a:pt x="541" y="179"/>
                  <a:pt x="541" y="179"/>
                  <a:pt x="541" y="179"/>
                </a:cubicBezTo>
                <a:close/>
                <a:moveTo>
                  <a:pt x="553" y="178"/>
                </a:moveTo>
                <a:cubicBezTo>
                  <a:pt x="552" y="178"/>
                  <a:pt x="552" y="178"/>
                  <a:pt x="552" y="178"/>
                </a:cubicBezTo>
                <a:cubicBezTo>
                  <a:pt x="553" y="178"/>
                  <a:pt x="553" y="178"/>
                  <a:pt x="553" y="178"/>
                </a:cubicBezTo>
                <a:close/>
                <a:moveTo>
                  <a:pt x="21" y="172"/>
                </a:moveTo>
                <a:cubicBezTo>
                  <a:pt x="21" y="172"/>
                  <a:pt x="21" y="172"/>
                  <a:pt x="21" y="172"/>
                </a:cubicBezTo>
                <a:cubicBezTo>
                  <a:pt x="21" y="172"/>
                  <a:pt x="21" y="172"/>
                  <a:pt x="21" y="172"/>
                </a:cubicBezTo>
                <a:close/>
                <a:moveTo>
                  <a:pt x="539" y="171"/>
                </a:moveTo>
                <a:cubicBezTo>
                  <a:pt x="539" y="170"/>
                  <a:pt x="539" y="170"/>
                  <a:pt x="539" y="170"/>
                </a:cubicBezTo>
                <a:cubicBezTo>
                  <a:pt x="539" y="171"/>
                  <a:pt x="539" y="171"/>
                  <a:pt x="539" y="171"/>
                </a:cubicBezTo>
                <a:close/>
                <a:moveTo>
                  <a:pt x="527" y="162"/>
                </a:moveTo>
                <a:cubicBezTo>
                  <a:pt x="527" y="162"/>
                  <a:pt x="527" y="162"/>
                  <a:pt x="527" y="162"/>
                </a:cubicBezTo>
                <a:cubicBezTo>
                  <a:pt x="527" y="162"/>
                  <a:pt x="527" y="162"/>
                  <a:pt x="527" y="162"/>
                </a:cubicBezTo>
                <a:close/>
                <a:moveTo>
                  <a:pt x="616" y="157"/>
                </a:moveTo>
                <a:cubicBezTo>
                  <a:pt x="616" y="157"/>
                  <a:pt x="616" y="157"/>
                  <a:pt x="616" y="157"/>
                </a:cubicBezTo>
                <a:cubicBezTo>
                  <a:pt x="616" y="157"/>
                  <a:pt x="616" y="157"/>
                  <a:pt x="616" y="157"/>
                </a:cubicBezTo>
                <a:close/>
                <a:moveTo>
                  <a:pt x="272" y="17"/>
                </a:moveTo>
                <a:cubicBezTo>
                  <a:pt x="272" y="17"/>
                  <a:pt x="272" y="17"/>
                  <a:pt x="272" y="17"/>
                </a:cubicBezTo>
                <a:cubicBezTo>
                  <a:pt x="272" y="17"/>
                  <a:pt x="272" y="17"/>
                  <a:pt x="272" y="17"/>
                </a:cubicBezTo>
                <a:close/>
                <a:moveTo>
                  <a:pt x="552" y="16"/>
                </a:moveTo>
                <a:cubicBezTo>
                  <a:pt x="552" y="17"/>
                  <a:pt x="552" y="17"/>
                  <a:pt x="552" y="17"/>
                </a:cubicBezTo>
                <a:cubicBezTo>
                  <a:pt x="552" y="16"/>
                  <a:pt x="552" y="16"/>
                  <a:pt x="552" y="16"/>
                </a:cubicBezTo>
                <a:close/>
                <a:moveTo>
                  <a:pt x="454" y="16"/>
                </a:moveTo>
                <a:cubicBezTo>
                  <a:pt x="454" y="17"/>
                  <a:pt x="454" y="17"/>
                  <a:pt x="454" y="17"/>
                </a:cubicBezTo>
                <a:cubicBezTo>
                  <a:pt x="454" y="16"/>
                  <a:pt x="454" y="16"/>
                  <a:pt x="454" y="16"/>
                </a:cubicBezTo>
                <a:close/>
                <a:moveTo>
                  <a:pt x="194" y="141"/>
                </a:moveTo>
                <a:cubicBezTo>
                  <a:pt x="194" y="141"/>
                  <a:pt x="194" y="141"/>
                  <a:pt x="194" y="141"/>
                </a:cubicBezTo>
                <a:cubicBezTo>
                  <a:pt x="194" y="141"/>
                  <a:pt x="194" y="141"/>
                  <a:pt x="194" y="141"/>
                </a:cubicBezTo>
                <a:close/>
                <a:moveTo>
                  <a:pt x="260" y="140"/>
                </a:moveTo>
                <a:cubicBezTo>
                  <a:pt x="260" y="140"/>
                  <a:pt x="260" y="140"/>
                  <a:pt x="260" y="140"/>
                </a:cubicBezTo>
                <a:cubicBezTo>
                  <a:pt x="260" y="140"/>
                  <a:pt x="260" y="140"/>
                  <a:pt x="260" y="140"/>
                </a:cubicBezTo>
                <a:close/>
                <a:moveTo>
                  <a:pt x="22" y="132"/>
                </a:moveTo>
                <a:cubicBezTo>
                  <a:pt x="23" y="133"/>
                  <a:pt x="23" y="133"/>
                  <a:pt x="23" y="133"/>
                </a:cubicBezTo>
                <a:cubicBezTo>
                  <a:pt x="22" y="132"/>
                  <a:pt x="22" y="132"/>
                  <a:pt x="22" y="132"/>
                </a:cubicBezTo>
                <a:close/>
                <a:moveTo>
                  <a:pt x="281" y="116"/>
                </a:moveTo>
                <a:cubicBezTo>
                  <a:pt x="281" y="115"/>
                  <a:pt x="281" y="115"/>
                  <a:pt x="281" y="115"/>
                </a:cubicBezTo>
                <a:cubicBezTo>
                  <a:pt x="281" y="116"/>
                  <a:pt x="281" y="116"/>
                  <a:pt x="281" y="116"/>
                </a:cubicBezTo>
                <a:close/>
                <a:moveTo>
                  <a:pt x="280" y="116"/>
                </a:moveTo>
                <a:cubicBezTo>
                  <a:pt x="280" y="116"/>
                  <a:pt x="280" y="116"/>
                  <a:pt x="280" y="116"/>
                </a:cubicBezTo>
                <a:cubicBezTo>
                  <a:pt x="280" y="116"/>
                  <a:pt x="280" y="116"/>
                  <a:pt x="280" y="116"/>
                </a:cubicBezTo>
                <a:close/>
                <a:moveTo>
                  <a:pt x="281" y="114"/>
                </a:moveTo>
                <a:cubicBezTo>
                  <a:pt x="281" y="115"/>
                  <a:pt x="281" y="115"/>
                  <a:pt x="281" y="115"/>
                </a:cubicBezTo>
                <a:cubicBezTo>
                  <a:pt x="281" y="114"/>
                  <a:pt x="281" y="114"/>
                  <a:pt x="281" y="114"/>
                </a:cubicBezTo>
                <a:close/>
                <a:moveTo>
                  <a:pt x="275" y="106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5" y="106"/>
                  <a:pt x="275" y="106"/>
                  <a:pt x="275" y="106"/>
                </a:cubicBezTo>
                <a:close/>
                <a:moveTo>
                  <a:pt x="260" y="96"/>
                </a:moveTo>
                <a:cubicBezTo>
                  <a:pt x="260" y="96"/>
                  <a:pt x="260" y="96"/>
                  <a:pt x="260" y="96"/>
                </a:cubicBezTo>
                <a:cubicBezTo>
                  <a:pt x="260" y="96"/>
                  <a:pt x="260" y="96"/>
                  <a:pt x="260" y="96"/>
                </a:cubicBezTo>
                <a:close/>
                <a:moveTo>
                  <a:pt x="309" y="93"/>
                </a:moveTo>
                <a:cubicBezTo>
                  <a:pt x="308" y="94"/>
                  <a:pt x="308" y="94"/>
                  <a:pt x="308" y="94"/>
                </a:cubicBezTo>
                <a:cubicBezTo>
                  <a:pt x="309" y="93"/>
                  <a:pt x="309" y="93"/>
                  <a:pt x="309" y="93"/>
                </a:cubicBezTo>
                <a:close/>
                <a:moveTo>
                  <a:pt x="575" y="80"/>
                </a:move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lose/>
                <a:moveTo>
                  <a:pt x="619" y="64"/>
                </a:moveTo>
                <a:cubicBezTo>
                  <a:pt x="619" y="64"/>
                  <a:pt x="619" y="64"/>
                  <a:pt x="619" y="64"/>
                </a:cubicBezTo>
                <a:cubicBezTo>
                  <a:pt x="619" y="64"/>
                  <a:pt x="619" y="64"/>
                  <a:pt x="619" y="64"/>
                </a:cubicBezTo>
                <a:close/>
                <a:moveTo>
                  <a:pt x="0" y="63"/>
                </a:move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130" y="17"/>
                </a:moveTo>
                <a:cubicBezTo>
                  <a:pt x="130" y="17"/>
                  <a:pt x="130" y="17"/>
                  <a:pt x="130" y="17"/>
                </a:cubicBezTo>
                <a:cubicBezTo>
                  <a:pt x="130" y="17"/>
                  <a:pt x="130" y="17"/>
                  <a:pt x="130" y="17"/>
                </a:cubicBezTo>
                <a:close/>
                <a:moveTo>
                  <a:pt x="608" y="220"/>
                </a:moveTo>
                <a:cubicBezTo>
                  <a:pt x="609" y="220"/>
                  <a:pt x="609" y="220"/>
                  <a:pt x="609" y="220"/>
                </a:cubicBezTo>
                <a:cubicBezTo>
                  <a:pt x="609" y="220"/>
                  <a:pt x="608" y="220"/>
                  <a:pt x="608" y="220"/>
                </a:cubicBezTo>
                <a:close/>
                <a:moveTo>
                  <a:pt x="263" y="144"/>
                </a:moveTo>
                <a:cubicBezTo>
                  <a:pt x="263" y="144"/>
                  <a:pt x="263" y="144"/>
                  <a:pt x="263" y="144"/>
                </a:cubicBezTo>
                <a:cubicBezTo>
                  <a:pt x="263" y="144"/>
                  <a:pt x="263" y="144"/>
                  <a:pt x="263" y="144"/>
                </a:cubicBezTo>
                <a:close/>
                <a:moveTo>
                  <a:pt x="608" y="208"/>
                </a:moveTo>
                <a:cubicBezTo>
                  <a:pt x="608" y="208"/>
                  <a:pt x="608" y="208"/>
                  <a:pt x="608" y="208"/>
                </a:cubicBezTo>
                <a:cubicBezTo>
                  <a:pt x="608" y="208"/>
                  <a:pt x="608" y="208"/>
                  <a:pt x="608" y="208"/>
                </a:cubicBezTo>
                <a:cubicBezTo>
                  <a:pt x="608" y="208"/>
                  <a:pt x="608" y="208"/>
                  <a:pt x="608" y="208"/>
                </a:cubicBezTo>
                <a:close/>
                <a:moveTo>
                  <a:pt x="607" y="60"/>
                </a:moveTo>
                <a:cubicBezTo>
                  <a:pt x="607" y="60"/>
                  <a:pt x="607" y="60"/>
                  <a:pt x="607" y="60"/>
                </a:cubicBezTo>
                <a:cubicBezTo>
                  <a:pt x="607" y="60"/>
                  <a:pt x="607" y="60"/>
                  <a:pt x="607" y="60"/>
                </a:cubicBezTo>
                <a:cubicBezTo>
                  <a:pt x="607" y="60"/>
                  <a:pt x="607" y="60"/>
                  <a:pt x="607" y="60"/>
                </a:cubicBezTo>
                <a:close/>
                <a:moveTo>
                  <a:pt x="610" y="157"/>
                </a:moveTo>
                <a:cubicBezTo>
                  <a:pt x="609" y="156"/>
                  <a:pt x="609" y="156"/>
                  <a:pt x="609" y="156"/>
                </a:cubicBezTo>
                <a:cubicBezTo>
                  <a:pt x="609" y="157"/>
                  <a:pt x="609" y="157"/>
                  <a:pt x="609" y="157"/>
                </a:cubicBezTo>
                <a:cubicBezTo>
                  <a:pt x="610" y="157"/>
                  <a:pt x="610" y="157"/>
                  <a:pt x="610" y="157"/>
                </a:cubicBezTo>
                <a:close/>
                <a:moveTo>
                  <a:pt x="304" y="49"/>
                </a:moveTo>
                <a:cubicBezTo>
                  <a:pt x="304" y="48"/>
                  <a:pt x="304" y="48"/>
                  <a:pt x="304" y="48"/>
                </a:cubicBezTo>
                <a:cubicBezTo>
                  <a:pt x="303" y="48"/>
                  <a:pt x="303" y="48"/>
                  <a:pt x="303" y="48"/>
                </a:cubicBezTo>
                <a:cubicBezTo>
                  <a:pt x="304" y="49"/>
                  <a:pt x="304" y="49"/>
                  <a:pt x="304" y="49"/>
                </a:cubicBezTo>
                <a:close/>
                <a:moveTo>
                  <a:pt x="188" y="45"/>
                </a:moveTo>
                <a:cubicBezTo>
                  <a:pt x="187" y="45"/>
                  <a:pt x="187" y="45"/>
                  <a:pt x="187" y="45"/>
                </a:cubicBezTo>
                <a:cubicBezTo>
                  <a:pt x="187" y="46"/>
                  <a:pt x="187" y="46"/>
                  <a:pt x="187" y="46"/>
                </a:cubicBezTo>
                <a:cubicBezTo>
                  <a:pt x="188" y="45"/>
                  <a:pt x="188" y="45"/>
                  <a:pt x="188" y="45"/>
                </a:cubicBezTo>
                <a:close/>
                <a:moveTo>
                  <a:pt x="591" y="191"/>
                </a:moveTo>
                <a:cubicBezTo>
                  <a:pt x="591" y="191"/>
                  <a:pt x="591" y="191"/>
                  <a:pt x="591" y="191"/>
                </a:cubicBezTo>
                <a:cubicBezTo>
                  <a:pt x="591" y="191"/>
                  <a:pt x="591" y="191"/>
                  <a:pt x="591" y="191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0" y="190"/>
                  <a:pt x="590" y="190"/>
                  <a:pt x="590" y="190"/>
                </a:cubicBezTo>
                <a:cubicBezTo>
                  <a:pt x="591" y="191"/>
                  <a:pt x="591" y="191"/>
                  <a:pt x="591" y="191"/>
                </a:cubicBezTo>
                <a:close/>
                <a:moveTo>
                  <a:pt x="333" y="59"/>
                </a:moveTo>
                <a:cubicBezTo>
                  <a:pt x="332" y="59"/>
                  <a:pt x="332" y="59"/>
                  <a:pt x="332" y="59"/>
                </a:cubicBezTo>
                <a:cubicBezTo>
                  <a:pt x="332" y="60"/>
                  <a:pt x="332" y="60"/>
                  <a:pt x="332" y="60"/>
                </a:cubicBezTo>
                <a:cubicBezTo>
                  <a:pt x="333" y="59"/>
                  <a:pt x="333" y="59"/>
                  <a:pt x="333" y="59"/>
                </a:cubicBezTo>
                <a:close/>
                <a:moveTo>
                  <a:pt x="592" y="194"/>
                </a:moveTo>
                <a:cubicBezTo>
                  <a:pt x="592" y="193"/>
                  <a:pt x="592" y="193"/>
                  <a:pt x="592" y="193"/>
                </a:cubicBezTo>
                <a:cubicBezTo>
                  <a:pt x="591" y="193"/>
                  <a:pt x="591" y="193"/>
                  <a:pt x="591" y="193"/>
                </a:cubicBezTo>
                <a:cubicBezTo>
                  <a:pt x="592" y="194"/>
                  <a:pt x="592" y="194"/>
                  <a:pt x="592" y="194"/>
                </a:cubicBezTo>
                <a:close/>
                <a:moveTo>
                  <a:pt x="98" y="11"/>
                </a:moveTo>
                <a:cubicBezTo>
                  <a:pt x="98" y="11"/>
                  <a:pt x="98" y="11"/>
                  <a:pt x="98" y="11"/>
                </a:cubicBezTo>
                <a:cubicBezTo>
                  <a:pt x="98" y="11"/>
                  <a:pt x="98" y="11"/>
                  <a:pt x="98" y="11"/>
                </a:cubicBezTo>
                <a:cubicBezTo>
                  <a:pt x="98" y="11"/>
                  <a:pt x="98" y="11"/>
                  <a:pt x="98" y="11"/>
                </a:cubicBezTo>
                <a:close/>
                <a:moveTo>
                  <a:pt x="410" y="219"/>
                </a:moveTo>
                <a:cubicBezTo>
                  <a:pt x="410" y="218"/>
                  <a:pt x="410" y="218"/>
                  <a:pt x="410" y="218"/>
                </a:cubicBezTo>
                <a:cubicBezTo>
                  <a:pt x="410" y="219"/>
                  <a:pt x="410" y="219"/>
                  <a:pt x="410" y="219"/>
                </a:cubicBezTo>
                <a:cubicBezTo>
                  <a:pt x="410" y="219"/>
                  <a:pt x="410" y="219"/>
                  <a:pt x="410" y="219"/>
                </a:cubicBezTo>
                <a:close/>
                <a:moveTo>
                  <a:pt x="543" y="176"/>
                </a:moveTo>
                <a:cubicBezTo>
                  <a:pt x="543" y="176"/>
                  <a:pt x="543" y="176"/>
                  <a:pt x="543" y="176"/>
                </a:cubicBezTo>
                <a:cubicBezTo>
                  <a:pt x="542" y="176"/>
                  <a:pt x="542" y="176"/>
                  <a:pt x="542" y="176"/>
                </a:cubicBezTo>
                <a:cubicBezTo>
                  <a:pt x="543" y="176"/>
                  <a:pt x="543" y="176"/>
                  <a:pt x="543" y="176"/>
                </a:cubicBezTo>
                <a:close/>
                <a:moveTo>
                  <a:pt x="213" y="241"/>
                </a:moveTo>
                <a:cubicBezTo>
                  <a:pt x="213" y="242"/>
                  <a:pt x="213" y="242"/>
                  <a:pt x="213" y="242"/>
                </a:cubicBezTo>
                <a:cubicBezTo>
                  <a:pt x="214" y="241"/>
                  <a:pt x="214" y="241"/>
                  <a:pt x="214" y="241"/>
                </a:cubicBezTo>
                <a:cubicBezTo>
                  <a:pt x="213" y="241"/>
                  <a:pt x="213" y="241"/>
                  <a:pt x="213" y="241"/>
                </a:cubicBezTo>
                <a:close/>
                <a:moveTo>
                  <a:pt x="544" y="192"/>
                </a:moveTo>
                <a:cubicBezTo>
                  <a:pt x="544" y="192"/>
                  <a:pt x="544" y="192"/>
                  <a:pt x="544" y="192"/>
                </a:cubicBezTo>
                <a:cubicBezTo>
                  <a:pt x="544" y="191"/>
                  <a:pt x="544" y="191"/>
                  <a:pt x="544" y="191"/>
                </a:cubicBezTo>
                <a:cubicBezTo>
                  <a:pt x="544" y="192"/>
                  <a:pt x="544" y="192"/>
                  <a:pt x="544" y="192"/>
                </a:cubicBezTo>
                <a:cubicBezTo>
                  <a:pt x="544" y="192"/>
                  <a:pt x="544" y="192"/>
                  <a:pt x="544" y="192"/>
                </a:cubicBezTo>
                <a:close/>
                <a:moveTo>
                  <a:pt x="578" y="79"/>
                </a:move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lose/>
                <a:moveTo>
                  <a:pt x="486" y="179"/>
                </a:moveTo>
                <a:cubicBezTo>
                  <a:pt x="486" y="179"/>
                  <a:pt x="486" y="179"/>
                  <a:pt x="486" y="179"/>
                </a:cubicBezTo>
                <a:cubicBezTo>
                  <a:pt x="486" y="178"/>
                  <a:pt x="486" y="178"/>
                  <a:pt x="486" y="178"/>
                </a:cubicBezTo>
                <a:cubicBezTo>
                  <a:pt x="485" y="179"/>
                  <a:pt x="485" y="179"/>
                  <a:pt x="485" y="179"/>
                </a:cubicBezTo>
                <a:cubicBezTo>
                  <a:pt x="486" y="179"/>
                  <a:pt x="486" y="179"/>
                  <a:pt x="486" y="179"/>
                </a:cubicBezTo>
                <a:close/>
                <a:moveTo>
                  <a:pt x="536" y="106"/>
                </a:moveTo>
                <a:cubicBezTo>
                  <a:pt x="536" y="105"/>
                  <a:pt x="536" y="105"/>
                  <a:pt x="536" y="105"/>
                </a:cubicBezTo>
                <a:cubicBezTo>
                  <a:pt x="535" y="105"/>
                  <a:pt x="535" y="105"/>
                  <a:pt x="535" y="105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lose/>
                <a:moveTo>
                  <a:pt x="435" y="22"/>
                </a:moveTo>
                <a:cubicBezTo>
                  <a:pt x="435" y="21"/>
                  <a:pt x="435" y="21"/>
                  <a:pt x="435" y="21"/>
                </a:cubicBezTo>
                <a:cubicBezTo>
                  <a:pt x="433" y="22"/>
                  <a:pt x="433" y="22"/>
                  <a:pt x="433" y="22"/>
                </a:cubicBezTo>
                <a:cubicBezTo>
                  <a:pt x="435" y="22"/>
                  <a:pt x="435" y="22"/>
                  <a:pt x="435" y="22"/>
                </a:cubicBezTo>
                <a:close/>
                <a:moveTo>
                  <a:pt x="604" y="52"/>
                </a:moveTo>
                <a:cubicBezTo>
                  <a:pt x="603" y="51"/>
                  <a:pt x="603" y="51"/>
                  <a:pt x="603" y="51"/>
                </a:cubicBezTo>
                <a:cubicBezTo>
                  <a:pt x="602" y="52"/>
                  <a:pt x="602" y="52"/>
                  <a:pt x="602" y="52"/>
                </a:cubicBezTo>
                <a:cubicBezTo>
                  <a:pt x="604" y="52"/>
                  <a:pt x="604" y="52"/>
                  <a:pt x="604" y="52"/>
                </a:cubicBezTo>
                <a:close/>
                <a:moveTo>
                  <a:pt x="594" y="192"/>
                </a:moveTo>
                <a:cubicBezTo>
                  <a:pt x="595" y="193"/>
                  <a:pt x="595" y="193"/>
                  <a:pt x="595" y="193"/>
                </a:cubicBezTo>
                <a:cubicBezTo>
                  <a:pt x="595" y="193"/>
                  <a:pt x="595" y="193"/>
                  <a:pt x="595" y="193"/>
                </a:cubicBezTo>
                <a:cubicBezTo>
                  <a:pt x="595" y="192"/>
                  <a:pt x="595" y="192"/>
                  <a:pt x="595" y="192"/>
                </a:cubicBezTo>
                <a:cubicBezTo>
                  <a:pt x="594" y="192"/>
                  <a:pt x="594" y="192"/>
                  <a:pt x="594" y="192"/>
                </a:cubicBezTo>
                <a:cubicBezTo>
                  <a:pt x="594" y="192"/>
                  <a:pt x="594" y="192"/>
                  <a:pt x="594" y="192"/>
                </a:cubicBezTo>
                <a:cubicBezTo>
                  <a:pt x="594" y="192"/>
                  <a:pt x="594" y="192"/>
                  <a:pt x="594" y="192"/>
                </a:cubicBezTo>
                <a:close/>
                <a:moveTo>
                  <a:pt x="173" y="131"/>
                </a:moveTo>
                <a:cubicBezTo>
                  <a:pt x="173" y="131"/>
                  <a:pt x="173" y="131"/>
                  <a:pt x="173" y="131"/>
                </a:cubicBezTo>
                <a:cubicBezTo>
                  <a:pt x="172" y="131"/>
                  <a:pt x="172" y="131"/>
                  <a:pt x="172" y="131"/>
                </a:cubicBezTo>
                <a:cubicBezTo>
                  <a:pt x="172" y="131"/>
                  <a:pt x="172" y="131"/>
                  <a:pt x="172" y="131"/>
                </a:cubicBezTo>
                <a:cubicBezTo>
                  <a:pt x="173" y="131"/>
                  <a:pt x="173" y="131"/>
                  <a:pt x="173" y="131"/>
                </a:cubicBezTo>
                <a:close/>
                <a:moveTo>
                  <a:pt x="533" y="194"/>
                </a:moveTo>
                <a:cubicBezTo>
                  <a:pt x="531" y="193"/>
                  <a:pt x="531" y="193"/>
                  <a:pt x="531" y="193"/>
                </a:cubicBezTo>
                <a:cubicBezTo>
                  <a:pt x="531" y="194"/>
                  <a:pt x="531" y="194"/>
                  <a:pt x="531" y="194"/>
                </a:cubicBezTo>
                <a:cubicBezTo>
                  <a:pt x="533" y="194"/>
                  <a:pt x="533" y="194"/>
                  <a:pt x="533" y="194"/>
                </a:cubicBezTo>
                <a:close/>
                <a:moveTo>
                  <a:pt x="530" y="194"/>
                </a:moveTo>
                <a:cubicBezTo>
                  <a:pt x="530" y="193"/>
                  <a:pt x="530" y="193"/>
                  <a:pt x="530" y="193"/>
                </a:cubicBezTo>
                <a:cubicBezTo>
                  <a:pt x="530" y="193"/>
                  <a:pt x="530" y="193"/>
                  <a:pt x="530" y="193"/>
                </a:cubicBezTo>
                <a:cubicBezTo>
                  <a:pt x="530" y="194"/>
                  <a:pt x="530" y="194"/>
                  <a:pt x="530" y="194"/>
                </a:cubicBezTo>
                <a:cubicBezTo>
                  <a:pt x="530" y="194"/>
                  <a:pt x="530" y="194"/>
                  <a:pt x="530" y="194"/>
                </a:cubicBezTo>
                <a:close/>
                <a:moveTo>
                  <a:pt x="533" y="180"/>
                </a:moveTo>
                <a:cubicBezTo>
                  <a:pt x="533" y="179"/>
                  <a:pt x="533" y="179"/>
                  <a:pt x="533" y="179"/>
                </a:cubicBezTo>
                <a:cubicBezTo>
                  <a:pt x="531" y="179"/>
                  <a:pt x="531" y="179"/>
                  <a:pt x="531" y="179"/>
                </a:cubicBezTo>
                <a:cubicBezTo>
                  <a:pt x="533" y="180"/>
                  <a:pt x="533" y="180"/>
                  <a:pt x="533" y="180"/>
                </a:cubicBezTo>
                <a:close/>
                <a:moveTo>
                  <a:pt x="600" y="198"/>
                </a:moveTo>
                <a:cubicBezTo>
                  <a:pt x="600" y="198"/>
                  <a:pt x="600" y="198"/>
                  <a:pt x="600" y="198"/>
                </a:cubicBezTo>
                <a:cubicBezTo>
                  <a:pt x="600" y="198"/>
                  <a:pt x="600" y="198"/>
                  <a:pt x="600" y="198"/>
                </a:cubicBezTo>
                <a:cubicBezTo>
                  <a:pt x="599" y="198"/>
                  <a:pt x="599" y="198"/>
                  <a:pt x="599" y="198"/>
                </a:cubicBezTo>
                <a:cubicBezTo>
                  <a:pt x="600" y="198"/>
                  <a:pt x="600" y="198"/>
                  <a:pt x="600" y="198"/>
                </a:cubicBezTo>
                <a:close/>
                <a:moveTo>
                  <a:pt x="588" y="70"/>
                </a:moveTo>
                <a:cubicBezTo>
                  <a:pt x="588" y="70"/>
                  <a:pt x="588" y="70"/>
                  <a:pt x="588" y="70"/>
                </a:cubicBezTo>
                <a:cubicBezTo>
                  <a:pt x="589" y="69"/>
                  <a:pt x="589" y="69"/>
                  <a:pt x="589" y="69"/>
                </a:cubicBezTo>
                <a:cubicBezTo>
                  <a:pt x="588" y="70"/>
                  <a:pt x="588" y="70"/>
                  <a:pt x="588" y="70"/>
                </a:cubicBezTo>
                <a:close/>
                <a:moveTo>
                  <a:pt x="474" y="149"/>
                </a:move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lose/>
                <a:moveTo>
                  <a:pt x="637" y="67"/>
                </a:moveTo>
                <a:cubicBezTo>
                  <a:pt x="637" y="66"/>
                  <a:pt x="637" y="66"/>
                  <a:pt x="637" y="66"/>
                </a:cubicBezTo>
                <a:cubicBezTo>
                  <a:pt x="636" y="66"/>
                  <a:pt x="636" y="66"/>
                  <a:pt x="636" y="66"/>
                </a:cubicBezTo>
                <a:cubicBezTo>
                  <a:pt x="636" y="67"/>
                  <a:pt x="636" y="67"/>
                  <a:pt x="636" y="67"/>
                </a:cubicBezTo>
                <a:cubicBezTo>
                  <a:pt x="637" y="67"/>
                  <a:pt x="637" y="67"/>
                  <a:pt x="637" y="67"/>
                </a:cubicBezTo>
                <a:close/>
                <a:moveTo>
                  <a:pt x="314" y="92"/>
                </a:moveTo>
                <a:cubicBezTo>
                  <a:pt x="314" y="91"/>
                  <a:pt x="314" y="91"/>
                  <a:pt x="314" y="91"/>
                </a:cubicBezTo>
                <a:cubicBezTo>
                  <a:pt x="313" y="91"/>
                  <a:pt x="313" y="91"/>
                  <a:pt x="313" y="91"/>
                </a:cubicBezTo>
                <a:cubicBezTo>
                  <a:pt x="313" y="92"/>
                  <a:pt x="313" y="92"/>
                  <a:pt x="313" y="92"/>
                </a:cubicBezTo>
                <a:cubicBezTo>
                  <a:pt x="314" y="92"/>
                  <a:pt x="314" y="92"/>
                  <a:pt x="314" y="92"/>
                </a:cubicBezTo>
                <a:close/>
                <a:moveTo>
                  <a:pt x="401" y="6"/>
                </a:moveTo>
                <a:cubicBezTo>
                  <a:pt x="401" y="7"/>
                  <a:pt x="401" y="7"/>
                  <a:pt x="401" y="7"/>
                </a:cubicBezTo>
                <a:cubicBezTo>
                  <a:pt x="403" y="6"/>
                  <a:pt x="403" y="6"/>
                  <a:pt x="403" y="6"/>
                </a:cubicBezTo>
                <a:cubicBezTo>
                  <a:pt x="401" y="6"/>
                  <a:pt x="401" y="6"/>
                  <a:pt x="401" y="6"/>
                </a:cubicBezTo>
                <a:close/>
                <a:moveTo>
                  <a:pt x="164" y="42"/>
                </a:moveTo>
                <a:cubicBezTo>
                  <a:pt x="165" y="42"/>
                  <a:pt x="165" y="42"/>
                  <a:pt x="165" y="42"/>
                </a:cubicBezTo>
                <a:cubicBezTo>
                  <a:pt x="165" y="42"/>
                  <a:pt x="165" y="42"/>
                  <a:pt x="165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lose/>
                <a:moveTo>
                  <a:pt x="610" y="275"/>
                </a:moveTo>
                <a:cubicBezTo>
                  <a:pt x="610" y="275"/>
                  <a:pt x="610" y="275"/>
                  <a:pt x="610" y="275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10" y="275"/>
                  <a:pt x="610" y="275"/>
                  <a:pt x="610" y="275"/>
                </a:cubicBezTo>
                <a:cubicBezTo>
                  <a:pt x="610" y="275"/>
                  <a:pt x="610" y="275"/>
                  <a:pt x="610" y="275"/>
                </a:cubicBezTo>
                <a:close/>
                <a:moveTo>
                  <a:pt x="342" y="49"/>
                </a:moveTo>
                <a:cubicBezTo>
                  <a:pt x="342" y="48"/>
                  <a:pt x="342" y="48"/>
                  <a:pt x="342" y="48"/>
                </a:cubicBezTo>
                <a:cubicBezTo>
                  <a:pt x="342" y="48"/>
                  <a:pt x="342" y="48"/>
                  <a:pt x="342" y="48"/>
                </a:cubicBezTo>
                <a:cubicBezTo>
                  <a:pt x="341" y="49"/>
                  <a:pt x="341" y="49"/>
                  <a:pt x="341" y="49"/>
                </a:cubicBezTo>
                <a:cubicBezTo>
                  <a:pt x="342" y="49"/>
                  <a:pt x="342" y="49"/>
                  <a:pt x="342" y="49"/>
                </a:cubicBezTo>
                <a:close/>
                <a:moveTo>
                  <a:pt x="155" y="130"/>
                </a:moveTo>
                <a:cubicBezTo>
                  <a:pt x="156" y="131"/>
                  <a:pt x="156" y="131"/>
                  <a:pt x="156" y="131"/>
                </a:cubicBezTo>
                <a:cubicBezTo>
                  <a:pt x="155" y="130"/>
                  <a:pt x="155" y="130"/>
                  <a:pt x="155" y="130"/>
                </a:cubicBezTo>
                <a:cubicBezTo>
                  <a:pt x="155" y="130"/>
                  <a:pt x="155" y="130"/>
                  <a:pt x="155" y="130"/>
                </a:cubicBezTo>
                <a:close/>
                <a:moveTo>
                  <a:pt x="16" y="130"/>
                </a:moveTo>
                <a:cubicBezTo>
                  <a:pt x="17" y="130"/>
                  <a:pt x="17" y="130"/>
                  <a:pt x="17" y="130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130"/>
                  <a:pt x="16" y="130"/>
                  <a:pt x="16" y="130"/>
                </a:cubicBezTo>
                <a:close/>
                <a:moveTo>
                  <a:pt x="277" y="116"/>
                </a:moveTo>
                <a:cubicBezTo>
                  <a:pt x="276" y="116"/>
                  <a:pt x="276" y="116"/>
                  <a:pt x="276" y="116"/>
                </a:cubicBezTo>
                <a:cubicBezTo>
                  <a:pt x="275" y="116"/>
                  <a:pt x="275" y="116"/>
                  <a:pt x="275" y="116"/>
                </a:cubicBezTo>
                <a:cubicBezTo>
                  <a:pt x="277" y="116"/>
                  <a:pt x="277" y="116"/>
                  <a:pt x="277" y="116"/>
                </a:cubicBezTo>
                <a:close/>
                <a:moveTo>
                  <a:pt x="277" y="117"/>
                </a:moveTo>
                <a:cubicBezTo>
                  <a:pt x="278" y="117"/>
                  <a:pt x="278" y="117"/>
                  <a:pt x="278" y="117"/>
                </a:cubicBezTo>
                <a:cubicBezTo>
                  <a:pt x="277" y="116"/>
                  <a:pt x="277" y="116"/>
                  <a:pt x="277" y="116"/>
                </a:cubicBezTo>
                <a:cubicBezTo>
                  <a:pt x="277" y="117"/>
                  <a:pt x="277" y="117"/>
                  <a:pt x="277" y="117"/>
                </a:cubicBezTo>
                <a:close/>
                <a:moveTo>
                  <a:pt x="403" y="150"/>
                </a:moveTo>
                <a:cubicBezTo>
                  <a:pt x="404" y="150"/>
                  <a:pt x="404" y="150"/>
                  <a:pt x="404" y="150"/>
                </a:cubicBezTo>
                <a:cubicBezTo>
                  <a:pt x="405" y="149"/>
                  <a:pt x="405" y="149"/>
                  <a:pt x="405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50"/>
                  <a:pt x="403" y="150"/>
                  <a:pt x="403" y="150"/>
                </a:cubicBezTo>
                <a:close/>
                <a:moveTo>
                  <a:pt x="164" y="124"/>
                </a:moveTo>
                <a:cubicBezTo>
                  <a:pt x="165" y="124"/>
                  <a:pt x="165" y="124"/>
                  <a:pt x="165" y="124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4"/>
                  <a:pt x="164" y="124"/>
                  <a:pt x="164" y="124"/>
                </a:cubicBezTo>
                <a:close/>
                <a:moveTo>
                  <a:pt x="194" y="154"/>
                </a:moveTo>
                <a:cubicBezTo>
                  <a:pt x="194" y="154"/>
                  <a:pt x="194" y="154"/>
                  <a:pt x="194" y="154"/>
                </a:cubicBezTo>
                <a:cubicBezTo>
                  <a:pt x="195" y="153"/>
                  <a:pt x="195" y="153"/>
                  <a:pt x="195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94" y="154"/>
                  <a:pt x="194" y="154"/>
                  <a:pt x="194" y="154"/>
                </a:cubicBezTo>
                <a:close/>
                <a:moveTo>
                  <a:pt x="483" y="174"/>
                </a:moveTo>
                <a:cubicBezTo>
                  <a:pt x="483" y="173"/>
                  <a:pt x="483" y="173"/>
                  <a:pt x="483" y="173"/>
                </a:cubicBezTo>
                <a:cubicBezTo>
                  <a:pt x="483" y="173"/>
                  <a:pt x="483" y="173"/>
                  <a:pt x="483" y="173"/>
                </a:cubicBezTo>
                <a:cubicBezTo>
                  <a:pt x="482" y="173"/>
                  <a:pt x="482" y="173"/>
                  <a:pt x="482" y="173"/>
                </a:cubicBezTo>
                <a:cubicBezTo>
                  <a:pt x="483" y="174"/>
                  <a:pt x="483" y="174"/>
                  <a:pt x="483" y="174"/>
                </a:cubicBezTo>
                <a:close/>
                <a:moveTo>
                  <a:pt x="573" y="81"/>
                </a:moveTo>
                <a:cubicBezTo>
                  <a:pt x="573" y="81"/>
                  <a:pt x="573" y="81"/>
                  <a:pt x="573" y="81"/>
                </a:cubicBezTo>
                <a:cubicBezTo>
                  <a:pt x="574" y="81"/>
                  <a:pt x="574" y="81"/>
                  <a:pt x="574" y="81"/>
                </a:cubicBezTo>
                <a:cubicBezTo>
                  <a:pt x="575" y="81"/>
                  <a:pt x="575" y="81"/>
                  <a:pt x="575" y="81"/>
                </a:cubicBezTo>
                <a:cubicBezTo>
                  <a:pt x="574" y="80"/>
                  <a:pt x="574" y="80"/>
                  <a:pt x="574" y="80"/>
                </a:cubicBezTo>
                <a:cubicBezTo>
                  <a:pt x="573" y="81"/>
                  <a:pt x="573" y="81"/>
                  <a:pt x="573" y="81"/>
                </a:cubicBezTo>
                <a:close/>
                <a:moveTo>
                  <a:pt x="537" y="179"/>
                </a:moveTo>
                <a:cubicBezTo>
                  <a:pt x="537" y="180"/>
                  <a:pt x="539" y="179"/>
                  <a:pt x="537" y="179"/>
                </a:cubicBezTo>
                <a:cubicBezTo>
                  <a:pt x="537" y="179"/>
                  <a:pt x="536" y="178"/>
                  <a:pt x="537" y="179"/>
                </a:cubicBezTo>
                <a:close/>
                <a:moveTo>
                  <a:pt x="162" y="30"/>
                </a:moveTo>
                <a:cubicBezTo>
                  <a:pt x="162" y="30"/>
                  <a:pt x="162" y="30"/>
                  <a:pt x="162" y="30"/>
                </a:cubicBezTo>
                <a:cubicBezTo>
                  <a:pt x="163" y="30"/>
                  <a:pt x="162" y="31"/>
                  <a:pt x="164" y="30"/>
                </a:cubicBezTo>
                <a:cubicBezTo>
                  <a:pt x="163" y="29"/>
                  <a:pt x="163" y="29"/>
                  <a:pt x="163" y="29"/>
                </a:cubicBezTo>
                <a:cubicBezTo>
                  <a:pt x="162" y="30"/>
                  <a:pt x="162" y="30"/>
                  <a:pt x="162" y="30"/>
                </a:cubicBezTo>
                <a:close/>
                <a:moveTo>
                  <a:pt x="534" y="193"/>
                </a:moveTo>
                <a:cubicBezTo>
                  <a:pt x="535" y="193"/>
                  <a:pt x="535" y="193"/>
                  <a:pt x="535" y="193"/>
                </a:cubicBezTo>
                <a:cubicBezTo>
                  <a:pt x="536" y="192"/>
                  <a:pt x="536" y="192"/>
                  <a:pt x="536" y="192"/>
                </a:cubicBezTo>
                <a:cubicBezTo>
                  <a:pt x="534" y="192"/>
                  <a:pt x="534" y="192"/>
                  <a:pt x="534" y="192"/>
                </a:cubicBezTo>
                <a:cubicBezTo>
                  <a:pt x="534" y="193"/>
                  <a:pt x="534" y="193"/>
                  <a:pt x="534" y="193"/>
                </a:cubicBezTo>
                <a:close/>
                <a:moveTo>
                  <a:pt x="553" y="206"/>
                </a:moveTo>
                <a:cubicBezTo>
                  <a:pt x="554" y="205"/>
                  <a:pt x="554" y="205"/>
                  <a:pt x="554" y="205"/>
                </a:cubicBezTo>
                <a:cubicBezTo>
                  <a:pt x="553" y="205"/>
                  <a:pt x="553" y="205"/>
                  <a:pt x="553" y="205"/>
                </a:cubicBezTo>
                <a:cubicBezTo>
                  <a:pt x="553" y="205"/>
                  <a:pt x="553" y="205"/>
                  <a:pt x="553" y="205"/>
                </a:cubicBezTo>
                <a:cubicBezTo>
                  <a:pt x="553" y="206"/>
                  <a:pt x="553" y="206"/>
                  <a:pt x="553" y="206"/>
                </a:cubicBezTo>
                <a:close/>
                <a:moveTo>
                  <a:pt x="610" y="210"/>
                </a:moveTo>
                <a:cubicBezTo>
                  <a:pt x="610" y="210"/>
                  <a:pt x="610" y="210"/>
                  <a:pt x="610" y="210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10" y="211"/>
                  <a:pt x="608" y="211"/>
                  <a:pt x="610" y="210"/>
                </a:cubicBezTo>
                <a:close/>
                <a:moveTo>
                  <a:pt x="555" y="61"/>
                </a:moveTo>
                <a:cubicBezTo>
                  <a:pt x="556" y="61"/>
                  <a:pt x="556" y="61"/>
                  <a:pt x="556" y="61"/>
                </a:cubicBezTo>
                <a:cubicBezTo>
                  <a:pt x="557" y="59"/>
                  <a:pt x="556" y="60"/>
                  <a:pt x="556" y="60"/>
                </a:cubicBezTo>
                <a:cubicBezTo>
                  <a:pt x="555" y="60"/>
                  <a:pt x="555" y="60"/>
                  <a:pt x="555" y="60"/>
                </a:cubicBezTo>
                <a:cubicBezTo>
                  <a:pt x="555" y="61"/>
                  <a:pt x="555" y="61"/>
                  <a:pt x="555" y="61"/>
                </a:cubicBezTo>
                <a:close/>
                <a:moveTo>
                  <a:pt x="556" y="251"/>
                </a:moveTo>
                <a:cubicBezTo>
                  <a:pt x="554" y="251"/>
                  <a:pt x="554" y="251"/>
                  <a:pt x="554" y="251"/>
                </a:cubicBezTo>
                <a:cubicBezTo>
                  <a:pt x="554" y="252"/>
                  <a:pt x="554" y="252"/>
                  <a:pt x="554" y="252"/>
                </a:cubicBezTo>
                <a:cubicBezTo>
                  <a:pt x="557" y="252"/>
                  <a:pt x="555" y="252"/>
                  <a:pt x="556" y="251"/>
                </a:cubicBezTo>
                <a:close/>
                <a:moveTo>
                  <a:pt x="549" y="189"/>
                </a:moveTo>
                <a:cubicBezTo>
                  <a:pt x="550" y="189"/>
                  <a:pt x="550" y="189"/>
                  <a:pt x="550" y="189"/>
                </a:cubicBezTo>
                <a:cubicBezTo>
                  <a:pt x="550" y="188"/>
                  <a:pt x="550" y="188"/>
                  <a:pt x="550" y="188"/>
                </a:cubicBezTo>
                <a:cubicBezTo>
                  <a:pt x="549" y="188"/>
                  <a:pt x="549" y="188"/>
                  <a:pt x="549" y="188"/>
                </a:cubicBezTo>
                <a:cubicBezTo>
                  <a:pt x="549" y="189"/>
                  <a:pt x="549" y="189"/>
                  <a:pt x="549" y="189"/>
                </a:cubicBezTo>
                <a:close/>
                <a:moveTo>
                  <a:pt x="644" y="205"/>
                </a:moveTo>
                <a:cubicBezTo>
                  <a:pt x="645" y="205"/>
                  <a:pt x="645" y="205"/>
                  <a:pt x="645" y="205"/>
                </a:cubicBezTo>
                <a:cubicBezTo>
                  <a:pt x="645" y="205"/>
                  <a:pt x="645" y="205"/>
                  <a:pt x="645" y="205"/>
                </a:cubicBezTo>
                <a:cubicBezTo>
                  <a:pt x="646" y="205"/>
                  <a:pt x="646" y="205"/>
                  <a:pt x="646" y="205"/>
                </a:cubicBezTo>
                <a:cubicBezTo>
                  <a:pt x="646" y="205"/>
                  <a:pt x="646" y="205"/>
                  <a:pt x="646" y="205"/>
                </a:cubicBezTo>
                <a:cubicBezTo>
                  <a:pt x="645" y="205"/>
                  <a:pt x="645" y="205"/>
                  <a:pt x="645" y="205"/>
                </a:cubicBezTo>
                <a:cubicBezTo>
                  <a:pt x="644" y="204"/>
                  <a:pt x="644" y="204"/>
                  <a:pt x="644" y="204"/>
                </a:cubicBezTo>
                <a:cubicBezTo>
                  <a:pt x="643" y="204"/>
                  <a:pt x="643" y="204"/>
                  <a:pt x="643" y="204"/>
                </a:cubicBezTo>
                <a:cubicBezTo>
                  <a:pt x="644" y="205"/>
                  <a:pt x="644" y="205"/>
                  <a:pt x="644" y="205"/>
                </a:cubicBezTo>
                <a:close/>
                <a:moveTo>
                  <a:pt x="2" y="62"/>
                </a:moveTo>
                <a:cubicBezTo>
                  <a:pt x="2" y="63"/>
                  <a:pt x="2" y="63"/>
                  <a:pt x="2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2" y="62"/>
                  <a:pt x="2" y="62"/>
                  <a:pt x="2" y="62"/>
                </a:cubicBezTo>
                <a:close/>
                <a:moveTo>
                  <a:pt x="117" y="17"/>
                </a:moveTo>
                <a:cubicBezTo>
                  <a:pt x="117" y="16"/>
                  <a:pt x="117" y="16"/>
                  <a:pt x="117" y="16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7" y="17"/>
                  <a:pt x="117" y="17"/>
                  <a:pt x="117" y="17"/>
                </a:cubicBezTo>
                <a:close/>
                <a:moveTo>
                  <a:pt x="501" y="181"/>
                </a:moveTo>
                <a:cubicBezTo>
                  <a:pt x="501" y="182"/>
                  <a:pt x="501" y="182"/>
                  <a:pt x="501" y="182"/>
                </a:cubicBezTo>
                <a:cubicBezTo>
                  <a:pt x="502" y="182"/>
                  <a:pt x="502" y="182"/>
                  <a:pt x="502" y="182"/>
                </a:cubicBezTo>
                <a:cubicBezTo>
                  <a:pt x="502" y="181"/>
                  <a:pt x="502" y="181"/>
                  <a:pt x="502" y="181"/>
                </a:cubicBezTo>
                <a:cubicBezTo>
                  <a:pt x="501" y="181"/>
                  <a:pt x="501" y="181"/>
                  <a:pt x="501" y="181"/>
                </a:cubicBezTo>
                <a:close/>
                <a:moveTo>
                  <a:pt x="530" y="151"/>
                </a:moveTo>
                <a:cubicBezTo>
                  <a:pt x="531" y="151"/>
                  <a:pt x="531" y="151"/>
                  <a:pt x="531" y="151"/>
                </a:cubicBezTo>
                <a:cubicBezTo>
                  <a:pt x="531" y="150"/>
                  <a:pt x="531" y="150"/>
                  <a:pt x="531" y="150"/>
                </a:cubicBezTo>
                <a:cubicBezTo>
                  <a:pt x="530" y="150"/>
                  <a:pt x="530" y="150"/>
                  <a:pt x="530" y="150"/>
                </a:cubicBezTo>
                <a:cubicBezTo>
                  <a:pt x="529" y="150"/>
                  <a:pt x="529" y="150"/>
                  <a:pt x="529" y="150"/>
                </a:cubicBezTo>
                <a:cubicBezTo>
                  <a:pt x="530" y="151"/>
                  <a:pt x="530" y="151"/>
                  <a:pt x="530" y="151"/>
                </a:cubicBezTo>
                <a:close/>
                <a:moveTo>
                  <a:pt x="126" y="7"/>
                </a:moveTo>
                <a:cubicBezTo>
                  <a:pt x="127" y="8"/>
                  <a:pt x="127" y="8"/>
                  <a:pt x="127" y="8"/>
                </a:cubicBezTo>
                <a:cubicBezTo>
                  <a:pt x="127" y="7"/>
                  <a:pt x="127" y="7"/>
                  <a:pt x="127" y="7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7"/>
                  <a:pt x="126" y="7"/>
                  <a:pt x="126" y="7"/>
                </a:cubicBezTo>
                <a:close/>
                <a:moveTo>
                  <a:pt x="311" y="93"/>
                </a:moveTo>
                <a:cubicBezTo>
                  <a:pt x="311" y="93"/>
                  <a:pt x="311" y="93"/>
                  <a:pt x="311" y="93"/>
                </a:cubicBezTo>
                <a:cubicBezTo>
                  <a:pt x="312" y="93"/>
                  <a:pt x="312" y="93"/>
                  <a:pt x="312" y="93"/>
                </a:cubicBezTo>
                <a:cubicBezTo>
                  <a:pt x="312" y="92"/>
                  <a:pt x="312" y="92"/>
                  <a:pt x="312" y="92"/>
                </a:cubicBezTo>
                <a:cubicBezTo>
                  <a:pt x="311" y="92"/>
                  <a:pt x="311" y="92"/>
                  <a:pt x="311" y="92"/>
                </a:cubicBezTo>
                <a:cubicBezTo>
                  <a:pt x="311" y="93"/>
                  <a:pt x="311" y="93"/>
                  <a:pt x="311" y="93"/>
                </a:cubicBezTo>
                <a:close/>
                <a:moveTo>
                  <a:pt x="651" y="63"/>
                </a:moveTo>
                <a:cubicBezTo>
                  <a:pt x="651" y="64"/>
                  <a:pt x="651" y="64"/>
                  <a:pt x="651" y="64"/>
                </a:cubicBezTo>
                <a:cubicBezTo>
                  <a:pt x="651" y="64"/>
                  <a:pt x="651" y="64"/>
                  <a:pt x="651" y="64"/>
                </a:cubicBezTo>
                <a:cubicBezTo>
                  <a:pt x="652" y="64"/>
                  <a:pt x="652" y="64"/>
                  <a:pt x="652" y="64"/>
                </a:cubicBezTo>
                <a:cubicBezTo>
                  <a:pt x="652" y="63"/>
                  <a:pt x="652" y="63"/>
                  <a:pt x="652" y="63"/>
                </a:cubicBezTo>
                <a:cubicBezTo>
                  <a:pt x="652" y="62"/>
                  <a:pt x="652" y="62"/>
                  <a:pt x="652" y="62"/>
                </a:cubicBezTo>
                <a:cubicBezTo>
                  <a:pt x="651" y="63"/>
                  <a:pt x="651" y="63"/>
                  <a:pt x="651" y="63"/>
                </a:cubicBezTo>
                <a:close/>
                <a:moveTo>
                  <a:pt x="406" y="221"/>
                </a:moveTo>
                <a:cubicBezTo>
                  <a:pt x="407" y="221"/>
                  <a:pt x="407" y="221"/>
                  <a:pt x="407" y="221"/>
                </a:cubicBezTo>
                <a:cubicBezTo>
                  <a:pt x="407" y="220"/>
                  <a:pt x="407" y="220"/>
                  <a:pt x="407" y="220"/>
                </a:cubicBezTo>
                <a:cubicBezTo>
                  <a:pt x="406" y="220"/>
                  <a:pt x="406" y="220"/>
                  <a:pt x="406" y="220"/>
                </a:cubicBezTo>
                <a:cubicBezTo>
                  <a:pt x="406" y="221"/>
                  <a:pt x="406" y="221"/>
                  <a:pt x="406" y="221"/>
                </a:cubicBezTo>
                <a:close/>
                <a:moveTo>
                  <a:pt x="387" y="6"/>
                </a:moveTo>
                <a:cubicBezTo>
                  <a:pt x="389" y="6"/>
                  <a:pt x="389" y="6"/>
                  <a:pt x="389" y="6"/>
                </a:cubicBezTo>
                <a:cubicBezTo>
                  <a:pt x="389" y="5"/>
                  <a:pt x="389" y="5"/>
                  <a:pt x="389" y="5"/>
                </a:cubicBezTo>
                <a:cubicBezTo>
                  <a:pt x="388" y="5"/>
                  <a:pt x="388" y="5"/>
                  <a:pt x="388" y="5"/>
                </a:cubicBezTo>
                <a:cubicBezTo>
                  <a:pt x="388" y="5"/>
                  <a:pt x="388" y="5"/>
                  <a:pt x="388" y="5"/>
                </a:cubicBezTo>
                <a:cubicBezTo>
                  <a:pt x="387" y="6"/>
                  <a:pt x="387" y="6"/>
                  <a:pt x="387" y="6"/>
                </a:cubicBezTo>
                <a:close/>
                <a:moveTo>
                  <a:pt x="114" y="13"/>
                </a:moveTo>
                <a:cubicBezTo>
                  <a:pt x="115" y="13"/>
                  <a:pt x="115" y="13"/>
                  <a:pt x="115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2"/>
                  <a:pt x="116" y="12"/>
                </a:cubicBezTo>
                <a:cubicBezTo>
                  <a:pt x="116" y="12"/>
                  <a:pt x="116" y="12"/>
                  <a:pt x="115" y="12"/>
                </a:cubicBezTo>
                <a:cubicBezTo>
                  <a:pt x="115" y="12"/>
                  <a:pt x="115" y="12"/>
                  <a:pt x="114" y="11"/>
                </a:cubicBezTo>
                <a:cubicBezTo>
                  <a:pt x="114" y="13"/>
                  <a:pt x="114" y="13"/>
                  <a:pt x="114" y="13"/>
                </a:cubicBezTo>
                <a:close/>
                <a:moveTo>
                  <a:pt x="629" y="211"/>
                </a:moveTo>
                <a:cubicBezTo>
                  <a:pt x="630" y="211"/>
                  <a:pt x="628" y="211"/>
                  <a:pt x="631" y="211"/>
                </a:cubicBezTo>
                <a:cubicBezTo>
                  <a:pt x="631" y="210"/>
                  <a:pt x="631" y="210"/>
                  <a:pt x="631" y="210"/>
                </a:cubicBezTo>
                <a:cubicBezTo>
                  <a:pt x="630" y="210"/>
                  <a:pt x="630" y="210"/>
                  <a:pt x="630" y="210"/>
                </a:cubicBezTo>
                <a:cubicBezTo>
                  <a:pt x="629" y="211"/>
                  <a:pt x="629" y="211"/>
                  <a:pt x="629" y="211"/>
                </a:cubicBezTo>
                <a:close/>
                <a:moveTo>
                  <a:pt x="431" y="279"/>
                </a:moveTo>
                <a:cubicBezTo>
                  <a:pt x="431" y="280"/>
                  <a:pt x="431" y="280"/>
                  <a:pt x="431" y="280"/>
                </a:cubicBezTo>
                <a:cubicBezTo>
                  <a:pt x="433" y="280"/>
                  <a:pt x="433" y="280"/>
                  <a:pt x="433" y="280"/>
                </a:cubicBezTo>
                <a:cubicBezTo>
                  <a:pt x="433" y="280"/>
                  <a:pt x="433" y="280"/>
                  <a:pt x="433" y="280"/>
                </a:cubicBezTo>
                <a:cubicBezTo>
                  <a:pt x="433" y="279"/>
                  <a:pt x="433" y="279"/>
                  <a:pt x="433" y="279"/>
                </a:cubicBezTo>
                <a:cubicBezTo>
                  <a:pt x="433" y="279"/>
                  <a:pt x="433" y="279"/>
                  <a:pt x="433" y="279"/>
                </a:cubicBezTo>
                <a:cubicBezTo>
                  <a:pt x="433" y="279"/>
                  <a:pt x="432" y="281"/>
                  <a:pt x="432" y="279"/>
                </a:cubicBezTo>
                <a:cubicBezTo>
                  <a:pt x="431" y="279"/>
                  <a:pt x="431" y="279"/>
                  <a:pt x="431" y="279"/>
                </a:cubicBezTo>
                <a:cubicBezTo>
                  <a:pt x="431" y="279"/>
                  <a:pt x="431" y="279"/>
                  <a:pt x="431" y="279"/>
                </a:cubicBezTo>
                <a:cubicBezTo>
                  <a:pt x="431" y="279"/>
                  <a:pt x="431" y="279"/>
                  <a:pt x="431" y="279"/>
                </a:cubicBezTo>
                <a:close/>
                <a:moveTo>
                  <a:pt x="238" y="290"/>
                </a:moveTo>
                <a:cubicBezTo>
                  <a:pt x="239" y="291"/>
                  <a:pt x="239" y="291"/>
                  <a:pt x="239" y="291"/>
                </a:cubicBezTo>
                <a:cubicBezTo>
                  <a:pt x="240" y="291"/>
                  <a:pt x="240" y="291"/>
                  <a:pt x="241" y="291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39" y="290"/>
                  <a:pt x="239" y="290"/>
                  <a:pt x="239" y="290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38" y="290"/>
                  <a:pt x="238" y="290"/>
                  <a:pt x="238" y="290"/>
                </a:cubicBezTo>
                <a:close/>
                <a:moveTo>
                  <a:pt x="140" y="177"/>
                </a:moveTo>
                <a:cubicBezTo>
                  <a:pt x="140" y="178"/>
                  <a:pt x="140" y="178"/>
                  <a:pt x="140" y="178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41" y="176"/>
                  <a:pt x="141" y="177"/>
                  <a:pt x="140" y="176"/>
                </a:cubicBezTo>
                <a:cubicBezTo>
                  <a:pt x="140" y="177"/>
                  <a:pt x="140" y="177"/>
                  <a:pt x="140" y="177"/>
                </a:cubicBezTo>
                <a:close/>
                <a:moveTo>
                  <a:pt x="542" y="200"/>
                </a:moveTo>
                <a:cubicBezTo>
                  <a:pt x="541" y="201"/>
                  <a:pt x="541" y="201"/>
                  <a:pt x="541" y="201"/>
                </a:cubicBezTo>
                <a:cubicBezTo>
                  <a:pt x="544" y="201"/>
                  <a:pt x="544" y="201"/>
                  <a:pt x="544" y="201"/>
                </a:cubicBezTo>
                <a:cubicBezTo>
                  <a:pt x="544" y="200"/>
                  <a:pt x="544" y="200"/>
                  <a:pt x="544" y="200"/>
                </a:cubicBezTo>
                <a:cubicBezTo>
                  <a:pt x="543" y="200"/>
                  <a:pt x="543" y="200"/>
                  <a:pt x="543" y="200"/>
                </a:cubicBezTo>
                <a:cubicBezTo>
                  <a:pt x="542" y="200"/>
                  <a:pt x="542" y="200"/>
                  <a:pt x="542" y="200"/>
                </a:cubicBezTo>
                <a:close/>
                <a:moveTo>
                  <a:pt x="338" y="54"/>
                </a:moveTo>
                <a:cubicBezTo>
                  <a:pt x="338" y="55"/>
                  <a:pt x="338" y="55"/>
                  <a:pt x="338" y="55"/>
                </a:cubicBezTo>
                <a:cubicBezTo>
                  <a:pt x="339" y="55"/>
                  <a:pt x="339" y="55"/>
                  <a:pt x="339" y="55"/>
                </a:cubicBezTo>
                <a:cubicBezTo>
                  <a:pt x="340" y="55"/>
                  <a:pt x="340" y="55"/>
                  <a:pt x="340" y="55"/>
                </a:cubicBezTo>
                <a:cubicBezTo>
                  <a:pt x="339" y="54"/>
                  <a:pt x="339" y="54"/>
                  <a:pt x="339" y="54"/>
                </a:cubicBezTo>
                <a:cubicBezTo>
                  <a:pt x="339" y="54"/>
                  <a:pt x="339" y="54"/>
                  <a:pt x="339" y="54"/>
                </a:cubicBezTo>
                <a:cubicBezTo>
                  <a:pt x="338" y="54"/>
                  <a:pt x="338" y="54"/>
                  <a:pt x="338" y="54"/>
                </a:cubicBezTo>
                <a:close/>
                <a:moveTo>
                  <a:pt x="160" y="46"/>
                </a:moveTo>
                <a:cubicBezTo>
                  <a:pt x="162" y="45"/>
                  <a:pt x="161" y="46"/>
                  <a:pt x="162" y="44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60" y="46"/>
                  <a:pt x="160" y="46"/>
                </a:cubicBezTo>
                <a:close/>
                <a:moveTo>
                  <a:pt x="536" y="182"/>
                </a:moveTo>
                <a:cubicBezTo>
                  <a:pt x="535" y="182"/>
                  <a:pt x="535" y="182"/>
                  <a:pt x="535" y="182"/>
                </a:cubicBezTo>
                <a:cubicBezTo>
                  <a:pt x="534" y="183"/>
                  <a:pt x="534" y="183"/>
                  <a:pt x="534" y="183"/>
                </a:cubicBezTo>
                <a:cubicBezTo>
                  <a:pt x="536" y="184"/>
                  <a:pt x="535" y="184"/>
                  <a:pt x="537" y="184"/>
                </a:cubicBezTo>
                <a:cubicBezTo>
                  <a:pt x="536" y="182"/>
                  <a:pt x="536" y="182"/>
                  <a:pt x="536" y="182"/>
                </a:cubicBezTo>
                <a:close/>
                <a:moveTo>
                  <a:pt x="186" y="138"/>
                </a:moveTo>
                <a:cubicBezTo>
                  <a:pt x="186" y="137"/>
                  <a:pt x="186" y="137"/>
                  <a:pt x="186" y="137"/>
                </a:cubicBezTo>
                <a:cubicBezTo>
                  <a:pt x="184" y="137"/>
                  <a:pt x="184" y="137"/>
                  <a:pt x="184" y="137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6" y="138"/>
                  <a:pt x="186" y="138"/>
                  <a:pt x="186" y="138"/>
                </a:cubicBezTo>
                <a:close/>
                <a:moveTo>
                  <a:pt x="3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8"/>
                  <a:pt x="5" y="48"/>
                  <a:pt x="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9"/>
                  <a:pt x="3" y="49"/>
                  <a:pt x="3" y="49"/>
                </a:cubicBezTo>
                <a:close/>
                <a:moveTo>
                  <a:pt x="587" y="188"/>
                </a:moveTo>
                <a:cubicBezTo>
                  <a:pt x="587" y="189"/>
                  <a:pt x="587" y="189"/>
                  <a:pt x="587" y="189"/>
                </a:cubicBezTo>
                <a:cubicBezTo>
                  <a:pt x="587" y="189"/>
                  <a:pt x="587" y="189"/>
                  <a:pt x="587" y="189"/>
                </a:cubicBezTo>
                <a:cubicBezTo>
                  <a:pt x="588" y="190"/>
                  <a:pt x="588" y="190"/>
                  <a:pt x="588" y="190"/>
                </a:cubicBezTo>
                <a:cubicBezTo>
                  <a:pt x="589" y="189"/>
                  <a:pt x="589" y="189"/>
                  <a:pt x="589" y="189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7" y="187"/>
                  <a:pt x="587" y="187"/>
                  <a:pt x="587" y="187"/>
                </a:cubicBezTo>
                <a:cubicBezTo>
                  <a:pt x="587" y="188"/>
                  <a:pt x="587" y="188"/>
                  <a:pt x="587" y="188"/>
                </a:cubicBezTo>
                <a:close/>
                <a:moveTo>
                  <a:pt x="154" y="44"/>
                </a:moveTo>
                <a:cubicBezTo>
                  <a:pt x="154" y="45"/>
                  <a:pt x="154" y="45"/>
                  <a:pt x="154" y="45"/>
                </a:cubicBezTo>
                <a:cubicBezTo>
                  <a:pt x="155" y="44"/>
                  <a:pt x="155" y="45"/>
                  <a:pt x="156" y="44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4" y="43"/>
                  <a:pt x="155" y="42"/>
                  <a:pt x="154" y="44"/>
                </a:cubicBezTo>
                <a:close/>
                <a:moveTo>
                  <a:pt x="345" y="52"/>
                </a:moveTo>
                <a:cubicBezTo>
                  <a:pt x="345" y="53"/>
                  <a:pt x="345" y="53"/>
                  <a:pt x="345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47" y="53"/>
                  <a:pt x="347" y="53"/>
                  <a:pt x="347" y="53"/>
                </a:cubicBezTo>
                <a:cubicBezTo>
                  <a:pt x="347" y="52"/>
                  <a:pt x="347" y="52"/>
                  <a:pt x="347" y="52"/>
                </a:cubicBezTo>
                <a:cubicBezTo>
                  <a:pt x="347" y="51"/>
                  <a:pt x="347" y="51"/>
                  <a:pt x="347" y="51"/>
                </a:cubicBezTo>
                <a:cubicBezTo>
                  <a:pt x="346" y="51"/>
                  <a:pt x="346" y="51"/>
                  <a:pt x="346" y="51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5" y="52"/>
                  <a:pt x="345" y="52"/>
                  <a:pt x="345" y="52"/>
                </a:cubicBezTo>
                <a:close/>
                <a:moveTo>
                  <a:pt x="165" y="138"/>
                </a:move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5" y="136"/>
                  <a:pt x="166" y="137"/>
                  <a:pt x="164" y="137"/>
                </a:cubicBezTo>
                <a:cubicBezTo>
                  <a:pt x="165" y="138"/>
                  <a:pt x="165" y="138"/>
                  <a:pt x="165" y="138"/>
                </a:cubicBezTo>
                <a:close/>
                <a:moveTo>
                  <a:pt x="627" y="213"/>
                </a:moveTo>
                <a:cubicBezTo>
                  <a:pt x="627" y="214"/>
                  <a:pt x="627" y="214"/>
                  <a:pt x="627" y="214"/>
                </a:cubicBezTo>
                <a:cubicBezTo>
                  <a:pt x="627" y="214"/>
                  <a:pt x="627" y="214"/>
                  <a:pt x="627" y="214"/>
                </a:cubicBezTo>
                <a:cubicBezTo>
                  <a:pt x="629" y="214"/>
                  <a:pt x="629" y="214"/>
                  <a:pt x="629" y="214"/>
                </a:cubicBezTo>
                <a:cubicBezTo>
                  <a:pt x="629" y="214"/>
                  <a:pt x="629" y="214"/>
                  <a:pt x="629" y="214"/>
                </a:cubicBezTo>
                <a:cubicBezTo>
                  <a:pt x="629" y="213"/>
                  <a:pt x="629" y="213"/>
                  <a:pt x="629" y="213"/>
                </a:cubicBezTo>
                <a:cubicBezTo>
                  <a:pt x="627" y="213"/>
                  <a:pt x="627" y="213"/>
                  <a:pt x="627" y="213"/>
                </a:cubicBezTo>
                <a:cubicBezTo>
                  <a:pt x="627" y="213"/>
                  <a:pt x="627" y="213"/>
                  <a:pt x="627" y="213"/>
                </a:cubicBezTo>
                <a:close/>
                <a:moveTo>
                  <a:pt x="524" y="197"/>
                </a:moveTo>
                <a:cubicBezTo>
                  <a:pt x="525" y="197"/>
                  <a:pt x="525" y="197"/>
                  <a:pt x="525" y="197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4" y="195"/>
                  <a:pt x="524" y="195"/>
                  <a:pt x="524" y="195"/>
                </a:cubicBezTo>
                <a:cubicBezTo>
                  <a:pt x="522" y="195"/>
                  <a:pt x="522" y="195"/>
                  <a:pt x="522" y="195"/>
                </a:cubicBezTo>
                <a:cubicBezTo>
                  <a:pt x="522" y="197"/>
                  <a:pt x="522" y="197"/>
                  <a:pt x="522" y="197"/>
                </a:cubicBezTo>
                <a:cubicBezTo>
                  <a:pt x="523" y="197"/>
                  <a:pt x="522" y="197"/>
                  <a:pt x="524" y="197"/>
                </a:cubicBezTo>
                <a:close/>
                <a:moveTo>
                  <a:pt x="25" y="135"/>
                </a:moveTo>
                <a:cubicBezTo>
                  <a:pt x="24" y="134"/>
                  <a:pt x="24" y="134"/>
                  <a:pt x="24" y="134"/>
                </a:cubicBezTo>
                <a:cubicBezTo>
                  <a:pt x="24" y="134"/>
                  <a:pt x="24" y="134"/>
                  <a:pt x="24" y="134"/>
                </a:cubicBezTo>
                <a:cubicBezTo>
                  <a:pt x="23" y="134"/>
                  <a:pt x="23" y="134"/>
                  <a:pt x="23" y="134"/>
                </a:cubicBezTo>
                <a:cubicBezTo>
                  <a:pt x="23" y="136"/>
                  <a:pt x="23" y="136"/>
                  <a:pt x="23" y="136"/>
                </a:cubicBezTo>
                <a:cubicBezTo>
                  <a:pt x="24" y="136"/>
                  <a:pt x="23" y="136"/>
                  <a:pt x="24" y="136"/>
                </a:cubicBezTo>
                <a:cubicBezTo>
                  <a:pt x="25" y="135"/>
                  <a:pt x="25" y="135"/>
                  <a:pt x="25" y="135"/>
                </a:cubicBezTo>
                <a:close/>
                <a:moveTo>
                  <a:pt x="393" y="30"/>
                </a:moveTo>
                <a:cubicBezTo>
                  <a:pt x="393" y="30"/>
                  <a:pt x="393" y="30"/>
                  <a:pt x="393" y="30"/>
                </a:cubicBezTo>
                <a:cubicBezTo>
                  <a:pt x="394" y="31"/>
                  <a:pt x="394" y="31"/>
                  <a:pt x="394" y="31"/>
                </a:cubicBezTo>
                <a:cubicBezTo>
                  <a:pt x="396" y="30"/>
                  <a:pt x="396" y="30"/>
                  <a:pt x="396" y="30"/>
                </a:cubicBezTo>
                <a:cubicBezTo>
                  <a:pt x="396" y="29"/>
                  <a:pt x="396" y="29"/>
                  <a:pt x="396" y="29"/>
                </a:cubicBezTo>
                <a:cubicBezTo>
                  <a:pt x="395" y="29"/>
                  <a:pt x="395" y="29"/>
                  <a:pt x="395" y="29"/>
                </a:cubicBezTo>
                <a:cubicBezTo>
                  <a:pt x="394" y="29"/>
                  <a:pt x="394" y="29"/>
                  <a:pt x="394" y="29"/>
                </a:cubicBezTo>
                <a:cubicBezTo>
                  <a:pt x="394" y="29"/>
                  <a:pt x="394" y="29"/>
                  <a:pt x="394" y="29"/>
                </a:cubicBezTo>
                <a:cubicBezTo>
                  <a:pt x="393" y="30"/>
                  <a:pt x="393" y="30"/>
                  <a:pt x="393" y="30"/>
                </a:cubicBezTo>
                <a:close/>
                <a:moveTo>
                  <a:pt x="420" y="6"/>
                </a:moveTo>
                <a:cubicBezTo>
                  <a:pt x="421" y="6"/>
                  <a:pt x="421" y="6"/>
                  <a:pt x="421" y="6"/>
                </a:cubicBezTo>
                <a:cubicBezTo>
                  <a:pt x="422" y="5"/>
                  <a:pt x="422" y="5"/>
                  <a:pt x="422" y="5"/>
                </a:cubicBezTo>
                <a:cubicBezTo>
                  <a:pt x="423" y="5"/>
                  <a:pt x="423" y="5"/>
                  <a:pt x="423" y="5"/>
                </a:cubicBezTo>
                <a:cubicBezTo>
                  <a:pt x="423" y="4"/>
                  <a:pt x="423" y="4"/>
                  <a:pt x="423" y="4"/>
                </a:cubicBezTo>
                <a:cubicBezTo>
                  <a:pt x="422" y="4"/>
                  <a:pt x="422" y="4"/>
                  <a:pt x="422" y="4"/>
                </a:cubicBezTo>
                <a:cubicBezTo>
                  <a:pt x="421" y="4"/>
                  <a:pt x="421" y="4"/>
                  <a:pt x="421" y="4"/>
                </a:cubicBezTo>
                <a:cubicBezTo>
                  <a:pt x="420" y="3"/>
                  <a:pt x="420" y="3"/>
                  <a:pt x="420" y="3"/>
                </a:cubicBezTo>
                <a:cubicBezTo>
                  <a:pt x="420" y="4"/>
                  <a:pt x="420" y="4"/>
                  <a:pt x="420" y="4"/>
                </a:cubicBezTo>
                <a:cubicBezTo>
                  <a:pt x="420" y="5"/>
                  <a:pt x="420" y="5"/>
                  <a:pt x="420" y="5"/>
                </a:cubicBezTo>
                <a:cubicBezTo>
                  <a:pt x="420" y="5"/>
                  <a:pt x="420" y="4"/>
                  <a:pt x="420" y="6"/>
                </a:cubicBezTo>
                <a:close/>
                <a:moveTo>
                  <a:pt x="65" y="63"/>
                </a:move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7" y="64"/>
                  <a:pt x="65" y="62"/>
                  <a:pt x="67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3"/>
                  <a:pt x="65" y="63"/>
                  <a:pt x="65" y="63"/>
                </a:cubicBezTo>
                <a:close/>
                <a:moveTo>
                  <a:pt x="595" y="195"/>
                </a:moveTo>
                <a:cubicBezTo>
                  <a:pt x="595" y="196"/>
                  <a:pt x="595" y="196"/>
                  <a:pt x="595" y="196"/>
                </a:cubicBezTo>
                <a:cubicBezTo>
                  <a:pt x="596" y="197"/>
                  <a:pt x="595" y="197"/>
                  <a:pt x="597" y="197"/>
                </a:cubicBezTo>
                <a:cubicBezTo>
                  <a:pt x="598" y="196"/>
                  <a:pt x="597" y="196"/>
                  <a:pt x="598" y="196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6"/>
                  <a:pt x="598" y="196"/>
                  <a:pt x="598" y="196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4"/>
                  <a:pt x="598" y="194"/>
                  <a:pt x="598" y="194"/>
                </a:cubicBezTo>
                <a:cubicBezTo>
                  <a:pt x="598" y="194"/>
                  <a:pt x="598" y="194"/>
                  <a:pt x="598" y="194"/>
                </a:cubicBezTo>
                <a:cubicBezTo>
                  <a:pt x="597" y="194"/>
                  <a:pt x="597" y="194"/>
                  <a:pt x="597" y="194"/>
                </a:cubicBezTo>
                <a:cubicBezTo>
                  <a:pt x="597" y="195"/>
                  <a:pt x="597" y="195"/>
                  <a:pt x="595" y="195"/>
                </a:cubicBezTo>
                <a:close/>
                <a:moveTo>
                  <a:pt x="646" y="42"/>
                </a:moveTo>
                <a:cubicBezTo>
                  <a:pt x="648" y="42"/>
                  <a:pt x="648" y="42"/>
                  <a:pt x="648" y="42"/>
                </a:cubicBezTo>
                <a:cubicBezTo>
                  <a:pt x="649" y="43"/>
                  <a:pt x="649" y="43"/>
                  <a:pt x="649" y="43"/>
                </a:cubicBezTo>
                <a:cubicBezTo>
                  <a:pt x="649" y="43"/>
                  <a:pt x="649" y="43"/>
                  <a:pt x="649" y="43"/>
                </a:cubicBezTo>
                <a:cubicBezTo>
                  <a:pt x="650" y="42"/>
                  <a:pt x="650" y="42"/>
                  <a:pt x="650" y="42"/>
                </a:cubicBezTo>
                <a:cubicBezTo>
                  <a:pt x="648" y="41"/>
                  <a:pt x="648" y="41"/>
                  <a:pt x="648" y="41"/>
                </a:cubicBezTo>
                <a:cubicBezTo>
                  <a:pt x="647" y="41"/>
                  <a:pt x="647" y="41"/>
                  <a:pt x="647" y="41"/>
                </a:cubicBezTo>
                <a:cubicBezTo>
                  <a:pt x="646" y="41"/>
                  <a:pt x="646" y="41"/>
                  <a:pt x="646" y="41"/>
                </a:cubicBezTo>
                <a:cubicBezTo>
                  <a:pt x="646" y="42"/>
                  <a:pt x="646" y="42"/>
                  <a:pt x="646" y="42"/>
                </a:cubicBezTo>
                <a:close/>
                <a:moveTo>
                  <a:pt x="348" y="101"/>
                </a:moveTo>
                <a:cubicBezTo>
                  <a:pt x="349" y="102"/>
                  <a:pt x="349" y="102"/>
                  <a:pt x="349" y="102"/>
                </a:cubicBezTo>
                <a:cubicBezTo>
                  <a:pt x="350" y="102"/>
                  <a:pt x="350" y="102"/>
                  <a:pt x="351" y="102"/>
                </a:cubicBezTo>
                <a:cubicBezTo>
                  <a:pt x="353" y="102"/>
                  <a:pt x="353" y="102"/>
                  <a:pt x="353" y="102"/>
                </a:cubicBezTo>
                <a:cubicBezTo>
                  <a:pt x="353" y="101"/>
                  <a:pt x="353" y="101"/>
                  <a:pt x="353" y="101"/>
                </a:cubicBezTo>
                <a:cubicBezTo>
                  <a:pt x="352" y="101"/>
                  <a:pt x="352" y="101"/>
                  <a:pt x="352" y="101"/>
                </a:cubicBezTo>
                <a:cubicBezTo>
                  <a:pt x="349" y="101"/>
                  <a:pt x="350" y="101"/>
                  <a:pt x="350" y="100"/>
                </a:cubicBezTo>
                <a:cubicBezTo>
                  <a:pt x="349" y="100"/>
                  <a:pt x="349" y="100"/>
                  <a:pt x="349" y="100"/>
                </a:cubicBezTo>
                <a:cubicBezTo>
                  <a:pt x="348" y="101"/>
                  <a:pt x="348" y="101"/>
                  <a:pt x="348" y="101"/>
                </a:cubicBezTo>
                <a:close/>
                <a:moveTo>
                  <a:pt x="538" y="183"/>
                </a:moveTo>
                <a:cubicBezTo>
                  <a:pt x="538" y="184"/>
                  <a:pt x="538" y="184"/>
                  <a:pt x="538" y="184"/>
                </a:cubicBezTo>
                <a:cubicBezTo>
                  <a:pt x="539" y="183"/>
                  <a:pt x="539" y="183"/>
                  <a:pt x="539" y="183"/>
                </a:cubicBezTo>
                <a:cubicBezTo>
                  <a:pt x="540" y="183"/>
                  <a:pt x="540" y="183"/>
                  <a:pt x="540" y="183"/>
                </a:cubicBezTo>
                <a:cubicBezTo>
                  <a:pt x="541" y="183"/>
                  <a:pt x="541" y="183"/>
                  <a:pt x="541" y="183"/>
                </a:cubicBezTo>
                <a:cubicBezTo>
                  <a:pt x="542" y="184"/>
                  <a:pt x="542" y="184"/>
                  <a:pt x="542" y="184"/>
                </a:cubicBezTo>
                <a:cubicBezTo>
                  <a:pt x="543" y="183"/>
                  <a:pt x="543" y="183"/>
                  <a:pt x="543" y="183"/>
                </a:cubicBezTo>
                <a:cubicBezTo>
                  <a:pt x="542" y="182"/>
                  <a:pt x="542" y="182"/>
                  <a:pt x="542" y="182"/>
                </a:cubicBezTo>
                <a:cubicBezTo>
                  <a:pt x="541" y="182"/>
                  <a:pt x="541" y="182"/>
                  <a:pt x="541" y="182"/>
                </a:cubicBezTo>
                <a:cubicBezTo>
                  <a:pt x="541" y="182"/>
                  <a:pt x="540" y="182"/>
                  <a:pt x="540" y="182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38" y="183"/>
                  <a:pt x="538" y="183"/>
                  <a:pt x="538" y="183"/>
                </a:cubicBezTo>
                <a:close/>
                <a:moveTo>
                  <a:pt x="520" y="157"/>
                </a:moveTo>
                <a:cubicBezTo>
                  <a:pt x="520" y="157"/>
                  <a:pt x="520" y="157"/>
                  <a:pt x="520" y="157"/>
                </a:cubicBezTo>
                <a:cubicBezTo>
                  <a:pt x="521" y="156"/>
                  <a:pt x="521" y="156"/>
                  <a:pt x="521" y="156"/>
                </a:cubicBezTo>
                <a:cubicBezTo>
                  <a:pt x="521" y="156"/>
                  <a:pt x="521" y="156"/>
                  <a:pt x="521" y="156"/>
                </a:cubicBezTo>
                <a:cubicBezTo>
                  <a:pt x="522" y="154"/>
                  <a:pt x="522" y="154"/>
                  <a:pt x="522" y="154"/>
                </a:cubicBezTo>
                <a:cubicBezTo>
                  <a:pt x="522" y="154"/>
                  <a:pt x="522" y="154"/>
                  <a:pt x="522" y="154"/>
                </a:cubicBezTo>
                <a:cubicBezTo>
                  <a:pt x="522" y="153"/>
                  <a:pt x="522" y="153"/>
                  <a:pt x="522" y="153"/>
                </a:cubicBezTo>
                <a:cubicBezTo>
                  <a:pt x="522" y="153"/>
                  <a:pt x="522" y="153"/>
                  <a:pt x="522" y="153"/>
                </a:cubicBezTo>
                <a:cubicBezTo>
                  <a:pt x="521" y="156"/>
                  <a:pt x="519" y="155"/>
                  <a:pt x="518" y="158"/>
                </a:cubicBezTo>
                <a:cubicBezTo>
                  <a:pt x="520" y="157"/>
                  <a:pt x="520" y="157"/>
                  <a:pt x="520" y="157"/>
                </a:cubicBezTo>
                <a:close/>
                <a:moveTo>
                  <a:pt x="523" y="194"/>
                </a:moveTo>
                <a:cubicBezTo>
                  <a:pt x="526" y="194"/>
                  <a:pt x="524" y="194"/>
                  <a:pt x="525" y="195"/>
                </a:cubicBezTo>
                <a:cubicBezTo>
                  <a:pt x="526" y="195"/>
                  <a:pt x="526" y="195"/>
                  <a:pt x="526" y="195"/>
                </a:cubicBezTo>
                <a:cubicBezTo>
                  <a:pt x="527" y="195"/>
                  <a:pt x="527" y="195"/>
                  <a:pt x="527" y="195"/>
                </a:cubicBezTo>
                <a:cubicBezTo>
                  <a:pt x="527" y="195"/>
                  <a:pt x="527" y="195"/>
                  <a:pt x="527" y="195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5" y="194"/>
                  <a:pt x="526" y="193"/>
                  <a:pt x="524" y="193"/>
                </a:cubicBezTo>
                <a:cubicBezTo>
                  <a:pt x="523" y="194"/>
                  <a:pt x="523" y="194"/>
                  <a:pt x="523" y="194"/>
                </a:cubicBezTo>
                <a:close/>
                <a:moveTo>
                  <a:pt x="604" y="220"/>
                </a:moveTo>
                <a:cubicBezTo>
                  <a:pt x="604" y="221"/>
                  <a:pt x="604" y="221"/>
                  <a:pt x="604" y="221"/>
                </a:cubicBezTo>
                <a:cubicBezTo>
                  <a:pt x="605" y="221"/>
                  <a:pt x="605" y="221"/>
                  <a:pt x="605" y="221"/>
                </a:cubicBezTo>
                <a:cubicBezTo>
                  <a:pt x="606" y="222"/>
                  <a:pt x="606" y="222"/>
                  <a:pt x="606" y="222"/>
                </a:cubicBezTo>
                <a:cubicBezTo>
                  <a:pt x="606" y="222"/>
                  <a:pt x="606" y="222"/>
                  <a:pt x="606" y="222"/>
                </a:cubicBezTo>
                <a:cubicBezTo>
                  <a:pt x="607" y="223"/>
                  <a:pt x="607" y="223"/>
                  <a:pt x="607" y="223"/>
                </a:cubicBezTo>
                <a:cubicBezTo>
                  <a:pt x="607" y="223"/>
                  <a:pt x="607" y="223"/>
                  <a:pt x="607" y="223"/>
                </a:cubicBezTo>
                <a:cubicBezTo>
                  <a:pt x="608" y="222"/>
                  <a:pt x="608" y="222"/>
                  <a:pt x="608" y="222"/>
                </a:cubicBezTo>
                <a:cubicBezTo>
                  <a:pt x="607" y="221"/>
                  <a:pt x="607" y="221"/>
                  <a:pt x="607" y="221"/>
                </a:cubicBezTo>
                <a:cubicBezTo>
                  <a:pt x="606" y="220"/>
                  <a:pt x="606" y="220"/>
                  <a:pt x="606" y="220"/>
                </a:cubicBezTo>
                <a:cubicBezTo>
                  <a:pt x="604" y="219"/>
                  <a:pt x="604" y="219"/>
                  <a:pt x="604" y="219"/>
                </a:cubicBezTo>
                <a:cubicBezTo>
                  <a:pt x="604" y="219"/>
                  <a:pt x="604" y="219"/>
                  <a:pt x="604" y="219"/>
                </a:cubicBezTo>
                <a:cubicBezTo>
                  <a:pt x="603" y="219"/>
                  <a:pt x="603" y="219"/>
                  <a:pt x="603" y="219"/>
                </a:cubicBezTo>
                <a:cubicBezTo>
                  <a:pt x="604" y="220"/>
                  <a:pt x="604" y="220"/>
                  <a:pt x="604" y="220"/>
                </a:cubicBezTo>
                <a:close/>
                <a:moveTo>
                  <a:pt x="527" y="146"/>
                </a:moveTo>
                <a:cubicBezTo>
                  <a:pt x="527" y="147"/>
                  <a:pt x="527" y="147"/>
                  <a:pt x="527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9" y="148"/>
                  <a:pt x="529" y="148"/>
                  <a:pt x="529" y="148"/>
                </a:cubicBezTo>
                <a:cubicBezTo>
                  <a:pt x="529" y="148"/>
                  <a:pt x="529" y="148"/>
                  <a:pt x="530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0" y="148"/>
                  <a:pt x="530" y="148"/>
                  <a:pt x="530" y="148"/>
                </a:cubicBezTo>
                <a:cubicBezTo>
                  <a:pt x="530" y="146"/>
                  <a:pt x="530" y="146"/>
                  <a:pt x="530" y="146"/>
                </a:cubicBezTo>
                <a:cubicBezTo>
                  <a:pt x="529" y="146"/>
                  <a:pt x="529" y="146"/>
                  <a:pt x="529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7" y="146"/>
                  <a:pt x="527" y="146"/>
                  <a:pt x="527" y="146"/>
                </a:cubicBezTo>
                <a:close/>
                <a:moveTo>
                  <a:pt x="366" y="101"/>
                </a:moveTo>
                <a:cubicBezTo>
                  <a:pt x="365" y="101"/>
                  <a:pt x="365" y="101"/>
                  <a:pt x="365" y="101"/>
                </a:cubicBezTo>
                <a:cubicBezTo>
                  <a:pt x="365" y="102"/>
                  <a:pt x="365" y="102"/>
                  <a:pt x="365" y="102"/>
                </a:cubicBezTo>
                <a:cubicBezTo>
                  <a:pt x="364" y="102"/>
                  <a:pt x="364" y="102"/>
                  <a:pt x="364" y="102"/>
                </a:cubicBezTo>
                <a:cubicBezTo>
                  <a:pt x="365" y="103"/>
                  <a:pt x="365" y="103"/>
                  <a:pt x="365" y="103"/>
                </a:cubicBezTo>
                <a:cubicBezTo>
                  <a:pt x="365" y="103"/>
                  <a:pt x="365" y="103"/>
                  <a:pt x="365" y="103"/>
                </a:cubicBezTo>
                <a:cubicBezTo>
                  <a:pt x="366" y="103"/>
                  <a:pt x="366" y="103"/>
                  <a:pt x="366" y="103"/>
                </a:cubicBezTo>
                <a:cubicBezTo>
                  <a:pt x="367" y="103"/>
                  <a:pt x="367" y="103"/>
                  <a:pt x="368" y="102"/>
                </a:cubicBezTo>
                <a:cubicBezTo>
                  <a:pt x="368" y="102"/>
                  <a:pt x="368" y="102"/>
                  <a:pt x="368" y="102"/>
                </a:cubicBezTo>
                <a:cubicBezTo>
                  <a:pt x="369" y="100"/>
                  <a:pt x="369" y="100"/>
                  <a:pt x="369" y="10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367" y="101"/>
                  <a:pt x="369" y="101"/>
                  <a:pt x="366" y="101"/>
                </a:cubicBezTo>
                <a:close/>
                <a:moveTo>
                  <a:pt x="199" y="284"/>
                </a:moveTo>
                <a:cubicBezTo>
                  <a:pt x="196" y="284"/>
                  <a:pt x="197" y="284"/>
                  <a:pt x="196" y="285"/>
                </a:cubicBezTo>
                <a:cubicBezTo>
                  <a:pt x="197" y="286"/>
                  <a:pt x="197" y="286"/>
                  <a:pt x="197" y="286"/>
                </a:cubicBezTo>
                <a:cubicBezTo>
                  <a:pt x="197" y="286"/>
                  <a:pt x="197" y="286"/>
                  <a:pt x="197" y="286"/>
                </a:cubicBezTo>
                <a:cubicBezTo>
                  <a:pt x="198" y="286"/>
                  <a:pt x="198" y="286"/>
                  <a:pt x="198" y="286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200" y="285"/>
                  <a:pt x="199" y="286"/>
                  <a:pt x="200" y="285"/>
                </a:cubicBezTo>
                <a:cubicBezTo>
                  <a:pt x="201" y="284"/>
                  <a:pt x="201" y="285"/>
                  <a:pt x="200" y="284"/>
                </a:cubicBezTo>
                <a:cubicBezTo>
                  <a:pt x="200" y="284"/>
                  <a:pt x="200" y="284"/>
                  <a:pt x="200" y="284"/>
                </a:cubicBezTo>
                <a:cubicBezTo>
                  <a:pt x="199" y="284"/>
                  <a:pt x="199" y="284"/>
                  <a:pt x="199" y="284"/>
                </a:cubicBezTo>
                <a:cubicBezTo>
                  <a:pt x="199" y="284"/>
                  <a:pt x="199" y="284"/>
                  <a:pt x="199" y="284"/>
                </a:cubicBezTo>
                <a:close/>
                <a:moveTo>
                  <a:pt x="28" y="53"/>
                </a:move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4"/>
                  <a:pt x="29" y="54"/>
                  <a:pt x="29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8" y="53"/>
                  <a:pt x="28" y="53"/>
                </a:cubicBezTo>
                <a:close/>
                <a:moveTo>
                  <a:pt x="630" y="26"/>
                </a:moveTo>
                <a:cubicBezTo>
                  <a:pt x="630" y="26"/>
                  <a:pt x="630" y="26"/>
                  <a:pt x="630" y="26"/>
                </a:cubicBezTo>
                <a:cubicBezTo>
                  <a:pt x="633" y="26"/>
                  <a:pt x="633" y="26"/>
                  <a:pt x="633" y="26"/>
                </a:cubicBezTo>
                <a:cubicBezTo>
                  <a:pt x="635" y="26"/>
                  <a:pt x="635" y="26"/>
                  <a:pt x="635" y="26"/>
                </a:cubicBezTo>
                <a:cubicBezTo>
                  <a:pt x="635" y="25"/>
                  <a:pt x="635" y="25"/>
                  <a:pt x="635" y="25"/>
                </a:cubicBezTo>
                <a:cubicBezTo>
                  <a:pt x="634" y="25"/>
                  <a:pt x="634" y="25"/>
                  <a:pt x="634" y="25"/>
                </a:cubicBezTo>
                <a:cubicBezTo>
                  <a:pt x="633" y="25"/>
                  <a:pt x="633" y="25"/>
                  <a:pt x="633" y="25"/>
                </a:cubicBezTo>
                <a:cubicBezTo>
                  <a:pt x="633" y="25"/>
                  <a:pt x="631" y="24"/>
                  <a:pt x="631" y="25"/>
                </a:cubicBezTo>
                <a:cubicBezTo>
                  <a:pt x="630" y="26"/>
                  <a:pt x="630" y="26"/>
                  <a:pt x="630" y="26"/>
                </a:cubicBezTo>
                <a:close/>
                <a:moveTo>
                  <a:pt x="516" y="194"/>
                </a:moveTo>
                <a:cubicBezTo>
                  <a:pt x="516" y="194"/>
                  <a:pt x="516" y="194"/>
                  <a:pt x="516" y="194"/>
                </a:cubicBezTo>
                <a:cubicBezTo>
                  <a:pt x="517" y="195"/>
                  <a:pt x="517" y="195"/>
                  <a:pt x="517" y="195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9" y="195"/>
                  <a:pt x="519" y="195"/>
                  <a:pt x="519" y="195"/>
                </a:cubicBezTo>
                <a:cubicBezTo>
                  <a:pt x="520" y="195"/>
                  <a:pt x="520" y="195"/>
                  <a:pt x="520" y="195"/>
                </a:cubicBezTo>
                <a:cubicBezTo>
                  <a:pt x="521" y="194"/>
                  <a:pt x="521" y="194"/>
                  <a:pt x="521" y="194"/>
                </a:cubicBezTo>
                <a:cubicBezTo>
                  <a:pt x="522" y="194"/>
                  <a:pt x="522" y="194"/>
                  <a:pt x="522" y="194"/>
                </a:cubicBezTo>
                <a:cubicBezTo>
                  <a:pt x="521" y="193"/>
                  <a:pt x="521" y="193"/>
                  <a:pt x="521" y="193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7" y="193"/>
                  <a:pt x="517" y="193"/>
                  <a:pt x="517" y="193"/>
                </a:cubicBezTo>
                <a:cubicBezTo>
                  <a:pt x="516" y="194"/>
                  <a:pt x="516" y="194"/>
                  <a:pt x="516" y="194"/>
                </a:cubicBezTo>
                <a:close/>
                <a:moveTo>
                  <a:pt x="573" y="17"/>
                </a:moveTo>
                <a:cubicBezTo>
                  <a:pt x="574" y="18"/>
                  <a:pt x="574" y="18"/>
                  <a:pt x="574" y="18"/>
                </a:cubicBezTo>
                <a:cubicBezTo>
                  <a:pt x="575" y="18"/>
                  <a:pt x="576" y="18"/>
                  <a:pt x="577" y="18"/>
                </a:cubicBezTo>
                <a:cubicBezTo>
                  <a:pt x="577" y="18"/>
                  <a:pt x="578" y="18"/>
                  <a:pt x="578" y="18"/>
                </a:cubicBezTo>
                <a:cubicBezTo>
                  <a:pt x="579" y="18"/>
                  <a:pt x="579" y="18"/>
                  <a:pt x="579" y="17"/>
                </a:cubicBezTo>
                <a:cubicBezTo>
                  <a:pt x="578" y="17"/>
                  <a:pt x="578" y="17"/>
                  <a:pt x="578" y="17"/>
                </a:cubicBezTo>
                <a:cubicBezTo>
                  <a:pt x="575" y="17"/>
                  <a:pt x="575" y="17"/>
                  <a:pt x="575" y="17"/>
                </a:cubicBezTo>
                <a:cubicBezTo>
                  <a:pt x="573" y="17"/>
                  <a:pt x="572" y="16"/>
                  <a:pt x="572" y="17"/>
                </a:cubicBezTo>
                <a:cubicBezTo>
                  <a:pt x="573" y="17"/>
                  <a:pt x="573" y="17"/>
                  <a:pt x="573" y="17"/>
                </a:cubicBezTo>
                <a:close/>
                <a:moveTo>
                  <a:pt x="391" y="7"/>
                </a:moveTo>
                <a:cubicBezTo>
                  <a:pt x="393" y="7"/>
                  <a:pt x="393" y="7"/>
                  <a:pt x="393" y="7"/>
                </a:cubicBezTo>
                <a:cubicBezTo>
                  <a:pt x="393" y="7"/>
                  <a:pt x="393" y="7"/>
                  <a:pt x="393" y="7"/>
                </a:cubicBezTo>
                <a:cubicBezTo>
                  <a:pt x="394" y="7"/>
                  <a:pt x="394" y="7"/>
                  <a:pt x="394" y="7"/>
                </a:cubicBezTo>
                <a:cubicBezTo>
                  <a:pt x="395" y="6"/>
                  <a:pt x="395" y="6"/>
                  <a:pt x="395" y="6"/>
                </a:cubicBezTo>
                <a:cubicBezTo>
                  <a:pt x="397" y="6"/>
                  <a:pt x="397" y="6"/>
                  <a:pt x="397" y="6"/>
                </a:cubicBezTo>
                <a:cubicBezTo>
                  <a:pt x="397" y="5"/>
                  <a:pt x="397" y="5"/>
                  <a:pt x="397" y="5"/>
                </a:cubicBezTo>
                <a:cubicBezTo>
                  <a:pt x="396" y="5"/>
                  <a:pt x="396" y="5"/>
                  <a:pt x="396" y="5"/>
                </a:cubicBezTo>
                <a:cubicBezTo>
                  <a:pt x="396" y="6"/>
                  <a:pt x="396" y="6"/>
                  <a:pt x="396" y="6"/>
                </a:cubicBezTo>
                <a:cubicBezTo>
                  <a:pt x="394" y="6"/>
                  <a:pt x="394" y="6"/>
                  <a:pt x="394" y="6"/>
                </a:cubicBezTo>
                <a:cubicBezTo>
                  <a:pt x="393" y="6"/>
                  <a:pt x="391" y="6"/>
                  <a:pt x="391" y="5"/>
                </a:cubicBezTo>
                <a:cubicBezTo>
                  <a:pt x="390" y="5"/>
                  <a:pt x="390" y="5"/>
                  <a:pt x="390" y="5"/>
                </a:cubicBezTo>
                <a:cubicBezTo>
                  <a:pt x="390" y="6"/>
                  <a:pt x="390" y="6"/>
                  <a:pt x="390" y="6"/>
                </a:cubicBezTo>
                <a:cubicBezTo>
                  <a:pt x="391" y="7"/>
                  <a:pt x="391" y="7"/>
                  <a:pt x="391" y="7"/>
                </a:cubicBezTo>
                <a:close/>
                <a:moveTo>
                  <a:pt x="537" y="174"/>
                </a:moveTo>
                <a:cubicBezTo>
                  <a:pt x="537" y="175"/>
                  <a:pt x="537" y="175"/>
                  <a:pt x="537" y="175"/>
                </a:cubicBezTo>
                <a:cubicBezTo>
                  <a:pt x="537" y="176"/>
                  <a:pt x="537" y="176"/>
                  <a:pt x="537" y="176"/>
                </a:cubicBezTo>
                <a:cubicBezTo>
                  <a:pt x="537" y="178"/>
                  <a:pt x="537" y="178"/>
                  <a:pt x="537" y="178"/>
                </a:cubicBezTo>
                <a:cubicBezTo>
                  <a:pt x="538" y="176"/>
                  <a:pt x="538" y="176"/>
                  <a:pt x="538" y="176"/>
                </a:cubicBezTo>
                <a:cubicBezTo>
                  <a:pt x="538" y="176"/>
                  <a:pt x="538" y="176"/>
                  <a:pt x="538" y="176"/>
                </a:cubicBezTo>
                <a:cubicBezTo>
                  <a:pt x="539" y="175"/>
                  <a:pt x="539" y="175"/>
                  <a:pt x="539" y="175"/>
                </a:cubicBezTo>
                <a:cubicBezTo>
                  <a:pt x="539" y="174"/>
                  <a:pt x="539" y="174"/>
                  <a:pt x="539" y="174"/>
                </a:cubicBezTo>
                <a:cubicBezTo>
                  <a:pt x="539" y="173"/>
                  <a:pt x="539" y="173"/>
                  <a:pt x="539" y="173"/>
                </a:cubicBezTo>
                <a:cubicBezTo>
                  <a:pt x="538" y="172"/>
                  <a:pt x="538" y="172"/>
                  <a:pt x="538" y="172"/>
                </a:cubicBezTo>
                <a:cubicBezTo>
                  <a:pt x="538" y="172"/>
                  <a:pt x="538" y="172"/>
                  <a:pt x="538" y="172"/>
                </a:cubicBezTo>
                <a:cubicBezTo>
                  <a:pt x="537" y="172"/>
                  <a:pt x="537" y="172"/>
                  <a:pt x="537" y="172"/>
                </a:cubicBezTo>
                <a:cubicBezTo>
                  <a:pt x="536" y="172"/>
                  <a:pt x="537" y="173"/>
                  <a:pt x="537" y="174"/>
                </a:cubicBezTo>
                <a:close/>
                <a:moveTo>
                  <a:pt x="131" y="17"/>
                </a:moveTo>
                <a:cubicBezTo>
                  <a:pt x="132" y="18"/>
                  <a:pt x="132" y="18"/>
                  <a:pt x="132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5" y="16"/>
                  <a:pt x="135" y="16"/>
                  <a:pt x="133" y="16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31" y="17"/>
                  <a:pt x="131" y="17"/>
                  <a:pt x="131" y="17"/>
                </a:cubicBezTo>
                <a:close/>
                <a:moveTo>
                  <a:pt x="533" y="194"/>
                </a:moveTo>
                <a:cubicBezTo>
                  <a:pt x="533" y="194"/>
                  <a:pt x="533" y="194"/>
                  <a:pt x="533" y="194"/>
                </a:cubicBezTo>
                <a:cubicBezTo>
                  <a:pt x="536" y="194"/>
                  <a:pt x="536" y="194"/>
                  <a:pt x="536" y="194"/>
                </a:cubicBezTo>
                <a:cubicBezTo>
                  <a:pt x="536" y="195"/>
                  <a:pt x="536" y="195"/>
                  <a:pt x="536" y="195"/>
                </a:cubicBezTo>
                <a:cubicBezTo>
                  <a:pt x="535" y="195"/>
                  <a:pt x="535" y="195"/>
                  <a:pt x="535" y="195"/>
                </a:cubicBezTo>
                <a:cubicBezTo>
                  <a:pt x="534" y="195"/>
                  <a:pt x="534" y="195"/>
                  <a:pt x="534" y="195"/>
                </a:cubicBezTo>
                <a:cubicBezTo>
                  <a:pt x="533" y="195"/>
                  <a:pt x="533" y="195"/>
                  <a:pt x="533" y="195"/>
                </a:cubicBezTo>
                <a:cubicBezTo>
                  <a:pt x="533" y="197"/>
                  <a:pt x="533" y="197"/>
                  <a:pt x="533" y="197"/>
                </a:cubicBezTo>
                <a:cubicBezTo>
                  <a:pt x="532" y="197"/>
                  <a:pt x="532" y="197"/>
                  <a:pt x="532" y="197"/>
                </a:cubicBezTo>
                <a:cubicBezTo>
                  <a:pt x="531" y="197"/>
                  <a:pt x="531" y="197"/>
                  <a:pt x="531" y="197"/>
                </a:cubicBezTo>
                <a:cubicBezTo>
                  <a:pt x="531" y="198"/>
                  <a:pt x="531" y="198"/>
                  <a:pt x="531" y="198"/>
                </a:cubicBezTo>
                <a:cubicBezTo>
                  <a:pt x="530" y="198"/>
                  <a:pt x="530" y="198"/>
                  <a:pt x="530" y="198"/>
                </a:cubicBezTo>
                <a:cubicBezTo>
                  <a:pt x="530" y="196"/>
                  <a:pt x="530" y="196"/>
                  <a:pt x="530" y="196"/>
                </a:cubicBezTo>
                <a:cubicBezTo>
                  <a:pt x="531" y="195"/>
                  <a:pt x="531" y="195"/>
                  <a:pt x="531" y="195"/>
                </a:cubicBezTo>
                <a:cubicBezTo>
                  <a:pt x="531" y="195"/>
                  <a:pt x="531" y="195"/>
                  <a:pt x="531" y="195"/>
                </a:cubicBezTo>
                <a:cubicBezTo>
                  <a:pt x="532" y="195"/>
                  <a:pt x="532" y="195"/>
                  <a:pt x="532" y="195"/>
                </a:cubicBezTo>
                <a:cubicBezTo>
                  <a:pt x="533" y="194"/>
                  <a:pt x="533" y="194"/>
                  <a:pt x="533" y="194"/>
                </a:cubicBezTo>
                <a:close/>
                <a:moveTo>
                  <a:pt x="524" y="124"/>
                </a:moveTo>
                <a:cubicBezTo>
                  <a:pt x="524" y="125"/>
                  <a:pt x="524" y="125"/>
                  <a:pt x="524" y="125"/>
                </a:cubicBezTo>
                <a:cubicBezTo>
                  <a:pt x="524" y="125"/>
                  <a:pt x="524" y="125"/>
                  <a:pt x="524" y="125"/>
                </a:cubicBezTo>
                <a:cubicBezTo>
                  <a:pt x="524" y="127"/>
                  <a:pt x="524" y="127"/>
                  <a:pt x="524" y="127"/>
                </a:cubicBezTo>
                <a:cubicBezTo>
                  <a:pt x="524" y="128"/>
                  <a:pt x="524" y="128"/>
                  <a:pt x="524" y="129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526" y="127"/>
                  <a:pt x="526" y="127"/>
                  <a:pt x="526" y="127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7" y="125"/>
                  <a:pt x="527" y="125"/>
                  <a:pt x="527" y="125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5" y="123"/>
                  <a:pt x="525" y="123"/>
                  <a:pt x="524" y="124"/>
                </a:cubicBezTo>
                <a:close/>
                <a:moveTo>
                  <a:pt x="129" y="11"/>
                </a:moveTo>
                <a:cubicBezTo>
                  <a:pt x="130" y="11"/>
                  <a:pt x="132" y="12"/>
                  <a:pt x="133" y="12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6" y="11"/>
                  <a:pt x="135" y="11"/>
                  <a:pt x="134" y="11"/>
                </a:cubicBezTo>
                <a:cubicBezTo>
                  <a:pt x="134" y="11"/>
                  <a:pt x="133" y="11"/>
                  <a:pt x="133" y="11"/>
                </a:cubicBezTo>
                <a:cubicBezTo>
                  <a:pt x="133" y="10"/>
                  <a:pt x="132" y="10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9"/>
                  <a:pt x="130" y="9"/>
                  <a:pt x="130" y="9"/>
                </a:cubicBezTo>
                <a:cubicBezTo>
                  <a:pt x="128" y="9"/>
                  <a:pt x="128" y="9"/>
                  <a:pt x="127" y="10"/>
                </a:cubicBezTo>
                <a:cubicBezTo>
                  <a:pt x="129" y="11"/>
                  <a:pt x="129" y="11"/>
                  <a:pt x="129" y="11"/>
                </a:cubicBezTo>
                <a:close/>
                <a:moveTo>
                  <a:pt x="102" y="10"/>
                </a:moveTo>
                <a:cubicBezTo>
                  <a:pt x="101" y="11"/>
                  <a:pt x="101" y="11"/>
                  <a:pt x="101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7" y="11"/>
                  <a:pt x="106" y="12"/>
                  <a:pt x="107" y="10"/>
                </a:cubicBezTo>
                <a:cubicBezTo>
                  <a:pt x="102" y="10"/>
                  <a:pt x="102" y="10"/>
                  <a:pt x="102" y="10"/>
                </a:cubicBezTo>
                <a:cubicBezTo>
                  <a:pt x="102" y="10"/>
                  <a:pt x="102" y="10"/>
                  <a:pt x="102" y="10"/>
                </a:cubicBezTo>
                <a:close/>
                <a:moveTo>
                  <a:pt x="581" y="185"/>
                </a:moveTo>
                <a:cubicBezTo>
                  <a:pt x="581" y="186"/>
                  <a:pt x="581" y="186"/>
                  <a:pt x="581" y="186"/>
                </a:cubicBezTo>
                <a:cubicBezTo>
                  <a:pt x="580" y="186"/>
                  <a:pt x="580" y="186"/>
                  <a:pt x="580" y="186"/>
                </a:cubicBezTo>
                <a:cubicBezTo>
                  <a:pt x="579" y="187"/>
                  <a:pt x="581" y="187"/>
                  <a:pt x="578" y="187"/>
                </a:cubicBezTo>
                <a:cubicBezTo>
                  <a:pt x="578" y="187"/>
                  <a:pt x="578" y="187"/>
                  <a:pt x="578" y="187"/>
                </a:cubicBezTo>
                <a:cubicBezTo>
                  <a:pt x="577" y="187"/>
                  <a:pt x="577" y="187"/>
                  <a:pt x="577" y="187"/>
                </a:cubicBezTo>
                <a:cubicBezTo>
                  <a:pt x="577" y="187"/>
                  <a:pt x="576" y="189"/>
                  <a:pt x="576" y="187"/>
                </a:cubicBezTo>
                <a:cubicBezTo>
                  <a:pt x="575" y="187"/>
                  <a:pt x="575" y="187"/>
                  <a:pt x="575" y="187"/>
                </a:cubicBezTo>
                <a:cubicBezTo>
                  <a:pt x="575" y="188"/>
                  <a:pt x="575" y="188"/>
                  <a:pt x="575" y="188"/>
                </a:cubicBezTo>
                <a:cubicBezTo>
                  <a:pt x="577" y="189"/>
                  <a:pt x="577" y="189"/>
                  <a:pt x="577" y="189"/>
                </a:cubicBezTo>
                <a:cubicBezTo>
                  <a:pt x="579" y="189"/>
                  <a:pt x="579" y="189"/>
                  <a:pt x="579" y="189"/>
                </a:cubicBezTo>
                <a:cubicBezTo>
                  <a:pt x="582" y="188"/>
                  <a:pt x="581" y="188"/>
                  <a:pt x="583" y="186"/>
                </a:cubicBezTo>
                <a:cubicBezTo>
                  <a:pt x="583" y="186"/>
                  <a:pt x="583" y="185"/>
                  <a:pt x="584" y="185"/>
                </a:cubicBezTo>
                <a:cubicBezTo>
                  <a:pt x="584" y="185"/>
                  <a:pt x="584" y="185"/>
                  <a:pt x="584" y="185"/>
                </a:cubicBezTo>
                <a:cubicBezTo>
                  <a:pt x="583" y="184"/>
                  <a:pt x="583" y="184"/>
                  <a:pt x="583" y="184"/>
                </a:cubicBezTo>
                <a:cubicBezTo>
                  <a:pt x="582" y="184"/>
                  <a:pt x="582" y="184"/>
                  <a:pt x="582" y="184"/>
                </a:cubicBezTo>
                <a:cubicBezTo>
                  <a:pt x="581" y="185"/>
                  <a:pt x="581" y="185"/>
                  <a:pt x="581" y="185"/>
                </a:cubicBezTo>
                <a:close/>
                <a:moveTo>
                  <a:pt x="409" y="6"/>
                </a:move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lose/>
                <a:moveTo>
                  <a:pt x="407" y="4"/>
                </a:moveTo>
                <a:cubicBezTo>
                  <a:pt x="405" y="6"/>
                  <a:pt x="405" y="6"/>
                  <a:pt x="405" y="6"/>
                </a:cubicBezTo>
                <a:cubicBezTo>
                  <a:pt x="407" y="6"/>
                  <a:pt x="407" y="5"/>
                  <a:pt x="407" y="6"/>
                </a:cubicBezTo>
                <a:cubicBezTo>
                  <a:pt x="407" y="7"/>
                  <a:pt x="407" y="7"/>
                  <a:pt x="407" y="7"/>
                </a:cubicBezTo>
                <a:cubicBezTo>
                  <a:pt x="410" y="7"/>
                  <a:pt x="409" y="7"/>
                  <a:pt x="411" y="6"/>
                </a:cubicBezTo>
                <a:cubicBezTo>
                  <a:pt x="412" y="6"/>
                  <a:pt x="412" y="6"/>
                  <a:pt x="412" y="6"/>
                </a:cubicBezTo>
                <a:cubicBezTo>
                  <a:pt x="413" y="7"/>
                  <a:pt x="413" y="7"/>
                  <a:pt x="413" y="7"/>
                </a:cubicBezTo>
                <a:cubicBezTo>
                  <a:pt x="413" y="7"/>
                  <a:pt x="413" y="7"/>
                  <a:pt x="413" y="7"/>
                </a:cubicBezTo>
                <a:cubicBezTo>
                  <a:pt x="414" y="6"/>
                  <a:pt x="414" y="6"/>
                  <a:pt x="414" y="6"/>
                </a:cubicBezTo>
                <a:cubicBezTo>
                  <a:pt x="417" y="6"/>
                  <a:pt x="417" y="6"/>
                  <a:pt x="417" y="6"/>
                </a:cubicBezTo>
                <a:cubicBezTo>
                  <a:pt x="417" y="6"/>
                  <a:pt x="417" y="6"/>
                  <a:pt x="417" y="6"/>
                </a:cubicBezTo>
                <a:cubicBezTo>
                  <a:pt x="418" y="6"/>
                  <a:pt x="418" y="6"/>
                  <a:pt x="418" y="6"/>
                </a:cubicBezTo>
                <a:cubicBezTo>
                  <a:pt x="418" y="5"/>
                  <a:pt x="418" y="5"/>
                  <a:pt x="418" y="5"/>
                </a:cubicBezTo>
                <a:cubicBezTo>
                  <a:pt x="417" y="5"/>
                  <a:pt x="417" y="5"/>
                  <a:pt x="417" y="5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5" y="5"/>
                  <a:pt x="415" y="5"/>
                  <a:pt x="415" y="5"/>
                </a:cubicBezTo>
                <a:cubicBezTo>
                  <a:pt x="413" y="6"/>
                  <a:pt x="414" y="6"/>
                  <a:pt x="412" y="6"/>
                </a:cubicBezTo>
                <a:cubicBezTo>
                  <a:pt x="412" y="6"/>
                  <a:pt x="412" y="6"/>
                  <a:pt x="412" y="6"/>
                </a:cubicBezTo>
                <a:cubicBezTo>
                  <a:pt x="411" y="5"/>
                  <a:pt x="411" y="5"/>
                  <a:pt x="410" y="5"/>
                </a:cubicBezTo>
                <a:cubicBezTo>
                  <a:pt x="410" y="4"/>
                  <a:pt x="410" y="4"/>
                  <a:pt x="410" y="4"/>
                </a:cubicBezTo>
                <a:cubicBezTo>
                  <a:pt x="410" y="4"/>
                  <a:pt x="410" y="4"/>
                  <a:pt x="410" y="4"/>
                </a:cubicBezTo>
                <a:cubicBezTo>
                  <a:pt x="411" y="4"/>
                  <a:pt x="411" y="4"/>
                  <a:pt x="411" y="4"/>
                </a:cubicBezTo>
                <a:cubicBezTo>
                  <a:pt x="410" y="4"/>
                  <a:pt x="410" y="4"/>
                  <a:pt x="410" y="4"/>
                </a:cubicBezTo>
                <a:cubicBezTo>
                  <a:pt x="409" y="4"/>
                  <a:pt x="408" y="4"/>
                  <a:pt x="407" y="4"/>
                </a:cubicBezTo>
                <a:close/>
                <a:moveTo>
                  <a:pt x="322" y="86"/>
                </a:moveTo>
                <a:cubicBezTo>
                  <a:pt x="321" y="86"/>
                  <a:pt x="321" y="86"/>
                  <a:pt x="321" y="86"/>
                </a:cubicBezTo>
                <a:cubicBezTo>
                  <a:pt x="321" y="87"/>
                  <a:pt x="321" y="87"/>
                  <a:pt x="321" y="87"/>
                </a:cubicBezTo>
                <a:cubicBezTo>
                  <a:pt x="321" y="88"/>
                  <a:pt x="321" y="88"/>
                  <a:pt x="321" y="88"/>
                </a:cubicBezTo>
                <a:cubicBezTo>
                  <a:pt x="322" y="88"/>
                  <a:pt x="323" y="89"/>
                  <a:pt x="321" y="89"/>
                </a:cubicBezTo>
                <a:cubicBezTo>
                  <a:pt x="321" y="89"/>
                  <a:pt x="321" y="89"/>
                  <a:pt x="321" y="89"/>
                </a:cubicBezTo>
                <a:cubicBezTo>
                  <a:pt x="321" y="90"/>
                  <a:pt x="321" y="90"/>
                  <a:pt x="321" y="90"/>
                </a:cubicBezTo>
                <a:cubicBezTo>
                  <a:pt x="321" y="93"/>
                  <a:pt x="321" y="93"/>
                  <a:pt x="321" y="93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22" y="94"/>
                  <a:pt x="322" y="94"/>
                  <a:pt x="322" y="94"/>
                </a:cubicBezTo>
                <a:cubicBezTo>
                  <a:pt x="323" y="93"/>
                  <a:pt x="323" y="93"/>
                  <a:pt x="323" y="93"/>
                </a:cubicBezTo>
                <a:cubicBezTo>
                  <a:pt x="323" y="93"/>
                  <a:pt x="323" y="93"/>
                  <a:pt x="323" y="93"/>
                </a:cubicBezTo>
                <a:cubicBezTo>
                  <a:pt x="324" y="92"/>
                  <a:pt x="324" y="92"/>
                  <a:pt x="324" y="92"/>
                </a:cubicBezTo>
                <a:cubicBezTo>
                  <a:pt x="324" y="90"/>
                  <a:pt x="324" y="90"/>
                  <a:pt x="324" y="90"/>
                </a:cubicBezTo>
                <a:cubicBezTo>
                  <a:pt x="323" y="89"/>
                  <a:pt x="323" y="89"/>
                  <a:pt x="323" y="89"/>
                </a:cubicBezTo>
                <a:cubicBezTo>
                  <a:pt x="323" y="89"/>
                  <a:pt x="323" y="89"/>
                  <a:pt x="323" y="89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85"/>
                  <a:pt x="323" y="85"/>
                  <a:pt x="323" y="85"/>
                </a:cubicBezTo>
                <a:cubicBezTo>
                  <a:pt x="322" y="86"/>
                  <a:pt x="322" y="86"/>
                  <a:pt x="322" y="86"/>
                </a:cubicBezTo>
                <a:close/>
                <a:moveTo>
                  <a:pt x="116" y="9"/>
                </a:moveTo>
                <a:cubicBezTo>
                  <a:pt x="114" y="9"/>
                  <a:pt x="114" y="9"/>
                  <a:pt x="114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6" y="9"/>
                  <a:pt x="116" y="9"/>
                  <a:pt x="116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19" y="9"/>
                  <a:pt x="119" y="9"/>
                  <a:pt x="119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4" y="9"/>
                  <a:pt x="124" y="9"/>
                  <a:pt x="124" y="9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8"/>
                  <a:pt x="117" y="10"/>
                  <a:pt x="116" y="9"/>
                </a:cubicBezTo>
                <a:close/>
                <a:moveTo>
                  <a:pt x="491" y="9"/>
                </a:moveTo>
                <a:cubicBezTo>
                  <a:pt x="489" y="9"/>
                  <a:pt x="489" y="9"/>
                  <a:pt x="489" y="9"/>
                </a:cubicBezTo>
                <a:cubicBezTo>
                  <a:pt x="488" y="10"/>
                  <a:pt x="488" y="10"/>
                  <a:pt x="488" y="10"/>
                </a:cubicBezTo>
                <a:cubicBezTo>
                  <a:pt x="487" y="10"/>
                  <a:pt x="487" y="10"/>
                  <a:pt x="487" y="10"/>
                </a:cubicBezTo>
                <a:cubicBezTo>
                  <a:pt x="487" y="10"/>
                  <a:pt x="487" y="10"/>
                  <a:pt x="487" y="10"/>
                </a:cubicBezTo>
                <a:cubicBezTo>
                  <a:pt x="486" y="11"/>
                  <a:pt x="486" y="11"/>
                  <a:pt x="486" y="11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9" y="11"/>
                  <a:pt x="489" y="11"/>
                  <a:pt x="489" y="11"/>
                </a:cubicBezTo>
                <a:cubicBezTo>
                  <a:pt x="495" y="11"/>
                  <a:pt x="495" y="11"/>
                  <a:pt x="495" y="11"/>
                </a:cubicBezTo>
                <a:cubicBezTo>
                  <a:pt x="495" y="10"/>
                  <a:pt x="494" y="10"/>
                  <a:pt x="496" y="10"/>
                </a:cubicBezTo>
                <a:cubicBezTo>
                  <a:pt x="497" y="10"/>
                  <a:pt x="497" y="10"/>
                  <a:pt x="497" y="10"/>
                </a:cubicBezTo>
                <a:cubicBezTo>
                  <a:pt x="496" y="9"/>
                  <a:pt x="496" y="9"/>
                  <a:pt x="496" y="9"/>
                </a:cubicBezTo>
                <a:cubicBezTo>
                  <a:pt x="495" y="9"/>
                  <a:pt x="493" y="8"/>
                  <a:pt x="492" y="8"/>
                </a:cubicBezTo>
                <a:cubicBezTo>
                  <a:pt x="491" y="9"/>
                  <a:pt x="491" y="9"/>
                  <a:pt x="491" y="9"/>
                </a:cubicBezTo>
                <a:close/>
                <a:moveTo>
                  <a:pt x="451" y="157"/>
                </a:moveTo>
                <a:cubicBezTo>
                  <a:pt x="450" y="159"/>
                  <a:pt x="450" y="159"/>
                  <a:pt x="450" y="159"/>
                </a:cubicBezTo>
                <a:cubicBezTo>
                  <a:pt x="450" y="160"/>
                  <a:pt x="450" y="160"/>
                  <a:pt x="450" y="160"/>
                </a:cubicBezTo>
                <a:cubicBezTo>
                  <a:pt x="451" y="161"/>
                  <a:pt x="451" y="159"/>
                  <a:pt x="451" y="162"/>
                </a:cubicBezTo>
                <a:cubicBezTo>
                  <a:pt x="451" y="163"/>
                  <a:pt x="451" y="163"/>
                  <a:pt x="451" y="163"/>
                </a:cubicBezTo>
                <a:cubicBezTo>
                  <a:pt x="453" y="163"/>
                  <a:pt x="452" y="163"/>
                  <a:pt x="453" y="163"/>
                </a:cubicBezTo>
                <a:cubicBezTo>
                  <a:pt x="454" y="162"/>
                  <a:pt x="454" y="162"/>
                  <a:pt x="454" y="162"/>
                </a:cubicBezTo>
                <a:cubicBezTo>
                  <a:pt x="454" y="160"/>
                  <a:pt x="454" y="159"/>
                  <a:pt x="454" y="158"/>
                </a:cubicBezTo>
                <a:cubicBezTo>
                  <a:pt x="453" y="157"/>
                  <a:pt x="453" y="157"/>
                  <a:pt x="453" y="157"/>
                </a:cubicBezTo>
                <a:cubicBezTo>
                  <a:pt x="452" y="156"/>
                  <a:pt x="452" y="156"/>
                  <a:pt x="452" y="156"/>
                </a:cubicBezTo>
                <a:cubicBezTo>
                  <a:pt x="452" y="156"/>
                  <a:pt x="452" y="156"/>
                  <a:pt x="452" y="156"/>
                </a:cubicBezTo>
                <a:cubicBezTo>
                  <a:pt x="451" y="156"/>
                  <a:pt x="451" y="156"/>
                  <a:pt x="451" y="156"/>
                </a:cubicBezTo>
                <a:cubicBezTo>
                  <a:pt x="451" y="157"/>
                  <a:pt x="451" y="157"/>
                  <a:pt x="451" y="157"/>
                </a:cubicBezTo>
                <a:close/>
                <a:moveTo>
                  <a:pt x="174" y="135"/>
                </a:moveTo>
                <a:cubicBezTo>
                  <a:pt x="174" y="135"/>
                  <a:pt x="174" y="135"/>
                  <a:pt x="174" y="135"/>
                </a:cubicBezTo>
                <a:cubicBezTo>
                  <a:pt x="174" y="136"/>
                  <a:pt x="174" y="136"/>
                  <a:pt x="174" y="136"/>
                </a:cubicBezTo>
                <a:cubicBezTo>
                  <a:pt x="174" y="137"/>
                  <a:pt x="174" y="137"/>
                  <a:pt x="174" y="137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174" y="138"/>
                  <a:pt x="174" y="138"/>
                  <a:pt x="174" y="138"/>
                </a:cubicBezTo>
                <a:cubicBezTo>
                  <a:pt x="174" y="138"/>
                  <a:pt x="174" y="138"/>
                  <a:pt x="174" y="138"/>
                </a:cubicBezTo>
                <a:cubicBezTo>
                  <a:pt x="175" y="138"/>
                  <a:pt x="175" y="138"/>
                  <a:pt x="175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7" y="138"/>
                  <a:pt x="177" y="138"/>
                  <a:pt x="177" y="138"/>
                </a:cubicBezTo>
                <a:cubicBezTo>
                  <a:pt x="177" y="137"/>
                  <a:pt x="177" y="137"/>
                  <a:pt x="177" y="137"/>
                </a:cubicBezTo>
                <a:cubicBezTo>
                  <a:pt x="178" y="137"/>
                  <a:pt x="178" y="137"/>
                  <a:pt x="178" y="137"/>
                </a:cubicBezTo>
                <a:cubicBezTo>
                  <a:pt x="178" y="137"/>
                  <a:pt x="178" y="137"/>
                  <a:pt x="178" y="13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9" y="137"/>
                  <a:pt x="180" y="135"/>
                  <a:pt x="180" y="137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79" y="134"/>
                  <a:pt x="179" y="134"/>
                  <a:pt x="179" y="134"/>
                </a:cubicBezTo>
                <a:cubicBezTo>
                  <a:pt x="177" y="133"/>
                  <a:pt x="178" y="134"/>
                  <a:pt x="175" y="134"/>
                </a:cubicBezTo>
                <a:cubicBezTo>
                  <a:pt x="175" y="134"/>
                  <a:pt x="174" y="136"/>
                  <a:pt x="174" y="134"/>
                </a:cubicBezTo>
                <a:cubicBezTo>
                  <a:pt x="173" y="134"/>
                  <a:pt x="173" y="134"/>
                  <a:pt x="173" y="134"/>
                </a:cubicBezTo>
                <a:cubicBezTo>
                  <a:pt x="172" y="134"/>
                  <a:pt x="172" y="134"/>
                  <a:pt x="172" y="134"/>
                </a:cubicBezTo>
                <a:cubicBezTo>
                  <a:pt x="174" y="135"/>
                  <a:pt x="174" y="135"/>
                  <a:pt x="174" y="135"/>
                </a:cubicBezTo>
                <a:close/>
                <a:moveTo>
                  <a:pt x="568" y="263"/>
                </a:moveTo>
                <a:cubicBezTo>
                  <a:pt x="569" y="264"/>
                  <a:pt x="569" y="264"/>
                  <a:pt x="569" y="264"/>
                </a:cubicBezTo>
                <a:cubicBezTo>
                  <a:pt x="569" y="264"/>
                  <a:pt x="569" y="264"/>
                  <a:pt x="569" y="264"/>
                </a:cubicBezTo>
                <a:cubicBezTo>
                  <a:pt x="569" y="265"/>
                  <a:pt x="569" y="265"/>
                  <a:pt x="569" y="265"/>
                </a:cubicBezTo>
                <a:cubicBezTo>
                  <a:pt x="569" y="266"/>
                  <a:pt x="569" y="266"/>
                  <a:pt x="569" y="266"/>
                </a:cubicBezTo>
                <a:cubicBezTo>
                  <a:pt x="570" y="267"/>
                  <a:pt x="570" y="267"/>
                  <a:pt x="570" y="267"/>
                </a:cubicBezTo>
                <a:cubicBezTo>
                  <a:pt x="571" y="268"/>
                  <a:pt x="571" y="268"/>
                  <a:pt x="571" y="268"/>
                </a:cubicBezTo>
                <a:cubicBezTo>
                  <a:pt x="573" y="267"/>
                  <a:pt x="572" y="268"/>
                  <a:pt x="573" y="267"/>
                </a:cubicBezTo>
                <a:cubicBezTo>
                  <a:pt x="574" y="266"/>
                  <a:pt x="574" y="266"/>
                  <a:pt x="574" y="266"/>
                </a:cubicBezTo>
                <a:cubicBezTo>
                  <a:pt x="574" y="265"/>
                  <a:pt x="574" y="265"/>
                  <a:pt x="574" y="265"/>
                </a:cubicBezTo>
                <a:cubicBezTo>
                  <a:pt x="575" y="265"/>
                  <a:pt x="575" y="265"/>
                  <a:pt x="575" y="265"/>
                </a:cubicBezTo>
                <a:cubicBezTo>
                  <a:pt x="575" y="262"/>
                  <a:pt x="575" y="262"/>
                  <a:pt x="575" y="262"/>
                </a:cubicBezTo>
                <a:cubicBezTo>
                  <a:pt x="573" y="262"/>
                  <a:pt x="573" y="262"/>
                  <a:pt x="573" y="262"/>
                </a:cubicBezTo>
                <a:cubicBezTo>
                  <a:pt x="572" y="262"/>
                  <a:pt x="572" y="262"/>
                  <a:pt x="572" y="262"/>
                </a:cubicBezTo>
                <a:cubicBezTo>
                  <a:pt x="571" y="262"/>
                  <a:pt x="571" y="262"/>
                  <a:pt x="571" y="262"/>
                </a:cubicBezTo>
                <a:cubicBezTo>
                  <a:pt x="570" y="262"/>
                  <a:pt x="570" y="262"/>
                  <a:pt x="570" y="262"/>
                </a:cubicBezTo>
                <a:cubicBezTo>
                  <a:pt x="568" y="262"/>
                  <a:pt x="568" y="262"/>
                  <a:pt x="568" y="262"/>
                </a:cubicBezTo>
                <a:cubicBezTo>
                  <a:pt x="568" y="263"/>
                  <a:pt x="568" y="263"/>
                  <a:pt x="568" y="263"/>
                </a:cubicBezTo>
                <a:close/>
                <a:moveTo>
                  <a:pt x="117" y="16"/>
                </a:moveTo>
                <a:cubicBezTo>
                  <a:pt x="116" y="14"/>
                  <a:pt x="116" y="14"/>
                  <a:pt x="116" y="14"/>
                </a:cubicBezTo>
                <a:cubicBezTo>
                  <a:pt x="117" y="14"/>
                  <a:pt x="115" y="14"/>
                  <a:pt x="118" y="14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126" y="16"/>
                  <a:pt x="127" y="14"/>
                  <a:pt x="127" y="14"/>
                </a:cubicBezTo>
                <a:cubicBezTo>
                  <a:pt x="129" y="14"/>
                  <a:pt x="128" y="14"/>
                  <a:pt x="129" y="16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7" y="17"/>
                  <a:pt x="127" y="17"/>
                  <a:pt x="127" y="1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7" y="16"/>
                  <a:pt x="117" y="16"/>
                  <a:pt x="117" y="16"/>
                </a:cubicBezTo>
                <a:close/>
                <a:moveTo>
                  <a:pt x="555" y="16"/>
                </a:moveTo>
                <a:cubicBezTo>
                  <a:pt x="554" y="16"/>
                  <a:pt x="554" y="16"/>
                  <a:pt x="554" y="16"/>
                </a:cubicBezTo>
                <a:cubicBezTo>
                  <a:pt x="554" y="17"/>
                  <a:pt x="554" y="17"/>
                  <a:pt x="554" y="17"/>
                </a:cubicBezTo>
                <a:cubicBezTo>
                  <a:pt x="555" y="17"/>
                  <a:pt x="555" y="17"/>
                  <a:pt x="555" y="17"/>
                </a:cubicBezTo>
                <a:cubicBezTo>
                  <a:pt x="556" y="18"/>
                  <a:pt x="556" y="18"/>
                  <a:pt x="556" y="18"/>
                </a:cubicBezTo>
                <a:cubicBezTo>
                  <a:pt x="559" y="18"/>
                  <a:pt x="559" y="18"/>
                  <a:pt x="559" y="18"/>
                </a:cubicBezTo>
                <a:cubicBezTo>
                  <a:pt x="559" y="18"/>
                  <a:pt x="559" y="18"/>
                  <a:pt x="559" y="18"/>
                </a:cubicBezTo>
                <a:cubicBezTo>
                  <a:pt x="561" y="18"/>
                  <a:pt x="561" y="18"/>
                  <a:pt x="561" y="18"/>
                </a:cubicBezTo>
                <a:cubicBezTo>
                  <a:pt x="562" y="17"/>
                  <a:pt x="562" y="17"/>
                  <a:pt x="562" y="17"/>
                </a:cubicBezTo>
                <a:cubicBezTo>
                  <a:pt x="563" y="17"/>
                  <a:pt x="563" y="17"/>
                  <a:pt x="563" y="17"/>
                </a:cubicBezTo>
                <a:cubicBezTo>
                  <a:pt x="563" y="18"/>
                  <a:pt x="563" y="18"/>
                  <a:pt x="563" y="18"/>
                </a:cubicBezTo>
                <a:cubicBezTo>
                  <a:pt x="564" y="18"/>
                  <a:pt x="564" y="18"/>
                  <a:pt x="564" y="18"/>
                </a:cubicBezTo>
                <a:cubicBezTo>
                  <a:pt x="565" y="17"/>
                  <a:pt x="565" y="17"/>
                  <a:pt x="565" y="17"/>
                </a:cubicBezTo>
                <a:cubicBezTo>
                  <a:pt x="568" y="17"/>
                  <a:pt x="568" y="17"/>
                  <a:pt x="568" y="17"/>
                </a:cubicBezTo>
                <a:cubicBezTo>
                  <a:pt x="568" y="16"/>
                  <a:pt x="568" y="17"/>
                  <a:pt x="568" y="16"/>
                </a:cubicBezTo>
                <a:cubicBezTo>
                  <a:pt x="563" y="16"/>
                  <a:pt x="563" y="16"/>
                  <a:pt x="563" y="16"/>
                </a:cubicBezTo>
                <a:cubicBezTo>
                  <a:pt x="562" y="15"/>
                  <a:pt x="562" y="15"/>
                  <a:pt x="562" y="15"/>
                </a:cubicBezTo>
                <a:cubicBezTo>
                  <a:pt x="560" y="16"/>
                  <a:pt x="563" y="14"/>
                  <a:pt x="561" y="15"/>
                </a:cubicBezTo>
                <a:cubicBezTo>
                  <a:pt x="561" y="16"/>
                  <a:pt x="561" y="16"/>
                  <a:pt x="560" y="16"/>
                </a:cubicBezTo>
                <a:cubicBezTo>
                  <a:pt x="560" y="16"/>
                  <a:pt x="560" y="16"/>
                  <a:pt x="560" y="16"/>
                </a:cubicBezTo>
                <a:cubicBezTo>
                  <a:pt x="559" y="16"/>
                  <a:pt x="559" y="16"/>
                  <a:pt x="559" y="16"/>
                </a:cubicBezTo>
                <a:cubicBezTo>
                  <a:pt x="558" y="15"/>
                  <a:pt x="558" y="15"/>
                  <a:pt x="558" y="15"/>
                </a:cubicBezTo>
                <a:cubicBezTo>
                  <a:pt x="556" y="15"/>
                  <a:pt x="556" y="15"/>
                  <a:pt x="556" y="15"/>
                </a:cubicBezTo>
                <a:cubicBezTo>
                  <a:pt x="555" y="16"/>
                  <a:pt x="555" y="16"/>
                  <a:pt x="555" y="16"/>
                </a:cubicBezTo>
                <a:close/>
                <a:moveTo>
                  <a:pt x="524" y="140"/>
                </a:moveTo>
                <a:cubicBezTo>
                  <a:pt x="525" y="140"/>
                  <a:pt x="524" y="138"/>
                  <a:pt x="524" y="137"/>
                </a:cubicBezTo>
                <a:cubicBezTo>
                  <a:pt x="525" y="137"/>
                  <a:pt x="525" y="137"/>
                  <a:pt x="525" y="137"/>
                </a:cubicBezTo>
                <a:cubicBezTo>
                  <a:pt x="525" y="137"/>
                  <a:pt x="525" y="137"/>
                  <a:pt x="525" y="137"/>
                </a:cubicBezTo>
                <a:cubicBezTo>
                  <a:pt x="526" y="137"/>
                  <a:pt x="526" y="137"/>
                  <a:pt x="526" y="137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8" y="139"/>
                  <a:pt x="528" y="139"/>
                  <a:pt x="528" y="139"/>
                </a:cubicBezTo>
                <a:cubicBezTo>
                  <a:pt x="528" y="141"/>
                  <a:pt x="528" y="141"/>
                  <a:pt x="528" y="141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7" y="143"/>
                  <a:pt x="527" y="143"/>
                  <a:pt x="527" y="143"/>
                </a:cubicBezTo>
                <a:cubicBezTo>
                  <a:pt x="526" y="143"/>
                  <a:pt x="526" y="143"/>
                  <a:pt x="526" y="143"/>
                </a:cubicBezTo>
                <a:cubicBezTo>
                  <a:pt x="526" y="145"/>
                  <a:pt x="526" y="145"/>
                  <a:pt x="527" y="146"/>
                </a:cubicBezTo>
                <a:cubicBezTo>
                  <a:pt x="527" y="147"/>
                  <a:pt x="527" y="147"/>
                  <a:pt x="527" y="147"/>
                </a:cubicBezTo>
                <a:cubicBezTo>
                  <a:pt x="526" y="147"/>
                  <a:pt x="525" y="148"/>
                  <a:pt x="527" y="148"/>
                </a:cubicBezTo>
                <a:cubicBezTo>
                  <a:pt x="527" y="149"/>
                  <a:pt x="527" y="149"/>
                  <a:pt x="527" y="149"/>
                </a:cubicBezTo>
                <a:cubicBezTo>
                  <a:pt x="527" y="149"/>
                  <a:pt x="527" y="149"/>
                  <a:pt x="527" y="149"/>
                </a:cubicBezTo>
                <a:cubicBezTo>
                  <a:pt x="526" y="150"/>
                  <a:pt x="526" y="150"/>
                  <a:pt x="526" y="150"/>
                </a:cubicBezTo>
                <a:cubicBezTo>
                  <a:pt x="525" y="150"/>
                  <a:pt x="525" y="150"/>
                  <a:pt x="525" y="150"/>
                </a:cubicBezTo>
                <a:cubicBezTo>
                  <a:pt x="525" y="149"/>
                  <a:pt x="525" y="149"/>
                  <a:pt x="525" y="149"/>
                </a:cubicBezTo>
                <a:cubicBezTo>
                  <a:pt x="524" y="148"/>
                  <a:pt x="524" y="148"/>
                  <a:pt x="524" y="148"/>
                </a:cubicBezTo>
                <a:cubicBezTo>
                  <a:pt x="525" y="147"/>
                  <a:pt x="525" y="147"/>
                  <a:pt x="525" y="147"/>
                </a:cubicBezTo>
                <a:cubicBezTo>
                  <a:pt x="524" y="146"/>
                  <a:pt x="524" y="146"/>
                  <a:pt x="524" y="146"/>
                </a:cubicBezTo>
                <a:cubicBezTo>
                  <a:pt x="524" y="146"/>
                  <a:pt x="524" y="146"/>
                  <a:pt x="524" y="146"/>
                </a:cubicBezTo>
                <a:cubicBezTo>
                  <a:pt x="524" y="145"/>
                  <a:pt x="524" y="145"/>
                  <a:pt x="524" y="145"/>
                </a:cubicBezTo>
                <a:cubicBezTo>
                  <a:pt x="524" y="144"/>
                  <a:pt x="524" y="144"/>
                  <a:pt x="524" y="144"/>
                </a:cubicBezTo>
                <a:cubicBezTo>
                  <a:pt x="523" y="144"/>
                  <a:pt x="523" y="144"/>
                  <a:pt x="523" y="144"/>
                </a:cubicBezTo>
                <a:cubicBezTo>
                  <a:pt x="523" y="142"/>
                  <a:pt x="523" y="142"/>
                  <a:pt x="523" y="142"/>
                </a:cubicBezTo>
                <a:cubicBezTo>
                  <a:pt x="524" y="141"/>
                  <a:pt x="524" y="141"/>
                  <a:pt x="524" y="141"/>
                </a:cubicBezTo>
                <a:cubicBezTo>
                  <a:pt x="524" y="140"/>
                  <a:pt x="524" y="140"/>
                  <a:pt x="524" y="140"/>
                </a:cubicBezTo>
                <a:close/>
                <a:moveTo>
                  <a:pt x="123" y="20"/>
                </a:moveTo>
                <a:cubicBezTo>
                  <a:pt x="123" y="22"/>
                  <a:pt x="123" y="22"/>
                  <a:pt x="123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1" y="23"/>
                  <a:pt x="121" y="23"/>
                  <a:pt x="122" y="23"/>
                </a:cubicBezTo>
                <a:cubicBezTo>
                  <a:pt x="125" y="23"/>
                  <a:pt x="123" y="23"/>
                  <a:pt x="124" y="24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6" y="25"/>
                  <a:pt x="126" y="25"/>
                  <a:pt x="127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29" y="21"/>
                  <a:pt x="129" y="21"/>
                  <a:pt x="129" y="21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3" y="20"/>
                  <a:pt x="123" y="20"/>
                  <a:pt x="123" y="20"/>
                </a:cubicBezTo>
                <a:close/>
                <a:moveTo>
                  <a:pt x="563" y="81"/>
                </a:moveTo>
                <a:cubicBezTo>
                  <a:pt x="563" y="83"/>
                  <a:pt x="563" y="83"/>
                  <a:pt x="563" y="83"/>
                </a:cubicBezTo>
                <a:cubicBezTo>
                  <a:pt x="562" y="83"/>
                  <a:pt x="562" y="83"/>
                  <a:pt x="562" y="83"/>
                </a:cubicBezTo>
                <a:cubicBezTo>
                  <a:pt x="562" y="84"/>
                  <a:pt x="562" y="84"/>
                  <a:pt x="561" y="85"/>
                </a:cubicBezTo>
                <a:cubicBezTo>
                  <a:pt x="561" y="85"/>
                  <a:pt x="561" y="85"/>
                  <a:pt x="561" y="85"/>
                </a:cubicBezTo>
                <a:cubicBezTo>
                  <a:pt x="561" y="85"/>
                  <a:pt x="561" y="85"/>
                  <a:pt x="560" y="85"/>
                </a:cubicBezTo>
                <a:cubicBezTo>
                  <a:pt x="559" y="86"/>
                  <a:pt x="559" y="86"/>
                  <a:pt x="559" y="86"/>
                </a:cubicBezTo>
                <a:cubicBezTo>
                  <a:pt x="559" y="87"/>
                  <a:pt x="559" y="87"/>
                  <a:pt x="559" y="87"/>
                </a:cubicBezTo>
                <a:cubicBezTo>
                  <a:pt x="560" y="87"/>
                  <a:pt x="560" y="87"/>
                  <a:pt x="560" y="87"/>
                </a:cubicBezTo>
                <a:cubicBezTo>
                  <a:pt x="560" y="88"/>
                  <a:pt x="560" y="88"/>
                  <a:pt x="560" y="88"/>
                </a:cubicBezTo>
                <a:cubicBezTo>
                  <a:pt x="562" y="88"/>
                  <a:pt x="562" y="88"/>
                  <a:pt x="562" y="88"/>
                </a:cubicBezTo>
                <a:cubicBezTo>
                  <a:pt x="562" y="87"/>
                  <a:pt x="562" y="87"/>
                  <a:pt x="562" y="87"/>
                </a:cubicBezTo>
                <a:cubicBezTo>
                  <a:pt x="560" y="87"/>
                  <a:pt x="560" y="87"/>
                  <a:pt x="560" y="87"/>
                </a:cubicBezTo>
                <a:cubicBezTo>
                  <a:pt x="561" y="86"/>
                  <a:pt x="561" y="86"/>
                  <a:pt x="561" y="86"/>
                </a:cubicBezTo>
                <a:cubicBezTo>
                  <a:pt x="564" y="86"/>
                  <a:pt x="564" y="86"/>
                  <a:pt x="564" y="86"/>
                </a:cubicBezTo>
                <a:cubicBezTo>
                  <a:pt x="564" y="86"/>
                  <a:pt x="564" y="87"/>
                  <a:pt x="564" y="87"/>
                </a:cubicBezTo>
                <a:cubicBezTo>
                  <a:pt x="565" y="87"/>
                  <a:pt x="565" y="87"/>
                  <a:pt x="565" y="87"/>
                </a:cubicBezTo>
                <a:cubicBezTo>
                  <a:pt x="566" y="87"/>
                  <a:pt x="566" y="87"/>
                  <a:pt x="566" y="87"/>
                </a:cubicBezTo>
                <a:cubicBezTo>
                  <a:pt x="566" y="86"/>
                  <a:pt x="566" y="86"/>
                  <a:pt x="566" y="86"/>
                </a:cubicBezTo>
                <a:cubicBezTo>
                  <a:pt x="567" y="86"/>
                  <a:pt x="567" y="86"/>
                  <a:pt x="567" y="86"/>
                </a:cubicBezTo>
                <a:cubicBezTo>
                  <a:pt x="568" y="85"/>
                  <a:pt x="568" y="85"/>
                  <a:pt x="568" y="85"/>
                </a:cubicBezTo>
                <a:cubicBezTo>
                  <a:pt x="569" y="85"/>
                  <a:pt x="569" y="85"/>
                  <a:pt x="569" y="85"/>
                </a:cubicBezTo>
                <a:cubicBezTo>
                  <a:pt x="570" y="84"/>
                  <a:pt x="570" y="84"/>
                  <a:pt x="570" y="84"/>
                </a:cubicBezTo>
                <a:cubicBezTo>
                  <a:pt x="570" y="83"/>
                  <a:pt x="570" y="83"/>
                  <a:pt x="571" y="83"/>
                </a:cubicBezTo>
                <a:cubicBezTo>
                  <a:pt x="571" y="82"/>
                  <a:pt x="571" y="82"/>
                  <a:pt x="571" y="82"/>
                </a:cubicBezTo>
                <a:cubicBezTo>
                  <a:pt x="571" y="83"/>
                  <a:pt x="571" y="83"/>
                  <a:pt x="571" y="83"/>
                </a:cubicBezTo>
                <a:cubicBezTo>
                  <a:pt x="570" y="83"/>
                  <a:pt x="570" y="83"/>
                  <a:pt x="570" y="83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68" y="83"/>
                  <a:pt x="568" y="83"/>
                  <a:pt x="568" y="83"/>
                </a:cubicBezTo>
                <a:cubicBezTo>
                  <a:pt x="568" y="83"/>
                  <a:pt x="568" y="83"/>
                  <a:pt x="568" y="83"/>
                </a:cubicBezTo>
                <a:cubicBezTo>
                  <a:pt x="566" y="82"/>
                  <a:pt x="567" y="83"/>
                  <a:pt x="566" y="82"/>
                </a:cubicBezTo>
                <a:cubicBezTo>
                  <a:pt x="565" y="81"/>
                  <a:pt x="565" y="81"/>
                  <a:pt x="565" y="81"/>
                </a:cubicBezTo>
                <a:cubicBezTo>
                  <a:pt x="564" y="80"/>
                  <a:pt x="564" y="80"/>
                  <a:pt x="564" y="80"/>
                </a:cubicBezTo>
                <a:cubicBezTo>
                  <a:pt x="563" y="80"/>
                  <a:pt x="563" y="80"/>
                  <a:pt x="563" y="80"/>
                </a:cubicBezTo>
                <a:cubicBezTo>
                  <a:pt x="563" y="80"/>
                  <a:pt x="563" y="80"/>
                  <a:pt x="563" y="80"/>
                </a:cubicBezTo>
                <a:cubicBezTo>
                  <a:pt x="563" y="81"/>
                  <a:pt x="563" y="81"/>
                  <a:pt x="563" y="81"/>
                </a:cubicBezTo>
                <a:close/>
                <a:moveTo>
                  <a:pt x="563" y="63"/>
                </a:moveTo>
                <a:cubicBezTo>
                  <a:pt x="563" y="65"/>
                  <a:pt x="563" y="65"/>
                  <a:pt x="563" y="65"/>
                </a:cubicBezTo>
                <a:cubicBezTo>
                  <a:pt x="563" y="65"/>
                  <a:pt x="563" y="65"/>
                  <a:pt x="563" y="65"/>
                </a:cubicBezTo>
                <a:cubicBezTo>
                  <a:pt x="563" y="67"/>
                  <a:pt x="563" y="67"/>
                  <a:pt x="563" y="67"/>
                </a:cubicBezTo>
                <a:cubicBezTo>
                  <a:pt x="563" y="67"/>
                  <a:pt x="563" y="67"/>
                  <a:pt x="563" y="67"/>
                </a:cubicBezTo>
                <a:cubicBezTo>
                  <a:pt x="563" y="72"/>
                  <a:pt x="563" y="72"/>
                  <a:pt x="563" y="72"/>
                </a:cubicBezTo>
                <a:cubicBezTo>
                  <a:pt x="563" y="73"/>
                  <a:pt x="563" y="73"/>
                  <a:pt x="563" y="73"/>
                </a:cubicBezTo>
                <a:cubicBezTo>
                  <a:pt x="563" y="76"/>
                  <a:pt x="563" y="76"/>
                  <a:pt x="563" y="76"/>
                </a:cubicBezTo>
                <a:cubicBezTo>
                  <a:pt x="563" y="79"/>
                  <a:pt x="563" y="79"/>
                  <a:pt x="563" y="79"/>
                </a:cubicBezTo>
                <a:cubicBezTo>
                  <a:pt x="564" y="78"/>
                  <a:pt x="564" y="78"/>
                  <a:pt x="564" y="78"/>
                </a:cubicBezTo>
                <a:cubicBezTo>
                  <a:pt x="565" y="77"/>
                  <a:pt x="565" y="77"/>
                  <a:pt x="565" y="77"/>
                </a:cubicBezTo>
                <a:cubicBezTo>
                  <a:pt x="565" y="77"/>
                  <a:pt x="565" y="77"/>
                  <a:pt x="565" y="77"/>
                </a:cubicBezTo>
                <a:cubicBezTo>
                  <a:pt x="566" y="77"/>
                  <a:pt x="566" y="78"/>
                  <a:pt x="565" y="76"/>
                </a:cubicBezTo>
                <a:cubicBezTo>
                  <a:pt x="565" y="75"/>
                  <a:pt x="565" y="75"/>
                  <a:pt x="565" y="74"/>
                </a:cubicBezTo>
                <a:cubicBezTo>
                  <a:pt x="565" y="73"/>
                  <a:pt x="565" y="73"/>
                  <a:pt x="565" y="73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8" y="72"/>
                  <a:pt x="568" y="72"/>
                  <a:pt x="568" y="72"/>
                </a:cubicBezTo>
                <a:cubicBezTo>
                  <a:pt x="568" y="71"/>
                  <a:pt x="568" y="71"/>
                  <a:pt x="568" y="71"/>
                </a:cubicBezTo>
                <a:cubicBezTo>
                  <a:pt x="567" y="70"/>
                  <a:pt x="567" y="70"/>
                  <a:pt x="567" y="70"/>
                </a:cubicBezTo>
                <a:cubicBezTo>
                  <a:pt x="567" y="70"/>
                  <a:pt x="567" y="70"/>
                  <a:pt x="567" y="70"/>
                </a:cubicBezTo>
                <a:cubicBezTo>
                  <a:pt x="566" y="69"/>
                  <a:pt x="566" y="69"/>
                  <a:pt x="566" y="69"/>
                </a:cubicBezTo>
                <a:cubicBezTo>
                  <a:pt x="566" y="68"/>
                  <a:pt x="566" y="68"/>
                  <a:pt x="566" y="68"/>
                </a:cubicBezTo>
                <a:cubicBezTo>
                  <a:pt x="566" y="67"/>
                  <a:pt x="566" y="67"/>
                  <a:pt x="566" y="67"/>
                </a:cubicBezTo>
                <a:cubicBezTo>
                  <a:pt x="566" y="66"/>
                  <a:pt x="566" y="66"/>
                  <a:pt x="566" y="66"/>
                </a:cubicBezTo>
                <a:cubicBezTo>
                  <a:pt x="566" y="65"/>
                  <a:pt x="566" y="65"/>
                  <a:pt x="566" y="65"/>
                </a:cubicBezTo>
                <a:cubicBezTo>
                  <a:pt x="566" y="64"/>
                  <a:pt x="566" y="64"/>
                  <a:pt x="566" y="63"/>
                </a:cubicBezTo>
                <a:cubicBezTo>
                  <a:pt x="566" y="63"/>
                  <a:pt x="565" y="63"/>
                  <a:pt x="565" y="62"/>
                </a:cubicBezTo>
                <a:cubicBezTo>
                  <a:pt x="565" y="62"/>
                  <a:pt x="565" y="62"/>
                  <a:pt x="565" y="61"/>
                </a:cubicBezTo>
                <a:cubicBezTo>
                  <a:pt x="564" y="61"/>
                  <a:pt x="564" y="61"/>
                  <a:pt x="564" y="61"/>
                </a:cubicBezTo>
                <a:cubicBezTo>
                  <a:pt x="564" y="62"/>
                  <a:pt x="564" y="62"/>
                  <a:pt x="564" y="62"/>
                </a:cubicBezTo>
                <a:cubicBezTo>
                  <a:pt x="564" y="63"/>
                  <a:pt x="565" y="62"/>
                  <a:pt x="564" y="63"/>
                </a:cubicBezTo>
                <a:cubicBezTo>
                  <a:pt x="563" y="64"/>
                  <a:pt x="564" y="63"/>
                  <a:pt x="563" y="63"/>
                </a:cubicBezTo>
                <a:close/>
                <a:moveTo>
                  <a:pt x="566" y="78"/>
                </a:moveTo>
                <a:cubicBezTo>
                  <a:pt x="566" y="77"/>
                  <a:pt x="566" y="77"/>
                  <a:pt x="566" y="77"/>
                </a:cubicBezTo>
                <a:cubicBezTo>
                  <a:pt x="566" y="78"/>
                  <a:pt x="566" y="78"/>
                  <a:pt x="566" y="78"/>
                </a:cubicBezTo>
                <a:close/>
                <a:moveTo>
                  <a:pt x="155" y="127"/>
                </a:moveTo>
                <a:cubicBezTo>
                  <a:pt x="156" y="127"/>
                  <a:pt x="156" y="127"/>
                  <a:pt x="156" y="127"/>
                </a:cubicBezTo>
                <a:cubicBezTo>
                  <a:pt x="158" y="127"/>
                  <a:pt x="158" y="127"/>
                  <a:pt x="158" y="127"/>
                </a:cubicBezTo>
                <a:cubicBezTo>
                  <a:pt x="158" y="127"/>
                  <a:pt x="157" y="127"/>
                  <a:pt x="159" y="127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64" y="128"/>
                  <a:pt x="164" y="128"/>
                  <a:pt x="164" y="128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66" y="130"/>
                  <a:pt x="166" y="130"/>
                  <a:pt x="166" y="130"/>
                </a:cubicBezTo>
                <a:cubicBezTo>
                  <a:pt x="167" y="131"/>
                  <a:pt x="167" y="131"/>
                  <a:pt x="167" y="131"/>
                </a:cubicBezTo>
                <a:cubicBezTo>
                  <a:pt x="168" y="131"/>
                  <a:pt x="168" y="131"/>
                  <a:pt x="168" y="131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70" y="132"/>
                  <a:pt x="170" y="132"/>
                  <a:pt x="171" y="132"/>
                </a:cubicBezTo>
                <a:cubicBezTo>
                  <a:pt x="171" y="134"/>
                  <a:pt x="171" y="134"/>
                  <a:pt x="171" y="134"/>
                </a:cubicBezTo>
                <a:cubicBezTo>
                  <a:pt x="170" y="134"/>
                  <a:pt x="170" y="134"/>
                  <a:pt x="170" y="134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66" y="134"/>
                  <a:pt x="166" y="134"/>
                  <a:pt x="166" y="134"/>
                </a:cubicBezTo>
                <a:cubicBezTo>
                  <a:pt x="165" y="134"/>
                  <a:pt x="165" y="134"/>
                  <a:pt x="165" y="134"/>
                </a:cubicBezTo>
                <a:cubicBezTo>
                  <a:pt x="165" y="134"/>
                  <a:pt x="163" y="133"/>
                  <a:pt x="165" y="133"/>
                </a:cubicBezTo>
                <a:cubicBezTo>
                  <a:pt x="165" y="133"/>
                  <a:pt x="167" y="134"/>
                  <a:pt x="165" y="132"/>
                </a:cubicBezTo>
                <a:cubicBezTo>
                  <a:pt x="165" y="132"/>
                  <a:pt x="165" y="132"/>
                  <a:pt x="164" y="132"/>
                </a:cubicBezTo>
                <a:cubicBezTo>
                  <a:pt x="163" y="131"/>
                  <a:pt x="163" y="131"/>
                  <a:pt x="163" y="131"/>
                </a:cubicBezTo>
                <a:cubicBezTo>
                  <a:pt x="162" y="130"/>
                  <a:pt x="162" y="130"/>
                  <a:pt x="162" y="130"/>
                </a:cubicBezTo>
                <a:cubicBezTo>
                  <a:pt x="160" y="130"/>
                  <a:pt x="160" y="130"/>
                  <a:pt x="159" y="130"/>
                </a:cubicBezTo>
                <a:cubicBezTo>
                  <a:pt x="158" y="129"/>
                  <a:pt x="158" y="129"/>
                  <a:pt x="158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28"/>
                  <a:pt x="157" y="128"/>
                  <a:pt x="157" y="128"/>
                </a:cubicBezTo>
                <a:cubicBezTo>
                  <a:pt x="154" y="128"/>
                  <a:pt x="156" y="127"/>
                  <a:pt x="155" y="129"/>
                </a:cubicBezTo>
                <a:cubicBezTo>
                  <a:pt x="154" y="129"/>
                  <a:pt x="154" y="129"/>
                  <a:pt x="153" y="130"/>
                </a:cubicBezTo>
                <a:cubicBezTo>
                  <a:pt x="152" y="130"/>
                  <a:pt x="152" y="130"/>
                  <a:pt x="152" y="130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3" y="128"/>
                  <a:pt x="153" y="128"/>
                  <a:pt x="153" y="128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155" y="127"/>
                  <a:pt x="155" y="127"/>
                  <a:pt x="155" y="127"/>
                </a:cubicBezTo>
                <a:close/>
                <a:moveTo>
                  <a:pt x="291" y="60"/>
                </a:moveTo>
                <a:cubicBezTo>
                  <a:pt x="291" y="60"/>
                  <a:pt x="291" y="60"/>
                  <a:pt x="291" y="60"/>
                </a:cubicBezTo>
                <a:cubicBezTo>
                  <a:pt x="290" y="61"/>
                  <a:pt x="290" y="61"/>
                  <a:pt x="290" y="61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66"/>
                  <a:pt x="288" y="66"/>
                  <a:pt x="288" y="66"/>
                </a:cubicBezTo>
                <a:cubicBezTo>
                  <a:pt x="288" y="67"/>
                  <a:pt x="288" y="67"/>
                  <a:pt x="288" y="67"/>
                </a:cubicBezTo>
                <a:cubicBezTo>
                  <a:pt x="289" y="67"/>
                  <a:pt x="289" y="67"/>
                  <a:pt x="289" y="67"/>
                </a:cubicBezTo>
                <a:cubicBezTo>
                  <a:pt x="290" y="67"/>
                  <a:pt x="290" y="67"/>
                  <a:pt x="290" y="67"/>
                </a:cubicBezTo>
                <a:cubicBezTo>
                  <a:pt x="291" y="67"/>
                  <a:pt x="291" y="67"/>
                  <a:pt x="291" y="67"/>
                </a:cubicBezTo>
                <a:cubicBezTo>
                  <a:pt x="291" y="67"/>
                  <a:pt x="291" y="67"/>
                  <a:pt x="291" y="67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3" y="66"/>
                  <a:pt x="293" y="66"/>
                  <a:pt x="293" y="66"/>
                </a:cubicBezTo>
                <a:cubicBezTo>
                  <a:pt x="294" y="65"/>
                  <a:pt x="294" y="65"/>
                  <a:pt x="294" y="65"/>
                </a:cubicBezTo>
                <a:cubicBezTo>
                  <a:pt x="295" y="64"/>
                  <a:pt x="295" y="64"/>
                  <a:pt x="295" y="64"/>
                </a:cubicBezTo>
                <a:cubicBezTo>
                  <a:pt x="295" y="63"/>
                  <a:pt x="295" y="63"/>
                  <a:pt x="295" y="63"/>
                </a:cubicBezTo>
                <a:cubicBezTo>
                  <a:pt x="295" y="61"/>
                  <a:pt x="295" y="62"/>
                  <a:pt x="296" y="61"/>
                </a:cubicBezTo>
                <a:cubicBezTo>
                  <a:pt x="295" y="60"/>
                  <a:pt x="295" y="60"/>
                  <a:pt x="295" y="60"/>
                </a:cubicBezTo>
                <a:cubicBezTo>
                  <a:pt x="295" y="60"/>
                  <a:pt x="295" y="60"/>
                  <a:pt x="295" y="60"/>
                </a:cubicBezTo>
                <a:cubicBezTo>
                  <a:pt x="294" y="60"/>
                  <a:pt x="293" y="60"/>
                  <a:pt x="293" y="59"/>
                </a:cubicBezTo>
                <a:cubicBezTo>
                  <a:pt x="292" y="59"/>
                  <a:pt x="292" y="59"/>
                  <a:pt x="292" y="59"/>
                </a:cubicBezTo>
                <a:cubicBezTo>
                  <a:pt x="291" y="60"/>
                  <a:pt x="291" y="60"/>
                  <a:pt x="291" y="60"/>
                </a:cubicBezTo>
                <a:close/>
                <a:moveTo>
                  <a:pt x="498" y="189"/>
                </a:moveTo>
                <a:cubicBezTo>
                  <a:pt x="498" y="189"/>
                  <a:pt x="498" y="189"/>
                  <a:pt x="498" y="189"/>
                </a:cubicBezTo>
                <a:cubicBezTo>
                  <a:pt x="498" y="190"/>
                  <a:pt x="498" y="190"/>
                  <a:pt x="498" y="190"/>
                </a:cubicBezTo>
                <a:cubicBezTo>
                  <a:pt x="499" y="191"/>
                  <a:pt x="499" y="191"/>
                  <a:pt x="499" y="191"/>
                </a:cubicBezTo>
                <a:cubicBezTo>
                  <a:pt x="501" y="192"/>
                  <a:pt x="501" y="192"/>
                  <a:pt x="501" y="192"/>
                </a:cubicBezTo>
                <a:cubicBezTo>
                  <a:pt x="502" y="192"/>
                  <a:pt x="502" y="192"/>
                  <a:pt x="502" y="192"/>
                </a:cubicBezTo>
                <a:cubicBezTo>
                  <a:pt x="504" y="192"/>
                  <a:pt x="504" y="191"/>
                  <a:pt x="505" y="192"/>
                </a:cubicBezTo>
                <a:cubicBezTo>
                  <a:pt x="506" y="193"/>
                  <a:pt x="506" y="193"/>
                  <a:pt x="508" y="193"/>
                </a:cubicBezTo>
                <a:cubicBezTo>
                  <a:pt x="510" y="193"/>
                  <a:pt x="509" y="193"/>
                  <a:pt x="509" y="194"/>
                </a:cubicBezTo>
                <a:cubicBezTo>
                  <a:pt x="512" y="194"/>
                  <a:pt x="512" y="194"/>
                  <a:pt x="512" y="194"/>
                </a:cubicBezTo>
                <a:cubicBezTo>
                  <a:pt x="514" y="194"/>
                  <a:pt x="514" y="194"/>
                  <a:pt x="514" y="194"/>
                </a:cubicBezTo>
                <a:cubicBezTo>
                  <a:pt x="514" y="194"/>
                  <a:pt x="514" y="194"/>
                  <a:pt x="515" y="194"/>
                </a:cubicBezTo>
                <a:cubicBezTo>
                  <a:pt x="515" y="194"/>
                  <a:pt x="515" y="194"/>
                  <a:pt x="515" y="194"/>
                </a:cubicBezTo>
                <a:cubicBezTo>
                  <a:pt x="515" y="193"/>
                  <a:pt x="515" y="193"/>
                  <a:pt x="515" y="193"/>
                </a:cubicBezTo>
                <a:cubicBezTo>
                  <a:pt x="514" y="193"/>
                  <a:pt x="514" y="193"/>
                  <a:pt x="514" y="193"/>
                </a:cubicBezTo>
                <a:cubicBezTo>
                  <a:pt x="513" y="192"/>
                  <a:pt x="513" y="192"/>
                  <a:pt x="513" y="192"/>
                </a:cubicBezTo>
                <a:cubicBezTo>
                  <a:pt x="512" y="191"/>
                  <a:pt x="512" y="193"/>
                  <a:pt x="512" y="190"/>
                </a:cubicBezTo>
                <a:cubicBezTo>
                  <a:pt x="511" y="190"/>
                  <a:pt x="511" y="190"/>
                  <a:pt x="511" y="190"/>
                </a:cubicBezTo>
                <a:cubicBezTo>
                  <a:pt x="511" y="191"/>
                  <a:pt x="511" y="191"/>
                  <a:pt x="511" y="191"/>
                </a:cubicBezTo>
                <a:cubicBezTo>
                  <a:pt x="512" y="192"/>
                  <a:pt x="512" y="192"/>
                  <a:pt x="512" y="192"/>
                </a:cubicBezTo>
                <a:cubicBezTo>
                  <a:pt x="511" y="191"/>
                  <a:pt x="511" y="191"/>
                  <a:pt x="511" y="191"/>
                </a:cubicBezTo>
                <a:cubicBezTo>
                  <a:pt x="509" y="190"/>
                  <a:pt x="509" y="190"/>
                  <a:pt x="509" y="190"/>
                </a:cubicBezTo>
                <a:cubicBezTo>
                  <a:pt x="509" y="190"/>
                  <a:pt x="509" y="190"/>
                  <a:pt x="509" y="190"/>
                </a:cubicBezTo>
                <a:cubicBezTo>
                  <a:pt x="508" y="189"/>
                  <a:pt x="508" y="189"/>
                  <a:pt x="508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6" y="189"/>
                  <a:pt x="506" y="189"/>
                  <a:pt x="506" y="189"/>
                </a:cubicBezTo>
                <a:cubicBezTo>
                  <a:pt x="506" y="190"/>
                  <a:pt x="505" y="190"/>
                  <a:pt x="504" y="190"/>
                </a:cubicBezTo>
                <a:cubicBezTo>
                  <a:pt x="502" y="190"/>
                  <a:pt x="503" y="189"/>
                  <a:pt x="501" y="189"/>
                </a:cubicBezTo>
                <a:cubicBezTo>
                  <a:pt x="501" y="188"/>
                  <a:pt x="501" y="188"/>
                  <a:pt x="501" y="188"/>
                </a:cubicBezTo>
                <a:cubicBezTo>
                  <a:pt x="498" y="188"/>
                  <a:pt x="498" y="188"/>
                  <a:pt x="498" y="188"/>
                </a:cubicBezTo>
                <a:cubicBezTo>
                  <a:pt x="498" y="189"/>
                  <a:pt x="498" y="189"/>
                  <a:pt x="498" y="189"/>
                </a:cubicBezTo>
                <a:close/>
                <a:moveTo>
                  <a:pt x="620" y="251"/>
                </a:moveTo>
                <a:cubicBezTo>
                  <a:pt x="620" y="251"/>
                  <a:pt x="620" y="251"/>
                  <a:pt x="620" y="251"/>
                </a:cubicBezTo>
                <a:cubicBezTo>
                  <a:pt x="621" y="253"/>
                  <a:pt x="622" y="254"/>
                  <a:pt x="623" y="256"/>
                </a:cubicBezTo>
                <a:cubicBezTo>
                  <a:pt x="622" y="256"/>
                  <a:pt x="622" y="256"/>
                  <a:pt x="622" y="256"/>
                </a:cubicBezTo>
                <a:cubicBezTo>
                  <a:pt x="622" y="258"/>
                  <a:pt x="622" y="258"/>
                  <a:pt x="622" y="258"/>
                </a:cubicBezTo>
                <a:cubicBezTo>
                  <a:pt x="621" y="258"/>
                  <a:pt x="621" y="258"/>
                  <a:pt x="621" y="258"/>
                </a:cubicBezTo>
                <a:cubicBezTo>
                  <a:pt x="621" y="259"/>
                  <a:pt x="621" y="259"/>
                  <a:pt x="621" y="259"/>
                </a:cubicBezTo>
                <a:cubicBezTo>
                  <a:pt x="622" y="259"/>
                  <a:pt x="622" y="259"/>
                  <a:pt x="622" y="259"/>
                </a:cubicBezTo>
                <a:cubicBezTo>
                  <a:pt x="622" y="260"/>
                  <a:pt x="622" y="260"/>
                  <a:pt x="622" y="260"/>
                </a:cubicBezTo>
                <a:cubicBezTo>
                  <a:pt x="623" y="260"/>
                  <a:pt x="623" y="260"/>
                  <a:pt x="623" y="260"/>
                </a:cubicBezTo>
                <a:cubicBezTo>
                  <a:pt x="623" y="261"/>
                  <a:pt x="623" y="261"/>
                  <a:pt x="623" y="261"/>
                </a:cubicBezTo>
                <a:cubicBezTo>
                  <a:pt x="623" y="262"/>
                  <a:pt x="623" y="262"/>
                  <a:pt x="623" y="262"/>
                </a:cubicBezTo>
                <a:cubicBezTo>
                  <a:pt x="623" y="263"/>
                  <a:pt x="623" y="263"/>
                  <a:pt x="623" y="263"/>
                </a:cubicBezTo>
                <a:cubicBezTo>
                  <a:pt x="624" y="264"/>
                  <a:pt x="624" y="264"/>
                  <a:pt x="624" y="264"/>
                </a:cubicBezTo>
                <a:cubicBezTo>
                  <a:pt x="625" y="263"/>
                  <a:pt x="625" y="263"/>
                  <a:pt x="625" y="263"/>
                </a:cubicBezTo>
                <a:cubicBezTo>
                  <a:pt x="625" y="262"/>
                  <a:pt x="625" y="262"/>
                  <a:pt x="625" y="262"/>
                </a:cubicBezTo>
                <a:cubicBezTo>
                  <a:pt x="626" y="262"/>
                  <a:pt x="626" y="262"/>
                  <a:pt x="626" y="262"/>
                </a:cubicBezTo>
                <a:cubicBezTo>
                  <a:pt x="626" y="261"/>
                  <a:pt x="626" y="261"/>
                  <a:pt x="626" y="260"/>
                </a:cubicBezTo>
                <a:cubicBezTo>
                  <a:pt x="627" y="259"/>
                  <a:pt x="627" y="259"/>
                  <a:pt x="627" y="259"/>
                </a:cubicBezTo>
                <a:cubicBezTo>
                  <a:pt x="628" y="258"/>
                  <a:pt x="628" y="258"/>
                  <a:pt x="628" y="258"/>
                </a:cubicBezTo>
                <a:cubicBezTo>
                  <a:pt x="629" y="258"/>
                  <a:pt x="629" y="258"/>
                  <a:pt x="629" y="258"/>
                </a:cubicBezTo>
                <a:cubicBezTo>
                  <a:pt x="629" y="257"/>
                  <a:pt x="629" y="257"/>
                  <a:pt x="629" y="255"/>
                </a:cubicBezTo>
                <a:cubicBezTo>
                  <a:pt x="628" y="255"/>
                  <a:pt x="628" y="255"/>
                  <a:pt x="628" y="255"/>
                </a:cubicBezTo>
                <a:cubicBezTo>
                  <a:pt x="627" y="256"/>
                  <a:pt x="627" y="256"/>
                  <a:pt x="626" y="256"/>
                </a:cubicBezTo>
                <a:cubicBezTo>
                  <a:pt x="626" y="255"/>
                  <a:pt x="626" y="255"/>
                  <a:pt x="626" y="255"/>
                </a:cubicBezTo>
                <a:cubicBezTo>
                  <a:pt x="625" y="255"/>
                  <a:pt x="625" y="255"/>
                  <a:pt x="625" y="255"/>
                </a:cubicBezTo>
                <a:cubicBezTo>
                  <a:pt x="625" y="255"/>
                  <a:pt x="625" y="255"/>
                  <a:pt x="625" y="255"/>
                </a:cubicBezTo>
                <a:cubicBezTo>
                  <a:pt x="625" y="254"/>
                  <a:pt x="625" y="254"/>
                  <a:pt x="625" y="254"/>
                </a:cubicBezTo>
                <a:cubicBezTo>
                  <a:pt x="623" y="254"/>
                  <a:pt x="623" y="254"/>
                  <a:pt x="623" y="254"/>
                </a:cubicBezTo>
                <a:cubicBezTo>
                  <a:pt x="623" y="252"/>
                  <a:pt x="623" y="252"/>
                  <a:pt x="623" y="252"/>
                </a:cubicBezTo>
                <a:cubicBezTo>
                  <a:pt x="622" y="252"/>
                  <a:pt x="622" y="252"/>
                  <a:pt x="622" y="252"/>
                </a:cubicBezTo>
                <a:cubicBezTo>
                  <a:pt x="622" y="251"/>
                  <a:pt x="622" y="251"/>
                  <a:pt x="622" y="250"/>
                </a:cubicBezTo>
                <a:cubicBezTo>
                  <a:pt x="621" y="250"/>
                  <a:pt x="621" y="250"/>
                  <a:pt x="620" y="249"/>
                </a:cubicBezTo>
                <a:cubicBezTo>
                  <a:pt x="620" y="250"/>
                  <a:pt x="620" y="250"/>
                  <a:pt x="620" y="250"/>
                </a:cubicBezTo>
                <a:cubicBezTo>
                  <a:pt x="620" y="251"/>
                  <a:pt x="620" y="251"/>
                  <a:pt x="620" y="251"/>
                </a:cubicBezTo>
                <a:close/>
                <a:moveTo>
                  <a:pt x="476" y="5"/>
                </a:moveTo>
                <a:cubicBezTo>
                  <a:pt x="479" y="5"/>
                  <a:pt x="477" y="5"/>
                  <a:pt x="478" y="4"/>
                </a:cubicBezTo>
                <a:cubicBezTo>
                  <a:pt x="481" y="4"/>
                  <a:pt x="480" y="5"/>
                  <a:pt x="482" y="5"/>
                </a:cubicBezTo>
                <a:cubicBezTo>
                  <a:pt x="482" y="6"/>
                  <a:pt x="482" y="6"/>
                  <a:pt x="482" y="6"/>
                </a:cubicBezTo>
                <a:cubicBezTo>
                  <a:pt x="483" y="7"/>
                  <a:pt x="483" y="7"/>
                  <a:pt x="483" y="7"/>
                </a:cubicBezTo>
                <a:cubicBezTo>
                  <a:pt x="483" y="7"/>
                  <a:pt x="483" y="7"/>
                  <a:pt x="483" y="7"/>
                </a:cubicBezTo>
                <a:cubicBezTo>
                  <a:pt x="484" y="7"/>
                  <a:pt x="484" y="7"/>
                  <a:pt x="484" y="7"/>
                </a:cubicBezTo>
                <a:cubicBezTo>
                  <a:pt x="486" y="7"/>
                  <a:pt x="486" y="7"/>
                  <a:pt x="486" y="7"/>
                </a:cubicBezTo>
                <a:cubicBezTo>
                  <a:pt x="487" y="7"/>
                  <a:pt x="487" y="7"/>
                  <a:pt x="487" y="7"/>
                </a:cubicBezTo>
                <a:cubicBezTo>
                  <a:pt x="487" y="8"/>
                  <a:pt x="487" y="8"/>
                  <a:pt x="487" y="8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10"/>
                  <a:pt x="486" y="10"/>
                  <a:pt x="486" y="10"/>
                </a:cubicBezTo>
                <a:cubicBezTo>
                  <a:pt x="483" y="10"/>
                  <a:pt x="483" y="10"/>
                  <a:pt x="483" y="10"/>
                </a:cubicBezTo>
                <a:cubicBezTo>
                  <a:pt x="482" y="9"/>
                  <a:pt x="482" y="9"/>
                  <a:pt x="482" y="9"/>
                </a:cubicBezTo>
                <a:cubicBezTo>
                  <a:pt x="477" y="9"/>
                  <a:pt x="477" y="9"/>
                  <a:pt x="477" y="9"/>
                </a:cubicBezTo>
                <a:cubicBezTo>
                  <a:pt x="477" y="9"/>
                  <a:pt x="477" y="9"/>
                  <a:pt x="477" y="9"/>
                </a:cubicBezTo>
                <a:cubicBezTo>
                  <a:pt x="476" y="8"/>
                  <a:pt x="476" y="8"/>
                  <a:pt x="475" y="8"/>
                </a:cubicBezTo>
                <a:cubicBezTo>
                  <a:pt x="475" y="6"/>
                  <a:pt x="474" y="8"/>
                  <a:pt x="474" y="8"/>
                </a:cubicBezTo>
                <a:cubicBezTo>
                  <a:pt x="473" y="8"/>
                  <a:pt x="473" y="8"/>
                  <a:pt x="473" y="8"/>
                </a:cubicBezTo>
                <a:cubicBezTo>
                  <a:pt x="472" y="7"/>
                  <a:pt x="472" y="7"/>
                  <a:pt x="472" y="7"/>
                </a:cubicBezTo>
                <a:cubicBezTo>
                  <a:pt x="471" y="7"/>
                  <a:pt x="471" y="7"/>
                  <a:pt x="471" y="7"/>
                </a:cubicBezTo>
                <a:cubicBezTo>
                  <a:pt x="471" y="7"/>
                  <a:pt x="471" y="7"/>
                  <a:pt x="471" y="7"/>
                </a:cubicBezTo>
                <a:cubicBezTo>
                  <a:pt x="473" y="6"/>
                  <a:pt x="473" y="6"/>
                  <a:pt x="473" y="6"/>
                </a:cubicBezTo>
                <a:cubicBezTo>
                  <a:pt x="473" y="6"/>
                  <a:pt x="473" y="6"/>
                  <a:pt x="473" y="6"/>
                </a:cubicBezTo>
                <a:cubicBezTo>
                  <a:pt x="475" y="5"/>
                  <a:pt x="474" y="5"/>
                  <a:pt x="476" y="5"/>
                </a:cubicBezTo>
                <a:close/>
                <a:moveTo>
                  <a:pt x="531" y="153"/>
                </a:moveTo>
                <a:cubicBezTo>
                  <a:pt x="531" y="153"/>
                  <a:pt x="532" y="151"/>
                  <a:pt x="532" y="153"/>
                </a:cubicBezTo>
                <a:cubicBezTo>
                  <a:pt x="532" y="154"/>
                  <a:pt x="532" y="154"/>
                  <a:pt x="532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5"/>
                  <a:pt x="533" y="155"/>
                  <a:pt x="533" y="155"/>
                </a:cubicBezTo>
                <a:cubicBezTo>
                  <a:pt x="533" y="157"/>
                  <a:pt x="533" y="157"/>
                  <a:pt x="533" y="157"/>
                </a:cubicBezTo>
                <a:cubicBezTo>
                  <a:pt x="531" y="157"/>
                  <a:pt x="532" y="157"/>
                  <a:pt x="531" y="158"/>
                </a:cubicBezTo>
                <a:cubicBezTo>
                  <a:pt x="530" y="157"/>
                  <a:pt x="530" y="157"/>
                  <a:pt x="530" y="157"/>
                </a:cubicBezTo>
                <a:cubicBezTo>
                  <a:pt x="529" y="158"/>
                  <a:pt x="530" y="157"/>
                  <a:pt x="528" y="158"/>
                </a:cubicBezTo>
                <a:cubicBezTo>
                  <a:pt x="527" y="159"/>
                  <a:pt x="528" y="158"/>
                  <a:pt x="527" y="160"/>
                </a:cubicBezTo>
                <a:cubicBezTo>
                  <a:pt x="527" y="160"/>
                  <a:pt x="527" y="160"/>
                  <a:pt x="527" y="160"/>
                </a:cubicBezTo>
                <a:cubicBezTo>
                  <a:pt x="528" y="161"/>
                  <a:pt x="528" y="161"/>
                  <a:pt x="528" y="161"/>
                </a:cubicBezTo>
                <a:cubicBezTo>
                  <a:pt x="528" y="160"/>
                  <a:pt x="528" y="160"/>
                  <a:pt x="528" y="160"/>
                </a:cubicBezTo>
                <a:cubicBezTo>
                  <a:pt x="531" y="160"/>
                  <a:pt x="531" y="160"/>
                  <a:pt x="531" y="160"/>
                </a:cubicBezTo>
                <a:cubicBezTo>
                  <a:pt x="531" y="161"/>
                  <a:pt x="531" y="161"/>
                  <a:pt x="531" y="161"/>
                </a:cubicBezTo>
                <a:cubicBezTo>
                  <a:pt x="531" y="162"/>
                  <a:pt x="531" y="162"/>
                  <a:pt x="531" y="162"/>
                </a:cubicBezTo>
                <a:cubicBezTo>
                  <a:pt x="531" y="163"/>
                  <a:pt x="531" y="163"/>
                  <a:pt x="533" y="163"/>
                </a:cubicBezTo>
                <a:cubicBezTo>
                  <a:pt x="533" y="164"/>
                  <a:pt x="533" y="164"/>
                  <a:pt x="533" y="164"/>
                </a:cubicBezTo>
                <a:cubicBezTo>
                  <a:pt x="534" y="163"/>
                  <a:pt x="534" y="163"/>
                  <a:pt x="534" y="163"/>
                </a:cubicBezTo>
                <a:cubicBezTo>
                  <a:pt x="533" y="161"/>
                  <a:pt x="533" y="163"/>
                  <a:pt x="533" y="161"/>
                </a:cubicBezTo>
                <a:cubicBezTo>
                  <a:pt x="534" y="159"/>
                  <a:pt x="534" y="161"/>
                  <a:pt x="534" y="161"/>
                </a:cubicBezTo>
                <a:cubicBezTo>
                  <a:pt x="534" y="162"/>
                  <a:pt x="534" y="162"/>
                  <a:pt x="534" y="162"/>
                </a:cubicBezTo>
                <a:cubicBezTo>
                  <a:pt x="535" y="162"/>
                  <a:pt x="535" y="162"/>
                  <a:pt x="535" y="162"/>
                </a:cubicBezTo>
                <a:cubicBezTo>
                  <a:pt x="535" y="161"/>
                  <a:pt x="535" y="161"/>
                  <a:pt x="536" y="160"/>
                </a:cubicBezTo>
                <a:cubicBezTo>
                  <a:pt x="535" y="159"/>
                  <a:pt x="535" y="159"/>
                  <a:pt x="535" y="159"/>
                </a:cubicBezTo>
                <a:cubicBezTo>
                  <a:pt x="535" y="155"/>
                  <a:pt x="535" y="157"/>
                  <a:pt x="534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3"/>
                  <a:pt x="533" y="153"/>
                  <a:pt x="533" y="153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4" y="151"/>
                  <a:pt x="534" y="151"/>
                  <a:pt x="534" y="151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3" y="149"/>
                  <a:pt x="533" y="149"/>
                  <a:pt x="533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1" y="150"/>
                  <a:pt x="531" y="150"/>
                  <a:pt x="531" y="150"/>
                </a:cubicBezTo>
                <a:cubicBezTo>
                  <a:pt x="532" y="151"/>
                  <a:pt x="532" y="151"/>
                  <a:pt x="532" y="151"/>
                </a:cubicBezTo>
                <a:cubicBezTo>
                  <a:pt x="533" y="151"/>
                  <a:pt x="533" y="151"/>
                  <a:pt x="533" y="151"/>
                </a:cubicBezTo>
                <a:cubicBezTo>
                  <a:pt x="532" y="152"/>
                  <a:pt x="534" y="152"/>
                  <a:pt x="531" y="152"/>
                </a:cubicBezTo>
                <a:cubicBezTo>
                  <a:pt x="530" y="152"/>
                  <a:pt x="530" y="152"/>
                  <a:pt x="530" y="152"/>
                </a:cubicBezTo>
                <a:cubicBezTo>
                  <a:pt x="529" y="153"/>
                  <a:pt x="529" y="153"/>
                  <a:pt x="529" y="153"/>
                </a:cubicBezTo>
                <a:cubicBezTo>
                  <a:pt x="529" y="151"/>
                  <a:pt x="529" y="151"/>
                  <a:pt x="529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7" y="151"/>
                  <a:pt x="527" y="151"/>
                  <a:pt x="527" y="151"/>
                </a:cubicBezTo>
                <a:cubicBezTo>
                  <a:pt x="527" y="151"/>
                  <a:pt x="527" y="151"/>
                  <a:pt x="527" y="151"/>
                </a:cubicBezTo>
                <a:cubicBezTo>
                  <a:pt x="527" y="152"/>
                  <a:pt x="527" y="152"/>
                  <a:pt x="527" y="152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7" y="154"/>
                  <a:pt x="527" y="154"/>
                  <a:pt x="527" y="154"/>
                </a:cubicBezTo>
                <a:cubicBezTo>
                  <a:pt x="528" y="154"/>
                  <a:pt x="528" y="154"/>
                  <a:pt x="528" y="154"/>
                </a:cubicBezTo>
                <a:cubicBezTo>
                  <a:pt x="528" y="153"/>
                  <a:pt x="528" y="153"/>
                  <a:pt x="528" y="153"/>
                </a:cubicBezTo>
                <a:cubicBezTo>
                  <a:pt x="528" y="154"/>
                  <a:pt x="528" y="154"/>
                  <a:pt x="528" y="154"/>
                </a:cubicBezTo>
                <a:cubicBezTo>
                  <a:pt x="528" y="156"/>
                  <a:pt x="528" y="156"/>
                  <a:pt x="528" y="156"/>
                </a:cubicBezTo>
                <a:cubicBezTo>
                  <a:pt x="529" y="156"/>
                  <a:pt x="529" y="156"/>
                  <a:pt x="529" y="156"/>
                </a:cubicBezTo>
                <a:cubicBezTo>
                  <a:pt x="531" y="155"/>
                  <a:pt x="530" y="156"/>
                  <a:pt x="532" y="156"/>
                </a:cubicBezTo>
                <a:cubicBezTo>
                  <a:pt x="531" y="154"/>
                  <a:pt x="532" y="155"/>
                  <a:pt x="531" y="154"/>
                </a:cubicBezTo>
                <a:cubicBezTo>
                  <a:pt x="531" y="154"/>
                  <a:pt x="531" y="155"/>
                  <a:pt x="531" y="153"/>
                </a:cubicBezTo>
                <a:close/>
                <a:moveTo>
                  <a:pt x="528" y="185"/>
                </a:moveTo>
                <a:cubicBezTo>
                  <a:pt x="528" y="186"/>
                  <a:pt x="528" y="186"/>
                  <a:pt x="528" y="186"/>
                </a:cubicBezTo>
                <a:cubicBezTo>
                  <a:pt x="528" y="185"/>
                  <a:pt x="528" y="185"/>
                  <a:pt x="528" y="185"/>
                </a:cubicBezTo>
                <a:close/>
                <a:moveTo>
                  <a:pt x="531" y="173"/>
                </a:moveTo>
                <a:cubicBezTo>
                  <a:pt x="533" y="172"/>
                  <a:pt x="533" y="172"/>
                  <a:pt x="533" y="172"/>
                </a:cubicBezTo>
                <a:cubicBezTo>
                  <a:pt x="533" y="173"/>
                  <a:pt x="533" y="173"/>
                  <a:pt x="533" y="173"/>
                </a:cubicBezTo>
                <a:cubicBezTo>
                  <a:pt x="531" y="175"/>
                  <a:pt x="531" y="175"/>
                  <a:pt x="531" y="175"/>
                </a:cubicBezTo>
                <a:cubicBezTo>
                  <a:pt x="529" y="175"/>
                  <a:pt x="529" y="175"/>
                  <a:pt x="529" y="175"/>
                </a:cubicBezTo>
                <a:cubicBezTo>
                  <a:pt x="529" y="175"/>
                  <a:pt x="530" y="174"/>
                  <a:pt x="527" y="175"/>
                </a:cubicBezTo>
                <a:cubicBezTo>
                  <a:pt x="524" y="175"/>
                  <a:pt x="526" y="175"/>
                  <a:pt x="525" y="175"/>
                </a:cubicBezTo>
                <a:cubicBezTo>
                  <a:pt x="525" y="175"/>
                  <a:pt x="525" y="175"/>
                  <a:pt x="525" y="175"/>
                </a:cubicBezTo>
                <a:cubicBezTo>
                  <a:pt x="524" y="175"/>
                  <a:pt x="524" y="175"/>
                  <a:pt x="524" y="175"/>
                </a:cubicBezTo>
                <a:cubicBezTo>
                  <a:pt x="524" y="176"/>
                  <a:pt x="524" y="176"/>
                  <a:pt x="524" y="176"/>
                </a:cubicBezTo>
                <a:cubicBezTo>
                  <a:pt x="524" y="177"/>
                  <a:pt x="524" y="177"/>
                  <a:pt x="524" y="177"/>
                </a:cubicBezTo>
                <a:cubicBezTo>
                  <a:pt x="525" y="179"/>
                  <a:pt x="525" y="179"/>
                  <a:pt x="525" y="179"/>
                </a:cubicBezTo>
                <a:cubicBezTo>
                  <a:pt x="526" y="178"/>
                  <a:pt x="526" y="178"/>
                  <a:pt x="526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30" y="177"/>
                  <a:pt x="530" y="177"/>
                  <a:pt x="530" y="177"/>
                </a:cubicBezTo>
                <a:cubicBezTo>
                  <a:pt x="530" y="179"/>
                  <a:pt x="530" y="179"/>
                  <a:pt x="530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7" y="179"/>
                  <a:pt x="528" y="179"/>
                  <a:pt x="527" y="179"/>
                </a:cubicBezTo>
                <a:cubicBezTo>
                  <a:pt x="527" y="181"/>
                  <a:pt x="527" y="181"/>
                  <a:pt x="527" y="181"/>
                </a:cubicBezTo>
                <a:cubicBezTo>
                  <a:pt x="527" y="181"/>
                  <a:pt x="527" y="181"/>
                  <a:pt x="527" y="181"/>
                </a:cubicBezTo>
                <a:cubicBezTo>
                  <a:pt x="528" y="182"/>
                  <a:pt x="528" y="182"/>
                  <a:pt x="528" y="184"/>
                </a:cubicBezTo>
                <a:cubicBezTo>
                  <a:pt x="529" y="185"/>
                  <a:pt x="529" y="185"/>
                  <a:pt x="529" y="185"/>
                </a:cubicBezTo>
                <a:cubicBezTo>
                  <a:pt x="529" y="185"/>
                  <a:pt x="529" y="185"/>
                  <a:pt x="529" y="185"/>
                </a:cubicBezTo>
                <a:cubicBezTo>
                  <a:pt x="529" y="186"/>
                  <a:pt x="529" y="186"/>
                  <a:pt x="529" y="186"/>
                </a:cubicBezTo>
                <a:cubicBezTo>
                  <a:pt x="529" y="186"/>
                  <a:pt x="529" y="186"/>
                  <a:pt x="529" y="186"/>
                </a:cubicBezTo>
                <a:cubicBezTo>
                  <a:pt x="529" y="187"/>
                  <a:pt x="529" y="187"/>
                  <a:pt x="529" y="187"/>
                </a:cubicBezTo>
                <a:cubicBezTo>
                  <a:pt x="528" y="188"/>
                  <a:pt x="528" y="188"/>
                  <a:pt x="528" y="188"/>
                </a:cubicBezTo>
                <a:cubicBezTo>
                  <a:pt x="528" y="188"/>
                  <a:pt x="528" y="187"/>
                  <a:pt x="528" y="187"/>
                </a:cubicBezTo>
                <a:cubicBezTo>
                  <a:pt x="527" y="186"/>
                  <a:pt x="527" y="186"/>
                  <a:pt x="527" y="186"/>
                </a:cubicBezTo>
                <a:cubicBezTo>
                  <a:pt x="527" y="186"/>
                  <a:pt x="527" y="186"/>
                  <a:pt x="527" y="186"/>
                </a:cubicBezTo>
                <a:cubicBezTo>
                  <a:pt x="526" y="185"/>
                  <a:pt x="527" y="186"/>
                  <a:pt x="526" y="185"/>
                </a:cubicBezTo>
                <a:cubicBezTo>
                  <a:pt x="526" y="185"/>
                  <a:pt x="526" y="184"/>
                  <a:pt x="525" y="184"/>
                </a:cubicBezTo>
                <a:cubicBezTo>
                  <a:pt x="525" y="181"/>
                  <a:pt x="525" y="182"/>
                  <a:pt x="525" y="182"/>
                </a:cubicBezTo>
                <a:cubicBezTo>
                  <a:pt x="524" y="182"/>
                  <a:pt x="525" y="182"/>
                  <a:pt x="524" y="183"/>
                </a:cubicBezTo>
                <a:cubicBezTo>
                  <a:pt x="524" y="188"/>
                  <a:pt x="524" y="188"/>
                  <a:pt x="524" y="188"/>
                </a:cubicBezTo>
                <a:cubicBezTo>
                  <a:pt x="521" y="188"/>
                  <a:pt x="523" y="188"/>
                  <a:pt x="522" y="187"/>
                </a:cubicBezTo>
                <a:cubicBezTo>
                  <a:pt x="522" y="186"/>
                  <a:pt x="522" y="186"/>
                  <a:pt x="522" y="186"/>
                </a:cubicBezTo>
                <a:cubicBezTo>
                  <a:pt x="522" y="184"/>
                  <a:pt x="522" y="184"/>
                  <a:pt x="522" y="184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1" y="182"/>
                  <a:pt x="521" y="184"/>
                  <a:pt x="521" y="181"/>
                </a:cubicBezTo>
                <a:cubicBezTo>
                  <a:pt x="522" y="181"/>
                  <a:pt x="522" y="181"/>
                  <a:pt x="522" y="181"/>
                </a:cubicBezTo>
                <a:cubicBezTo>
                  <a:pt x="522" y="180"/>
                  <a:pt x="522" y="180"/>
                  <a:pt x="522" y="180"/>
                </a:cubicBezTo>
                <a:cubicBezTo>
                  <a:pt x="522" y="179"/>
                  <a:pt x="522" y="181"/>
                  <a:pt x="522" y="178"/>
                </a:cubicBezTo>
                <a:cubicBezTo>
                  <a:pt x="522" y="178"/>
                  <a:pt x="522" y="178"/>
                  <a:pt x="522" y="178"/>
                </a:cubicBezTo>
                <a:cubicBezTo>
                  <a:pt x="523" y="177"/>
                  <a:pt x="523" y="177"/>
                  <a:pt x="523" y="177"/>
                </a:cubicBezTo>
                <a:cubicBezTo>
                  <a:pt x="523" y="175"/>
                  <a:pt x="523" y="175"/>
                  <a:pt x="523" y="175"/>
                </a:cubicBezTo>
                <a:cubicBezTo>
                  <a:pt x="524" y="174"/>
                  <a:pt x="524" y="174"/>
                  <a:pt x="524" y="174"/>
                </a:cubicBezTo>
                <a:cubicBezTo>
                  <a:pt x="525" y="173"/>
                  <a:pt x="524" y="173"/>
                  <a:pt x="526" y="173"/>
                </a:cubicBezTo>
                <a:cubicBezTo>
                  <a:pt x="527" y="173"/>
                  <a:pt x="527" y="173"/>
                  <a:pt x="527" y="173"/>
                </a:cubicBezTo>
                <a:cubicBezTo>
                  <a:pt x="528" y="173"/>
                  <a:pt x="528" y="173"/>
                  <a:pt x="528" y="173"/>
                </a:cubicBezTo>
                <a:cubicBezTo>
                  <a:pt x="529" y="173"/>
                  <a:pt x="529" y="173"/>
                  <a:pt x="529" y="173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30" y="175"/>
                  <a:pt x="531" y="174"/>
                  <a:pt x="531" y="173"/>
                </a:cubicBezTo>
                <a:close/>
                <a:moveTo>
                  <a:pt x="617" y="262"/>
                </a:moveTo>
                <a:cubicBezTo>
                  <a:pt x="619" y="262"/>
                  <a:pt x="619" y="262"/>
                  <a:pt x="619" y="262"/>
                </a:cubicBezTo>
                <a:cubicBezTo>
                  <a:pt x="619" y="262"/>
                  <a:pt x="619" y="262"/>
                  <a:pt x="619" y="262"/>
                </a:cubicBezTo>
                <a:cubicBezTo>
                  <a:pt x="620" y="262"/>
                  <a:pt x="620" y="262"/>
                  <a:pt x="620" y="262"/>
                </a:cubicBezTo>
                <a:cubicBezTo>
                  <a:pt x="622" y="262"/>
                  <a:pt x="622" y="262"/>
                  <a:pt x="622" y="262"/>
                </a:cubicBezTo>
                <a:cubicBezTo>
                  <a:pt x="621" y="265"/>
                  <a:pt x="621" y="265"/>
                  <a:pt x="620" y="266"/>
                </a:cubicBezTo>
                <a:cubicBezTo>
                  <a:pt x="620" y="267"/>
                  <a:pt x="620" y="267"/>
                  <a:pt x="620" y="267"/>
                </a:cubicBezTo>
                <a:cubicBezTo>
                  <a:pt x="619" y="268"/>
                  <a:pt x="619" y="268"/>
                  <a:pt x="619" y="268"/>
                </a:cubicBezTo>
                <a:cubicBezTo>
                  <a:pt x="619" y="268"/>
                  <a:pt x="619" y="268"/>
                  <a:pt x="619" y="268"/>
                </a:cubicBezTo>
                <a:cubicBezTo>
                  <a:pt x="618" y="268"/>
                  <a:pt x="618" y="268"/>
                  <a:pt x="618" y="268"/>
                </a:cubicBezTo>
                <a:cubicBezTo>
                  <a:pt x="617" y="269"/>
                  <a:pt x="617" y="269"/>
                  <a:pt x="617" y="269"/>
                </a:cubicBezTo>
                <a:cubicBezTo>
                  <a:pt x="616" y="270"/>
                  <a:pt x="616" y="270"/>
                  <a:pt x="616" y="270"/>
                </a:cubicBezTo>
                <a:cubicBezTo>
                  <a:pt x="616" y="271"/>
                  <a:pt x="616" y="271"/>
                  <a:pt x="616" y="271"/>
                </a:cubicBezTo>
                <a:cubicBezTo>
                  <a:pt x="616" y="271"/>
                  <a:pt x="616" y="271"/>
                  <a:pt x="616" y="271"/>
                </a:cubicBezTo>
                <a:cubicBezTo>
                  <a:pt x="615" y="273"/>
                  <a:pt x="615" y="273"/>
                  <a:pt x="614" y="274"/>
                </a:cubicBezTo>
                <a:cubicBezTo>
                  <a:pt x="613" y="274"/>
                  <a:pt x="613" y="274"/>
                  <a:pt x="613" y="274"/>
                </a:cubicBezTo>
                <a:cubicBezTo>
                  <a:pt x="611" y="274"/>
                  <a:pt x="611" y="274"/>
                  <a:pt x="611" y="274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09" y="274"/>
                  <a:pt x="609" y="274"/>
                  <a:pt x="609" y="274"/>
                </a:cubicBezTo>
                <a:cubicBezTo>
                  <a:pt x="608" y="274"/>
                  <a:pt x="608" y="274"/>
                  <a:pt x="608" y="274"/>
                </a:cubicBezTo>
                <a:cubicBezTo>
                  <a:pt x="608" y="273"/>
                  <a:pt x="608" y="273"/>
                  <a:pt x="608" y="273"/>
                </a:cubicBezTo>
                <a:cubicBezTo>
                  <a:pt x="608" y="272"/>
                  <a:pt x="608" y="272"/>
                  <a:pt x="608" y="272"/>
                </a:cubicBezTo>
                <a:cubicBezTo>
                  <a:pt x="608" y="271"/>
                  <a:pt x="608" y="271"/>
                  <a:pt x="608" y="271"/>
                </a:cubicBezTo>
                <a:cubicBezTo>
                  <a:pt x="609" y="270"/>
                  <a:pt x="610" y="269"/>
                  <a:pt x="612" y="268"/>
                </a:cubicBezTo>
                <a:cubicBezTo>
                  <a:pt x="613" y="268"/>
                  <a:pt x="613" y="268"/>
                  <a:pt x="613" y="268"/>
                </a:cubicBezTo>
                <a:cubicBezTo>
                  <a:pt x="613" y="268"/>
                  <a:pt x="613" y="268"/>
                  <a:pt x="613" y="268"/>
                </a:cubicBezTo>
                <a:cubicBezTo>
                  <a:pt x="614" y="267"/>
                  <a:pt x="614" y="267"/>
                  <a:pt x="614" y="267"/>
                </a:cubicBezTo>
                <a:cubicBezTo>
                  <a:pt x="616" y="266"/>
                  <a:pt x="616" y="266"/>
                  <a:pt x="616" y="264"/>
                </a:cubicBezTo>
                <a:cubicBezTo>
                  <a:pt x="617" y="264"/>
                  <a:pt x="617" y="264"/>
                  <a:pt x="617" y="264"/>
                </a:cubicBezTo>
                <a:cubicBezTo>
                  <a:pt x="617" y="262"/>
                  <a:pt x="617" y="262"/>
                  <a:pt x="617" y="262"/>
                </a:cubicBezTo>
                <a:close/>
                <a:moveTo>
                  <a:pt x="131" y="14"/>
                </a:moveTo>
                <a:cubicBezTo>
                  <a:pt x="130" y="14"/>
                  <a:pt x="130" y="14"/>
                  <a:pt x="130" y="14"/>
                </a:cubicBezTo>
                <a:cubicBezTo>
                  <a:pt x="130" y="13"/>
                  <a:pt x="130" y="13"/>
                  <a:pt x="130" y="13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6" y="14"/>
                  <a:pt x="136" y="14"/>
                  <a:pt x="136" y="14"/>
                </a:cubicBezTo>
                <a:cubicBezTo>
                  <a:pt x="137" y="14"/>
                  <a:pt x="137" y="14"/>
                  <a:pt x="137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8"/>
                  <a:pt x="149" y="16"/>
                  <a:pt x="149" y="16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58" y="16"/>
                  <a:pt x="158" y="16"/>
                  <a:pt x="158" y="16"/>
                </a:cubicBezTo>
                <a:cubicBezTo>
                  <a:pt x="158" y="16"/>
                  <a:pt x="159" y="16"/>
                  <a:pt x="159" y="16"/>
                </a:cubicBezTo>
                <a:cubicBezTo>
                  <a:pt x="161" y="17"/>
                  <a:pt x="161" y="17"/>
                  <a:pt x="161" y="17"/>
                </a:cubicBezTo>
                <a:cubicBezTo>
                  <a:pt x="161" y="17"/>
                  <a:pt x="161" y="17"/>
                  <a:pt x="161" y="17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1" y="18"/>
                  <a:pt x="160" y="18"/>
                  <a:pt x="160" y="18"/>
                </a:cubicBezTo>
                <a:cubicBezTo>
                  <a:pt x="160" y="18"/>
                  <a:pt x="160" y="19"/>
                  <a:pt x="160" y="19"/>
                </a:cubicBezTo>
                <a:cubicBezTo>
                  <a:pt x="155" y="19"/>
                  <a:pt x="155" y="19"/>
                  <a:pt x="155" y="19"/>
                </a:cubicBezTo>
                <a:cubicBezTo>
                  <a:pt x="154" y="19"/>
                  <a:pt x="154" y="19"/>
                  <a:pt x="154" y="19"/>
                </a:cubicBezTo>
                <a:cubicBezTo>
                  <a:pt x="151" y="19"/>
                  <a:pt x="146" y="19"/>
                  <a:pt x="144" y="18"/>
                </a:cubicBezTo>
                <a:cubicBezTo>
                  <a:pt x="143" y="19"/>
                  <a:pt x="143" y="19"/>
                  <a:pt x="143" y="19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41" y="18"/>
                  <a:pt x="140" y="18"/>
                  <a:pt x="139" y="18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7" y="16"/>
                  <a:pt x="137" y="16"/>
                  <a:pt x="137" y="16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1" y="14"/>
                  <a:pt x="131" y="14"/>
                  <a:pt x="131" y="14"/>
                </a:cubicBezTo>
                <a:close/>
                <a:moveTo>
                  <a:pt x="276" y="36"/>
                </a:moveTo>
                <a:cubicBezTo>
                  <a:pt x="275" y="36"/>
                  <a:pt x="277" y="36"/>
                  <a:pt x="274" y="36"/>
                </a:cubicBezTo>
                <a:cubicBezTo>
                  <a:pt x="272" y="36"/>
                  <a:pt x="274" y="36"/>
                  <a:pt x="272" y="36"/>
                </a:cubicBezTo>
                <a:cubicBezTo>
                  <a:pt x="271" y="36"/>
                  <a:pt x="271" y="36"/>
                  <a:pt x="271" y="36"/>
                </a:cubicBezTo>
                <a:cubicBezTo>
                  <a:pt x="270" y="36"/>
                  <a:pt x="270" y="36"/>
                  <a:pt x="270" y="36"/>
                </a:cubicBezTo>
                <a:cubicBezTo>
                  <a:pt x="270" y="36"/>
                  <a:pt x="270" y="36"/>
                  <a:pt x="270" y="36"/>
                </a:cubicBezTo>
                <a:cubicBezTo>
                  <a:pt x="268" y="37"/>
                  <a:pt x="269" y="37"/>
                  <a:pt x="267" y="38"/>
                </a:cubicBezTo>
                <a:cubicBezTo>
                  <a:pt x="266" y="36"/>
                  <a:pt x="267" y="36"/>
                  <a:pt x="265" y="36"/>
                </a:cubicBezTo>
                <a:cubicBezTo>
                  <a:pt x="264" y="36"/>
                  <a:pt x="264" y="36"/>
                  <a:pt x="264" y="36"/>
                </a:cubicBezTo>
                <a:cubicBezTo>
                  <a:pt x="263" y="36"/>
                  <a:pt x="263" y="36"/>
                  <a:pt x="263" y="36"/>
                </a:cubicBezTo>
                <a:cubicBezTo>
                  <a:pt x="262" y="37"/>
                  <a:pt x="262" y="37"/>
                  <a:pt x="262" y="37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64" y="38"/>
                  <a:pt x="264" y="37"/>
                  <a:pt x="264" y="38"/>
                </a:cubicBezTo>
                <a:cubicBezTo>
                  <a:pt x="266" y="40"/>
                  <a:pt x="266" y="40"/>
                  <a:pt x="266" y="40"/>
                </a:cubicBezTo>
                <a:cubicBezTo>
                  <a:pt x="265" y="41"/>
                  <a:pt x="265" y="41"/>
                  <a:pt x="265" y="41"/>
                </a:cubicBezTo>
                <a:cubicBezTo>
                  <a:pt x="265" y="41"/>
                  <a:pt x="265" y="41"/>
                  <a:pt x="265" y="41"/>
                </a:cubicBezTo>
                <a:cubicBezTo>
                  <a:pt x="268" y="41"/>
                  <a:pt x="268" y="41"/>
                  <a:pt x="268" y="41"/>
                </a:cubicBezTo>
                <a:cubicBezTo>
                  <a:pt x="269" y="42"/>
                  <a:pt x="269" y="42"/>
                  <a:pt x="269" y="42"/>
                </a:cubicBezTo>
                <a:cubicBezTo>
                  <a:pt x="270" y="42"/>
                  <a:pt x="270" y="42"/>
                  <a:pt x="270" y="42"/>
                </a:cubicBezTo>
                <a:cubicBezTo>
                  <a:pt x="272" y="42"/>
                  <a:pt x="272" y="42"/>
                  <a:pt x="272" y="42"/>
                </a:cubicBezTo>
                <a:cubicBezTo>
                  <a:pt x="273" y="42"/>
                  <a:pt x="274" y="41"/>
                  <a:pt x="276" y="41"/>
                </a:cubicBezTo>
                <a:cubicBezTo>
                  <a:pt x="277" y="41"/>
                  <a:pt x="277" y="40"/>
                  <a:pt x="279" y="40"/>
                </a:cubicBezTo>
                <a:cubicBezTo>
                  <a:pt x="280" y="39"/>
                  <a:pt x="280" y="39"/>
                  <a:pt x="280" y="39"/>
                </a:cubicBezTo>
                <a:cubicBezTo>
                  <a:pt x="281" y="39"/>
                  <a:pt x="281" y="39"/>
                  <a:pt x="281" y="39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0" y="37"/>
                  <a:pt x="280" y="37"/>
                  <a:pt x="280" y="37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277" y="36"/>
                  <a:pt x="277" y="36"/>
                  <a:pt x="276" y="35"/>
                </a:cubicBezTo>
                <a:cubicBezTo>
                  <a:pt x="276" y="36"/>
                  <a:pt x="276" y="36"/>
                  <a:pt x="276" y="36"/>
                </a:cubicBezTo>
                <a:close/>
                <a:moveTo>
                  <a:pt x="91" y="14"/>
                </a:move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4"/>
                </a:cubicBezTo>
                <a:close/>
                <a:moveTo>
                  <a:pt x="93" y="13"/>
                </a:moveTo>
                <a:cubicBezTo>
                  <a:pt x="94" y="12"/>
                  <a:pt x="94" y="12"/>
                  <a:pt x="94" y="12"/>
                </a:cubicBezTo>
                <a:cubicBezTo>
                  <a:pt x="95" y="12"/>
                  <a:pt x="95" y="12"/>
                  <a:pt x="95" y="12"/>
                </a:cubicBezTo>
                <a:cubicBezTo>
                  <a:pt x="95" y="13"/>
                  <a:pt x="95" y="13"/>
                  <a:pt x="95" y="14"/>
                </a:cubicBezTo>
                <a:cubicBezTo>
                  <a:pt x="95" y="14"/>
                  <a:pt x="94" y="14"/>
                  <a:pt x="97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5"/>
                  <a:pt x="100" y="15"/>
                  <a:pt x="101" y="15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4" y="16"/>
                  <a:pt x="104" y="16"/>
                  <a:pt x="107" y="16"/>
                </a:cubicBezTo>
                <a:cubicBezTo>
                  <a:pt x="109" y="16"/>
                  <a:pt x="107" y="15"/>
                  <a:pt x="107" y="15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4" y="15"/>
                  <a:pt x="113" y="15"/>
                  <a:pt x="114" y="16"/>
                </a:cubicBezTo>
                <a:cubicBezTo>
                  <a:pt x="113" y="18"/>
                  <a:pt x="115" y="17"/>
                  <a:pt x="112" y="17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98" y="19"/>
                  <a:pt x="98" y="19"/>
                  <a:pt x="98" y="19"/>
                </a:cubicBezTo>
                <a:cubicBezTo>
                  <a:pt x="98" y="17"/>
                  <a:pt x="98" y="17"/>
                  <a:pt x="98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3" y="16"/>
                  <a:pt x="93" y="16"/>
                  <a:pt x="93" y="16"/>
                </a:cubicBezTo>
                <a:cubicBezTo>
                  <a:pt x="89" y="17"/>
                  <a:pt x="91" y="16"/>
                  <a:pt x="87" y="16"/>
                </a:cubicBezTo>
                <a:cubicBezTo>
                  <a:pt x="87" y="14"/>
                  <a:pt x="86" y="15"/>
                  <a:pt x="86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4"/>
                  <a:pt x="84" y="15"/>
                  <a:pt x="84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4"/>
                  <a:pt x="83" y="14"/>
                  <a:pt x="83" y="14"/>
                </a:cubicBezTo>
                <a:cubicBezTo>
                  <a:pt x="87" y="14"/>
                  <a:pt x="87" y="14"/>
                  <a:pt x="87" y="14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2" y="13"/>
                  <a:pt x="92" y="13"/>
                  <a:pt x="92" y="13"/>
                </a:cubicBezTo>
                <a:cubicBezTo>
                  <a:pt x="93" y="13"/>
                  <a:pt x="93" y="13"/>
                  <a:pt x="93" y="13"/>
                </a:cubicBezTo>
                <a:close/>
                <a:moveTo>
                  <a:pt x="426" y="14"/>
                </a:moveTo>
                <a:cubicBezTo>
                  <a:pt x="425" y="14"/>
                  <a:pt x="425" y="14"/>
                  <a:pt x="425" y="14"/>
                </a:cubicBezTo>
                <a:cubicBezTo>
                  <a:pt x="425" y="14"/>
                  <a:pt x="425" y="14"/>
                  <a:pt x="425" y="14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1" y="14"/>
                  <a:pt x="421" y="14"/>
                  <a:pt x="421" y="14"/>
                </a:cubicBezTo>
                <a:cubicBezTo>
                  <a:pt x="420" y="15"/>
                  <a:pt x="420" y="15"/>
                  <a:pt x="420" y="15"/>
                </a:cubicBezTo>
                <a:cubicBezTo>
                  <a:pt x="419" y="15"/>
                  <a:pt x="419" y="15"/>
                  <a:pt x="419" y="15"/>
                </a:cubicBezTo>
                <a:cubicBezTo>
                  <a:pt x="416" y="15"/>
                  <a:pt x="416" y="15"/>
                  <a:pt x="416" y="15"/>
                </a:cubicBezTo>
                <a:cubicBezTo>
                  <a:pt x="415" y="15"/>
                  <a:pt x="415" y="15"/>
                  <a:pt x="415" y="15"/>
                </a:cubicBezTo>
                <a:cubicBezTo>
                  <a:pt x="414" y="16"/>
                  <a:pt x="414" y="16"/>
                  <a:pt x="414" y="16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0" y="17"/>
                  <a:pt x="410" y="17"/>
                  <a:pt x="409" y="17"/>
                </a:cubicBezTo>
                <a:cubicBezTo>
                  <a:pt x="408" y="17"/>
                  <a:pt x="408" y="17"/>
                  <a:pt x="408" y="17"/>
                </a:cubicBezTo>
                <a:cubicBezTo>
                  <a:pt x="407" y="17"/>
                  <a:pt x="407" y="17"/>
                  <a:pt x="407" y="17"/>
                </a:cubicBezTo>
                <a:cubicBezTo>
                  <a:pt x="407" y="18"/>
                  <a:pt x="407" y="18"/>
                  <a:pt x="407" y="18"/>
                </a:cubicBezTo>
                <a:cubicBezTo>
                  <a:pt x="406" y="18"/>
                  <a:pt x="406" y="18"/>
                  <a:pt x="406" y="18"/>
                </a:cubicBezTo>
                <a:cubicBezTo>
                  <a:pt x="406" y="18"/>
                  <a:pt x="406" y="18"/>
                  <a:pt x="406" y="19"/>
                </a:cubicBezTo>
                <a:cubicBezTo>
                  <a:pt x="405" y="19"/>
                  <a:pt x="405" y="19"/>
                  <a:pt x="405" y="19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1" y="22"/>
                  <a:pt x="401" y="22"/>
                  <a:pt x="401" y="22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0" y="23"/>
                  <a:pt x="400" y="23"/>
                  <a:pt x="400" y="23"/>
                </a:cubicBezTo>
                <a:cubicBezTo>
                  <a:pt x="399" y="24"/>
                  <a:pt x="399" y="24"/>
                  <a:pt x="399" y="24"/>
                </a:cubicBezTo>
                <a:cubicBezTo>
                  <a:pt x="399" y="25"/>
                  <a:pt x="399" y="25"/>
                  <a:pt x="399" y="25"/>
                </a:cubicBezTo>
                <a:cubicBezTo>
                  <a:pt x="400" y="25"/>
                  <a:pt x="400" y="25"/>
                  <a:pt x="400" y="25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01" y="26"/>
                  <a:pt x="401" y="26"/>
                  <a:pt x="401" y="26"/>
                </a:cubicBezTo>
                <a:cubicBezTo>
                  <a:pt x="403" y="26"/>
                  <a:pt x="403" y="26"/>
                  <a:pt x="404" y="26"/>
                </a:cubicBezTo>
                <a:cubicBezTo>
                  <a:pt x="405" y="27"/>
                  <a:pt x="405" y="27"/>
                  <a:pt x="405" y="27"/>
                </a:cubicBezTo>
                <a:cubicBezTo>
                  <a:pt x="409" y="27"/>
                  <a:pt x="409" y="27"/>
                  <a:pt x="409" y="27"/>
                </a:cubicBezTo>
                <a:cubicBezTo>
                  <a:pt x="409" y="26"/>
                  <a:pt x="409" y="26"/>
                  <a:pt x="409" y="26"/>
                </a:cubicBezTo>
                <a:cubicBezTo>
                  <a:pt x="409" y="26"/>
                  <a:pt x="409" y="26"/>
                  <a:pt x="409" y="26"/>
                </a:cubicBezTo>
                <a:cubicBezTo>
                  <a:pt x="408" y="26"/>
                  <a:pt x="408" y="26"/>
                  <a:pt x="408" y="26"/>
                </a:cubicBezTo>
                <a:cubicBezTo>
                  <a:pt x="407" y="25"/>
                  <a:pt x="407" y="25"/>
                  <a:pt x="407" y="25"/>
                </a:cubicBezTo>
                <a:cubicBezTo>
                  <a:pt x="407" y="25"/>
                  <a:pt x="407" y="25"/>
                  <a:pt x="407" y="25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9" y="21"/>
                  <a:pt x="409" y="21"/>
                  <a:pt x="409" y="21"/>
                </a:cubicBezTo>
                <a:cubicBezTo>
                  <a:pt x="409" y="21"/>
                  <a:pt x="409" y="21"/>
                  <a:pt x="409" y="21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11" y="20"/>
                  <a:pt x="411" y="20"/>
                  <a:pt x="411" y="20"/>
                </a:cubicBezTo>
                <a:cubicBezTo>
                  <a:pt x="412" y="20"/>
                  <a:pt x="412" y="20"/>
                  <a:pt x="412" y="20"/>
                </a:cubicBezTo>
                <a:cubicBezTo>
                  <a:pt x="413" y="19"/>
                  <a:pt x="413" y="19"/>
                  <a:pt x="413" y="19"/>
                </a:cubicBezTo>
                <a:cubicBezTo>
                  <a:pt x="414" y="19"/>
                  <a:pt x="414" y="19"/>
                  <a:pt x="414" y="19"/>
                </a:cubicBezTo>
                <a:cubicBezTo>
                  <a:pt x="415" y="18"/>
                  <a:pt x="415" y="18"/>
                  <a:pt x="415" y="18"/>
                </a:cubicBezTo>
                <a:cubicBezTo>
                  <a:pt x="416" y="17"/>
                  <a:pt x="416" y="18"/>
                  <a:pt x="417" y="17"/>
                </a:cubicBezTo>
                <a:cubicBezTo>
                  <a:pt x="418" y="17"/>
                  <a:pt x="418" y="17"/>
                  <a:pt x="418" y="17"/>
                </a:cubicBezTo>
                <a:cubicBezTo>
                  <a:pt x="420" y="17"/>
                  <a:pt x="420" y="17"/>
                  <a:pt x="420" y="17"/>
                </a:cubicBezTo>
                <a:cubicBezTo>
                  <a:pt x="420" y="16"/>
                  <a:pt x="420" y="16"/>
                  <a:pt x="420" y="16"/>
                </a:cubicBezTo>
                <a:cubicBezTo>
                  <a:pt x="423" y="16"/>
                  <a:pt x="423" y="16"/>
                  <a:pt x="423" y="16"/>
                </a:cubicBezTo>
                <a:cubicBezTo>
                  <a:pt x="424" y="16"/>
                  <a:pt x="424" y="16"/>
                  <a:pt x="424" y="16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8" y="15"/>
                  <a:pt x="428" y="15"/>
                  <a:pt x="428" y="15"/>
                </a:cubicBezTo>
                <a:cubicBezTo>
                  <a:pt x="430" y="15"/>
                  <a:pt x="430" y="15"/>
                  <a:pt x="430" y="15"/>
                </a:cubicBezTo>
                <a:cubicBezTo>
                  <a:pt x="431" y="14"/>
                  <a:pt x="431" y="15"/>
                  <a:pt x="430" y="13"/>
                </a:cubicBezTo>
                <a:cubicBezTo>
                  <a:pt x="427" y="13"/>
                  <a:pt x="427" y="13"/>
                  <a:pt x="427" y="13"/>
                </a:cubicBezTo>
                <a:cubicBezTo>
                  <a:pt x="426" y="14"/>
                  <a:pt x="426" y="14"/>
                  <a:pt x="426" y="14"/>
                </a:cubicBezTo>
                <a:close/>
                <a:moveTo>
                  <a:pt x="332" y="10"/>
                </a:moveTo>
                <a:cubicBezTo>
                  <a:pt x="332" y="10"/>
                  <a:pt x="333" y="8"/>
                  <a:pt x="333" y="10"/>
                </a:cubicBezTo>
                <a:cubicBezTo>
                  <a:pt x="332" y="11"/>
                  <a:pt x="332" y="11"/>
                  <a:pt x="332" y="11"/>
                </a:cubicBezTo>
                <a:cubicBezTo>
                  <a:pt x="332" y="10"/>
                  <a:pt x="332" y="10"/>
                  <a:pt x="332" y="10"/>
                </a:cubicBezTo>
                <a:close/>
                <a:moveTo>
                  <a:pt x="339" y="7"/>
                </a:moveTo>
                <a:cubicBezTo>
                  <a:pt x="337" y="7"/>
                  <a:pt x="337" y="7"/>
                  <a:pt x="337" y="7"/>
                </a:cubicBezTo>
                <a:cubicBezTo>
                  <a:pt x="335" y="7"/>
                  <a:pt x="336" y="7"/>
                  <a:pt x="336" y="7"/>
                </a:cubicBezTo>
                <a:cubicBezTo>
                  <a:pt x="334" y="7"/>
                  <a:pt x="334" y="7"/>
                  <a:pt x="334" y="7"/>
                </a:cubicBezTo>
                <a:cubicBezTo>
                  <a:pt x="334" y="8"/>
                  <a:pt x="334" y="8"/>
                  <a:pt x="334" y="8"/>
                </a:cubicBezTo>
                <a:cubicBezTo>
                  <a:pt x="333" y="7"/>
                  <a:pt x="333" y="7"/>
                  <a:pt x="331" y="7"/>
                </a:cubicBezTo>
                <a:cubicBezTo>
                  <a:pt x="331" y="7"/>
                  <a:pt x="330" y="9"/>
                  <a:pt x="330" y="7"/>
                </a:cubicBezTo>
                <a:cubicBezTo>
                  <a:pt x="326" y="7"/>
                  <a:pt x="326" y="7"/>
                  <a:pt x="326" y="7"/>
                </a:cubicBezTo>
                <a:cubicBezTo>
                  <a:pt x="325" y="9"/>
                  <a:pt x="325" y="8"/>
                  <a:pt x="326" y="9"/>
                </a:cubicBezTo>
                <a:cubicBezTo>
                  <a:pt x="326" y="10"/>
                  <a:pt x="326" y="10"/>
                  <a:pt x="326" y="10"/>
                </a:cubicBezTo>
                <a:cubicBezTo>
                  <a:pt x="326" y="10"/>
                  <a:pt x="326" y="10"/>
                  <a:pt x="326" y="10"/>
                </a:cubicBezTo>
                <a:cubicBezTo>
                  <a:pt x="327" y="10"/>
                  <a:pt x="327" y="10"/>
                  <a:pt x="327" y="10"/>
                </a:cubicBezTo>
                <a:cubicBezTo>
                  <a:pt x="327" y="10"/>
                  <a:pt x="327" y="10"/>
                  <a:pt x="327" y="10"/>
                </a:cubicBezTo>
                <a:cubicBezTo>
                  <a:pt x="329" y="10"/>
                  <a:pt x="329" y="11"/>
                  <a:pt x="330" y="11"/>
                </a:cubicBezTo>
                <a:cubicBezTo>
                  <a:pt x="331" y="11"/>
                  <a:pt x="331" y="11"/>
                  <a:pt x="331" y="1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34" y="13"/>
                  <a:pt x="334" y="13"/>
                  <a:pt x="334" y="13"/>
                </a:cubicBezTo>
                <a:cubicBezTo>
                  <a:pt x="334" y="14"/>
                  <a:pt x="334" y="14"/>
                  <a:pt x="334" y="14"/>
                </a:cubicBezTo>
                <a:cubicBezTo>
                  <a:pt x="335" y="14"/>
                  <a:pt x="335" y="14"/>
                  <a:pt x="335" y="14"/>
                </a:cubicBezTo>
                <a:cubicBezTo>
                  <a:pt x="336" y="14"/>
                  <a:pt x="336" y="14"/>
                  <a:pt x="336" y="14"/>
                </a:cubicBezTo>
                <a:cubicBezTo>
                  <a:pt x="336" y="14"/>
                  <a:pt x="336" y="14"/>
                  <a:pt x="336" y="14"/>
                </a:cubicBezTo>
                <a:cubicBezTo>
                  <a:pt x="337" y="13"/>
                  <a:pt x="337" y="13"/>
                  <a:pt x="337" y="13"/>
                </a:cubicBezTo>
                <a:cubicBezTo>
                  <a:pt x="338" y="13"/>
                  <a:pt x="338" y="13"/>
                  <a:pt x="338" y="13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40" y="11"/>
                  <a:pt x="340" y="11"/>
                  <a:pt x="340" y="11"/>
                </a:cubicBezTo>
                <a:cubicBezTo>
                  <a:pt x="340" y="11"/>
                  <a:pt x="340" y="11"/>
                  <a:pt x="340" y="11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42" y="10"/>
                  <a:pt x="340" y="10"/>
                  <a:pt x="343" y="10"/>
                </a:cubicBezTo>
                <a:cubicBezTo>
                  <a:pt x="343" y="11"/>
                  <a:pt x="343" y="11"/>
                  <a:pt x="343" y="11"/>
                </a:cubicBezTo>
                <a:cubicBezTo>
                  <a:pt x="344" y="12"/>
                  <a:pt x="344" y="12"/>
                  <a:pt x="344" y="12"/>
                </a:cubicBezTo>
                <a:cubicBezTo>
                  <a:pt x="345" y="12"/>
                  <a:pt x="346" y="12"/>
                  <a:pt x="346" y="13"/>
                </a:cubicBezTo>
                <a:cubicBezTo>
                  <a:pt x="348" y="13"/>
                  <a:pt x="348" y="12"/>
                  <a:pt x="350" y="12"/>
                </a:cubicBezTo>
                <a:cubicBezTo>
                  <a:pt x="350" y="11"/>
                  <a:pt x="350" y="11"/>
                  <a:pt x="350" y="11"/>
                </a:cubicBezTo>
                <a:cubicBezTo>
                  <a:pt x="348" y="11"/>
                  <a:pt x="349" y="11"/>
                  <a:pt x="347" y="11"/>
                </a:cubicBezTo>
                <a:cubicBezTo>
                  <a:pt x="346" y="11"/>
                  <a:pt x="346" y="11"/>
                  <a:pt x="346" y="11"/>
                </a:cubicBezTo>
                <a:cubicBezTo>
                  <a:pt x="346" y="10"/>
                  <a:pt x="346" y="10"/>
                  <a:pt x="346" y="10"/>
                </a:cubicBezTo>
                <a:cubicBezTo>
                  <a:pt x="344" y="9"/>
                  <a:pt x="344" y="9"/>
                  <a:pt x="342" y="9"/>
                </a:cubicBezTo>
                <a:cubicBezTo>
                  <a:pt x="341" y="9"/>
                  <a:pt x="342" y="9"/>
                  <a:pt x="341" y="8"/>
                </a:cubicBezTo>
                <a:cubicBezTo>
                  <a:pt x="341" y="8"/>
                  <a:pt x="341" y="8"/>
                  <a:pt x="341" y="8"/>
                </a:cubicBezTo>
                <a:cubicBezTo>
                  <a:pt x="341" y="8"/>
                  <a:pt x="340" y="8"/>
                  <a:pt x="340" y="8"/>
                </a:cubicBezTo>
                <a:cubicBezTo>
                  <a:pt x="342" y="7"/>
                  <a:pt x="342" y="7"/>
                  <a:pt x="342" y="7"/>
                </a:cubicBezTo>
                <a:cubicBezTo>
                  <a:pt x="342" y="8"/>
                  <a:pt x="342" y="8"/>
                  <a:pt x="342" y="8"/>
                </a:cubicBezTo>
                <a:cubicBezTo>
                  <a:pt x="344" y="8"/>
                  <a:pt x="344" y="9"/>
                  <a:pt x="347" y="9"/>
                </a:cubicBezTo>
                <a:cubicBezTo>
                  <a:pt x="349" y="9"/>
                  <a:pt x="349" y="9"/>
                  <a:pt x="349" y="9"/>
                </a:cubicBezTo>
                <a:cubicBezTo>
                  <a:pt x="352" y="9"/>
                  <a:pt x="352" y="9"/>
                  <a:pt x="352" y="9"/>
                </a:cubicBezTo>
                <a:cubicBezTo>
                  <a:pt x="353" y="8"/>
                  <a:pt x="353" y="8"/>
                  <a:pt x="353" y="8"/>
                </a:cubicBezTo>
                <a:cubicBezTo>
                  <a:pt x="353" y="8"/>
                  <a:pt x="353" y="8"/>
                  <a:pt x="353" y="8"/>
                </a:cubicBezTo>
                <a:cubicBezTo>
                  <a:pt x="354" y="7"/>
                  <a:pt x="354" y="7"/>
                  <a:pt x="354" y="7"/>
                </a:cubicBezTo>
                <a:cubicBezTo>
                  <a:pt x="355" y="7"/>
                  <a:pt x="355" y="7"/>
                  <a:pt x="355" y="7"/>
                </a:cubicBezTo>
                <a:cubicBezTo>
                  <a:pt x="355" y="7"/>
                  <a:pt x="355" y="7"/>
                  <a:pt x="355" y="7"/>
                </a:cubicBezTo>
                <a:cubicBezTo>
                  <a:pt x="353" y="7"/>
                  <a:pt x="353" y="7"/>
                  <a:pt x="353" y="7"/>
                </a:cubicBezTo>
                <a:cubicBezTo>
                  <a:pt x="350" y="7"/>
                  <a:pt x="352" y="7"/>
                  <a:pt x="351" y="6"/>
                </a:cubicBezTo>
                <a:cubicBezTo>
                  <a:pt x="349" y="6"/>
                  <a:pt x="350" y="6"/>
                  <a:pt x="348" y="7"/>
                </a:cubicBezTo>
                <a:cubicBezTo>
                  <a:pt x="347" y="6"/>
                  <a:pt x="347" y="6"/>
                  <a:pt x="347" y="6"/>
                </a:cubicBezTo>
                <a:cubicBezTo>
                  <a:pt x="347" y="6"/>
                  <a:pt x="347" y="6"/>
                  <a:pt x="347" y="6"/>
                </a:cubicBezTo>
                <a:cubicBezTo>
                  <a:pt x="346" y="7"/>
                  <a:pt x="346" y="7"/>
                  <a:pt x="345" y="7"/>
                </a:cubicBezTo>
                <a:cubicBezTo>
                  <a:pt x="344" y="6"/>
                  <a:pt x="344" y="6"/>
                  <a:pt x="344" y="6"/>
                </a:cubicBezTo>
                <a:cubicBezTo>
                  <a:pt x="342" y="6"/>
                  <a:pt x="342" y="6"/>
                  <a:pt x="342" y="6"/>
                </a:cubicBezTo>
                <a:cubicBezTo>
                  <a:pt x="342" y="6"/>
                  <a:pt x="342" y="6"/>
                  <a:pt x="342" y="6"/>
                </a:cubicBezTo>
                <a:cubicBezTo>
                  <a:pt x="341" y="6"/>
                  <a:pt x="341" y="6"/>
                  <a:pt x="341" y="6"/>
                </a:cubicBezTo>
                <a:cubicBezTo>
                  <a:pt x="340" y="7"/>
                  <a:pt x="341" y="7"/>
                  <a:pt x="339" y="7"/>
                </a:cubicBezTo>
                <a:close/>
                <a:moveTo>
                  <a:pt x="297" y="52"/>
                </a:moveTo>
                <a:cubicBezTo>
                  <a:pt x="299" y="52"/>
                  <a:pt x="299" y="53"/>
                  <a:pt x="299" y="52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00" y="53"/>
                  <a:pt x="300" y="53"/>
                  <a:pt x="299" y="54"/>
                </a:cubicBezTo>
                <a:cubicBezTo>
                  <a:pt x="302" y="55"/>
                  <a:pt x="298" y="53"/>
                  <a:pt x="301" y="54"/>
                </a:cubicBezTo>
                <a:cubicBezTo>
                  <a:pt x="302" y="55"/>
                  <a:pt x="302" y="55"/>
                  <a:pt x="302" y="55"/>
                </a:cubicBezTo>
                <a:cubicBezTo>
                  <a:pt x="302" y="56"/>
                  <a:pt x="302" y="56"/>
                  <a:pt x="302" y="56"/>
                </a:cubicBezTo>
                <a:cubicBezTo>
                  <a:pt x="301" y="57"/>
                  <a:pt x="301" y="57"/>
                  <a:pt x="301" y="57"/>
                </a:cubicBezTo>
                <a:cubicBezTo>
                  <a:pt x="301" y="58"/>
                  <a:pt x="301" y="58"/>
                  <a:pt x="301" y="58"/>
                </a:cubicBezTo>
                <a:cubicBezTo>
                  <a:pt x="302" y="58"/>
                  <a:pt x="302" y="58"/>
                  <a:pt x="302" y="58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4" y="60"/>
                  <a:pt x="304" y="60"/>
                  <a:pt x="304" y="60"/>
                </a:cubicBezTo>
                <a:cubicBezTo>
                  <a:pt x="304" y="60"/>
                  <a:pt x="304" y="60"/>
                  <a:pt x="304" y="60"/>
                </a:cubicBezTo>
                <a:cubicBezTo>
                  <a:pt x="305" y="61"/>
                  <a:pt x="305" y="61"/>
                  <a:pt x="305" y="61"/>
                </a:cubicBezTo>
                <a:cubicBezTo>
                  <a:pt x="305" y="61"/>
                  <a:pt x="305" y="61"/>
                  <a:pt x="305" y="61"/>
                </a:cubicBezTo>
                <a:cubicBezTo>
                  <a:pt x="306" y="62"/>
                  <a:pt x="306" y="62"/>
                  <a:pt x="306" y="62"/>
                </a:cubicBezTo>
                <a:cubicBezTo>
                  <a:pt x="306" y="62"/>
                  <a:pt x="306" y="62"/>
                  <a:pt x="306" y="62"/>
                </a:cubicBezTo>
                <a:cubicBezTo>
                  <a:pt x="307" y="63"/>
                  <a:pt x="307" y="63"/>
                  <a:pt x="307" y="63"/>
                </a:cubicBezTo>
                <a:cubicBezTo>
                  <a:pt x="307" y="64"/>
                  <a:pt x="307" y="64"/>
                  <a:pt x="307" y="64"/>
                </a:cubicBezTo>
                <a:cubicBezTo>
                  <a:pt x="307" y="64"/>
                  <a:pt x="306" y="64"/>
                  <a:pt x="308" y="64"/>
                </a:cubicBezTo>
                <a:cubicBezTo>
                  <a:pt x="309" y="66"/>
                  <a:pt x="309" y="66"/>
                  <a:pt x="309" y="66"/>
                </a:cubicBezTo>
                <a:cubicBezTo>
                  <a:pt x="308" y="67"/>
                  <a:pt x="308" y="67"/>
                  <a:pt x="308" y="67"/>
                </a:cubicBezTo>
                <a:cubicBezTo>
                  <a:pt x="308" y="68"/>
                  <a:pt x="308" y="68"/>
                  <a:pt x="308" y="68"/>
                </a:cubicBezTo>
                <a:cubicBezTo>
                  <a:pt x="308" y="68"/>
                  <a:pt x="308" y="68"/>
                  <a:pt x="308" y="68"/>
                </a:cubicBezTo>
                <a:cubicBezTo>
                  <a:pt x="307" y="68"/>
                  <a:pt x="307" y="68"/>
                  <a:pt x="307" y="68"/>
                </a:cubicBezTo>
                <a:cubicBezTo>
                  <a:pt x="305" y="68"/>
                  <a:pt x="304" y="68"/>
                  <a:pt x="304" y="69"/>
                </a:cubicBezTo>
                <a:cubicBezTo>
                  <a:pt x="300" y="69"/>
                  <a:pt x="300" y="69"/>
                  <a:pt x="300" y="69"/>
                </a:cubicBezTo>
                <a:cubicBezTo>
                  <a:pt x="299" y="70"/>
                  <a:pt x="299" y="70"/>
                  <a:pt x="299" y="70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96" y="70"/>
                  <a:pt x="296" y="70"/>
                  <a:pt x="296" y="70"/>
                </a:cubicBezTo>
                <a:cubicBezTo>
                  <a:pt x="296" y="70"/>
                  <a:pt x="296" y="70"/>
                  <a:pt x="296" y="70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98" y="68"/>
                  <a:pt x="298" y="68"/>
                  <a:pt x="298" y="68"/>
                </a:cubicBezTo>
                <a:cubicBezTo>
                  <a:pt x="299" y="68"/>
                  <a:pt x="299" y="68"/>
                  <a:pt x="299" y="68"/>
                </a:cubicBezTo>
                <a:cubicBezTo>
                  <a:pt x="299" y="68"/>
                  <a:pt x="299" y="68"/>
                  <a:pt x="299" y="68"/>
                </a:cubicBezTo>
                <a:cubicBezTo>
                  <a:pt x="300" y="68"/>
                  <a:pt x="300" y="68"/>
                  <a:pt x="300" y="68"/>
                </a:cubicBezTo>
                <a:cubicBezTo>
                  <a:pt x="300" y="67"/>
                  <a:pt x="300" y="67"/>
                  <a:pt x="300" y="67"/>
                </a:cubicBezTo>
                <a:cubicBezTo>
                  <a:pt x="299" y="67"/>
                  <a:pt x="299" y="67"/>
                  <a:pt x="299" y="67"/>
                </a:cubicBezTo>
                <a:cubicBezTo>
                  <a:pt x="299" y="67"/>
                  <a:pt x="299" y="67"/>
                  <a:pt x="298" y="67"/>
                </a:cubicBezTo>
                <a:cubicBezTo>
                  <a:pt x="297" y="67"/>
                  <a:pt x="297" y="67"/>
                  <a:pt x="297" y="67"/>
                </a:cubicBezTo>
                <a:cubicBezTo>
                  <a:pt x="296" y="67"/>
                  <a:pt x="296" y="67"/>
                  <a:pt x="296" y="67"/>
                </a:cubicBezTo>
                <a:cubicBezTo>
                  <a:pt x="297" y="66"/>
                  <a:pt x="297" y="66"/>
                  <a:pt x="297" y="66"/>
                </a:cubicBezTo>
                <a:cubicBezTo>
                  <a:pt x="298" y="65"/>
                  <a:pt x="298" y="65"/>
                  <a:pt x="298" y="65"/>
                </a:cubicBezTo>
                <a:cubicBezTo>
                  <a:pt x="298" y="64"/>
                  <a:pt x="298" y="64"/>
                  <a:pt x="298" y="64"/>
                </a:cubicBezTo>
                <a:cubicBezTo>
                  <a:pt x="298" y="64"/>
                  <a:pt x="298" y="64"/>
                  <a:pt x="298" y="64"/>
                </a:cubicBezTo>
                <a:cubicBezTo>
                  <a:pt x="299" y="63"/>
                  <a:pt x="298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2"/>
                  <a:pt x="301" y="62"/>
                  <a:pt x="301" y="62"/>
                </a:cubicBezTo>
                <a:cubicBezTo>
                  <a:pt x="300" y="61"/>
                  <a:pt x="300" y="61"/>
                  <a:pt x="300" y="61"/>
                </a:cubicBezTo>
                <a:cubicBezTo>
                  <a:pt x="299" y="60"/>
                  <a:pt x="299" y="60"/>
                  <a:pt x="299" y="60"/>
                </a:cubicBezTo>
                <a:cubicBezTo>
                  <a:pt x="297" y="60"/>
                  <a:pt x="297" y="60"/>
                  <a:pt x="297" y="60"/>
                </a:cubicBezTo>
                <a:cubicBezTo>
                  <a:pt x="296" y="60"/>
                  <a:pt x="296" y="60"/>
                  <a:pt x="296" y="60"/>
                </a:cubicBezTo>
                <a:cubicBezTo>
                  <a:pt x="296" y="60"/>
                  <a:pt x="296" y="60"/>
                  <a:pt x="296" y="60"/>
                </a:cubicBezTo>
                <a:cubicBezTo>
                  <a:pt x="297" y="58"/>
                  <a:pt x="297" y="58"/>
                  <a:pt x="297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5" y="57"/>
                  <a:pt x="295" y="57"/>
                  <a:pt x="295" y="57"/>
                </a:cubicBezTo>
                <a:cubicBezTo>
                  <a:pt x="295" y="55"/>
                  <a:pt x="295" y="55"/>
                  <a:pt x="295" y="55"/>
                </a:cubicBezTo>
                <a:cubicBezTo>
                  <a:pt x="295" y="55"/>
                  <a:pt x="295" y="55"/>
                  <a:pt x="295" y="55"/>
                </a:cubicBezTo>
                <a:cubicBezTo>
                  <a:pt x="294" y="55"/>
                  <a:pt x="294" y="55"/>
                  <a:pt x="294" y="55"/>
                </a:cubicBezTo>
                <a:cubicBezTo>
                  <a:pt x="293" y="54"/>
                  <a:pt x="293" y="54"/>
                  <a:pt x="293" y="54"/>
                </a:cubicBezTo>
                <a:cubicBezTo>
                  <a:pt x="294" y="52"/>
                  <a:pt x="294" y="52"/>
                  <a:pt x="294" y="52"/>
                </a:cubicBezTo>
                <a:cubicBezTo>
                  <a:pt x="295" y="53"/>
                  <a:pt x="295" y="53"/>
                  <a:pt x="295" y="53"/>
                </a:cubicBezTo>
                <a:cubicBezTo>
                  <a:pt x="293" y="53"/>
                  <a:pt x="295" y="54"/>
                  <a:pt x="295" y="54"/>
                </a:cubicBezTo>
                <a:cubicBezTo>
                  <a:pt x="296" y="54"/>
                  <a:pt x="296" y="54"/>
                  <a:pt x="296" y="54"/>
                </a:cubicBezTo>
                <a:cubicBezTo>
                  <a:pt x="296" y="53"/>
                  <a:pt x="296" y="53"/>
                  <a:pt x="296" y="53"/>
                </a:cubicBezTo>
                <a:cubicBezTo>
                  <a:pt x="297" y="52"/>
                  <a:pt x="297" y="52"/>
                  <a:pt x="297" y="52"/>
                </a:cubicBezTo>
                <a:close/>
                <a:moveTo>
                  <a:pt x="561" y="89"/>
                </a:moveTo>
                <a:cubicBezTo>
                  <a:pt x="560" y="90"/>
                  <a:pt x="560" y="90"/>
                  <a:pt x="560" y="90"/>
                </a:cubicBezTo>
                <a:cubicBezTo>
                  <a:pt x="559" y="91"/>
                  <a:pt x="559" y="91"/>
                  <a:pt x="559" y="91"/>
                </a:cubicBezTo>
                <a:cubicBezTo>
                  <a:pt x="559" y="92"/>
                  <a:pt x="559" y="92"/>
                  <a:pt x="559" y="92"/>
                </a:cubicBezTo>
                <a:cubicBezTo>
                  <a:pt x="560" y="92"/>
                  <a:pt x="560" y="92"/>
                  <a:pt x="560" y="92"/>
                </a:cubicBezTo>
                <a:cubicBezTo>
                  <a:pt x="559" y="93"/>
                  <a:pt x="559" y="93"/>
                  <a:pt x="559" y="94"/>
                </a:cubicBezTo>
                <a:cubicBezTo>
                  <a:pt x="559" y="95"/>
                  <a:pt x="559" y="95"/>
                  <a:pt x="559" y="95"/>
                </a:cubicBezTo>
                <a:cubicBezTo>
                  <a:pt x="559" y="95"/>
                  <a:pt x="559" y="95"/>
                  <a:pt x="559" y="95"/>
                </a:cubicBezTo>
                <a:cubicBezTo>
                  <a:pt x="558" y="96"/>
                  <a:pt x="558" y="96"/>
                  <a:pt x="558" y="96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7" y="97"/>
                  <a:pt x="557" y="97"/>
                  <a:pt x="557" y="97"/>
                </a:cubicBezTo>
                <a:cubicBezTo>
                  <a:pt x="556" y="97"/>
                  <a:pt x="556" y="97"/>
                  <a:pt x="555" y="97"/>
                </a:cubicBezTo>
                <a:cubicBezTo>
                  <a:pt x="555" y="97"/>
                  <a:pt x="555" y="97"/>
                  <a:pt x="555" y="97"/>
                </a:cubicBezTo>
                <a:cubicBezTo>
                  <a:pt x="555" y="97"/>
                  <a:pt x="555" y="97"/>
                  <a:pt x="555" y="97"/>
                </a:cubicBezTo>
                <a:cubicBezTo>
                  <a:pt x="554" y="97"/>
                  <a:pt x="554" y="97"/>
                  <a:pt x="554" y="97"/>
                </a:cubicBezTo>
                <a:cubicBezTo>
                  <a:pt x="553" y="98"/>
                  <a:pt x="553" y="98"/>
                  <a:pt x="553" y="98"/>
                </a:cubicBezTo>
                <a:cubicBezTo>
                  <a:pt x="553" y="99"/>
                  <a:pt x="553" y="99"/>
                  <a:pt x="553" y="99"/>
                </a:cubicBezTo>
                <a:cubicBezTo>
                  <a:pt x="552" y="100"/>
                  <a:pt x="552" y="100"/>
                  <a:pt x="552" y="100"/>
                </a:cubicBezTo>
                <a:cubicBezTo>
                  <a:pt x="549" y="100"/>
                  <a:pt x="549" y="100"/>
                  <a:pt x="549" y="100"/>
                </a:cubicBezTo>
                <a:cubicBezTo>
                  <a:pt x="548" y="101"/>
                  <a:pt x="549" y="101"/>
                  <a:pt x="548" y="101"/>
                </a:cubicBezTo>
                <a:cubicBezTo>
                  <a:pt x="547" y="101"/>
                  <a:pt x="547" y="101"/>
                  <a:pt x="547" y="100"/>
                </a:cubicBezTo>
                <a:cubicBezTo>
                  <a:pt x="545" y="102"/>
                  <a:pt x="545" y="102"/>
                  <a:pt x="545" y="102"/>
                </a:cubicBezTo>
                <a:cubicBezTo>
                  <a:pt x="544" y="103"/>
                  <a:pt x="544" y="103"/>
                  <a:pt x="544" y="103"/>
                </a:cubicBezTo>
                <a:cubicBezTo>
                  <a:pt x="544" y="103"/>
                  <a:pt x="544" y="103"/>
                  <a:pt x="544" y="103"/>
                </a:cubicBezTo>
                <a:cubicBezTo>
                  <a:pt x="543" y="103"/>
                  <a:pt x="543" y="103"/>
                  <a:pt x="543" y="103"/>
                </a:cubicBezTo>
                <a:cubicBezTo>
                  <a:pt x="542" y="105"/>
                  <a:pt x="542" y="105"/>
                  <a:pt x="542" y="105"/>
                </a:cubicBezTo>
                <a:cubicBezTo>
                  <a:pt x="541" y="105"/>
                  <a:pt x="541" y="105"/>
                  <a:pt x="541" y="105"/>
                </a:cubicBezTo>
                <a:cubicBezTo>
                  <a:pt x="541" y="106"/>
                  <a:pt x="541" y="104"/>
                  <a:pt x="541" y="107"/>
                </a:cubicBezTo>
                <a:cubicBezTo>
                  <a:pt x="543" y="108"/>
                  <a:pt x="541" y="108"/>
                  <a:pt x="543" y="110"/>
                </a:cubicBezTo>
                <a:cubicBezTo>
                  <a:pt x="543" y="110"/>
                  <a:pt x="543" y="110"/>
                  <a:pt x="543" y="110"/>
                </a:cubicBezTo>
                <a:cubicBezTo>
                  <a:pt x="544" y="109"/>
                  <a:pt x="544" y="109"/>
                  <a:pt x="544" y="109"/>
                </a:cubicBezTo>
                <a:cubicBezTo>
                  <a:pt x="544" y="108"/>
                  <a:pt x="544" y="108"/>
                  <a:pt x="544" y="108"/>
                </a:cubicBezTo>
                <a:cubicBezTo>
                  <a:pt x="545" y="107"/>
                  <a:pt x="545" y="107"/>
                  <a:pt x="545" y="107"/>
                </a:cubicBezTo>
                <a:cubicBezTo>
                  <a:pt x="545" y="106"/>
                  <a:pt x="545" y="106"/>
                  <a:pt x="545" y="106"/>
                </a:cubicBezTo>
                <a:cubicBezTo>
                  <a:pt x="545" y="106"/>
                  <a:pt x="545" y="106"/>
                  <a:pt x="545" y="106"/>
                </a:cubicBezTo>
                <a:cubicBezTo>
                  <a:pt x="545" y="105"/>
                  <a:pt x="545" y="105"/>
                  <a:pt x="545" y="105"/>
                </a:cubicBezTo>
                <a:cubicBezTo>
                  <a:pt x="545" y="105"/>
                  <a:pt x="543" y="104"/>
                  <a:pt x="545" y="104"/>
                </a:cubicBezTo>
                <a:cubicBezTo>
                  <a:pt x="546" y="104"/>
                  <a:pt x="546" y="104"/>
                  <a:pt x="546" y="104"/>
                </a:cubicBezTo>
                <a:cubicBezTo>
                  <a:pt x="547" y="103"/>
                  <a:pt x="547" y="103"/>
                  <a:pt x="547" y="103"/>
                </a:cubicBezTo>
                <a:cubicBezTo>
                  <a:pt x="547" y="103"/>
                  <a:pt x="547" y="103"/>
                  <a:pt x="547" y="103"/>
                </a:cubicBezTo>
                <a:cubicBezTo>
                  <a:pt x="547" y="104"/>
                  <a:pt x="547" y="104"/>
                  <a:pt x="547" y="104"/>
                </a:cubicBezTo>
                <a:cubicBezTo>
                  <a:pt x="547" y="104"/>
                  <a:pt x="547" y="104"/>
                  <a:pt x="547" y="104"/>
                </a:cubicBezTo>
                <a:cubicBezTo>
                  <a:pt x="546" y="104"/>
                  <a:pt x="546" y="104"/>
                  <a:pt x="546" y="104"/>
                </a:cubicBezTo>
                <a:cubicBezTo>
                  <a:pt x="546" y="105"/>
                  <a:pt x="546" y="105"/>
                  <a:pt x="546" y="105"/>
                </a:cubicBezTo>
                <a:cubicBezTo>
                  <a:pt x="546" y="105"/>
                  <a:pt x="546" y="105"/>
                  <a:pt x="546" y="105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47" y="106"/>
                  <a:pt x="547" y="106"/>
                  <a:pt x="547" y="106"/>
                </a:cubicBezTo>
                <a:cubicBezTo>
                  <a:pt x="549" y="105"/>
                  <a:pt x="549" y="105"/>
                  <a:pt x="549" y="105"/>
                </a:cubicBezTo>
                <a:cubicBezTo>
                  <a:pt x="550" y="105"/>
                  <a:pt x="550" y="105"/>
                  <a:pt x="550" y="105"/>
                </a:cubicBezTo>
                <a:cubicBezTo>
                  <a:pt x="550" y="105"/>
                  <a:pt x="550" y="105"/>
                  <a:pt x="550" y="105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1" y="104"/>
                  <a:pt x="550" y="102"/>
                  <a:pt x="551" y="104"/>
                </a:cubicBezTo>
                <a:cubicBezTo>
                  <a:pt x="551" y="104"/>
                  <a:pt x="551" y="105"/>
                  <a:pt x="552" y="105"/>
                </a:cubicBezTo>
                <a:cubicBezTo>
                  <a:pt x="553" y="105"/>
                  <a:pt x="553" y="105"/>
                  <a:pt x="553" y="105"/>
                </a:cubicBezTo>
                <a:cubicBezTo>
                  <a:pt x="554" y="103"/>
                  <a:pt x="554" y="103"/>
                  <a:pt x="554" y="103"/>
                </a:cubicBezTo>
                <a:cubicBezTo>
                  <a:pt x="554" y="103"/>
                  <a:pt x="554" y="103"/>
                  <a:pt x="554" y="103"/>
                </a:cubicBezTo>
                <a:cubicBezTo>
                  <a:pt x="555" y="103"/>
                  <a:pt x="555" y="103"/>
                  <a:pt x="555" y="103"/>
                </a:cubicBezTo>
                <a:cubicBezTo>
                  <a:pt x="555" y="103"/>
                  <a:pt x="556" y="103"/>
                  <a:pt x="557" y="103"/>
                </a:cubicBezTo>
                <a:cubicBezTo>
                  <a:pt x="557" y="103"/>
                  <a:pt x="557" y="103"/>
                  <a:pt x="557" y="103"/>
                </a:cubicBezTo>
                <a:cubicBezTo>
                  <a:pt x="558" y="102"/>
                  <a:pt x="558" y="102"/>
                  <a:pt x="558" y="102"/>
                </a:cubicBezTo>
                <a:cubicBezTo>
                  <a:pt x="559" y="102"/>
                  <a:pt x="559" y="102"/>
                  <a:pt x="559" y="102"/>
                </a:cubicBezTo>
                <a:cubicBezTo>
                  <a:pt x="560" y="102"/>
                  <a:pt x="560" y="102"/>
                  <a:pt x="560" y="102"/>
                </a:cubicBezTo>
                <a:cubicBezTo>
                  <a:pt x="561" y="101"/>
                  <a:pt x="561" y="101"/>
                  <a:pt x="561" y="101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61" y="99"/>
                  <a:pt x="561" y="99"/>
                  <a:pt x="561" y="99"/>
                </a:cubicBezTo>
                <a:cubicBezTo>
                  <a:pt x="562" y="98"/>
                  <a:pt x="562" y="98"/>
                  <a:pt x="562" y="98"/>
                </a:cubicBezTo>
                <a:cubicBezTo>
                  <a:pt x="562" y="96"/>
                  <a:pt x="561" y="96"/>
                  <a:pt x="562" y="95"/>
                </a:cubicBezTo>
                <a:cubicBezTo>
                  <a:pt x="563" y="95"/>
                  <a:pt x="563" y="95"/>
                  <a:pt x="563" y="95"/>
                </a:cubicBezTo>
                <a:cubicBezTo>
                  <a:pt x="563" y="94"/>
                  <a:pt x="563" y="94"/>
                  <a:pt x="563" y="94"/>
                </a:cubicBezTo>
                <a:cubicBezTo>
                  <a:pt x="563" y="93"/>
                  <a:pt x="563" y="93"/>
                  <a:pt x="563" y="93"/>
                </a:cubicBezTo>
                <a:cubicBezTo>
                  <a:pt x="563" y="93"/>
                  <a:pt x="563" y="93"/>
                  <a:pt x="563" y="93"/>
                </a:cubicBezTo>
                <a:cubicBezTo>
                  <a:pt x="563" y="92"/>
                  <a:pt x="563" y="92"/>
                  <a:pt x="563" y="92"/>
                </a:cubicBezTo>
                <a:cubicBezTo>
                  <a:pt x="563" y="91"/>
                  <a:pt x="563" y="91"/>
                  <a:pt x="563" y="90"/>
                </a:cubicBezTo>
                <a:cubicBezTo>
                  <a:pt x="562" y="90"/>
                  <a:pt x="562" y="91"/>
                  <a:pt x="562" y="89"/>
                </a:cubicBezTo>
                <a:cubicBezTo>
                  <a:pt x="561" y="89"/>
                  <a:pt x="561" y="89"/>
                  <a:pt x="561" y="89"/>
                </a:cubicBezTo>
                <a:close/>
                <a:moveTo>
                  <a:pt x="479" y="165"/>
                </a:moveTo>
                <a:cubicBezTo>
                  <a:pt x="479" y="164"/>
                  <a:pt x="479" y="164"/>
                  <a:pt x="479" y="164"/>
                </a:cubicBezTo>
                <a:cubicBezTo>
                  <a:pt x="480" y="164"/>
                  <a:pt x="480" y="164"/>
                  <a:pt x="480" y="164"/>
                </a:cubicBezTo>
                <a:cubicBezTo>
                  <a:pt x="480" y="165"/>
                  <a:pt x="480" y="165"/>
                  <a:pt x="480" y="165"/>
                </a:cubicBezTo>
                <a:cubicBezTo>
                  <a:pt x="483" y="165"/>
                  <a:pt x="483" y="165"/>
                  <a:pt x="483" y="165"/>
                </a:cubicBezTo>
                <a:cubicBezTo>
                  <a:pt x="484" y="166"/>
                  <a:pt x="484" y="166"/>
                  <a:pt x="484" y="166"/>
                </a:cubicBezTo>
                <a:cubicBezTo>
                  <a:pt x="484" y="166"/>
                  <a:pt x="484" y="166"/>
                  <a:pt x="484" y="166"/>
                </a:cubicBezTo>
                <a:cubicBezTo>
                  <a:pt x="485" y="167"/>
                  <a:pt x="485" y="167"/>
                  <a:pt x="485" y="167"/>
                </a:cubicBezTo>
                <a:cubicBezTo>
                  <a:pt x="486" y="169"/>
                  <a:pt x="485" y="167"/>
                  <a:pt x="487" y="169"/>
                </a:cubicBezTo>
                <a:cubicBezTo>
                  <a:pt x="488" y="170"/>
                  <a:pt x="488" y="170"/>
                  <a:pt x="488" y="170"/>
                </a:cubicBezTo>
                <a:cubicBezTo>
                  <a:pt x="490" y="172"/>
                  <a:pt x="490" y="172"/>
                  <a:pt x="490" y="172"/>
                </a:cubicBezTo>
                <a:cubicBezTo>
                  <a:pt x="490" y="172"/>
                  <a:pt x="490" y="172"/>
                  <a:pt x="490" y="172"/>
                </a:cubicBezTo>
                <a:cubicBezTo>
                  <a:pt x="491" y="172"/>
                  <a:pt x="491" y="172"/>
                  <a:pt x="491" y="172"/>
                </a:cubicBezTo>
                <a:cubicBezTo>
                  <a:pt x="492" y="173"/>
                  <a:pt x="492" y="173"/>
                  <a:pt x="492" y="173"/>
                </a:cubicBezTo>
                <a:cubicBezTo>
                  <a:pt x="495" y="176"/>
                  <a:pt x="494" y="177"/>
                  <a:pt x="494" y="177"/>
                </a:cubicBezTo>
                <a:cubicBezTo>
                  <a:pt x="494" y="177"/>
                  <a:pt x="495" y="177"/>
                  <a:pt x="495" y="178"/>
                </a:cubicBezTo>
                <a:cubicBezTo>
                  <a:pt x="495" y="178"/>
                  <a:pt x="495" y="178"/>
                  <a:pt x="495" y="178"/>
                </a:cubicBezTo>
                <a:cubicBezTo>
                  <a:pt x="495" y="178"/>
                  <a:pt x="495" y="178"/>
                  <a:pt x="495" y="178"/>
                </a:cubicBezTo>
                <a:cubicBezTo>
                  <a:pt x="496" y="179"/>
                  <a:pt x="495" y="179"/>
                  <a:pt x="496" y="179"/>
                </a:cubicBezTo>
                <a:cubicBezTo>
                  <a:pt x="496" y="180"/>
                  <a:pt x="496" y="180"/>
                  <a:pt x="496" y="180"/>
                </a:cubicBezTo>
                <a:cubicBezTo>
                  <a:pt x="496" y="181"/>
                  <a:pt x="496" y="181"/>
                  <a:pt x="496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98" y="181"/>
                  <a:pt x="498" y="181"/>
                  <a:pt x="498" y="181"/>
                </a:cubicBezTo>
                <a:cubicBezTo>
                  <a:pt x="497" y="179"/>
                  <a:pt x="497" y="179"/>
                  <a:pt x="497" y="179"/>
                </a:cubicBezTo>
                <a:cubicBezTo>
                  <a:pt x="498" y="180"/>
                  <a:pt x="498" y="180"/>
                  <a:pt x="499" y="180"/>
                </a:cubicBezTo>
                <a:cubicBezTo>
                  <a:pt x="499" y="181"/>
                  <a:pt x="499" y="181"/>
                  <a:pt x="499" y="181"/>
                </a:cubicBezTo>
                <a:cubicBezTo>
                  <a:pt x="499" y="181"/>
                  <a:pt x="499" y="181"/>
                  <a:pt x="499" y="181"/>
                </a:cubicBezTo>
                <a:cubicBezTo>
                  <a:pt x="499" y="182"/>
                  <a:pt x="499" y="182"/>
                  <a:pt x="499" y="182"/>
                </a:cubicBezTo>
                <a:cubicBezTo>
                  <a:pt x="499" y="182"/>
                  <a:pt x="499" y="182"/>
                  <a:pt x="499" y="182"/>
                </a:cubicBezTo>
                <a:cubicBezTo>
                  <a:pt x="498" y="182"/>
                  <a:pt x="498" y="182"/>
                  <a:pt x="498" y="183"/>
                </a:cubicBezTo>
                <a:cubicBezTo>
                  <a:pt x="498" y="183"/>
                  <a:pt x="498" y="184"/>
                  <a:pt x="498" y="185"/>
                </a:cubicBezTo>
                <a:cubicBezTo>
                  <a:pt x="498" y="186"/>
                  <a:pt x="498" y="187"/>
                  <a:pt x="498" y="188"/>
                </a:cubicBezTo>
                <a:cubicBezTo>
                  <a:pt x="496" y="188"/>
                  <a:pt x="496" y="188"/>
                  <a:pt x="496" y="188"/>
                </a:cubicBezTo>
                <a:cubicBezTo>
                  <a:pt x="496" y="188"/>
                  <a:pt x="496" y="188"/>
                  <a:pt x="496" y="188"/>
                </a:cubicBezTo>
                <a:cubicBezTo>
                  <a:pt x="495" y="188"/>
                  <a:pt x="495" y="188"/>
                  <a:pt x="495" y="188"/>
                </a:cubicBezTo>
                <a:cubicBezTo>
                  <a:pt x="495" y="187"/>
                  <a:pt x="495" y="187"/>
                  <a:pt x="495" y="187"/>
                </a:cubicBezTo>
                <a:cubicBezTo>
                  <a:pt x="492" y="185"/>
                  <a:pt x="492" y="185"/>
                  <a:pt x="492" y="185"/>
                </a:cubicBezTo>
                <a:cubicBezTo>
                  <a:pt x="492" y="184"/>
                  <a:pt x="492" y="184"/>
                  <a:pt x="492" y="184"/>
                </a:cubicBezTo>
                <a:cubicBezTo>
                  <a:pt x="491" y="184"/>
                  <a:pt x="491" y="184"/>
                  <a:pt x="491" y="184"/>
                </a:cubicBezTo>
                <a:cubicBezTo>
                  <a:pt x="490" y="182"/>
                  <a:pt x="490" y="182"/>
                  <a:pt x="490" y="182"/>
                </a:cubicBezTo>
                <a:cubicBezTo>
                  <a:pt x="489" y="181"/>
                  <a:pt x="489" y="181"/>
                  <a:pt x="489" y="181"/>
                </a:cubicBezTo>
                <a:cubicBezTo>
                  <a:pt x="489" y="180"/>
                  <a:pt x="489" y="181"/>
                  <a:pt x="489" y="179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8" y="178"/>
                  <a:pt x="488" y="178"/>
                  <a:pt x="488" y="178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86" y="175"/>
                  <a:pt x="486" y="176"/>
                  <a:pt x="486" y="174"/>
                </a:cubicBezTo>
                <a:cubicBezTo>
                  <a:pt x="485" y="173"/>
                  <a:pt x="485" y="173"/>
                  <a:pt x="485" y="173"/>
                </a:cubicBezTo>
                <a:cubicBezTo>
                  <a:pt x="485" y="172"/>
                  <a:pt x="485" y="172"/>
                  <a:pt x="485" y="172"/>
                </a:cubicBezTo>
                <a:cubicBezTo>
                  <a:pt x="484" y="171"/>
                  <a:pt x="484" y="171"/>
                  <a:pt x="484" y="171"/>
                </a:cubicBezTo>
                <a:cubicBezTo>
                  <a:pt x="482" y="170"/>
                  <a:pt x="483" y="171"/>
                  <a:pt x="482" y="169"/>
                </a:cubicBezTo>
                <a:cubicBezTo>
                  <a:pt x="482" y="168"/>
                  <a:pt x="482" y="168"/>
                  <a:pt x="482" y="168"/>
                </a:cubicBezTo>
                <a:cubicBezTo>
                  <a:pt x="479" y="166"/>
                  <a:pt x="479" y="166"/>
                  <a:pt x="479" y="166"/>
                </a:cubicBezTo>
                <a:cubicBezTo>
                  <a:pt x="479" y="165"/>
                  <a:pt x="479" y="165"/>
                  <a:pt x="479" y="165"/>
                </a:cubicBezTo>
                <a:close/>
                <a:moveTo>
                  <a:pt x="394" y="204"/>
                </a:moveTo>
                <a:cubicBezTo>
                  <a:pt x="393" y="204"/>
                  <a:pt x="393" y="204"/>
                  <a:pt x="393" y="204"/>
                </a:cubicBezTo>
                <a:cubicBezTo>
                  <a:pt x="393" y="205"/>
                  <a:pt x="393" y="205"/>
                  <a:pt x="393" y="205"/>
                </a:cubicBezTo>
                <a:cubicBezTo>
                  <a:pt x="392" y="205"/>
                  <a:pt x="392" y="205"/>
                  <a:pt x="392" y="205"/>
                </a:cubicBezTo>
                <a:cubicBezTo>
                  <a:pt x="392" y="207"/>
                  <a:pt x="392" y="207"/>
                  <a:pt x="392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0" y="208"/>
                  <a:pt x="390" y="208"/>
                  <a:pt x="390" y="208"/>
                </a:cubicBezTo>
                <a:cubicBezTo>
                  <a:pt x="390" y="208"/>
                  <a:pt x="390" y="208"/>
                  <a:pt x="390" y="208"/>
                </a:cubicBezTo>
                <a:cubicBezTo>
                  <a:pt x="388" y="209"/>
                  <a:pt x="388" y="209"/>
                  <a:pt x="388" y="209"/>
                </a:cubicBezTo>
                <a:cubicBezTo>
                  <a:pt x="388" y="210"/>
                  <a:pt x="388" y="210"/>
                  <a:pt x="388" y="210"/>
                </a:cubicBezTo>
                <a:cubicBezTo>
                  <a:pt x="387" y="210"/>
                  <a:pt x="387" y="210"/>
                  <a:pt x="387" y="210"/>
                </a:cubicBezTo>
                <a:cubicBezTo>
                  <a:pt x="386" y="210"/>
                  <a:pt x="386" y="210"/>
                  <a:pt x="386" y="210"/>
                </a:cubicBezTo>
                <a:cubicBezTo>
                  <a:pt x="386" y="211"/>
                  <a:pt x="386" y="211"/>
                  <a:pt x="386" y="211"/>
                </a:cubicBezTo>
                <a:cubicBezTo>
                  <a:pt x="385" y="211"/>
                  <a:pt x="385" y="211"/>
                  <a:pt x="385" y="211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85" y="216"/>
                  <a:pt x="385" y="216"/>
                  <a:pt x="385" y="216"/>
                </a:cubicBezTo>
                <a:cubicBezTo>
                  <a:pt x="386" y="216"/>
                  <a:pt x="386" y="216"/>
                  <a:pt x="386" y="216"/>
                </a:cubicBezTo>
                <a:cubicBezTo>
                  <a:pt x="386" y="218"/>
                  <a:pt x="386" y="218"/>
                  <a:pt x="386" y="218"/>
                </a:cubicBezTo>
                <a:cubicBezTo>
                  <a:pt x="385" y="219"/>
                  <a:pt x="385" y="219"/>
                  <a:pt x="385" y="219"/>
                </a:cubicBezTo>
                <a:cubicBezTo>
                  <a:pt x="385" y="219"/>
                  <a:pt x="385" y="219"/>
                  <a:pt x="385" y="219"/>
                </a:cubicBezTo>
                <a:cubicBezTo>
                  <a:pt x="385" y="220"/>
                  <a:pt x="385" y="220"/>
                  <a:pt x="385" y="220"/>
                </a:cubicBezTo>
                <a:cubicBezTo>
                  <a:pt x="385" y="220"/>
                  <a:pt x="385" y="220"/>
                  <a:pt x="385" y="220"/>
                </a:cubicBezTo>
                <a:cubicBezTo>
                  <a:pt x="384" y="221"/>
                  <a:pt x="384" y="221"/>
                  <a:pt x="384" y="221"/>
                </a:cubicBezTo>
                <a:cubicBezTo>
                  <a:pt x="384" y="221"/>
                  <a:pt x="384" y="221"/>
                  <a:pt x="384" y="221"/>
                </a:cubicBezTo>
                <a:cubicBezTo>
                  <a:pt x="384" y="222"/>
                  <a:pt x="384" y="222"/>
                  <a:pt x="384" y="222"/>
                </a:cubicBezTo>
                <a:cubicBezTo>
                  <a:pt x="384" y="223"/>
                  <a:pt x="384" y="223"/>
                  <a:pt x="384" y="223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5" y="225"/>
                  <a:pt x="385" y="225"/>
                  <a:pt x="385" y="225"/>
                </a:cubicBezTo>
                <a:cubicBezTo>
                  <a:pt x="385" y="228"/>
                  <a:pt x="385" y="228"/>
                  <a:pt x="385" y="228"/>
                </a:cubicBezTo>
                <a:cubicBezTo>
                  <a:pt x="387" y="229"/>
                  <a:pt x="387" y="229"/>
                  <a:pt x="387" y="229"/>
                </a:cubicBezTo>
                <a:cubicBezTo>
                  <a:pt x="387" y="230"/>
                  <a:pt x="387" y="230"/>
                  <a:pt x="387" y="230"/>
                </a:cubicBezTo>
                <a:cubicBezTo>
                  <a:pt x="390" y="229"/>
                  <a:pt x="390" y="229"/>
                  <a:pt x="390" y="229"/>
                </a:cubicBezTo>
                <a:cubicBezTo>
                  <a:pt x="390" y="229"/>
                  <a:pt x="390" y="229"/>
                  <a:pt x="390" y="229"/>
                </a:cubicBezTo>
                <a:cubicBezTo>
                  <a:pt x="391" y="229"/>
                  <a:pt x="391" y="229"/>
                  <a:pt x="391" y="229"/>
                </a:cubicBezTo>
                <a:cubicBezTo>
                  <a:pt x="391" y="228"/>
                  <a:pt x="391" y="228"/>
                  <a:pt x="391" y="228"/>
                </a:cubicBezTo>
                <a:cubicBezTo>
                  <a:pt x="391" y="227"/>
                  <a:pt x="391" y="227"/>
                  <a:pt x="391" y="227"/>
                </a:cubicBezTo>
                <a:cubicBezTo>
                  <a:pt x="392" y="227"/>
                  <a:pt x="392" y="227"/>
                  <a:pt x="392" y="227"/>
                </a:cubicBezTo>
                <a:cubicBezTo>
                  <a:pt x="392" y="225"/>
                  <a:pt x="392" y="225"/>
                  <a:pt x="392" y="225"/>
                </a:cubicBezTo>
                <a:cubicBezTo>
                  <a:pt x="393" y="224"/>
                  <a:pt x="393" y="224"/>
                  <a:pt x="393" y="224"/>
                </a:cubicBezTo>
                <a:cubicBezTo>
                  <a:pt x="393" y="223"/>
                  <a:pt x="393" y="223"/>
                  <a:pt x="393" y="223"/>
                </a:cubicBezTo>
                <a:cubicBezTo>
                  <a:pt x="393" y="222"/>
                  <a:pt x="393" y="222"/>
                  <a:pt x="393" y="222"/>
                </a:cubicBezTo>
                <a:cubicBezTo>
                  <a:pt x="393" y="221"/>
                  <a:pt x="393" y="221"/>
                  <a:pt x="393" y="221"/>
                </a:cubicBezTo>
                <a:cubicBezTo>
                  <a:pt x="394" y="220"/>
                  <a:pt x="394" y="220"/>
                  <a:pt x="394" y="220"/>
                </a:cubicBezTo>
                <a:cubicBezTo>
                  <a:pt x="394" y="219"/>
                  <a:pt x="394" y="219"/>
                  <a:pt x="394" y="219"/>
                </a:cubicBezTo>
                <a:cubicBezTo>
                  <a:pt x="394" y="218"/>
                  <a:pt x="394" y="218"/>
                  <a:pt x="394" y="218"/>
                </a:cubicBezTo>
                <a:cubicBezTo>
                  <a:pt x="394" y="216"/>
                  <a:pt x="394" y="216"/>
                  <a:pt x="394" y="216"/>
                </a:cubicBezTo>
                <a:cubicBezTo>
                  <a:pt x="395" y="216"/>
                  <a:pt x="395" y="216"/>
                  <a:pt x="395" y="216"/>
                </a:cubicBezTo>
                <a:cubicBezTo>
                  <a:pt x="395" y="214"/>
                  <a:pt x="395" y="214"/>
                  <a:pt x="395" y="214"/>
                </a:cubicBezTo>
                <a:cubicBezTo>
                  <a:pt x="396" y="213"/>
                  <a:pt x="396" y="213"/>
                  <a:pt x="396" y="213"/>
                </a:cubicBezTo>
                <a:cubicBezTo>
                  <a:pt x="396" y="211"/>
                  <a:pt x="396" y="211"/>
                  <a:pt x="396" y="211"/>
                </a:cubicBezTo>
                <a:cubicBezTo>
                  <a:pt x="396" y="211"/>
                  <a:pt x="396" y="211"/>
                  <a:pt x="396" y="211"/>
                </a:cubicBezTo>
                <a:cubicBezTo>
                  <a:pt x="396" y="210"/>
                  <a:pt x="396" y="210"/>
                  <a:pt x="396" y="210"/>
                </a:cubicBezTo>
                <a:cubicBezTo>
                  <a:pt x="396" y="209"/>
                  <a:pt x="396" y="209"/>
                  <a:pt x="396" y="209"/>
                </a:cubicBezTo>
                <a:cubicBezTo>
                  <a:pt x="397" y="209"/>
                  <a:pt x="396" y="210"/>
                  <a:pt x="397" y="208"/>
                </a:cubicBezTo>
                <a:cubicBezTo>
                  <a:pt x="397" y="205"/>
                  <a:pt x="397" y="205"/>
                  <a:pt x="397" y="205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203"/>
                  <a:pt x="396" y="203"/>
                  <a:pt x="396" y="203"/>
                </a:cubicBezTo>
                <a:cubicBezTo>
                  <a:pt x="396" y="202"/>
                  <a:pt x="396" y="202"/>
                  <a:pt x="396" y="202"/>
                </a:cubicBezTo>
                <a:cubicBezTo>
                  <a:pt x="395" y="202"/>
                  <a:pt x="395" y="202"/>
                  <a:pt x="395" y="202"/>
                </a:cubicBezTo>
                <a:cubicBezTo>
                  <a:pt x="394" y="202"/>
                  <a:pt x="394" y="202"/>
                  <a:pt x="394" y="202"/>
                </a:cubicBezTo>
                <a:cubicBezTo>
                  <a:pt x="394" y="203"/>
                  <a:pt x="394" y="201"/>
                  <a:pt x="394" y="204"/>
                </a:cubicBezTo>
                <a:close/>
                <a:moveTo>
                  <a:pt x="517" y="162"/>
                </a:moveTo>
                <a:cubicBezTo>
                  <a:pt x="517" y="162"/>
                  <a:pt x="517" y="162"/>
                  <a:pt x="517" y="162"/>
                </a:cubicBezTo>
                <a:cubicBezTo>
                  <a:pt x="517" y="163"/>
                  <a:pt x="517" y="163"/>
                  <a:pt x="517" y="163"/>
                </a:cubicBezTo>
                <a:cubicBezTo>
                  <a:pt x="516" y="163"/>
                  <a:pt x="516" y="163"/>
                  <a:pt x="516" y="163"/>
                </a:cubicBezTo>
                <a:cubicBezTo>
                  <a:pt x="515" y="164"/>
                  <a:pt x="515" y="164"/>
                  <a:pt x="515" y="164"/>
                </a:cubicBezTo>
                <a:cubicBezTo>
                  <a:pt x="515" y="165"/>
                  <a:pt x="515" y="165"/>
                  <a:pt x="515" y="165"/>
                </a:cubicBezTo>
                <a:cubicBezTo>
                  <a:pt x="514" y="165"/>
                  <a:pt x="515" y="165"/>
                  <a:pt x="513" y="166"/>
                </a:cubicBezTo>
                <a:cubicBezTo>
                  <a:pt x="513" y="166"/>
                  <a:pt x="513" y="166"/>
                  <a:pt x="512" y="166"/>
                </a:cubicBezTo>
                <a:cubicBezTo>
                  <a:pt x="512" y="167"/>
                  <a:pt x="512" y="167"/>
                  <a:pt x="512" y="167"/>
                </a:cubicBezTo>
                <a:cubicBezTo>
                  <a:pt x="511" y="168"/>
                  <a:pt x="511" y="168"/>
                  <a:pt x="511" y="168"/>
                </a:cubicBezTo>
                <a:cubicBezTo>
                  <a:pt x="510" y="169"/>
                  <a:pt x="510" y="169"/>
                  <a:pt x="510" y="169"/>
                </a:cubicBezTo>
                <a:cubicBezTo>
                  <a:pt x="509" y="169"/>
                  <a:pt x="509" y="169"/>
                  <a:pt x="509" y="169"/>
                </a:cubicBezTo>
                <a:cubicBezTo>
                  <a:pt x="508" y="170"/>
                  <a:pt x="508" y="170"/>
                  <a:pt x="508" y="170"/>
                </a:cubicBezTo>
                <a:cubicBezTo>
                  <a:pt x="508" y="171"/>
                  <a:pt x="508" y="171"/>
                  <a:pt x="508" y="171"/>
                </a:cubicBezTo>
                <a:cubicBezTo>
                  <a:pt x="507" y="172"/>
                  <a:pt x="507" y="172"/>
                  <a:pt x="507" y="172"/>
                </a:cubicBezTo>
                <a:cubicBezTo>
                  <a:pt x="506" y="172"/>
                  <a:pt x="506" y="172"/>
                  <a:pt x="506" y="172"/>
                </a:cubicBezTo>
                <a:cubicBezTo>
                  <a:pt x="505" y="172"/>
                  <a:pt x="505" y="172"/>
                  <a:pt x="505" y="172"/>
                </a:cubicBezTo>
                <a:cubicBezTo>
                  <a:pt x="503" y="172"/>
                  <a:pt x="504" y="172"/>
                  <a:pt x="503" y="173"/>
                </a:cubicBezTo>
                <a:cubicBezTo>
                  <a:pt x="503" y="175"/>
                  <a:pt x="503" y="175"/>
                  <a:pt x="503" y="175"/>
                </a:cubicBezTo>
                <a:cubicBezTo>
                  <a:pt x="503" y="176"/>
                  <a:pt x="503" y="176"/>
                  <a:pt x="503" y="176"/>
                </a:cubicBezTo>
                <a:cubicBezTo>
                  <a:pt x="505" y="178"/>
                  <a:pt x="505" y="178"/>
                  <a:pt x="505" y="178"/>
                </a:cubicBezTo>
                <a:cubicBezTo>
                  <a:pt x="505" y="179"/>
                  <a:pt x="505" y="179"/>
                  <a:pt x="505" y="179"/>
                </a:cubicBezTo>
                <a:cubicBezTo>
                  <a:pt x="505" y="179"/>
                  <a:pt x="505" y="179"/>
                  <a:pt x="505" y="179"/>
                </a:cubicBezTo>
                <a:cubicBezTo>
                  <a:pt x="505" y="181"/>
                  <a:pt x="505" y="181"/>
                  <a:pt x="505" y="181"/>
                </a:cubicBezTo>
                <a:cubicBezTo>
                  <a:pt x="506" y="182"/>
                  <a:pt x="506" y="182"/>
                  <a:pt x="506" y="182"/>
                </a:cubicBezTo>
                <a:cubicBezTo>
                  <a:pt x="508" y="182"/>
                  <a:pt x="508" y="182"/>
                  <a:pt x="508" y="182"/>
                </a:cubicBezTo>
                <a:cubicBezTo>
                  <a:pt x="508" y="182"/>
                  <a:pt x="508" y="182"/>
                  <a:pt x="508" y="182"/>
                </a:cubicBezTo>
                <a:cubicBezTo>
                  <a:pt x="509" y="183"/>
                  <a:pt x="509" y="183"/>
                  <a:pt x="509" y="183"/>
                </a:cubicBezTo>
                <a:cubicBezTo>
                  <a:pt x="510" y="183"/>
                  <a:pt x="510" y="183"/>
                  <a:pt x="511" y="182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3" y="183"/>
                  <a:pt x="513" y="183"/>
                  <a:pt x="513" y="183"/>
                </a:cubicBezTo>
                <a:cubicBezTo>
                  <a:pt x="514" y="184"/>
                  <a:pt x="514" y="184"/>
                  <a:pt x="514" y="184"/>
                </a:cubicBezTo>
                <a:cubicBezTo>
                  <a:pt x="514" y="184"/>
                  <a:pt x="514" y="184"/>
                  <a:pt x="514" y="184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516" y="184"/>
                  <a:pt x="516" y="184"/>
                  <a:pt x="516" y="184"/>
                </a:cubicBezTo>
                <a:cubicBezTo>
                  <a:pt x="517" y="183"/>
                  <a:pt x="517" y="183"/>
                  <a:pt x="517" y="183"/>
                </a:cubicBezTo>
                <a:cubicBezTo>
                  <a:pt x="517" y="182"/>
                  <a:pt x="517" y="182"/>
                  <a:pt x="517" y="182"/>
                </a:cubicBezTo>
                <a:cubicBezTo>
                  <a:pt x="517" y="182"/>
                  <a:pt x="517" y="182"/>
                  <a:pt x="517" y="182"/>
                </a:cubicBezTo>
                <a:cubicBezTo>
                  <a:pt x="517" y="180"/>
                  <a:pt x="517" y="180"/>
                  <a:pt x="518" y="179"/>
                </a:cubicBezTo>
                <a:cubicBezTo>
                  <a:pt x="518" y="178"/>
                  <a:pt x="518" y="178"/>
                  <a:pt x="518" y="178"/>
                </a:cubicBezTo>
                <a:cubicBezTo>
                  <a:pt x="518" y="178"/>
                  <a:pt x="518" y="178"/>
                  <a:pt x="518" y="178"/>
                </a:cubicBezTo>
                <a:cubicBezTo>
                  <a:pt x="519" y="177"/>
                  <a:pt x="519" y="177"/>
                  <a:pt x="519" y="177"/>
                </a:cubicBezTo>
                <a:cubicBezTo>
                  <a:pt x="519" y="175"/>
                  <a:pt x="519" y="175"/>
                  <a:pt x="519" y="175"/>
                </a:cubicBezTo>
                <a:cubicBezTo>
                  <a:pt x="520" y="175"/>
                  <a:pt x="520" y="175"/>
                  <a:pt x="520" y="175"/>
                </a:cubicBezTo>
                <a:cubicBezTo>
                  <a:pt x="520" y="174"/>
                  <a:pt x="518" y="174"/>
                  <a:pt x="521" y="174"/>
                </a:cubicBezTo>
                <a:cubicBezTo>
                  <a:pt x="521" y="173"/>
                  <a:pt x="521" y="173"/>
                  <a:pt x="521" y="173"/>
                </a:cubicBezTo>
                <a:cubicBezTo>
                  <a:pt x="520" y="172"/>
                  <a:pt x="520" y="172"/>
                  <a:pt x="520" y="172"/>
                </a:cubicBezTo>
                <a:cubicBezTo>
                  <a:pt x="519" y="172"/>
                  <a:pt x="520" y="173"/>
                  <a:pt x="520" y="170"/>
                </a:cubicBezTo>
                <a:cubicBezTo>
                  <a:pt x="520" y="170"/>
                  <a:pt x="520" y="170"/>
                  <a:pt x="520" y="170"/>
                </a:cubicBezTo>
                <a:cubicBezTo>
                  <a:pt x="519" y="169"/>
                  <a:pt x="519" y="169"/>
                  <a:pt x="519" y="169"/>
                </a:cubicBezTo>
                <a:cubicBezTo>
                  <a:pt x="519" y="169"/>
                  <a:pt x="519" y="169"/>
                  <a:pt x="519" y="169"/>
                </a:cubicBezTo>
                <a:cubicBezTo>
                  <a:pt x="519" y="168"/>
                  <a:pt x="519" y="168"/>
                  <a:pt x="519" y="168"/>
                </a:cubicBezTo>
                <a:cubicBezTo>
                  <a:pt x="519" y="168"/>
                  <a:pt x="520" y="169"/>
                  <a:pt x="519" y="167"/>
                </a:cubicBezTo>
                <a:cubicBezTo>
                  <a:pt x="520" y="167"/>
                  <a:pt x="520" y="167"/>
                  <a:pt x="520" y="167"/>
                </a:cubicBezTo>
                <a:cubicBezTo>
                  <a:pt x="521" y="166"/>
                  <a:pt x="521" y="166"/>
                  <a:pt x="521" y="166"/>
                </a:cubicBezTo>
                <a:cubicBezTo>
                  <a:pt x="521" y="166"/>
                  <a:pt x="521" y="166"/>
                  <a:pt x="521" y="166"/>
                </a:cubicBezTo>
                <a:cubicBezTo>
                  <a:pt x="521" y="165"/>
                  <a:pt x="521" y="165"/>
                  <a:pt x="521" y="165"/>
                </a:cubicBezTo>
                <a:cubicBezTo>
                  <a:pt x="522" y="165"/>
                  <a:pt x="522" y="165"/>
                  <a:pt x="522" y="165"/>
                </a:cubicBezTo>
                <a:cubicBezTo>
                  <a:pt x="521" y="164"/>
                  <a:pt x="521" y="164"/>
                  <a:pt x="521" y="164"/>
                </a:cubicBezTo>
                <a:cubicBezTo>
                  <a:pt x="521" y="164"/>
                  <a:pt x="521" y="164"/>
                  <a:pt x="521" y="164"/>
                </a:cubicBezTo>
                <a:cubicBezTo>
                  <a:pt x="520" y="163"/>
                  <a:pt x="520" y="163"/>
                  <a:pt x="520" y="163"/>
                </a:cubicBezTo>
                <a:cubicBezTo>
                  <a:pt x="520" y="163"/>
                  <a:pt x="520" y="163"/>
                  <a:pt x="520" y="163"/>
                </a:cubicBezTo>
                <a:cubicBezTo>
                  <a:pt x="519" y="162"/>
                  <a:pt x="519" y="162"/>
                  <a:pt x="519" y="162"/>
                </a:cubicBezTo>
                <a:cubicBezTo>
                  <a:pt x="518" y="161"/>
                  <a:pt x="518" y="161"/>
                  <a:pt x="518" y="161"/>
                </a:cubicBezTo>
                <a:cubicBezTo>
                  <a:pt x="517" y="162"/>
                  <a:pt x="517" y="162"/>
                  <a:pt x="517" y="162"/>
                </a:cubicBezTo>
                <a:close/>
                <a:moveTo>
                  <a:pt x="545" y="177"/>
                </a:moveTo>
                <a:cubicBezTo>
                  <a:pt x="544" y="177"/>
                  <a:pt x="544" y="177"/>
                  <a:pt x="544" y="177"/>
                </a:cubicBezTo>
                <a:cubicBezTo>
                  <a:pt x="544" y="178"/>
                  <a:pt x="544" y="178"/>
                  <a:pt x="544" y="178"/>
                </a:cubicBezTo>
                <a:cubicBezTo>
                  <a:pt x="543" y="178"/>
                  <a:pt x="543" y="178"/>
                  <a:pt x="543" y="178"/>
                </a:cubicBezTo>
                <a:cubicBezTo>
                  <a:pt x="544" y="179"/>
                  <a:pt x="543" y="178"/>
                  <a:pt x="544" y="179"/>
                </a:cubicBezTo>
                <a:cubicBezTo>
                  <a:pt x="544" y="179"/>
                  <a:pt x="544" y="179"/>
                  <a:pt x="544" y="179"/>
                </a:cubicBezTo>
                <a:cubicBezTo>
                  <a:pt x="544" y="179"/>
                  <a:pt x="544" y="179"/>
                  <a:pt x="544" y="179"/>
                </a:cubicBezTo>
                <a:cubicBezTo>
                  <a:pt x="545" y="181"/>
                  <a:pt x="545" y="181"/>
                  <a:pt x="545" y="181"/>
                </a:cubicBezTo>
                <a:cubicBezTo>
                  <a:pt x="547" y="181"/>
                  <a:pt x="547" y="181"/>
                  <a:pt x="547" y="181"/>
                </a:cubicBezTo>
                <a:cubicBezTo>
                  <a:pt x="546" y="182"/>
                  <a:pt x="546" y="182"/>
                  <a:pt x="546" y="182"/>
                </a:cubicBezTo>
                <a:cubicBezTo>
                  <a:pt x="546" y="183"/>
                  <a:pt x="546" y="183"/>
                  <a:pt x="546" y="183"/>
                </a:cubicBezTo>
                <a:cubicBezTo>
                  <a:pt x="547" y="184"/>
                  <a:pt x="547" y="184"/>
                  <a:pt x="547" y="184"/>
                </a:cubicBezTo>
                <a:cubicBezTo>
                  <a:pt x="547" y="185"/>
                  <a:pt x="547" y="185"/>
                  <a:pt x="547" y="185"/>
                </a:cubicBezTo>
                <a:cubicBezTo>
                  <a:pt x="548" y="184"/>
                  <a:pt x="548" y="184"/>
                  <a:pt x="548" y="184"/>
                </a:cubicBezTo>
                <a:cubicBezTo>
                  <a:pt x="548" y="184"/>
                  <a:pt x="548" y="184"/>
                  <a:pt x="548" y="184"/>
                </a:cubicBezTo>
                <a:cubicBezTo>
                  <a:pt x="551" y="185"/>
                  <a:pt x="549" y="185"/>
                  <a:pt x="552" y="185"/>
                </a:cubicBezTo>
                <a:cubicBezTo>
                  <a:pt x="553" y="186"/>
                  <a:pt x="553" y="186"/>
                  <a:pt x="553" y="186"/>
                </a:cubicBezTo>
                <a:cubicBezTo>
                  <a:pt x="555" y="186"/>
                  <a:pt x="555" y="186"/>
                  <a:pt x="555" y="186"/>
                </a:cubicBezTo>
                <a:cubicBezTo>
                  <a:pt x="556" y="188"/>
                  <a:pt x="556" y="188"/>
                  <a:pt x="556" y="188"/>
                </a:cubicBezTo>
                <a:cubicBezTo>
                  <a:pt x="556" y="188"/>
                  <a:pt x="556" y="188"/>
                  <a:pt x="556" y="188"/>
                </a:cubicBezTo>
                <a:cubicBezTo>
                  <a:pt x="557" y="189"/>
                  <a:pt x="557" y="189"/>
                  <a:pt x="557" y="189"/>
                </a:cubicBezTo>
                <a:cubicBezTo>
                  <a:pt x="557" y="189"/>
                  <a:pt x="557" y="189"/>
                  <a:pt x="557" y="189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6" y="192"/>
                  <a:pt x="556" y="192"/>
                  <a:pt x="556" y="192"/>
                </a:cubicBezTo>
                <a:cubicBezTo>
                  <a:pt x="556" y="194"/>
                  <a:pt x="556" y="194"/>
                  <a:pt x="556" y="194"/>
                </a:cubicBezTo>
                <a:cubicBezTo>
                  <a:pt x="557" y="194"/>
                  <a:pt x="557" y="194"/>
                  <a:pt x="557" y="194"/>
                </a:cubicBezTo>
                <a:cubicBezTo>
                  <a:pt x="558" y="193"/>
                  <a:pt x="558" y="193"/>
                  <a:pt x="558" y="193"/>
                </a:cubicBezTo>
                <a:cubicBezTo>
                  <a:pt x="560" y="193"/>
                  <a:pt x="560" y="193"/>
                  <a:pt x="560" y="193"/>
                </a:cubicBezTo>
                <a:cubicBezTo>
                  <a:pt x="562" y="195"/>
                  <a:pt x="562" y="195"/>
                  <a:pt x="562" y="195"/>
                </a:cubicBezTo>
                <a:cubicBezTo>
                  <a:pt x="562" y="195"/>
                  <a:pt x="562" y="195"/>
                  <a:pt x="562" y="195"/>
                </a:cubicBezTo>
                <a:cubicBezTo>
                  <a:pt x="565" y="195"/>
                  <a:pt x="565" y="195"/>
                  <a:pt x="565" y="195"/>
                </a:cubicBezTo>
                <a:cubicBezTo>
                  <a:pt x="566" y="195"/>
                  <a:pt x="566" y="195"/>
                  <a:pt x="566" y="195"/>
                </a:cubicBezTo>
                <a:cubicBezTo>
                  <a:pt x="566" y="192"/>
                  <a:pt x="566" y="194"/>
                  <a:pt x="567" y="192"/>
                </a:cubicBezTo>
                <a:cubicBezTo>
                  <a:pt x="569" y="192"/>
                  <a:pt x="569" y="192"/>
                  <a:pt x="570" y="192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1" y="194"/>
                  <a:pt x="570" y="193"/>
                  <a:pt x="571" y="194"/>
                </a:cubicBezTo>
                <a:cubicBezTo>
                  <a:pt x="572" y="195"/>
                  <a:pt x="572" y="195"/>
                  <a:pt x="572" y="195"/>
                </a:cubicBezTo>
                <a:cubicBezTo>
                  <a:pt x="574" y="197"/>
                  <a:pt x="574" y="197"/>
                  <a:pt x="574" y="197"/>
                </a:cubicBezTo>
                <a:cubicBezTo>
                  <a:pt x="575" y="197"/>
                  <a:pt x="575" y="197"/>
                  <a:pt x="575" y="197"/>
                </a:cubicBezTo>
                <a:cubicBezTo>
                  <a:pt x="576" y="198"/>
                  <a:pt x="576" y="198"/>
                  <a:pt x="576" y="198"/>
                </a:cubicBezTo>
                <a:cubicBezTo>
                  <a:pt x="578" y="198"/>
                  <a:pt x="578" y="198"/>
                  <a:pt x="578" y="198"/>
                </a:cubicBezTo>
                <a:cubicBezTo>
                  <a:pt x="578" y="198"/>
                  <a:pt x="578" y="198"/>
                  <a:pt x="578" y="198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9" y="197"/>
                  <a:pt x="579" y="197"/>
                  <a:pt x="579" y="197"/>
                </a:cubicBezTo>
                <a:cubicBezTo>
                  <a:pt x="579" y="197"/>
                  <a:pt x="579" y="197"/>
                  <a:pt x="579" y="197"/>
                </a:cubicBezTo>
                <a:cubicBezTo>
                  <a:pt x="579" y="195"/>
                  <a:pt x="579" y="195"/>
                  <a:pt x="579" y="195"/>
                </a:cubicBezTo>
                <a:cubicBezTo>
                  <a:pt x="578" y="197"/>
                  <a:pt x="578" y="197"/>
                  <a:pt x="578" y="197"/>
                </a:cubicBezTo>
                <a:cubicBezTo>
                  <a:pt x="578" y="196"/>
                  <a:pt x="578" y="196"/>
                  <a:pt x="578" y="196"/>
                </a:cubicBezTo>
                <a:cubicBezTo>
                  <a:pt x="577" y="196"/>
                  <a:pt x="577" y="196"/>
                  <a:pt x="577" y="196"/>
                </a:cubicBezTo>
                <a:cubicBezTo>
                  <a:pt x="576" y="195"/>
                  <a:pt x="576" y="195"/>
                  <a:pt x="576" y="195"/>
                </a:cubicBezTo>
                <a:cubicBezTo>
                  <a:pt x="576" y="195"/>
                  <a:pt x="576" y="195"/>
                  <a:pt x="576" y="195"/>
                </a:cubicBezTo>
                <a:cubicBezTo>
                  <a:pt x="575" y="194"/>
                  <a:pt x="575" y="194"/>
                  <a:pt x="575" y="194"/>
                </a:cubicBezTo>
                <a:cubicBezTo>
                  <a:pt x="574" y="191"/>
                  <a:pt x="574" y="192"/>
                  <a:pt x="573" y="191"/>
                </a:cubicBezTo>
                <a:cubicBezTo>
                  <a:pt x="573" y="190"/>
                  <a:pt x="573" y="190"/>
                  <a:pt x="573" y="190"/>
                </a:cubicBezTo>
                <a:cubicBezTo>
                  <a:pt x="574" y="189"/>
                  <a:pt x="574" y="189"/>
                  <a:pt x="574" y="189"/>
                </a:cubicBezTo>
                <a:cubicBezTo>
                  <a:pt x="574" y="189"/>
                  <a:pt x="574" y="189"/>
                  <a:pt x="574" y="189"/>
                </a:cubicBezTo>
                <a:cubicBezTo>
                  <a:pt x="574" y="188"/>
                  <a:pt x="574" y="188"/>
                  <a:pt x="574" y="188"/>
                </a:cubicBezTo>
                <a:cubicBezTo>
                  <a:pt x="573" y="188"/>
                  <a:pt x="573" y="188"/>
                  <a:pt x="573" y="188"/>
                </a:cubicBezTo>
                <a:cubicBezTo>
                  <a:pt x="573" y="188"/>
                  <a:pt x="573" y="188"/>
                  <a:pt x="573" y="188"/>
                </a:cubicBezTo>
                <a:cubicBezTo>
                  <a:pt x="572" y="188"/>
                  <a:pt x="572" y="188"/>
                  <a:pt x="572" y="188"/>
                </a:cubicBezTo>
                <a:cubicBezTo>
                  <a:pt x="572" y="188"/>
                  <a:pt x="572" y="188"/>
                  <a:pt x="572" y="188"/>
                </a:cubicBezTo>
                <a:cubicBezTo>
                  <a:pt x="571" y="188"/>
                  <a:pt x="571" y="188"/>
                  <a:pt x="571" y="188"/>
                </a:cubicBezTo>
                <a:cubicBezTo>
                  <a:pt x="571" y="187"/>
                  <a:pt x="571" y="187"/>
                  <a:pt x="571" y="187"/>
                </a:cubicBezTo>
                <a:cubicBezTo>
                  <a:pt x="570" y="185"/>
                  <a:pt x="570" y="186"/>
                  <a:pt x="569" y="185"/>
                </a:cubicBezTo>
                <a:cubicBezTo>
                  <a:pt x="568" y="184"/>
                  <a:pt x="568" y="184"/>
                  <a:pt x="568" y="184"/>
                </a:cubicBezTo>
                <a:cubicBezTo>
                  <a:pt x="567" y="184"/>
                  <a:pt x="567" y="184"/>
                  <a:pt x="567" y="184"/>
                </a:cubicBezTo>
                <a:cubicBezTo>
                  <a:pt x="566" y="183"/>
                  <a:pt x="566" y="183"/>
                  <a:pt x="566" y="183"/>
                </a:cubicBezTo>
                <a:cubicBezTo>
                  <a:pt x="566" y="183"/>
                  <a:pt x="566" y="183"/>
                  <a:pt x="566" y="183"/>
                </a:cubicBezTo>
                <a:cubicBezTo>
                  <a:pt x="565" y="182"/>
                  <a:pt x="565" y="182"/>
                  <a:pt x="565" y="182"/>
                </a:cubicBezTo>
                <a:cubicBezTo>
                  <a:pt x="564" y="182"/>
                  <a:pt x="564" y="182"/>
                  <a:pt x="564" y="182"/>
                </a:cubicBezTo>
                <a:cubicBezTo>
                  <a:pt x="563" y="182"/>
                  <a:pt x="563" y="182"/>
                  <a:pt x="563" y="182"/>
                </a:cubicBezTo>
                <a:cubicBezTo>
                  <a:pt x="563" y="182"/>
                  <a:pt x="563" y="182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61" y="181"/>
                  <a:pt x="561" y="181"/>
                  <a:pt x="559" y="181"/>
                </a:cubicBezTo>
                <a:cubicBezTo>
                  <a:pt x="559" y="180"/>
                  <a:pt x="559" y="180"/>
                  <a:pt x="559" y="180"/>
                </a:cubicBezTo>
                <a:cubicBezTo>
                  <a:pt x="558" y="180"/>
                  <a:pt x="558" y="180"/>
                  <a:pt x="558" y="180"/>
                </a:cubicBezTo>
                <a:cubicBezTo>
                  <a:pt x="557" y="179"/>
                  <a:pt x="557" y="179"/>
                  <a:pt x="557" y="179"/>
                </a:cubicBezTo>
                <a:cubicBezTo>
                  <a:pt x="557" y="179"/>
                  <a:pt x="557" y="179"/>
                  <a:pt x="557" y="179"/>
                </a:cubicBezTo>
                <a:cubicBezTo>
                  <a:pt x="556" y="179"/>
                  <a:pt x="556" y="179"/>
                  <a:pt x="556" y="179"/>
                </a:cubicBezTo>
                <a:cubicBezTo>
                  <a:pt x="555" y="179"/>
                  <a:pt x="555" y="179"/>
                  <a:pt x="554" y="180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79"/>
                  <a:pt x="553" y="179"/>
                  <a:pt x="553" y="179"/>
                </a:cubicBezTo>
                <a:cubicBezTo>
                  <a:pt x="553" y="179"/>
                  <a:pt x="553" y="179"/>
                  <a:pt x="553" y="179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81"/>
                  <a:pt x="553" y="181"/>
                  <a:pt x="553" y="181"/>
                </a:cubicBezTo>
                <a:cubicBezTo>
                  <a:pt x="553" y="181"/>
                  <a:pt x="553" y="181"/>
                  <a:pt x="553" y="181"/>
                </a:cubicBezTo>
                <a:cubicBezTo>
                  <a:pt x="551" y="183"/>
                  <a:pt x="551" y="183"/>
                  <a:pt x="551" y="183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50" y="181"/>
                  <a:pt x="550" y="181"/>
                  <a:pt x="550" y="181"/>
                </a:cubicBezTo>
                <a:cubicBezTo>
                  <a:pt x="549" y="179"/>
                  <a:pt x="550" y="179"/>
                  <a:pt x="549" y="178"/>
                </a:cubicBezTo>
                <a:cubicBezTo>
                  <a:pt x="547" y="178"/>
                  <a:pt x="547" y="178"/>
                  <a:pt x="547" y="178"/>
                </a:cubicBezTo>
                <a:cubicBezTo>
                  <a:pt x="547" y="176"/>
                  <a:pt x="547" y="176"/>
                  <a:pt x="547" y="176"/>
                </a:cubicBezTo>
                <a:cubicBezTo>
                  <a:pt x="546" y="176"/>
                  <a:pt x="546" y="176"/>
                  <a:pt x="546" y="176"/>
                </a:cubicBezTo>
                <a:cubicBezTo>
                  <a:pt x="545" y="177"/>
                  <a:pt x="545" y="177"/>
                  <a:pt x="545" y="177"/>
                </a:cubicBezTo>
                <a:close/>
                <a:moveTo>
                  <a:pt x="563" y="199"/>
                </a:moveTo>
                <a:cubicBezTo>
                  <a:pt x="564" y="198"/>
                  <a:pt x="564" y="198"/>
                  <a:pt x="564" y="198"/>
                </a:cubicBezTo>
                <a:cubicBezTo>
                  <a:pt x="565" y="200"/>
                  <a:pt x="565" y="200"/>
                  <a:pt x="565" y="202"/>
                </a:cubicBezTo>
                <a:cubicBezTo>
                  <a:pt x="566" y="202"/>
                  <a:pt x="566" y="202"/>
                  <a:pt x="566" y="202"/>
                </a:cubicBezTo>
                <a:cubicBezTo>
                  <a:pt x="566" y="204"/>
                  <a:pt x="566" y="204"/>
                  <a:pt x="566" y="204"/>
                </a:cubicBezTo>
                <a:cubicBezTo>
                  <a:pt x="566" y="205"/>
                  <a:pt x="566" y="205"/>
                  <a:pt x="566" y="205"/>
                </a:cubicBezTo>
                <a:cubicBezTo>
                  <a:pt x="567" y="206"/>
                  <a:pt x="567" y="206"/>
                  <a:pt x="567" y="206"/>
                </a:cubicBezTo>
                <a:cubicBezTo>
                  <a:pt x="568" y="206"/>
                  <a:pt x="568" y="206"/>
                  <a:pt x="568" y="206"/>
                </a:cubicBezTo>
                <a:cubicBezTo>
                  <a:pt x="569" y="207"/>
                  <a:pt x="569" y="207"/>
                  <a:pt x="569" y="207"/>
                </a:cubicBezTo>
                <a:cubicBezTo>
                  <a:pt x="569" y="210"/>
                  <a:pt x="569" y="210"/>
                  <a:pt x="569" y="210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70" y="212"/>
                  <a:pt x="570" y="212"/>
                  <a:pt x="571" y="213"/>
                </a:cubicBezTo>
                <a:cubicBezTo>
                  <a:pt x="571" y="216"/>
                  <a:pt x="571" y="214"/>
                  <a:pt x="571" y="215"/>
                </a:cubicBezTo>
                <a:cubicBezTo>
                  <a:pt x="571" y="216"/>
                  <a:pt x="571" y="216"/>
                  <a:pt x="571" y="216"/>
                </a:cubicBezTo>
                <a:cubicBezTo>
                  <a:pt x="572" y="216"/>
                  <a:pt x="572" y="216"/>
                  <a:pt x="572" y="216"/>
                </a:cubicBezTo>
                <a:cubicBezTo>
                  <a:pt x="572" y="216"/>
                  <a:pt x="572" y="216"/>
                  <a:pt x="572" y="216"/>
                </a:cubicBezTo>
                <a:cubicBezTo>
                  <a:pt x="573" y="217"/>
                  <a:pt x="573" y="217"/>
                  <a:pt x="573" y="217"/>
                </a:cubicBezTo>
                <a:cubicBezTo>
                  <a:pt x="574" y="217"/>
                  <a:pt x="574" y="217"/>
                  <a:pt x="574" y="217"/>
                </a:cubicBezTo>
                <a:cubicBezTo>
                  <a:pt x="575" y="218"/>
                  <a:pt x="575" y="218"/>
                  <a:pt x="575" y="218"/>
                </a:cubicBezTo>
                <a:cubicBezTo>
                  <a:pt x="576" y="219"/>
                  <a:pt x="576" y="219"/>
                  <a:pt x="576" y="219"/>
                </a:cubicBezTo>
                <a:cubicBezTo>
                  <a:pt x="575" y="220"/>
                  <a:pt x="575" y="220"/>
                  <a:pt x="575" y="220"/>
                </a:cubicBezTo>
                <a:cubicBezTo>
                  <a:pt x="576" y="220"/>
                  <a:pt x="576" y="220"/>
                  <a:pt x="576" y="220"/>
                </a:cubicBezTo>
                <a:cubicBezTo>
                  <a:pt x="576" y="221"/>
                  <a:pt x="576" y="221"/>
                  <a:pt x="576" y="221"/>
                </a:cubicBezTo>
                <a:cubicBezTo>
                  <a:pt x="577" y="221"/>
                  <a:pt x="577" y="221"/>
                  <a:pt x="577" y="221"/>
                </a:cubicBezTo>
                <a:cubicBezTo>
                  <a:pt x="577" y="223"/>
                  <a:pt x="577" y="223"/>
                  <a:pt x="577" y="223"/>
                </a:cubicBezTo>
                <a:cubicBezTo>
                  <a:pt x="578" y="223"/>
                  <a:pt x="578" y="223"/>
                  <a:pt x="578" y="223"/>
                </a:cubicBezTo>
                <a:cubicBezTo>
                  <a:pt x="579" y="224"/>
                  <a:pt x="579" y="224"/>
                  <a:pt x="579" y="224"/>
                </a:cubicBezTo>
                <a:cubicBezTo>
                  <a:pt x="579" y="226"/>
                  <a:pt x="579" y="226"/>
                  <a:pt x="579" y="226"/>
                </a:cubicBezTo>
                <a:cubicBezTo>
                  <a:pt x="581" y="226"/>
                  <a:pt x="581" y="226"/>
                  <a:pt x="581" y="226"/>
                </a:cubicBezTo>
                <a:cubicBezTo>
                  <a:pt x="581" y="227"/>
                  <a:pt x="581" y="227"/>
                  <a:pt x="581" y="227"/>
                </a:cubicBezTo>
                <a:cubicBezTo>
                  <a:pt x="583" y="229"/>
                  <a:pt x="583" y="229"/>
                  <a:pt x="583" y="229"/>
                </a:cubicBezTo>
                <a:cubicBezTo>
                  <a:pt x="583" y="229"/>
                  <a:pt x="583" y="229"/>
                  <a:pt x="583" y="229"/>
                </a:cubicBezTo>
                <a:cubicBezTo>
                  <a:pt x="583" y="229"/>
                  <a:pt x="583" y="229"/>
                  <a:pt x="584" y="229"/>
                </a:cubicBezTo>
                <a:cubicBezTo>
                  <a:pt x="583" y="230"/>
                  <a:pt x="583" y="230"/>
                  <a:pt x="583" y="230"/>
                </a:cubicBezTo>
                <a:cubicBezTo>
                  <a:pt x="583" y="230"/>
                  <a:pt x="583" y="230"/>
                  <a:pt x="583" y="230"/>
                </a:cubicBezTo>
                <a:cubicBezTo>
                  <a:pt x="584" y="231"/>
                  <a:pt x="584" y="231"/>
                  <a:pt x="584" y="231"/>
                </a:cubicBezTo>
                <a:cubicBezTo>
                  <a:pt x="584" y="233"/>
                  <a:pt x="584" y="233"/>
                  <a:pt x="584" y="233"/>
                </a:cubicBezTo>
                <a:cubicBezTo>
                  <a:pt x="584" y="235"/>
                  <a:pt x="584" y="235"/>
                  <a:pt x="584" y="235"/>
                </a:cubicBezTo>
                <a:cubicBezTo>
                  <a:pt x="584" y="237"/>
                  <a:pt x="584" y="237"/>
                  <a:pt x="584" y="237"/>
                </a:cubicBezTo>
                <a:cubicBezTo>
                  <a:pt x="584" y="238"/>
                  <a:pt x="584" y="236"/>
                  <a:pt x="584" y="239"/>
                </a:cubicBezTo>
                <a:cubicBezTo>
                  <a:pt x="584" y="240"/>
                  <a:pt x="584" y="240"/>
                  <a:pt x="584" y="240"/>
                </a:cubicBezTo>
                <a:cubicBezTo>
                  <a:pt x="583" y="241"/>
                  <a:pt x="583" y="239"/>
                  <a:pt x="583" y="242"/>
                </a:cubicBezTo>
                <a:cubicBezTo>
                  <a:pt x="583" y="243"/>
                  <a:pt x="583" y="243"/>
                  <a:pt x="583" y="243"/>
                </a:cubicBezTo>
                <a:cubicBezTo>
                  <a:pt x="582" y="243"/>
                  <a:pt x="582" y="243"/>
                  <a:pt x="582" y="243"/>
                </a:cubicBezTo>
                <a:cubicBezTo>
                  <a:pt x="582" y="246"/>
                  <a:pt x="582" y="245"/>
                  <a:pt x="581" y="246"/>
                </a:cubicBezTo>
                <a:cubicBezTo>
                  <a:pt x="580" y="247"/>
                  <a:pt x="580" y="247"/>
                  <a:pt x="580" y="247"/>
                </a:cubicBezTo>
                <a:cubicBezTo>
                  <a:pt x="580" y="248"/>
                  <a:pt x="580" y="248"/>
                  <a:pt x="580" y="248"/>
                </a:cubicBezTo>
                <a:cubicBezTo>
                  <a:pt x="579" y="249"/>
                  <a:pt x="579" y="249"/>
                  <a:pt x="579" y="249"/>
                </a:cubicBezTo>
                <a:cubicBezTo>
                  <a:pt x="579" y="250"/>
                  <a:pt x="579" y="250"/>
                  <a:pt x="579" y="251"/>
                </a:cubicBezTo>
                <a:cubicBezTo>
                  <a:pt x="578" y="251"/>
                  <a:pt x="578" y="251"/>
                  <a:pt x="578" y="251"/>
                </a:cubicBezTo>
                <a:cubicBezTo>
                  <a:pt x="578" y="253"/>
                  <a:pt x="578" y="253"/>
                  <a:pt x="578" y="253"/>
                </a:cubicBezTo>
                <a:cubicBezTo>
                  <a:pt x="578" y="254"/>
                  <a:pt x="578" y="252"/>
                  <a:pt x="578" y="255"/>
                </a:cubicBezTo>
                <a:cubicBezTo>
                  <a:pt x="577" y="255"/>
                  <a:pt x="577" y="255"/>
                  <a:pt x="577" y="255"/>
                </a:cubicBezTo>
                <a:cubicBezTo>
                  <a:pt x="576" y="256"/>
                  <a:pt x="576" y="256"/>
                  <a:pt x="576" y="256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3" y="256"/>
                  <a:pt x="573" y="256"/>
                  <a:pt x="573" y="256"/>
                </a:cubicBezTo>
                <a:cubicBezTo>
                  <a:pt x="572" y="257"/>
                  <a:pt x="572" y="257"/>
                  <a:pt x="572" y="257"/>
                </a:cubicBezTo>
                <a:cubicBezTo>
                  <a:pt x="572" y="258"/>
                  <a:pt x="572" y="257"/>
                  <a:pt x="571" y="258"/>
                </a:cubicBezTo>
                <a:cubicBezTo>
                  <a:pt x="569" y="257"/>
                  <a:pt x="569" y="257"/>
                  <a:pt x="569" y="257"/>
                </a:cubicBezTo>
                <a:cubicBezTo>
                  <a:pt x="569" y="256"/>
                  <a:pt x="569" y="256"/>
                  <a:pt x="569" y="256"/>
                </a:cubicBezTo>
                <a:cubicBezTo>
                  <a:pt x="568" y="256"/>
                  <a:pt x="568" y="256"/>
                  <a:pt x="568" y="256"/>
                </a:cubicBezTo>
                <a:cubicBezTo>
                  <a:pt x="568" y="256"/>
                  <a:pt x="568" y="256"/>
                  <a:pt x="568" y="256"/>
                </a:cubicBezTo>
                <a:cubicBezTo>
                  <a:pt x="566" y="258"/>
                  <a:pt x="566" y="258"/>
                  <a:pt x="566" y="258"/>
                </a:cubicBezTo>
                <a:cubicBezTo>
                  <a:pt x="565" y="258"/>
                  <a:pt x="565" y="258"/>
                  <a:pt x="565" y="258"/>
                </a:cubicBezTo>
                <a:cubicBezTo>
                  <a:pt x="565" y="257"/>
                  <a:pt x="565" y="257"/>
                  <a:pt x="565" y="257"/>
                </a:cubicBezTo>
                <a:cubicBezTo>
                  <a:pt x="564" y="257"/>
                  <a:pt x="564" y="257"/>
                  <a:pt x="564" y="257"/>
                </a:cubicBezTo>
                <a:cubicBezTo>
                  <a:pt x="563" y="256"/>
                  <a:pt x="563" y="256"/>
                  <a:pt x="563" y="256"/>
                </a:cubicBezTo>
                <a:cubicBezTo>
                  <a:pt x="562" y="256"/>
                  <a:pt x="562" y="256"/>
                  <a:pt x="562" y="256"/>
                </a:cubicBezTo>
                <a:cubicBezTo>
                  <a:pt x="561" y="256"/>
                  <a:pt x="561" y="256"/>
                  <a:pt x="561" y="256"/>
                </a:cubicBezTo>
                <a:cubicBezTo>
                  <a:pt x="560" y="256"/>
                  <a:pt x="560" y="256"/>
                  <a:pt x="560" y="256"/>
                </a:cubicBezTo>
                <a:cubicBezTo>
                  <a:pt x="559" y="255"/>
                  <a:pt x="559" y="255"/>
                  <a:pt x="559" y="255"/>
                </a:cubicBezTo>
                <a:cubicBezTo>
                  <a:pt x="559" y="254"/>
                  <a:pt x="559" y="254"/>
                  <a:pt x="559" y="254"/>
                </a:cubicBezTo>
                <a:cubicBezTo>
                  <a:pt x="559" y="254"/>
                  <a:pt x="559" y="254"/>
                  <a:pt x="559" y="254"/>
                </a:cubicBezTo>
                <a:cubicBezTo>
                  <a:pt x="559" y="253"/>
                  <a:pt x="559" y="253"/>
                  <a:pt x="559" y="253"/>
                </a:cubicBezTo>
                <a:cubicBezTo>
                  <a:pt x="559" y="252"/>
                  <a:pt x="559" y="252"/>
                  <a:pt x="559" y="252"/>
                </a:cubicBezTo>
                <a:cubicBezTo>
                  <a:pt x="559" y="252"/>
                  <a:pt x="559" y="252"/>
                  <a:pt x="559" y="252"/>
                </a:cubicBezTo>
                <a:cubicBezTo>
                  <a:pt x="558" y="251"/>
                  <a:pt x="558" y="251"/>
                  <a:pt x="558" y="251"/>
                </a:cubicBezTo>
                <a:cubicBezTo>
                  <a:pt x="557" y="251"/>
                  <a:pt x="559" y="250"/>
                  <a:pt x="556" y="251"/>
                </a:cubicBezTo>
                <a:cubicBezTo>
                  <a:pt x="556" y="250"/>
                  <a:pt x="556" y="250"/>
                  <a:pt x="556" y="250"/>
                </a:cubicBezTo>
                <a:cubicBezTo>
                  <a:pt x="557" y="249"/>
                  <a:pt x="557" y="249"/>
                  <a:pt x="557" y="249"/>
                </a:cubicBezTo>
                <a:cubicBezTo>
                  <a:pt x="556" y="249"/>
                  <a:pt x="556" y="249"/>
                  <a:pt x="556" y="249"/>
                </a:cubicBezTo>
                <a:cubicBezTo>
                  <a:pt x="555" y="250"/>
                  <a:pt x="555" y="250"/>
                  <a:pt x="555" y="250"/>
                </a:cubicBezTo>
                <a:cubicBezTo>
                  <a:pt x="554" y="250"/>
                  <a:pt x="554" y="250"/>
                  <a:pt x="554" y="250"/>
                </a:cubicBezTo>
                <a:cubicBezTo>
                  <a:pt x="555" y="249"/>
                  <a:pt x="555" y="249"/>
                  <a:pt x="555" y="249"/>
                </a:cubicBezTo>
                <a:cubicBezTo>
                  <a:pt x="555" y="248"/>
                  <a:pt x="555" y="248"/>
                  <a:pt x="555" y="248"/>
                </a:cubicBezTo>
                <a:cubicBezTo>
                  <a:pt x="555" y="247"/>
                  <a:pt x="555" y="247"/>
                  <a:pt x="555" y="247"/>
                </a:cubicBezTo>
                <a:cubicBezTo>
                  <a:pt x="555" y="247"/>
                  <a:pt x="555" y="247"/>
                  <a:pt x="555" y="247"/>
                </a:cubicBezTo>
                <a:cubicBezTo>
                  <a:pt x="554" y="247"/>
                  <a:pt x="554" y="247"/>
                  <a:pt x="554" y="247"/>
                </a:cubicBezTo>
                <a:cubicBezTo>
                  <a:pt x="553" y="248"/>
                  <a:pt x="553" y="248"/>
                  <a:pt x="553" y="248"/>
                </a:cubicBezTo>
                <a:cubicBezTo>
                  <a:pt x="552" y="249"/>
                  <a:pt x="552" y="249"/>
                  <a:pt x="552" y="249"/>
                </a:cubicBezTo>
                <a:cubicBezTo>
                  <a:pt x="551" y="249"/>
                  <a:pt x="551" y="249"/>
                  <a:pt x="551" y="249"/>
                </a:cubicBezTo>
                <a:cubicBezTo>
                  <a:pt x="551" y="248"/>
                  <a:pt x="551" y="248"/>
                  <a:pt x="551" y="248"/>
                </a:cubicBezTo>
                <a:cubicBezTo>
                  <a:pt x="550" y="247"/>
                  <a:pt x="550" y="247"/>
                  <a:pt x="550" y="247"/>
                </a:cubicBezTo>
                <a:cubicBezTo>
                  <a:pt x="549" y="245"/>
                  <a:pt x="549" y="245"/>
                  <a:pt x="549" y="245"/>
                </a:cubicBezTo>
                <a:cubicBezTo>
                  <a:pt x="548" y="244"/>
                  <a:pt x="549" y="244"/>
                  <a:pt x="547" y="243"/>
                </a:cubicBezTo>
                <a:cubicBezTo>
                  <a:pt x="543" y="243"/>
                  <a:pt x="546" y="242"/>
                  <a:pt x="542" y="242"/>
                </a:cubicBezTo>
                <a:cubicBezTo>
                  <a:pt x="541" y="242"/>
                  <a:pt x="540" y="242"/>
                  <a:pt x="540" y="243"/>
                </a:cubicBezTo>
                <a:cubicBezTo>
                  <a:pt x="539" y="243"/>
                  <a:pt x="539" y="243"/>
                  <a:pt x="539" y="243"/>
                </a:cubicBezTo>
                <a:cubicBezTo>
                  <a:pt x="538" y="243"/>
                  <a:pt x="538" y="243"/>
                  <a:pt x="538" y="243"/>
                </a:cubicBezTo>
                <a:cubicBezTo>
                  <a:pt x="537" y="243"/>
                  <a:pt x="537" y="243"/>
                  <a:pt x="537" y="243"/>
                </a:cubicBezTo>
                <a:cubicBezTo>
                  <a:pt x="537" y="244"/>
                  <a:pt x="537" y="244"/>
                  <a:pt x="537" y="244"/>
                </a:cubicBezTo>
                <a:cubicBezTo>
                  <a:pt x="534" y="244"/>
                  <a:pt x="534" y="244"/>
                  <a:pt x="534" y="244"/>
                </a:cubicBezTo>
                <a:cubicBezTo>
                  <a:pt x="533" y="245"/>
                  <a:pt x="533" y="245"/>
                  <a:pt x="533" y="245"/>
                </a:cubicBezTo>
                <a:cubicBezTo>
                  <a:pt x="530" y="245"/>
                  <a:pt x="532" y="245"/>
                  <a:pt x="530" y="247"/>
                </a:cubicBezTo>
                <a:cubicBezTo>
                  <a:pt x="526" y="247"/>
                  <a:pt x="526" y="247"/>
                  <a:pt x="526" y="247"/>
                </a:cubicBezTo>
                <a:cubicBezTo>
                  <a:pt x="523" y="248"/>
                  <a:pt x="523" y="248"/>
                  <a:pt x="523" y="248"/>
                </a:cubicBezTo>
                <a:cubicBezTo>
                  <a:pt x="523" y="248"/>
                  <a:pt x="523" y="248"/>
                  <a:pt x="522" y="248"/>
                </a:cubicBezTo>
                <a:cubicBezTo>
                  <a:pt x="522" y="249"/>
                  <a:pt x="522" y="249"/>
                  <a:pt x="522" y="249"/>
                </a:cubicBezTo>
                <a:cubicBezTo>
                  <a:pt x="521" y="249"/>
                  <a:pt x="521" y="249"/>
                  <a:pt x="520" y="249"/>
                </a:cubicBezTo>
                <a:cubicBezTo>
                  <a:pt x="520" y="250"/>
                  <a:pt x="520" y="250"/>
                  <a:pt x="520" y="250"/>
                </a:cubicBezTo>
                <a:cubicBezTo>
                  <a:pt x="519" y="250"/>
                  <a:pt x="519" y="250"/>
                  <a:pt x="519" y="250"/>
                </a:cubicBezTo>
                <a:cubicBezTo>
                  <a:pt x="518" y="249"/>
                  <a:pt x="520" y="249"/>
                  <a:pt x="517" y="249"/>
                </a:cubicBezTo>
                <a:cubicBezTo>
                  <a:pt x="515" y="249"/>
                  <a:pt x="516" y="249"/>
                  <a:pt x="515" y="248"/>
                </a:cubicBezTo>
                <a:cubicBezTo>
                  <a:pt x="514" y="248"/>
                  <a:pt x="514" y="248"/>
                  <a:pt x="514" y="248"/>
                </a:cubicBezTo>
                <a:cubicBezTo>
                  <a:pt x="514" y="247"/>
                  <a:pt x="514" y="247"/>
                  <a:pt x="514" y="247"/>
                </a:cubicBezTo>
                <a:cubicBezTo>
                  <a:pt x="515" y="246"/>
                  <a:pt x="515" y="246"/>
                  <a:pt x="515" y="246"/>
                </a:cubicBezTo>
                <a:cubicBezTo>
                  <a:pt x="515" y="246"/>
                  <a:pt x="515" y="247"/>
                  <a:pt x="515" y="245"/>
                </a:cubicBezTo>
                <a:cubicBezTo>
                  <a:pt x="515" y="244"/>
                  <a:pt x="515" y="243"/>
                  <a:pt x="515" y="242"/>
                </a:cubicBezTo>
                <a:cubicBezTo>
                  <a:pt x="515" y="242"/>
                  <a:pt x="515" y="242"/>
                  <a:pt x="515" y="242"/>
                </a:cubicBezTo>
                <a:cubicBezTo>
                  <a:pt x="514" y="240"/>
                  <a:pt x="514" y="238"/>
                  <a:pt x="514" y="236"/>
                </a:cubicBezTo>
                <a:cubicBezTo>
                  <a:pt x="513" y="236"/>
                  <a:pt x="513" y="236"/>
                  <a:pt x="513" y="236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12" y="235"/>
                  <a:pt x="512" y="235"/>
                  <a:pt x="512" y="235"/>
                </a:cubicBezTo>
                <a:cubicBezTo>
                  <a:pt x="512" y="233"/>
                  <a:pt x="512" y="233"/>
                  <a:pt x="512" y="233"/>
                </a:cubicBezTo>
                <a:cubicBezTo>
                  <a:pt x="512" y="232"/>
                  <a:pt x="512" y="233"/>
                  <a:pt x="512" y="230"/>
                </a:cubicBezTo>
                <a:cubicBezTo>
                  <a:pt x="512" y="230"/>
                  <a:pt x="512" y="230"/>
                  <a:pt x="512" y="230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511" y="228"/>
                  <a:pt x="511" y="228"/>
                  <a:pt x="511" y="228"/>
                </a:cubicBezTo>
                <a:cubicBezTo>
                  <a:pt x="511" y="225"/>
                  <a:pt x="512" y="226"/>
                  <a:pt x="512" y="224"/>
                </a:cubicBezTo>
                <a:cubicBezTo>
                  <a:pt x="512" y="223"/>
                  <a:pt x="512" y="223"/>
                  <a:pt x="512" y="223"/>
                </a:cubicBezTo>
                <a:cubicBezTo>
                  <a:pt x="512" y="223"/>
                  <a:pt x="512" y="223"/>
                  <a:pt x="512" y="223"/>
                </a:cubicBezTo>
                <a:cubicBezTo>
                  <a:pt x="512" y="222"/>
                  <a:pt x="512" y="222"/>
                  <a:pt x="512" y="222"/>
                </a:cubicBezTo>
                <a:cubicBezTo>
                  <a:pt x="514" y="222"/>
                  <a:pt x="513" y="222"/>
                  <a:pt x="514" y="221"/>
                </a:cubicBezTo>
                <a:cubicBezTo>
                  <a:pt x="515" y="221"/>
                  <a:pt x="515" y="221"/>
                  <a:pt x="515" y="221"/>
                </a:cubicBezTo>
                <a:cubicBezTo>
                  <a:pt x="516" y="220"/>
                  <a:pt x="516" y="220"/>
                  <a:pt x="517" y="219"/>
                </a:cubicBezTo>
                <a:cubicBezTo>
                  <a:pt x="518" y="219"/>
                  <a:pt x="520" y="219"/>
                  <a:pt x="521" y="219"/>
                </a:cubicBezTo>
                <a:cubicBezTo>
                  <a:pt x="521" y="218"/>
                  <a:pt x="521" y="218"/>
                  <a:pt x="521" y="218"/>
                </a:cubicBezTo>
                <a:cubicBezTo>
                  <a:pt x="523" y="218"/>
                  <a:pt x="523" y="218"/>
                  <a:pt x="523" y="218"/>
                </a:cubicBezTo>
                <a:cubicBezTo>
                  <a:pt x="524" y="217"/>
                  <a:pt x="524" y="217"/>
                  <a:pt x="524" y="217"/>
                </a:cubicBezTo>
                <a:cubicBezTo>
                  <a:pt x="526" y="217"/>
                  <a:pt x="525" y="217"/>
                  <a:pt x="526" y="216"/>
                </a:cubicBezTo>
                <a:cubicBezTo>
                  <a:pt x="527" y="215"/>
                  <a:pt x="527" y="215"/>
                  <a:pt x="527" y="213"/>
                </a:cubicBezTo>
                <a:cubicBezTo>
                  <a:pt x="527" y="212"/>
                  <a:pt x="527" y="212"/>
                  <a:pt x="527" y="212"/>
                </a:cubicBezTo>
                <a:cubicBezTo>
                  <a:pt x="528" y="211"/>
                  <a:pt x="528" y="211"/>
                  <a:pt x="528" y="211"/>
                </a:cubicBezTo>
                <a:cubicBezTo>
                  <a:pt x="529" y="211"/>
                  <a:pt x="529" y="211"/>
                  <a:pt x="529" y="211"/>
                </a:cubicBezTo>
                <a:cubicBezTo>
                  <a:pt x="529" y="212"/>
                  <a:pt x="529" y="212"/>
                  <a:pt x="529" y="212"/>
                </a:cubicBezTo>
                <a:cubicBezTo>
                  <a:pt x="529" y="212"/>
                  <a:pt x="529" y="213"/>
                  <a:pt x="530" y="212"/>
                </a:cubicBezTo>
                <a:cubicBezTo>
                  <a:pt x="530" y="211"/>
                  <a:pt x="530" y="212"/>
                  <a:pt x="530" y="211"/>
                </a:cubicBezTo>
                <a:cubicBezTo>
                  <a:pt x="530" y="210"/>
                  <a:pt x="530" y="210"/>
                  <a:pt x="530" y="210"/>
                </a:cubicBezTo>
                <a:cubicBezTo>
                  <a:pt x="530" y="210"/>
                  <a:pt x="530" y="210"/>
                  <a:pt x="530" y="210"/>
                </a:cubicBezTo>
                <a:cubicBezTo>
                  <a:pt x="531" y="210"/>
                  <a:pt x="531" y="210"/>
                  <a:pt x="531" y="210"/>
                </a:cubicBezTo>
                <a:cubicBezTo>
                  <a:pt x="531" y="210"/>
                  <a:pt x="531" y="210"/>
                  <a:pt x="531" y="210"/>
                </a:cubicBezTo>
                <a:cubicBezTo>
                  <a:pt x="532" y="208"/>
                  <a:pt x="532" y="209"/>
                  <a:pt x="532" y="208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533" y="207"/>
                  <a:pt x="534" y="206"/>
                  <a:pt x="534" y="206"/>
                </a:cubicBezTo>
                <a:cubicBezTo>
                  <a:pt x="534" y="206"/>
                  <a:pt x="535" y="206"/>
                  <a:pt x="535" y="205"/>
                </a:cubicBezTo>
                <a:cubicBezTo>
                  <a:pt x="536" y="205"/>
                  <a:pt x="536" y="205"/>
                  <a:pt x="536" y="205"/>
                </a:cubicBezTo>
                <a:cubicBezTo>
                  <a:pt x="536" y="205"/>
                  <a:pt x="536" y="205"/>
                  <a:pt x="536" y="205"/>
                </a:cubicBezTo>
                <a:cubicBezTo>
                  <a:pt x="538" y="207"/>
                  <a:pt x="538" y="207"/>
                  <a:pt x="538" y="207"/>
                </a:cubicBezTo>
                <a:cubicBezTo>
                  <a:pt x="538" y="207"/>
                  <a:pt x="538" y="207"/>
                  <a:pt x="539" y="207"/>
                </a:cubicBezTo>
                <a:cubicBezTo>
                  <a:pt x="539" y="207"/>
                  <a:pt x="540" y="207"/>
                  <a:pt x="540" y="207"/>
                </a:cubicBezTo>
                <a:cubicBezTo>
                  <a:pt x="540" y="205"/>
                  <a:pt x="540" y="205"/>
                  <a:pt x="540" y="205"/>
                </a:cubicBezTo>
                <a:cubicBezTo>
                  <a:pt x="541" y="205"/>
                  <a:pt x="541" y="205"/>
                  <a:pt x="541" y="205"/>
                </a:cubicBezTo>
                <a:cubicBezTo>
                  <a:pt x="541" y="204"/>
                  <a:pt x="541" y="204"/>
                  <a:pt x="541" y="203"/>
                </a:cubicBezTo>
                <a:cubicBezTo>
                  <a:pt x="542" y="202"/>
                  <a:pt x="542" y="202"/>
                  <a:pt x="542" y="202"/>
                </a:cubicBezTo>
                <a:cubicBezTo>
                  <a:pt x="543" y="202"/>
                  <a:pt x="543" y="202"/>
                  <a:pt x="543" y="202"/>
                </a:cubicBezTo>
                <a:cubicBezTo>
                  <a:pt x="543" y="202"/>
                  <a:pt x="543" y="202"/>
                  <a:pt x="543" y="202"/>
                </a:cubicBezTo>
                <a:cubicBezTo>
                  <a:pt x="545" y="202"/>
                  <a:pt x="545" y="202"/>
                  <a:pt x="545" y="202"/>
                </a:cubicBezTo>
                <a:cubicBezTo>
                  <a:pt x="546" y="201"/>
                  <a:pt x="546" y="201"/>
                  <a:pt x="546" y="201"/>
                </a:cubicBezTo>
                <a:cubicBezTo>
                  <a:pt x="545" y="200"/>
                  <a:pt x="545" y="200"/>
                  <a:pt x="545" y="200"/>
                </a:cubicBezTo>
                <a:cubicBezTo>
                  <a:pt x="546" y="200"/>
                  <a:pt x="546" y="200"/>
                  <a:pt x="546" y="200"/>
                </a:cubicBezTo>
                <a:cubicBezTo>
                  <a:pt x="546" y="200"/>
                  <a:pt x="546" y="200"/>
                  <a:pt x="546" y="200"/>
                </a:cubicBezTo>
                <a:cubicBezTo>
                  <a:pt x="547" y="200"/>
                  <a:pt x="547" y="200"/>
                  <a:pt x="547" y="200"/>
                </a:cubicBezTo>
                <a:cubicBezTo>
                  <a:pt x="547" y="201"/>
                  <a:pt x="547" y="201"/>
                  <a:pt x="547" y="201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53" y="201"/>
                  <a:pt x="553" y="201"/>
                  <a:pt x="553" y="201"/>
                </a:cubicBezTo>
                <a:cubicBezTo>
                  <a:pt x="554" y="202"/>
                  <a:pt x="554" y="202"/>
                  <a:pt x="554" y="202"/>
                </a:cubicBezTo>
                <a:cubicBezTo>
                  <a:pt x="554" y="203"/>
                  <a:pt x="554" y="202"/>
                  <a:pt x="553" y="203"/>
                </a:cubicBezTo>
                <a:cubicBezTo>
                  <a:pt x="553" y="203"/>
                  <a:pt x="553" y="203"/>
                  <a:pt x="553" y="203"/>
                </a:cubicBezTo>
                <a:cubicBezTo>
                  <a:pt x="553" y="203"/>
                  <a:pt x="553" y="204"/>
                  <a:pt x="553" y="204"/>
                </a:cubicBezTo>
                <a:cubicBezTo>
                  <a:pt x="552" y="204"/>
                  <a:pt x="552" y="204"/>
                  <a:pt x="552" y="204"/>
                </a:cubicBezTo>
                <a:cubicBezTo>
                  <a:pt x="552" y="205"/>
                  <a:pt x="552" y="205"/>
                  <a:pt x="552" y="205"/>
                </a:cubicBezTo>
                <a:cubicBezTo>
                  <a:pt x="552" y="205"/>
                  <a:pt x="552" y="205"/>
                  <a:pt x="552" y="205"/>
                </a:cubicBezTo>
                <a:cubicBezTo>
                  <a:pt x="552" y="207"/>
                  <a:pt x="552" y="206"/>
                  <a:pt x="552" y="207"/>
                </a:cubicBezTo>
                <a:cubicBezTo>
                  <a:pt x="552" y="208"/>
                  <a:pt x="552" y="208"/>
                  <a:pt x="552" y="208"/>
                </a:cubicBezTo>
                <a:cubicBezTo>
                  <a:pt x="553" y="208"/>
                  <a:pt x="553" y="208"/>
                  <a:pt x="553" y="208"/>
                </a:cubicBezTo>
                <a:cubicBezTo>
                  <a:pt x="554" y="210"/>
                  <a:pt x="554" y="210"/>
                  <a:pt x="554" y="210"/>
                </a:cubicBezTo>
                <a:cubicBezTo>
                  <a:pt x="555" y="210"/>
                  <a:pt x="555" y="210"/>
                  <a:pt x="556" y="210"/>
                </a:cubicBezTo>
                <a:cubicBezTo>
                  <a:pt x="556" y="211"/>
                  <a:pt x="556" y="211"/>
                  <a:pt x="556" y="211"/>
                </a:cubicBezTo>
                <a:cubicBezTo>
                  <a:pt x="557" y="211"/>
                  <a:pt x="557" y="211"/>
                  <a:pt x="558" y="211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9" y="213"/>
                  <a:pt x="559" y="213"/>
                  <a:pt x="559" y="213"/>
                </a:cubicBezTo>
                <a:cubicBezTo>
                  <a:pt x="560" y="213"/>
                  <a:pt x="559" y="213"/>
                  <a:pt x="560" y="213"/>
                </a:cubicBezTo>
                <a:cubicBezTo>
                  <a:pt x="561" y="212"/>
                  <a:pt x="561" y="212"/>
                  <a:pt x="562" y="210"/>
                </a:cubicBezTo>
                <a:cubicBezTo>
                  <a:pt x="562" y="209"/>
                  <a:pt x="562" y="209"/>
                  <a:pt x="562" y="209"/>
                </a:cubicBezTo>
                <a:cubicBezTo>
                  <a:pt x="562" y="203"/>
                  <a:pt x="562" y="203"/>
                  <a:pt x="562" y="203"/>
                </a:cubicBezTo>
                <a:cubicBezTo>
                  <a:pt x="562" y="202"/>
                  <a:pt x="562" y="202"/>
                  <a:pt x="562" y="202"/>
                </a:cubicBezTo>
                <a:cubicBezTo>
                  <a:pt x="562" y="202"/>
                  <a:pt x="562" y="202"/>
                  <a:pt x="562" y="202"/>
                </a:cubicBezTo>
                <a:cubicBezTo>
                  <a:pt x="563" y="201"/>
                  <a:pt x="563" y="201"/>
                  <a:pt x="563" y="201"/>
                </a:cubicBezTo>
                <a:cubicBezTo>
                  <a:pt x="563" y="201"/>
                  <a:pt x="563" y="201"/>
                  <a:pt x="563" y="201"/>
                </a:cubicBezTo>
                <a:cubicBezTo>
                  <a:pt x="563" y="200"/>
                  <a:pt x="563" y="200"/>
                  <a:pt x="563" y="200"/>
                </a:cubicBezTo>
                <a:cubicBezTo>
                  <a:pt x="563" y="199"/>
                  <a:pt x="563" y="199"/>
                  <a:pt x="563" y="199"/>
                </a:cubicBezTo>
                <a:close/>
                <a:moveTo>
                  <a:pt x="203" y="18"/>
                </a:moveTo>
                <a:cubicBezTo>
                  <a:pt x="203" y="18"/>
                  <a:pt x="203" y="18"/>
                  <a:pt x="203" y="18"/>
                </a:cubicBezTo>
                <a:cubicBezTo>
                  <a:pt x="203" y="18"/>
                  <a:pt x="203" y="18"/>
                  <a:pt x="203" y="18"/>
                </a:cubicBezTo>
                <a:close/>
                <a:moveTo>
                  <a:pt x="150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50" y="11"/>
                  <a:pt x="150" y="11"/>
                  <a:pt x="150" y="11"/>
                </a:cubicBezTo>
                <a:close/>
                <a:moveTo>
                  <a:pt x="152" y="9"/>
                </a:moveTo>
                <a:cubicBezTo>
                  <a:pt x="152" y="9"/>
                  <a:pt x="152" y="9"/>
                  <a:pt x="152" y="9"/>
                </a:cubicBezTo>
                <a:cubicBezTo>
                  <a:pt x="152" y="9"/>
                  <a:pt x="152" y="9"/>
                  <a:pt x="152" y="9"/>
                </a:cubicBezTo>
                <a:close/>
                <a:moveTo>
                  <a:pt x="151" y="9"/>
                </a:moveTo>
                <a:cubicBezTo>
                  <a:pt x="150" y="9"/>
                  <a:pt x="151" y="9"/>
                  <a:pt x="151" y="9"/>
                </a:cubicBezTo>
                <a:cubicBezTo>
                  <a:pt x="151" y="9"/>
                  <a:pt x="151" y="9"/>
                  <a:pt x="151" y="9"/>
                </a:cubicBezTo>
                <a:close/>
                <a:moveTo>
                  <a:pt x="151" y="8"/>
                </a:moveTo>
                <a:cubicBezTo>
                  <a:pt x="151" y="8"/>
                  <a:pt x="151" y="8"/>
                  <a:pt x="151" y="8"/>
                </a:cubicBezTo>
                <a:cubicBezTo>
                  <a:pt x="151" y="8"/>
                  <a:pt x="151" y="8"/>
                  <a:pt x="151" y="8"/>
                </a:cubicBezTo>
                <a:close/>
                <a:moveTo>
                  <a:pt x="154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4" y="6"/>
                  <a:pt x="154" y="6"/>
                  <a:pt x="154" y="6"/>
                </a:cubicBezTo>
                <a:close/>
                <a:moveTo>
                  <a:pt x="148" y="6"/>
                </a:moveTo>
                <a:cubicBezTo>
                  <a:pt x="148" y="6"/>
                  <a:pt x="149" y="4"/>
                  <a:pt x="149" y="6"/>
                </a:cubicBezTo>
                <a:cubicBezTo>
                  <a:pt x="149" y="6"/>
                  <a:pt x="149" y="6"/>
                  <a:pt x="149" y="6"/>
                </a:cubicBezTo>
                <a:cubicBezTo>
                  <a:pt x="150" y="7"/>
                  <a:pt x="150" y="7"/>
                  <a:pt x="150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9" y="9"/>
                  <a:pt x="148" y="7"/>
                  <a:pt x="148" y="7"/>
                </a:cubicBezTo>
                <a:cubicBezTo>
                  <a:pt x="148" y="6"/>
                  <a:pt x="148" y="6"/>
                  <a:pt x="148" y="6"/>
                </a:cubicBezTo>
                <a:close/>
                <a:moveTo>
                  <a:pt x="153" y="6"/>
                </a:moveTo>
                <a:cubicBezTo>
                  <a:pt x="153" y="6"/>
                  <a:pt x="154" y="6"/>
                  <a:pt x="154" y="6"/>
                </a:cubicBezTo>
                <a:cubicBezTo>
                  <a:pt x="153" y="6"/>
                  <a:pt x="153" y="6"/>
                  <a:pt x="153" y="6"/>
                </a:cubicBezTo>
                <a:close/>
                <a:moveTo>
                  <a:pt x="145" y="6"/>
                </a:moveTo>
                <a:cubicBezTo>
                  <a:pt x="145" y="6"/>
                  <a:pt x="145" y="6"/>
                  <a:pt x="145" y="6"/>
                </a:cubicBezTo>
                <a:cubicBezTo>
                  <a:pt x="145" y="6"/>
                  <a:pt x="145" y="6"/>
                  <a:pt x="145" y="6"/>
                </a:cubicBezTo>
                <a:close/>
                <a:moveTo>
                  <a:pt x="150" y="4"/>
                </a:moveTo>
                <a:cubicBezTo>
                  <a:pt x="150" y="4"/>
                  <a:pt x="150" y="5"/>
                  <a:pt x="150" y="5"/>
                </a:cubicBezTo>
                <a:cubicBezTo>
                  <a:pt x="150" y="4"/>
                  <a:pt x="150" y="4"/>
                  <a:pt x="150" y="4"/>
                </a:cubicBezTo>
                <a:close/>
                <a:moveTo>
                  <a:pt x="193" y="3"/>
                </a:moveTo>
                <a:cubicBezTo>
                  <a:pt x="193" y="3"/>
                  <a:pt x="193" y="3"/>
                  <a:pt x="193" y="3"/>
                </a:cubicBezTo>
                <a:cubicBezTo>
                  <a:pt x="194" y="3"/>
                  <a:pt x="194" y="1"/>
                  <a:pt x="194" y="4"/>
                </a:cubicBezTo>
                <a:cubicBezTo>
                  <a:pt x="191" y="4"/>
                  <a:pt x="191" y="5"/>
                  <a:pt x="190" y="3"/>
                </a:cubicBezTo>
                <a:cubicBezTo>
                  <a:pt x="193" y="3"/>
                  <a:pt x="193" y="3"/>
                  <a:pt x="193" y="3"/>
                </a:cubicBezTo>
                <a:close/>
                <a:moveTo>
                  <a:pt x="234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30" y="1"/>
                  <a:pt x="230" y="1"/>
                  <a:pt x="230" y="1"/>
                </a:cubicBezTo>
                <a:cubicBezTo>
                  <a:pt x="229" y="1"/>
                  <a:pt x="229" y="1"/>
                  <a:pt x="229" y="1"/>
                </a:cubicBezTo>
                <a:cubicBezTo>
                  <a:pt x="228" y="1"/>
                  <a:pt x="227" y="1"/>
                  <a:pt x="2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25" y="1"/>
                  <a:pt x="225" y="1"/>
                  <a:pt x="223" y="1"/>
                </a:cubicBezTo>
                <a:cubicBezTo>
                  <a:pt x="221" y="1"/>
                  <a:pt x="221" y="0"/>
                  <a:pt x="220" y="1"/>
                </a:cubicBezTo>
                <a:cubicBezTo>
                  <a:pt x="219" y="1"/>
                  <a:pt x="219" y="1"/>
                  <a:pt x="219" y="1"/>
                </a:cubicBezTo>
                <a:cubicBezTo>
                  <a:pt x="219" y="3"/>
                  <a:pt x="219" y="3"/>
                  <a:pt x="219" y="3"/>
                </a:cubicBezTo>
                <a:cubicBezTo>
                  <a:pt x="219" y="3"/>
                  <a:pt x="219" y="3"/>
                  <a:pt x="219" y="3"/>
                </a:cubicBezTo>
                <a:cubicBezTo>
                  <a:pt x="217" y="3"/>
                  <a:pt x="218" y="3"/>
                  <a:pt x="217" y="3"/>
                </a:cubicBezTo>
                <a:cubicBezTo>
                  <a:pt x="214" y="2"/>
                  <a:pt x="216" y="3"/>
                  <a:pt x="215" y="2"/>
                </a:cubicBezTo>
                <a:cubicBezTo>
                  <a:pt x="215" y="2"/>
                  <a:pt x="215" y="2"/>
                  <a:pt x="215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4" y="2"/>
                  <a:pt x="214" y="2"/>
                  <a:pt x="214" y="2"/>
                </a:cubicBezTo>
                <a:cubicBezTo>
                  <a:pt x="212" y="3"/>
                  <a:pt x="213" y="1"/>
                  <a:pt x="213" y="4"/>
                </a:cubicBezTo>
                <a:cubicBezTo>
                  <a:pt x="210" y="4"/>
                  <a:pt x="212" y="4"/>
                  <a:pt x="210" y="3"/>
                </a:cubicBezTo>
                <a:cubicBezTo>
                  <a:pt x="209" y="3"/>
                  <a:pt x="209" y="3"/>
                  <a:pt x="209" y="3"/>
                </a:cubicBezTo>
                <a:cubicBezTo>
                  <a:pt x="209" y="3"/>
                  <a:pt x="209" y="3"/>
                  <a:pt x="209" y="3"/>
                </a:cubicBezTo>
                <a:cubicBezTo>
                  <a:pt x="207" y="3"/>
                  <a:pt x="207" y="3"/>
                  <a:pt x="207" y="3"/>
                </a:cubicBezTo>
                <a:cubicBezTo>
                  <a:pt x="206" y="4"/>
                  <a:pt x="207" y="2"/>
                  <a:pt x="204" y="3"/>
                </a:cubicBezTo>
                <a:cubicBezTo>
                  <a:pt x="202" y="3"/>
                  <a:pt x="201" y="4"/>
                  <a:pt x="200" y="3"/>
                </a:cubicBezTo>
                <a:cubicBezTo>
                  <a:pt x="200" y="3"/>
                  <a:pt x="200" y="3"/>
                  <a:pt x="200" y="3"/>
                </a:cubicBezTo>
                <a:cubicBezTo>
                  <a:pt x="199" y="3"/>
                  <a:pt x="199" y="3"/>
                  <a:pt x="199" y="3"/>
                </a:cubicBezTo>
                <a:cubicBezTo>
                  <a:pt x="199" y="3"/>
                  <a:pt x="199" y="3"/>
                  <a:pt x="199" y="3"/>
                </a:cubicBezTo>
                <a:cubicBezTo>
                  <a:pt x="198" y="3"/>
                  <a:pt x="198" y="3"/>
                  <a:pt x="197" y="4"/>
                </a:cubicBezTo>
                <a:cubicBezTo>
                  <a:pt x="195" y="4"/>
                  <a:pt x="196" y="3"/>
                  <a:pt x="196" y="3"/>
                </a:cubicBezTo>
                <a:cubicBezTo>
                  <a:pt x="194" y="3"/>
                  <a:pt x="194" y="3"/>
                  <a:pt x="194" y="3"/>
                </a:cubicBezTo>
                <a:cubicBezTo>
                  <a:pt x="193" y="1"/>
                  <a:pt x="193" y="1"/>
                  <a:pt x="193" y="1"/>
                </a:cubicBezTo>
                <a:cubicBezTo>
                  <a:pt x="192" y="1"/>
                  <a:pt x="192" y="1"/>
                  <a:pt x="192" y="1"/>
                </a:cubicBezTo>
                <a:cubicBezTo>
                  <a:pt x="191" y="1"/>
                  <a:pt x="191" y="1"/>
                  <a:pt x="191" y="1"/>
                </a:cubicBezTo>
                <a:cubicBezTo>
                  <a:pt x="188" y="1"/>
                  <a:pt x="187" y="1"/>
                  <a:pt x="183" y="1"/>
                </a:cubicBezTo>
                <a:cubicBezTo>
                  <a:pt x="182" y="1"/>
                  <a:pt x="181" y="1"/>
                  <a:pt x="180" y="1"/>
                </a:cubicBezTo>
                <a:cubicBezTo>
                  <a:pt x="178" y="1"/>
                  <a:pt x="179" y="1"/>
                  <a:pt x="178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1" y="0"/>
                  <a:pt x="172" y="1"/>
                  <a:pt x="170" y="1"/>
                </a:cubicBezTo>
                <a:cubicBezTo>
                  <a:pt x="169" y="0"/>
                  <a:pt x="169" y="0"/>
                  <a:pt x="16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5" y="1"/>
                  <a:pt x="165" y="1"/>
                  <a:pt x="165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5" y="2"/>
                  <a:pt x="155" y="1"/>
                  <a:pt x="154" y="2"/>
                </a:cubicBezTo>
                <a:cubicBezTo>
                  <a:pt x="153" y="2"/>
                  <a:pt x="153" y="2"/>
                  <a:pt x="153" y="2"/>
                </a:cubicBezTo>
                <a:cubicBezTo>
                  <a:pt x="151" y="2"/>
                  <a:pt x="151" y="2"/>
                  <a:pt x="151" y="2"/>
                </a:cubicBezTo>
                <a:cubicBezTo>
                  <a:pt x="149" y="2"/>
                  <a:pt x="149" y="2"/>
                  <a:pt x="149" y="2"/>
                </a:cubicBezTo>
                <a:cubicBezTo>
                  <a:pt x="149" y="2"/>
                  <a:pt x="149" y="2"/>
                  <a:pt x="149" y="2"/>
                </a:cubicBezTo>
                <a:cubicBezTo>
                  <a:pt x="148" y="3"/>
                  <a:pt x="148" y="3"/>
                  <a:pt x="148" y="3"/>
                </a:cubicBezTo>
                <a:cubicBezTo>
                  <a:pt x="143" y="3"/>
                  <a:pt x="143" y="3"/>
                  <a:pt x="143" y="3"/>
                </a:cubicBezTo>
                <a:cubicBezTo>
                  <a:pt x="143" y="3"/>
                  <a:pt x="142" y="5"/>
                  <a:pt x="142" y="3"/>
                </a:cubicBezTo>
                <a:cubicBezTo>
                  <a:pt x="142" y="3"/>
                  <a:pt x="142" y="3"/>
                  <a:pt x="142" y="3"/>
                </a:cubicBezTo>
                <a:cubicBezTo>
                  <a:pt x="140" y="3"/>
                  <a:pt x="140" y="3"/>
                  <a:pt x="140" y="3"/>
                </a:cubicBezTo>
                <a:cubicBezTo>
                  <a:pt x="140" y="4"/>
                  <a:pt x="140" y="4"/>
                  <a:pt x="140" y="4"/>
                </a:cubicBezTo>
                <a:cubicBezTo>
                  <a:pt x="142" y="4"/>
                  <a:pt x="142" y="4"/>
                  <a:pt x="14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3" y="5"/>
                  <a:pt x="143" y="5"/>
                  <a:pt x="143" y="5"/>
                </a:cubicBezTo>
                <a:cubicBezTo>
                  <a:pt x="143" y="5"/>
                  <a:pt x="143" y="5"/>
                  <a:pt x="143" y="5"/>
                </a:cubicBezTo>
                <a:cubicBezTo>
                  <a:pt x="143" y="6"/>
                  <a:pt x="143" y="6"/>
                  <a:pt x="143" y="6"/>
                </a:cubicBezTo>
                <a:cubicBezTo>
                  <a:pt x="142" y="6"/>
                  <a:pt x="142" y="6"/>
                  <a:pt x="142" y="6"/>
                </a:cubicBezTo>
                <a:cubicBezTo>
                  <a:pt x="140" y="5"/>
                  <a:pt x="140" y="5"/>
                  <a:pt x="140" y="5"/>
                </a:cubicBezTo>
                <a:cubicBezTo>
                  <a:pt x="139" y="4"/>
                  <a:pt x="140" y="4"/>
                  <a:pt x="137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4" y="5"/>
                  <a:pt x="135" y="5"/>
                  <a:pt x="133" y="6"/>
                </a:cubicBezTo>
                <a:cubicBezTo>
                  <a:pt x="132" y="6"/>
                  <a:pt x="132" y="6"/>
                  <a:pt x="132" y="6"/>
                </a:cubicBezTo>
                <a:cubicBezTo>
                  <a:pt x="132" y="7"/>
                  <a:pt x="132" y="7"/>
                  <a:pt x="133" y="8"/>
                </a:cubicBezTo>
                <a:cubicBezTo>
                  <a:pt x="133" y="8"/>
                  <a:pt x="134" y="8"/>
                  <a:pt x="134" y="8"/>
                </a:cubicBezTo>
                <a:cubicBezTo>
                  <a:pt x="134" y="8"/>
                  <a:pt x="134" y="8"/>
                  <a:pt x="134" y="9"/>
                </a:cubicBezTo>
                <a:cubicBezTo>
                  <a:pt x="136" y="9"/>
                  <a:pt x="135" y="8"/>
                  <a:pt x="136" y="9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7" y="10"/>
                  <a:pt x="137" y="10"/>
                  <a:pt x="137" y="10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7" y="13"/>
                  <a:pt x="146" y="12"/>
                  <a:pt x="146" y="13"/>
                </a:cubicBezTo>
                <a:cubicBezTo>
                  <a:pt x="145" y="13"/>
                  <a:pt x="147" y="13"/>
                  <a:pt x="144" y="13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7" y="14"/>
                  <a:pt x="147" y="14"/>
                  <a:pt x="147" y="14"/>
                </a:cubicBezTo>
                <a:cubicBezTo>
                  <a:pt x="150" y="14"/>
                  <a:pt x="148" y="14"/>
                  <a:pt x="149" y="15"/>
                </a:cubicBezTo>
                <a:cubicBezTo>
                  <a:pt x="151" y="15"/>
                  <a:pt x="151" y="15"/>
                  <a:pt x="151" y="15"/>
                </a:cubicBezTo>
                <a:cubicBezTo>
                  <a:pt x="151" y="15"/>
                  <a:pt x="151" y="15"/>
                  <a:pt x="151" y="15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7" y="14"/>
                  <a:pt x="157" y="14"/>
                  <a:pt x="157" y="14"/>
                </a:cubicBezTo>
                <a:cubicBezTo>
                  <a:pt x="158" y="14"/>
                  <a:pt x="158" y="14"/>
                  <a:pt x="158" y="14"/>
                </a:cubicBezTo>
                <a:cubicBezTo>
                  <a:pt x="158" y="14"/>
                  <a:pt x="158" y="14"/>
                  <a:pt x="158" y="14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161" y="15"/>
                  <a:pt x="160" y="15"/>
                  <a:pt x="162" y="16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2" y="13"/>
                  <a:pt x="162" y="13"/>
                  <a:pt x="162" y="13"/>
                </a:cubicBezTo>
                <a:cubicBezTo>
                  <a:pt x="165" y="13"/>
                  <a:pt x="164" y="13"/>
                  <a:pt x="164" y="11"/>
                </a:cubicBezTo>
                <a:cubicBezTo>
                  <a:pt x="168" y="11"/>
                  <a:pt x="168" y="11"/>
                  <a:pt x="168" y="11"/>
                </a:cubicBezTo>
                <a:cubicBezTo>
                  <a:pt x="168" y="11"/>
                  <a:pt x="168" y="11"/>
                  <a:pt x="168" y="11"/>
                </a:cubicBezTo>
                <a:cubicBezTo>
                  <a:pt x="169" y="11"/>
                  <a:pt x="169" y="11"/>
                  <a:pt x="169" y="11"/>
                </a:cubicBezTo>
                <a:cubicBezTo>
                  <a:pt x="170" y="10"/>
                  <a:pt x="170" y="10"/>
                  <a:pt x="170" y="10"/>
                </a:cubicBezTo>
                <a:cubicBezTo>
                  <a:pt x="170" y="9"/>
                  <a:pt x="170" y="9"/>
                  <a:pt x="170" y="9"/>
                </a:cubicBezTo>
                <a:cubicBezTo>
                  <a:pt x="171" y="8"/>
                  <a:pt x="171" y="8"/>
                  <a:pt x="171" y="8"/>
                </a:cubicBezTo>
                <a:cubicBezTo>
                  <a:pt x="172" y="8"/>
                  <a:pt x="172" y="8"/>
                  <a:pt x="172" y="8"/>
                </a:cubicBezTo>
                <a:cubicBezTo>
                  <a:pt x="175" y="8"/>
                  <a:pt x="175" y="8"/>
                  <a:pt x="175" y="8"/>
                </a:cubicBezTo>
                <a:cubicBezTo>
                  <a:pt x="176" y="7"/>
                  <a:pt x="176" y="7"/>
                  <a:pt x="176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8" y="7"/>
                  <a:pt x="178" y="7"/>
                  <a:pt x="178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80" y="6"/>
                  <a:pt x="180" y="6"/>
                  <a:pt x="180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4" y="5"/>
                  <a:pt x="183" y="5"/>
                  <a:pt x="184" y="5"/>
                </a:cubicBezTo>
                <a:cubicBezTo>
                  <a:pt x="185" y="5"/>
                  <a:pt x="185" y="5"/>
                  <a:pt x="186" y="5"/>
                </a:cubicBezTo>
                <a:cubicBezTo>
                  <a:pt x="184" y="7"/>
                  <a:pt x="184" y="7"/>
                  <a:pt x="184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6" y="5"/>
                  <a:pt x="186" y="7"/>
                </a:cubicBezTo>
                <a:cubicBezTo>
                  <a:pt x="187" y="7"/>
                  <a:pt x="187" y="7"/>
                  <a:pt x="187" y="7"/>
                </a:cubicBezTo>
                <a:cubicBezTo>
                  <a:pt x="187" y="7"/>
                  <a:pt x="187" y="7"/>
                  <a:pt x="187" y="7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9"/>
                  <a:pt x="188" y="9"/>
                  <a:pt x="188" y="9"/>
                </a:cubicBezTo>
                <a:cubicBezTo>
                  <a:pt x="184" y="9"/>
                  <a:pt x="181" y="10"/>
                  <a:pt x="176" y="10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9" y="14"/>
                  <a:pt x="179" y="14"/>
                  <a:pt x="179" y="14"/>
                </a:cubicBezTo>
                <a:cubicBezTo>
                  <a:pt x="179" y="13"/>
                  <a:pt x="179" y="14"/>
                  <a:pt x="180" y="14"/>
                </a:cubicBezTo>
                <a:cubicBezTo>
                  <a:pt x="180" y="14"/>
                  <a:pt x="180" y="14"/>
                  <a:pt x="180" y="14"/>
                </a:cubicBezTo>
                <a:cubicBezTo>
                  <a:pt x="182" y="15"/>
                  <a:pt x="182" y="15"/>
                  <a:pt x="185" y="15"/>
                </a:cubicBezTo>
                <a:cubicBezTo>
                  <a:pt x="186" y="15"/>
                  <a:pt x="186" y="15"/>
                  <a:pt x="186" y="15"/>
                </a:cubicBezTo>
                <a:cubicBezTo>
                  <a:pt x="187" y="15"/>
                  <a:pt x="187" y="15"/>
                  <a:pt x="187" y="15"/>
                </a:cubicBezTo>
                <a:cubicBezTo>
                  <a:pt x="188" y="15"/>
                  <a:pt x="188" y="15"/>
                  <a:pt x="188" y="15"/>
                </a:cubicBezTo>
                <a:cubicBezTo>
                  <a:pt x="189" y="15"/>
                  <a:pt x="190" y="13"/>
                  <a:pt x="190" y="15"/>
                </a:cubicBezTo>
                <a:cubicBezTo>
                  <a:pt x="190" y="15"/>
                  <a:pt x="190" y="15"/>
                  <a:pt x="190" y="15"/>
                </a:cubicBezTo>
                <a:cubicBezTo>
                  <a:pt x="191" y="15"/>
                  <a:pt x="190" y="15"/>
                  <a:pt x="191" y="15"/>
                </a:cubicBezTo>
                <a:cubicBezTo>
                  <a:pt x="194" y="14"/>
                  <a:pt x="192" y="14"/>
                  <a:pt x="193" y="15"/>
                </a:cubicBezTo>
                <a:cubicBezTo>
                  <a:pt x="196" y="15"/>
                  <a:pt x="196" y="15"/>
                  <a:pt x="196" y="15"/>
                </a:cubicBezTo>
                <a:cubicBezTo>
                  <a:pt x="197" y="15"/>
                  <a:pt x="198" y="15"/>
                  <a:pt x="198" y="16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17"/>
                  <a:pt x="201" y="17"/>
                  <a:pt x="201" y="17"/>
                </a:cubicBezTo>
                <a:cubicBezTo>
                  <a:pt x="201" y="17"/>
                  <a:pt x="201" y="17"/>
                  <a:pt x="202" y="17"/>
                </a:cubicBezTo>
                <a:cubicBezTo>
                  <a:pt x="202" y="17"/>
                  <a:pt x="202" y="17"/>
                  <a:pt x="202" y="17"/>
                </a:cubicBezTo>
                <a:cubicBezTo>
                  <a:pt x="203" y="18"/>
                  <a:pt x="203" y="18"/>
                  <a:pt x="203" y="18"/>
                </a:cubicBezTo>
                <a:cubicBezTo>
                  <a:pt x="203" y="19"/>
                  <a:pt x="203" y="19"/>
                  <a:pt x="203" y="19"/>
                </a:cubicBezTo>
                <a:cubicBezTo>
                  <a:pt x="207" y="20"/>
                  <a:pt x="204" y="21"/>
                  <a:pt x="208" y="22"/>
                </a:cubicBezTo>
                <a:cubicBezTo>
                  <a:pt x="207" y="22"/>
                  <a:pt x="207" y="22"/>
                  <a:pt x="207" y="22"/>
                </a:cubicBezTo>
                <a:cubicBezTo>
                  <a:pt x="207" y="23"/>
                  <a:pt x="207" y="23"/>
                  <a:pt x="207" y="23"/>
                </a:cubicBezTo>
                <a:cubicBezTo>
                  <a:pt x="206" y="24"/>
                  <a:pt x="206" y="24"/>
                  <a:pt x="206" y="24"/>
                </a:cubicBezTo>
                <a:cubicBezTo>
                  <a:pt x="206" y="25"/>
                  <a:pt x="206" y="25"/>
                  <a:pt x="206" y="25"/>
                </a:cubicBezTo>
                <a:cubicBezTo>
                  <a:pt x="208" y="25"/>
                  <a:pt x="208" y="25"/>
                  <a:pt x="208" y="25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10" y="25"/>
                  <a:pt x="210" y="25"/>
                  <a:pt x="210" y="25"/>
                </a:cubicBezTo>
                <a:cubicBezTo>
                  <a:pt x="210" y="26"/>
                  <a:pt x="210" y="26"/>
                  <a:pt x="210" y="26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11" y="26"/>
                  <a:pt x="210" y="24"/>
                  <a:pt x="212" y="26"/>
                </a:cubicBezTo>
                <a:cubicBezTo>
                  <a:pt x="212" y="26"/>
                  <a:pt x="213" y="25"/>
                  <a:pt x="212" y="26"/>
                </a:cubicBezTo>
                <a:cubicBezTo>
                  <a:pt x="211" y="28"/>
                  <a:pt x="210" y="26"/>
                  <a:pt x="210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7"/>
                  <a:pt x="208" y="26"/>
                  <a:pt x="207" y="27"/>
                </a:cubicBezTo>
                <a:cubicBezTo>
                  <a:pt x="207" y="28"/>
                  <a:pt x="207" y="28"/>
                  <a:pt x="207" y="2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9"/>
                  <a:pt x="209" y="29"/>
                  <a:pt x="209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3" y="28"/>
                  <a:pt x="211" y="27"/>
                  <a:pt x="214" y="27"/>
                </a:cubicBezTo>
                <a:cubicBezTo>
                  <a:pt x="214" y="31"/>
                  <a:pt x="215" y="30"/>
                  <a:pt x="213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1"/>
                  <a:pt x="211" y="32"/>
                  <a:pt x="211" y="32"/>
                </a:cubicBezTo>
                <a:cubicBezTo>
                  <a:pt x="210" y="33"/>
                  <a:pt x="210" y="33"/>
                  <a:pt x="209" y="33"/>
                </a:cubicBezTo>
                <a:cubicBezTo>
                  <a:pt x="209" y="35"/>
                  <a:pt x="209" y="34"/>
                  <a:pt x="209" y="36"/>
                </a:cubicBezTo>
                <a:cubicBezTo>
                  <a:pt x="210" y="37"/>
                  <a:pt x="210" y="37"/>
                  <a:pt x="210" y="37"/>
                </a:cubicBezTo>
                <a:cubicBezTo>
                  <a:pt x="210" y="37"/>
                  <a:pt x="211" y="37"/>
                  <a:pt x="211" y="37"/>
                </a:cubicBezTo>
                <a:cubicBezTo>
                  <a:pt x="211" y="37"/>
                  <a:pt x="211" y="37"/>
                  <a:pt x="211" y="38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213" y="41"/>
                  <a:pt x="213" y="41"/>
                  <a:pt x="213" y="41"/>
                </a:cubicBezTo>
                <a:cubicBezTo>
                  <a:pt x="213" y="41"/>
                  <a:pt x="213" y="41"/>
                  <a:pt x="213" y="42"/>
                </a:cubicBezTo>
                <a:cubicBezTo>
                  <a:pt x="214" y="42"/>
                  <a:pt x="214" y="42"/>
                  <a:pt x="214" y="42"/>
                </a:cubicBezTo>
                <a:cubicBezTo>
                  <a:pt x="214" y="42"/>
                  <a:pt x="216" y="43"/>
                  <a:pt x="216" y="43"/>
                </a:cubicBezTo>
                <a:cubicBezTo>
                  <a:pt x="217" y="45"/>
                  <a:pt x="216" y="44"/>
                  <a:pt x="216" y="44"/>
                </a:cubicBezTo>
                <a:cubicBezTo>
                  <a:pt x="217" y="46"/>
                  <a:pt x="217" y="46"/>
                  <a:pt x="217" y="46"/>
                </a:cubicBezTo>
                <a:cubicBezTo>
                  <a:pt x="218" y="46"/>
                  <a:pt x="218" y="46"/>
                  <a:pt x="218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7"/>
                  <a:pt x="219" y="47"/>
                  <a:pt x="219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8"/>
                  <a:pt x="223" y="48"/>
                  <a:pt x="223" y="48"/>
                </a:cubicBezTo>
                <a:cubicBezTo>
                  <a:pt x="223" y="48"/>
                  <a:pt x="223" y="48"/>
                  <a:pt x="223" y="48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6" y="49"/>
                  <a:pt x="226" y="49"/>
                  <a:pt x="226" y="49"/>
                </a:cubicBezTo>
                <a:cubicBezTo>
                  <a:pt x="228" y="47"/>
                  <a:pt x="228" y="47"/>
                  <a:pt x="229" y="45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232" y="41"/>
                  <a:pt x="232" y="41"/>
                  <a:pt x="232" y="41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6" y="36"/>
                  <a:pt x="233" y="37"/>
                  <a:pt x="235" y="37"/>
                </a:cubicBezTo>
                <a:cubicBezTo>
                  <a:pt x="236" y="37"/>
                  <a:pt x="235" y="37"/>
                  <a:pt x="237" y="36"/>
                </a:cubicBezTo>
                <a:cubicBezTo>
                  <a:pt x="238" y="36"/>
                  <a:pt x="238" y="36"/>
                  <a:pt x="238" y="36"/>
                </a:cubicBezTo>
                <a:cubicBezTo>
                  <a:pt x="240" y="36"/>
                  <a:pt x="240" y="36"/>
                  <a:pt x="240" y="36"/>
                </a:cubicBezTo>
                <a:cubicBezTo>
                  <a:pt x="240" y="36"/>
                  <a:pt x="240" y="36"/>
                  <a:pt x="240" y="36"/>
                </a:cubicBezTo>
                <a:cubicBezTo>
                  <a:pt x="241" y="36"/>
                  <a:pt x="241" y="36"/>
                  <a:pt x="241" y="36"/>
                </a:cubicBezTo>
                <a:cubicBezTo>
                  <a:pt x="242" y="36"/>
                  <a:pt x="242" y="36"/>
                  <a:pt x="242" y="36"/>
                </a:cubicBezTo>
                <a:cubicBezTo>
                  <a:pt x="243" y="35"/>
                  <a:pt x="243" y="35"/>
                  <a:pt x="243" y="35"/>
                </a:cubicBezTo>
                <a:cubicBezTo>
                  <a:pt x="244" y="35"/>
                  <a:pt x="244" y="35"/>
                  <a:pt x="244" y="35"/>
                </a:cubicBezTo>
                <a:cubicBezTo>
                  <a:pt x="244" y="34"/>
                  <a:pt x="244" y="34"/>
                  <a:pt x="244" y="34"/>
                </a:cubicBezTo>
                <a:cubicBezTo>
                  <a:pt x="245" y="34"/>
                  <a:pt x="245" y="34"/>
                  <a:pt x="245" y="34"/>
                </a:cubicBezTo>
                <a:cubicBezTo>
                  <a:pt x="245" y="33"/>
                  <a:pt x="245" y="33"/>
                  <a:pt x="245" y="33"/>
                </a:cubicBezTo>
                <a:cubicBezTo>
                  <a:pt x="245" y="33"/>
                  <a:pt x="245" y="33"/>
                  <a:pt x="245" y="33"/>
                </a:cubicBezTo>
                <a:cubicBezTo>
                  <a:pt x="246" y="33"/>
                  <a:pt x="246" y="33"/>
                  <a:pt x="246" y="33"/>
                </a:cubicBezTo>
                <a:cubicBezTo>
                  <a:pt x="247" y="32"/>
                  <a:pt x="247" y="32"/>
                  <a:pt x="247" y="32"/>
                </a:cubicBezTo>
                <a:cubicBezTo>
                  <a:pt x="248" y="32"/>
                  <a:pt x="248" y="32"/>
                  <a:pt x="248" y="32"/>
                </a:cubicBezTo>
                <a:cubicBezTo>
                  <a:pt x="251" y="32"/>
                  <a:pt x="251" y="32"/>
                  <a:pt x="251" y="32"/>
                </a:cubicBezTo>
                <a:cubicBezTo>
                  <a:pt x="253" y="32"/>
                  <a:pt x="253" y="32"/>
                  <a:pt x="253" y="32"/>
                </a:cubicBezTo>
                <a:cubicBezTo>
                  <a:pt x="253" y="31"/>
                  <a:pt x="252" y="31"/>
                  <a:pt x="254" y="31"/>
                </a:cubicBezTo>
                <a:cubicBezTo>
                  <a:pt x="257" y="31"/>
                  <a:pt x="257" y="31"/>
                  <a:pt x="257" y="31"/>
                </a:cubicBezTo>
                <a:cubicBezTo>
                  <a:pt x="258" y="30"/>
                  <a:pt x="258" y="30"/>
                  <a:pt x="258" y="30"/>
                </a:cubicBezTo>
                <a:cubicBezTo>
                  <a:pt x="258" y="30"/>
                  <a:pt x="258" y="30"/>
                  <a:pt x="258" y="30"/>
                </a:cubicBezTo>
                <a:cubicBezTo>
                  <a:pt x="259" y="30"/>
                  <a:pt x="259" y="30"/>
                  <a:pt x="259" y="30"/>
                </a:cubicBezTo>
                <a:cubicBezTo>
                  <a:pt x="260" y="30"/>
                  <a:pt x="260" y="30"/>
                  <a:pt x="260" y="30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2" y="28"/>
                  <a:pt x="262" y="28"/>
                  <a:pt x="262" y="28"/>
                </a:cubicBezTo>
                <a:cubicBezTo>
                  <a:pt x="261" y="27"/>
                  <a:pt x="262" y="28"/>
                  <a:pt x="260" y="27"/>
                </a:cubicBezTo>
                <a:cubicBezTo>
                  <a:pt x="260" y="26"/>
                  <a:pt x="260" y="26"/>
                  <a:pt x="260" y="26"/>
                </a:cubicBezTo>
                <a:cubicBezTo>
                  <a:pt x="261" y="25"/>
                  <a:pt x="261" y="25"/>
                  <a:pt x="261" y="26"/>
                </a:cubicBezTo>
                <a:cubicBezTo>
                  <a:pt x="262" y="27"/>
                  <a:pt x="262" y="27"/>
                  <a:pt x="262" y="27"/>
                </a:cubicBezTo>
                <a:cubicBezTo>
                  <a:pt x="263" y="27"/>
                  <a:pt x="263" y="27"/>
                  <a:pt x="263" y="27"/>
                </a:cubicBezTo>
                <a:cubicBezTo>
                  <a:pt x="263" y="27"/>
                  <a:pt x="263" y="27"/>
                  <a:pt x="263" y="27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66" y="26"/>
                  <a:pt x="266" y="26"/>
                  <a:pt x="266" y="26"/>
                </a:cubicBezTo>
                <a:cubicBezTo>
                  <a:pt x="266" y="26"/>
                  <a:pt x="266" y="26"/>
                  <a:pt x="265" y="25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5" y="19"/>
                  <a:pt x="266" y="21"/>
                  <a:pt x="269" y="20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8" y="18"/>
                  <a:pt x="268" y="19"/>
                  <a:pt x="268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69" y="16"/>
                  <a:pt x="269" y="16"/>
                  <a:pt x="269" y="15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6" y="16"/>
                  <a:pt x="266" y="16"/>
                  <a:pt x="266" y="16"/>
                </a:cubicBezTo>
                <a:cubicBezTo>
                  <a:pt x="266" y="13"/>
                  <a:pt x="266" y="13"/>
                  <a:pt x="266" y="13"/>
                </a:cubicBezTo>
                <a:cubicBezTo>
                  <a:pt x="268" y="13"/>
                  <a:pt x="268" y="13"/>
                  <a:pt x="268" y="13"/>
                </a:cubicBezTo>
                <a:cubicBezTo>
                  <a:pt x="269" y="13"/>
                  <a:pt x="269" y="13"/>
                  <a:pt x="269" y="13"/>
                </a:cubicBezTo>
                <a:cubicBezTo>
                  <a:pt x="269" y="13"/>
                  <a:pt x="269" y="13"/>
                  <a:pt x="269" y="13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2" y="13"/>
                  <a:pt x="272" y="13"/>
                  <a:pt x="272" y="13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13"/>
                  <a:pt x="271" y="12"/>
                  <a:pt x="271" y="12"/>
                </a:cubicBezTo>
                <a:cubicBezTo>
                  <a:pt x="271" y="13"/>
                  <a:pt x="270" y="12"/>
                  <a:pt x="270" y="12"/>
                </a:cubicBezTo>
                <a:cubicBezTo>
                  <a:pt x="270" y="12"/>
                  <a:pt x="270" y="12"/>
                  <a:pt x="269" y="12"/>
                </a:cubicBezTo>
                <a:cubicBezTo>
                  <a:pt x="269" y="12"/>
                  <a:pt x="268" y="12"/>
                  <a:pt x="267" y="11"/>
                </a:cubicBezTo>
                <a:cubicBezTo>
                  <a:pt x="267" y="11"/>
                  <a:pt x="267" y="11"/>
                  <a:pt x="267" y="11"/>
                </a:cubicBezTo>
                <a:cubicBezTo>
                  <a:pt x="267" y="10"/>
                  <a:pt x="267" y="10"/>
                  <a:pt x="267" y="10"/>
                </a:cubicBezTo>
                <a:cubicBezTo>
                  <a:pt x="268" y="9"/>
                  <a:pt x="268" y="9"/>
                  <a:pt x="268" y="9"/>
                </a:cubicBezTo>
                <a:cubicBezTo>
                  <a:pt x="269" y="9"/>
                  <a:pt x="269" y="9"/>
                  <a:pt x="269" y="9"/>
                </a:cubicBezTo>
                <a:cubicBezTo>
                  <a:pt x="270" y="9"/>
                  <a:pt x="270" y="9"/>
                  <a:pt x="270" y="9"/>
                </a:cubicBezTo>
                <a:cubicBezTo>
                  <a:pt x="270" y="8"/>
                  <a:pt x="270" y="8"/>
                  <a:pt x="270" y="8"/>
                </a:cubicBezTo>
                <a:cubicBezTo>
                  <a:pt x="270" y="8"/>
                  <a:pt x="271" y="8"/>
                  <a:pt x="271" y="8"/>
                </a:cubicBezTo>
                <a:cubicBezTo>
                  <a:pt x="271" y="8"/>
                  <a:pt x="271" y="7"/>
                  <a:pt x="271" y="7"/>
                </a:cubicBezTo>
                <a:cubicBezTo>
                  <a:pt x="271" y="7"/>
                  <a:pt x="272" y="5"/>
                  <a:pt x="272" y="7"/>
                </a:cubicBezTo>
                <a:cubicBezTo>
                  <a:pt x="273" y="7"/>
                  <a:pt x="273" y="7"/>
                  <a:pt x="273" y="7"/>
                </a:cubicBezTo>
                <a:cubicBezTo>
                  <a:pt x="273" y="6"/>
                  <a:pt x="273" y="6"/>
                  <a:pt x="273" y="6"/>
                </a:cubicBezTo>
                <a:cubicBezTo>
                  <a:pt x="275" y="6"/>
                  <a:pt x="275" y="6"/>
                  <a:pt x="275" y="6"/>
                </a:cubicBezTo>
                <a:cubicBezTo>
                  <a:pt x="276" y="6"/>
                  <a:pt x="276" y="6"/>
                  <a:pt x="276" y="6"/>
                </a:cubicBezTo>
                <a:cubicBezTo>
                  <a:pt x="277" y="5"/>
                  <a:pt x="277" y="5"/>
                  <a:pt x="277" y="5"/>
                </a:cubicBezTo>
                <a:cubicBezTo>
                  <a:pt x="278" y="5"/>
                  <a:pt x="278" y="5"/>
                  <a:pt x="278" y="5"/>
                </a:cubicBezTo>
                <a:cubicBezTo>
                  <a:pt x="279" y="4"/>
                  <a:pt x="279" y="4"/>
                  <a:pt x="279" y="4"/>
                </a:cubicBezTo>
                <a:cubicBezTo>
                  <a:pt x="280" y="4"/>
                  <a:pt x="280" y="4"/>
                  <a:pt x="280" y="4"/>
                </a:cubicBezTo>
                <a:cubicBezTo>
                  <a:pt x="280" y="3"/>
                  <a:pt x="280" y="3"/>
                  <a:pt x="280" y="3"/>
                </a:cubicBezTo>
                <a:cubicBezTo>
                  <a:pt x="280" y="3"/>
                  <a:pt x="280" y="3"/>
                  <a:pt x="280" y="3"/>
                </a:cubicBezTo>
                <a:cubicBezTo>
                  <a:pt x="279" y="4"/>
                  <a:pt x="272" y="4"/>
                  <a:pt x="271" y="4"/>
                </a:cubicBezTo>
                <a:cubicBezTo>
                  <a:pt x="269" y="4"/>
                  <a:pt x="269" y="5"/>
                  <a:pt x="269" y="4"/>
                </a:cubicBezTo>
                <a:cubicBezTo>
                  <a:pt x="268" y="3"/>
                  <a:pt x="268" y="3"/>
                  <a:pt x="268" y="3"/>
                </a:cubicBezTo>
                <a:cubicBezTo>
                  <a:pt x="267" y="3"/>
                  <a:pt x="267" y="3"/>
                  <a:pt x="267" y="3"/>
                </a:cubicBezTo>
                <a:cubicBezTo>
                  <a:pt x="267" y="4"/>
                  <a:pt x="267" y="4"/>
                  <a:pt x="267" y="4"/>
                </a:cubicBezTo>
                <a:cubicBezTo>
                  <a:pt x="268" y="4"/>
                  <a:pt x="268" y="4"/>
                  <a:pt x="268" y="4"/>
                </a:cubicBezTo>
                <a:cubicBezTo>
                  <a:pt x="266" y="4"/>
                  <a:pt x="266" y="4"/>
                  <a:pt x="266" y="4"/>
                </a:cubicBezTo>
                <a:cubicBezTo>
                  <a:pt x="263" y="4"/>
                  <a:pt x="265" y="4"/>
                  <a:pt x="264" y="4"/>
                </a:cubicBezTo>
                <a:cubicBezTo>
                  <a:pt x="263" y="3"/>
                  <a:pt x="263" y="3"/>
                  <a:pt x="263" y="3"/>
                </a:cubicBezTo>
                <a:cubicBezTo>
                  <a:pt x="264" y="3"/>
                  <a:pt x="264" y="3"/>
                  <a:pt x="264" y="3"/>
                </a:cubicBezTo>
                <a:cubicBezTo>
                  <a:pt x="264" y="2"/>
                  <a:pt x="264" y="2"/>
                  <a:pt x="264" y="2"/>
                </a:cubicBezTo>
                <a:cubicBezTo>
                  <a:pt x="263" y="2"/>
                  <a:pt x="263" y="2"/>
                  <a:pt x="263" y="2"/>
                </a:cubicBezTo>
                <a:cubicBezTo>
                  <a:pt x="263" y="3"/>
                  <a:pt x="263" y="3"/>
                  <a:pt x="263" y="3"/>
                </a:cubicBezTo>
                <a:cubicBezTo>
                  <a:pt x="262" y="4"/>
                  <a:pt x="262" y="3"/>
                  <a:pt x="260" y="3"/>
                </a:cubicBezTo>
                <a:cubicBezTo>
                  <a:pt x="260" y="3"/>
                  <a:pt x="260" y="3"/>
                  <a:pt x="260" y="3"/>
                </a:cubicBezTo>
                <a:cubicBezTo>
                  <a:pt x="260" y="2"/>
                  <a:pt x="260" y="2"/>
                  <a:pt x="260" y="2"/>
                </a:cubicBezTo>
                <a:cubicBezTo>
                  <a:pt x="260" y="1"/>
                  <a:pt x="260" y="1"/>
                  <a:pt x="260" y="1"/>
                </a:cubicBezTo>
                <a:cubicBezTo>
                  <a:pt x="258" y="1"/>
                  <a:pt x="258" y="1"/>
                  <a:pt x="258" y="1"/>
                </a:cubicBezTo>
                <a:cubicBezTo>
                  <a:pt x="256" y="1"/>
                  <a:pt x="257" y="1"/>
                  <a:pt x="257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5" y="0"/>
                  <a:pt x="254" y="0"/>
                  <a:pt x="253" y="0"/>
                </a:cubicBezTo>
                <a:cubicBezTo>
                  <a:pt x="251" y="0"/>
                  <a:pt x="250" y="1"/>
                  <a:pt x="250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49" y="0"/>
                  <a:pt x="248" y="2"/>
                  <a:pt x="248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6" y="0"/>
                  <a:pt x="249" y="0"/>
                  <a:pt x="245" y="0"/>
                </a:cubicBezTo>
                <a:cubicBezTo>
                  <a:pt x="243" y="0"/>
                  <a:pt x="245" y="0"/>
                  <a:pt x="244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2" y="0"/>
                  <a:pt x="243" y="0"/>
                  <a:pt x="242" y="0"/>
                </a:cubicBezTo>
                <a:cubicBezTo>
                  <a:pt x="242" y="0"/>
                  <a:pt x="240" y="0"/>
                  <a:pt x="240" y="0"/>
                </a:cubicBezTo>
                <a:cubicBezTo>
                  <a:pt x="238" y="0"/>
                  <a:pt x="238" y="1"/>
                  <a:pt x="238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6" y="1"/>
                  <a:pt x="236" y="0"/>
                  <a:pt x="234" y="0"/>
                </a:cubicBezTo>
                <a:close/>
                <a:moveTo>
                  <a:pt x="178" y="287"/>
                </a:moveTo>
                <a:cubicBezTo>
                  <a:pt x="178" y="287"/>
                  <a:pt x="178" y="287"/>
                  <a:pt x="178" y="287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78" y="288"/>
                  <a:pt x="177" y="288"/>
                  <a:pt x="178" y="287"/>
                </a:cubicBezTo>
                <a:cubicBezTo>
                  <a:pt x="178" y="287"/>
                  <a:pt x="178" y="287"/>
                  <a:pt x="178" y="287"/>
                </a:cubicBezTo>
                <a:cubicBezTo>
                  <a:pt x="178" y="287"/>
                  <a:pt x="178" y="287"/>
                  <a:pt x="178" y="287"/>
                </a:cubicBezTo>
                <a:close/>
                <a:moveTo>
                  <a:pt x="204" y="245"/>
                </a:moveTo>
                <a:cubicBezTo>
                  <a:pt x="203" y="244"/>
                  <a:pt x="203" y="244"/>
                  <a:pt x="203" y="244"/>
                </a:cubicBezTo>
                <a:cubicBezTo>
                  <a:pt x="205" y="244"/>
                  <a:pt x="205" y="244"/>
                  <a:pt x="205" y="244"/>
                </a:cubicBezTo>
                <a:cubicBezTo>
                  <a:pt x="205" y="245"/>
                  <a:pt x="205" y="245"/>
                  <a:pt x="205" y="245"/>
                </a:cubicBezTo>
                <a:cubicBezTo>
                  <a:pt x="204" y="245"/>
                  <a:pt x="204" y="245"/>
                  <a:pt x="204" y="245"/>
                </a:cubicBezTo>
                <a:close/>
                <a:moveTo>
                  <a:pt x="184" y="215"/>
                </a:moveTo>
                <a:cubicBezTo>
                  <a:pt x="185" y="214"/>
                  <a:pt x="185" y="214"/>
                  <a:pt x="185" y="214"/>
                </a:cubicBezTo>
                <a:cubicBezTo>
                  <a:pt x="185" y="216"/>
                  <a:pt x="185" y="216"/>
                  <a:pt x="185" y="216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84" y="215"/>
                  <a:pt x="184" y="215"/>
                  <a:pt x="184" y="215"/>
                </a:cubicBezTo>
                <a:close/>
                <a:moveTo>
                  <a:pt x="179" y="208"/>
                </a:moveTo>
                <a:cubicBezTo>
                  <a:pt x="180" y="208"/>
                  <a:pt x="180" y="208"/>
                  <a:pt x="180" y="208"/>
                </a:cubicBezTo>
                <a:cubicBezTo>
                  <a:pt x="180" y="210"/>
                  <a:pt x="180" y="210"/>
                  <a:pt x="180" y="210"/>
                </a:cubicBezTo>
                <a:cubicBezTo>
                  <a:pt x="179" y="209"/>
                  <a:pt x="179" y="209"/>
                  <a:pt x="179" y="209"/>
                </a:cubicBezTo>
                <a:cubicBezTo>
                  <a:pt x="179" y="208"/>
                  <a:pt x="179" y="208"/>
                  <a:pt x="179" y="208"/>
                </a:cubicBezTo>
                <a:close/>
                <a:moveTo>
                  <a:pt x="213" y="177"/>
                </a:moveTo>
                <a:cubicBezTo>
                  <a:pt x="215" y="177"/>
                  <a:pt x="214" y="178"/>
                  <a:pt x="213" y="178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2" y="177"/>
                  <a:pt x="212" y="177"/>
                  <a:pt x="212" y="177"/>
                </a:cubicBezTo>
                <a:cubicBezTo>
                  <a:pt x="212" y="177"/>
                  <a:pt x="213" y="175"/>
                  <a:pt x="213" y="177"/>
                </a:cubicBezTo>
                <a:close/>
                <a:moveTo>
                  <a:pt x="176" y="154"/>
                </a:moveTo>
                <a:cubicBezTo>
                  <a:pt x="177" y="155"/>
                  <a:pt x="177" y="155"/>
                  <a:pt x="177" y="155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153"/>
                  <a:pt x="175" y="155"/>
                  <a:pt x="176" y="154"/>
                </a:cubicBezTo>
                <a:close/>
                <a:moveTo>
                  <a:pt x="151" y="151"/>
                </a:moveTo>
                <a:cubicBezTo>
                  <a:pt x="151" y="151"/>
                  <a:pt x="151" y="151"/>
                  <a:pt x="151" y="151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1" y="151"/>
                  <a:pt x="151" y="151"/>
                  <a:pt x="151" y="151"/>
                </a:cubicBezTo>
                <a:cubicBezTo>
                  <a:pt x="150" y="152"/>
                  <a:pt x="150" y="152"/>
                  <a:pt x="150" y="152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2" y="156"/>
                  <a:pt x="152" y="156"/>
                  <a:pt x="152" y="156"/>
                </a:cubicBezTo>
                <a:cubicBezTo>
                  <a:pt x="153" y="157"/>
                  <a:pt x="153" y="157"/>
                  <a:pt x="153" y="157"/>
                </a:cubicBezTo>
                <a:cubicBezTo>
                  <a:pt x="154" y="157"/>
                  <a:pt x="154" y="157"/>
                  <a:pt x="154" y="157"/>
                </a:cubicBezTo>
                <a:cubicBezTo>
                  <a:pt x="155" y="158"/>
                  <a:pt x="155" y="158"/>
                  <a:pt x="155" y="158"/>
                </a:cubicBezTo>
                <a:cubicBezTo>
                  <a:pt x="157" y="158"/>
                  <a:pt x="156" y="158"/>
                  <a:pt x="156" y="159"/>
                </a:cubicBezTo>
                <a:cubicBezTo>
                  <a:pt x="158" y="159"/>
                  <a:pt x="158" y="159"/>
                  <a:pt x="158" y="159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60" y="159"/>
                  <a:pt x="160" y="159"/>
                  <a:pt x="160" y="159"/>
                </a:cubicBezTo>
                <a:cubicBezTo>
                  <a:pt x="160" y="159"/>
                  <a:pt x="160" y="159"/>
                  <a:pt x="160" y="159"/>
                </a:cubicBezTo>
                <a:cubicBezTo>
                  <a:pt x="161" y="158"/>
                  <a:pt x="161" y="158"/>
                  <a:pt x="161" y="158"/>
                </a:cubicBezTo>
                <a:cubicBezTo>
                  <a:pt x="161" y="157"/>
                  <a:pt x="161" y="157"/>
                  <a:pt x="161" y="157"/>
                </a:cubicBezTo>
                <a:cubicBezTo>
                  <a:pt x="162" y="157"/>
                  <a:pt x="162" y="157"/>
                  <a:pt x="162" y="157"/>
                </a:cubicBezTo>
                <a:cubicBezTo>
                  <a:pt x="163" y="158"/>
                  <a:pt x="163" y="158"/>
                  <a:pt x="163" y="158"/>
                </a:cubicBezTo>
                <a:cubicBezTo>
                  <a:pt x="164" y="160"/>
                  <a:pt x="164" y="160"/>
                  <a:pt x="164" y="160"/>
                </a:cubicBezTo>
                <a:cubicBezTo>
                  <a:pt x="165" y="161"/>
                  <a:pt x="165" y="161"/>
                  <a:pt x="165" y="161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5" y="167"/>
                  <a:pt x="165" y="167"/>
                  <a:pt x="165" y="167"/>
                </a:cubicBezTo>
                <a:cubicBezTo>
                  <a:pt x="165" y="168"/>
                  <a:pt x="165" y="168"/>
                  <a:pt x="165" y="168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3" y="172"/>
                  <a:pt x="163" y="172"/>
                  <a:pt x="163" y="172"/>
                </a:cubicBezTo>
                <a:cubicBezTo>
                  <a:pt x="162" y="172"/>
                  <a:pt x="162" y="172"/>
                  <a:pt x="162" y="172"/>
                </a:cubicBezTo>
                <a:cubicBezTo>
                  <a:pt x="162" y="173"/>
                  <a:pt x="162" y="173"/>
                  <a:pt x="162" y="173"/>
                </a:cubicBezTo>
                <a:cubicBezTo>
                  <a:pt x="161" y="174"/>
                  <a:pt x="161" y="174"/>
                  <a:pt x="161" y="174"/>
                </a:cubicBezTo>
                <a:cubicBezTo>
                  <a:pt x="161" y="174"/>
                  <a:pt x="161" y="174"/>
                  <a:pt x="161" y="174"/>
                </a:cubicBezTo>
                <a:cubicBezTo>
                  <a:pt x="161" y="177"/>
                  <a:pt x="161" y="175"/>
                  <a:pt x="160" y="176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81"/>
                  <a:pt x="159" y="181"/>
                  <a:pt x="159" y="181"/>
                </a:cubicBezTo>
                <a:cubicBezTo>
                  <a:pt x="159" y="181"/>
                  <a:pt x="159" y="181"/>
                  <a:pt x="159" y="181"/>
                </a:cubicBezTo>
                <a:cubicBezTo>
                  <a:pt x="161" y="181"/>
                  <a:pt x="161" y="181"/>
                  <a:pt x="161" y="181"/>
                </a:cubicBezTo>
                <a:cubicBezTo>
                  <a:pt x="161" y="184"/>
                  <a:pt x="161" y="182"/>
                  <a:pt x="160" y="183"/>
                </a:cubicBezTo>
                <a:cubicBezTo>
                  <a:pt x="158" y="185"/>
                  <a:pt x="158" y="185"/>
                  <a:pt x="158" y="185"/>
                </a:cubicBezTo>
                <a:cubicBezTo>
                  <a:pt x="158" y="186"/>
                  <a:pt x="158" y="186"/>
                  <a:pt x="158" y="186"/>
                </a:cubicBezTo>
                <a:cubicBezTo>
                  <a:pt x="159" y="187"/>
                  <a:pt x="159" y="187"/>
                  <a:pt x="159" y="187"/>
                </a:cubicBezTo>
                <a:cubicBezTo>
                  <a:pt x="159" y="189"/>
                  <a:pt x="159" y="189"/>
                  <a:pt x="159" y="189"/>
                </a:cubicBezTo>
                <a:cubicBezTo>
                  <a:pt x="160" y="190"/>
                  <a:pt x="161" y="190"/>
                  <a:pt x="161" y="192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3" y="194"/>
                  <a:pt x="163" y="194"/>
                  <a:pt x="163" y="194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64" y="198"/>
                  <a:pt x="164" y="198"/>
                  <a:pt x="164" y="198"/>
                </a:cubicBezTo>
                <a:cubicBezTo>
                  <a:pt x="165" y="199"/>
                  <a:pt x="165" y="199"/>
                  <a:pt x="165" y="199"/>
                </a:cubicBezTo>
                <a:cubicBezTo>
                  <a:pt x="165" y="200"/>
                  <a:pt x="165" y="201"/>
                  <a:pt x="166" y="202"/>
                </a:cubicBezTo>
                <a:cubicBezTo>
                  <a:pt x="167" y="202"/>
                  <a:pt x="167" y="202"/>
                  <a:pt x="167" y="202"/>
                </a:cubicBezTo>
                <a:cubicBezTo>
                  <a:pt x="167" y="203"/>
                  <a:pt x="167" y="203"/>
                  <a:pt x="167" y="203"/>
                </a:cubicBezTo>
                <a:cubicBezTo>
                  <a:pt x="167" y="204"/>
                  <a:pt x="167" y="204"/>
                  <a:pt x="167" y="204"/>
                </a:cubicBezTo>
                <a:cubicBezTo>
                  <a:pt x="167" y="206"/>
                  <a:pt x="167" y="205"/>
                  <a:pt x="168" y="207"/>
                </a:cubicBezTo>
                <a:cubicBezTo>
                  <a:pt x="170" y="209"/>
                  <a:pt x="170" y="209"/>
                  <a:pt x="170" y="209"/>
                </a:cubicBezTo>
                <a:cubicBezTo>
                  <a:pt x="171" y="209"/>
                  <a:pt x="171" y="209"/>
                  <a:pt x="171" y="209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74" y="211"/>
                  <a:pt x="174" y="211"/>
                  <a:pt x="174" y="211"/>
                </a:cubicBezTo>
                <a:cubicBezTo>
                  <a:pt x="174" y="211"/>
                  <a:pt x="174" y="211"/>
                  <a:pt x="174" y="211"/>
                </a:cubicBezTo>
                <a:cubicBezTo>
                  <a:pt x="175" y="212"/>
                  <a:pt x="175" y="212"/>
                  <a:pt x="175" y="212"/>
                </a:cubicBezTo>
                <a:cubicBezTo>
                  <a:pt x="176" y="213"/>
                  <a:pt x="176" y="213"/>
                  <a:pt x="176" y="213"/>
                </a:cubicBezTo>
                <a:cubicBezTo>
                  <a:pt x="178" y="214"/>
                  <a:pt x="178" y="214"/>
                  <a:pt x="178" y="214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178" y="217"/>
                  <a:pt x="178" y="217"/>
                  <a:pt x="178" y="217"/>
                </a:cubicBezTo>
                <a:cubicBezTo>
                  <a:pt x="178" y="222"/>
                  <a:pt x="178" y="222"/>
                  <a:pt x="178" y="222"/>
                </a:cubicBezTo>
                <a:cubicBezTo>
                  <a:pt x="178" y="225"/>
                  <a:pt x="178" y="223"/>
                  <a:pt x="178" y="224"/>
                </a:cubicBezTo>
                <a:cubicBezTo>
                  <a:pt x="178" y="224"/>
                  <a:pt x="178" y="224"/>
                  <a:pt x="178" y="224"/>
                </a:cubicBezTo>
                <a:cubicBezTo>
                  <a:pt x="178" y="226"/>
                  <a:pt x="178" y="226"/>
                  <a:pt x="178" y="226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7" y="230"/>
                  <a:pt x="177" y="230"/>
                  <a:pt x="177" y="230"/>
                </a:cubicBezTo>
                <a:cubicBezTo>
                  <a:pt x="177" y="233"/>
                  <a:pt x="177" y="233"/>
                  <a:pt x="177" y="233"/>
                </a:cubicBezTo>
                <a:cubicBezTo>
                  <a:pt x="177" y="234"/>
                  <a:pt x="177" y="234"/>
                  <a:pt x="177" y="234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6" y="236"/>
                  <a:pt x="176" y="236"/>
                  <a:pt x="176" y="236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6" y="239"/>
                  <a:pt x="176" y="239"/>
                  <a:pt x="176" y="239"/>
                </a:cubicBezTo>
                <a:cubicBezTo>
                  <a:pt x="175" y="240"/>
                  <a:pt x="175" y="240"/>
                  <a:pt x="175" y="240"/>
                </a:cubicBezTo>
                <a:cubicBezTo>
                  <a:pt x="175" y="242"/>
                  <a:pt x="175" y="242"/>
                  <a:pt x="175" y="242"/>
                </a:cubicBezTo>
                <a:cubicBezTo>
                  <a:pt x="176" y="243"/>
                  <a:pt x="176" y="241"/>
                  <a:pt x="176" y="244"/>
                </a:cubicBezTo>
                <a:cubicBezTo>
                  <a:pt x="176" y="245"/>
                  <a:pt x="176" y="245"/>
                  <a:pt x="176" y="245"/>
                </a:cubicBezTo>
                <a:cubicBezTo>
                  <a:pt x="175" y="246"/>
                  <a:pt x="175" y="246"/>
                  <a:pt x="175" y="246"/>
                </a:cubicBezTo>
                <a:cubicBezTo>
                  <a:pt x="175" y="248"/>
                  <a:pt x="175" y="248"/>
                  <a:pt x="175" y="248"/>
                </a:cubicBezTo>
                <a:cubicBezTo>
                  <a:pt x="175" y="248"/>
                  <a:pt x="175" y="248"/>
                  <a:pt x="175" y="248"/>
                </a:cubicBezTo>
                <a:cubicBezTo>
                  <a:pt x="175" y="250"/>
                  <a:pt x="175" y="249"/>
                  <a:pt x="174" y="251"/>
                </a:cubicBezTo>
                <a:cubicBezTo>
                  <a:pt x="174" y="251"/>
                  <a:pt x="174" y="251"/>
                  <a:pt x="174" y="251"/>
                </a:cubicBezTo>
                <a:cubicBezTo>
                  <a:pt x="174" y="252"/>
                  <a:pt x="174" y="252"/>
                  <a:pt x="174" y="252"/>
                </a:cubicBezTo>
                <a:cubicBezTo>
                  <a:pt x="173" y="253"/>
                  <a:pt x="173" y="253"/>
                  <a:pt x="173" y="253"/>
                </a:cubicBezTo>
                <a:cubicBezTo>
                  <a:pt x="173" y="254"/>
                  <a:pt x="173" y="254"/>
                  <a:pt x="173" y="254"/>
                </a:cubicBezTo>
                <a:cubicBezTo>
                  <a:pt x="172" y="255"/>
                  <a:pt x="172" y="255"/>
                  <a:pt x="172" y="255"/>
                </a:cubicBezTo>
                <a:cubicBezTo>
                  <a:pt x="172" y="256"/>
                  <a:pt x="172" y="256"/>
                  <a:pt x="172" y="256"/>
                </a:cubicBezTo>
                <a:cubicBezTo>
                  <a:pt x="172" y="257"/>
                  <a:pt x="172" y="255"/>
                  <a:pt x="172" y="258"/>
                </a:cubicBezTo>
                <a:cubicBezTo>
                  <a:pt x="172" y="259"/>
                  <a:pt x="172" y="259"/>
                  <a:pt x="172" y="259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262"/>
                  <a:pt x="172" y="262"/>
                  <a:pt x="172" y="262"/>
                </a:cubicBezTo>
                <a:cubicBezTo>
                  <a:pt x="172" y="263"/>
                  <a:pt x="172" y="263"/>
                  <a:pt x="172" y="263"/>
                </a:cubicBezTo>
                <a:cubicBezTo>
                  <a:pt x="172" y="264"/>
                  <a:pt x="172" y="264"/>
                  <a:pt x="172" y="264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71" y="266"/>
                  <a:pt x="171" y="266"/>
                  <a:pt x="171" y="266"/>
                </a:cubicBezTo>
                <a:cubicBezTo>
                  <a:pt x="171" y="267"/>
                  <a:pt x="171" y="267"/>
                  <a:pt x="171" y="267"/>
                </a:cubicBezTo>
                <a:cubicBezTo>
                  <a:pt x="171" y="267"/>
                  <a:pt x="171" y="267"/>
                  <a:pt x="171" y="267"/>
                </a:cubicBezTo>
                <a:cubicBezTo>
                  <a:pt x="172" y="265"/>
                  <a:pt x="172" y="265"/>
                  <a:pt x="172" y="265"/>
                </a:cubicBezTo>
                <a:cubicBezTo>
                  <a:pt x="172" y="265"/>
                  <a:pt x="172" y="265"/>
                  <a:pt x="172" y="265"/>
                </a:cubicBezTo>
                <a:cubicBezTo>
                  <a:pt x="173" y="264"/>
                  <a:pt x="173" y="264"/>
                  <a:pt x="173" y="264"/>
                </a:cubicBezTo>
                <a:cubicBezTo>
                  <a:pt x="174" y="264"/>
                  <a:pt x="174" y="264"/>
                  <a:pt x="174" y="264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174" y="267"/>
                  <a:pt x="174" y="267"/>
                  <a:pt x="173" y="268"/>
                </a:cubicBezTo>
                <a:cubicBezTo>
                  <a:pt x="173" y="268"/>
                  <a:pt x="173" y="268"/>
                  <a:pt x="173" y="268"/>
                </a:cubicBezTo>
                <a:cubicBezTo>
                  <a:pt x="173" y="270"/>
                  <a:pt x="172" y="270"/>
                  <a:pt x="172" y="273"/>
                </a:cubicBezTo>
                <a:cubicBezTo>
                  <a:pt x="172" y="273"/>
                  <a:pt x="172" y="273"/>
                  <a:pt x="172" y="273"/>
                </a:cubicBezTo>
                <a:cubicBezTo>
                  <a:pt x="171" y="273"/>
                  <a:pt x="171" y="273"/>
                  <a:pt x="170" y="273"/>
                </a:cubicBezTo>
                <a:cubicBezTo>
                  <a:pt x="170" y="273"/>
                  <a:pt x="170" y="273"/>
                  <a:pt x="170" y="273"/>
                </a:cubicBezTo>
                <a:cubicBezTo>
                  <a:pt x="169" y="274"/>
                  <a:pt x="169" y="274"/>
                  <a:pt x="169" y="274"/>
                </a:cubicBezTo>
                <a:cubicBezTo>
                  <a:pt x="170" y="274"/>
                  <a:pt x="171" y="274"/>
                  <a:pt x="171" y="275"/>
                </a:cubicBezTo>
                <a:cubicBezTo>
                  <a:pt x="171" y="276"/>
                  <a:pt x="171" y="276"/>
                  <a:pt x="171" y="276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1" y="277"/>
                  <a:pt x="170" y="277"/>
                  <a:pt x="171" y="278"/>
                </a:cubicBezTo>
                <a:cubicBezTo>
                  <a:pt x="172" y="279"/>
                  <a:pt x="171" y="278"/>
                  <a:pt x="171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81"/>
                  <a:pt x="170" y="281"/>
                  <a:pt x="170" y="281"/>
                </a:cubicBezTo>
                <a:cubicBezTo>
                  <a:pt x="170" y="282"/>
                  <a:pt x="170" y="282"/>
                  <a:pt x="170" y="282"/>
                </a:cubicBezTo>
                <a:cubicBezTo>
                  <a:pt x="171" y="282"/>
                  <a:pt x="171" y="282"/>
                  <a:pt x="171" y="282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0" y="283"/>
                  <a:pt x="170" y="282"/>
                  <a:pt x="170" y="284"/>
                </a:cubicBezTo>
                <a:cubicBezTo>
                  <a:pt x="171" y="284"/>
                  <a:pt x="171" y="284"/>
                  <a:pt x="171" y="284"/>
                </a:cubicBezTo>
                <a:cubicBezTo>
                  <a:pt x="171" y="284"/>
                  <a:pt x="171" y="284"/>
                  <a:pt x="171" y="284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1" y="287"/>
                  <a:pt x="172" y="287"/>
                  <a:pt x="171" y="287"/>
                </a:cubicBezTo>
                <a:cubicBezTo>
                  <a:pt x="171" y="288"/>
                  <a:pt x="171" y="288"/>
                  <a:pt x="171" y="288"/>
                </a:cubicBezTo>
                <a:cubicBezTo>
                  <a:pt x="172" y="288"/>
                  <a:pt x="172" y="288"/>
                  <a:pt x="172" y="288"/>
                </a:cubicBezTo>
                <a:cubicBezTo>
                  <a:pt x="172" y="289"/>
                  <a:pt x="172" y="289"/>
                  <a:pt x="172" y="289"/>
                </a:cubicBezTo>
                <a:cubicBezTo>
                  <a:pt x="173" y="290"/>
                  <a:pt x="173" y="290"/>
                  <a:pt x="173" y="290"/>
                </a:cubicBezTo>
                <a:cubicBezTo>
                  <a:pt x="174" y="290"/>
                  <a:pt x="174" y="290"/>
                  <a:pt x="174" y="290"/>
                </a:cubicBezTo>
                <a:cubicBezTo>
                  <a:pt x="175" y="290"/>
                  <a:pt x="175" y="290"/>
                  <a:pt x="176" y="290"/>
                </a:cubicBezTo>
                <a:cubicBezTo>
                  <a:pt x="177" y="291"/>
                  <a:pt x="177" y="291"/>
                  <a:pt x="177" y="291"/>
                </a:cubicBezTo>
                <a:cubicBezTo>
                  <a:pt x="178" y="292"/>
                  <a:pt x="178" y="292"/>
                  <a:pt x="181" y="29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84" y="293"/>
                  <a:pt x="184" y="293"/>
                  <a:pt x="184" y="293"/>
                </a:cubicBezTo>
                <a:cubicBezTo>
                  <a:pt x="184" y="292"/>
                  <a:pt x="184" y="292"/>
                  <a:pt x="184" y="292"/>
                </a:cubicBezTo>
                <a:cubicBezTo>
                  <a:pt x="186" y="292"/>
                  <a:pt x="186" y="292"/>
                  <a:pt x="186" y="292"/>
                </a:cubicBezTo>
                <a:cubicBezTo>
                  <a:pt x="187" y="291"/>
                  <a:pt x="187" y="291"/>
                  <a:pt x="187" y="291"/>
                </a:cubicBezTo>
                <a:cubicBezTo>
                  <a:pt x="184" y="290"/>
                  <a:pt x="184" y="290"/>
                  <a:pt x="184" y="290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2" y="288"/>
                  <a:pt x="182" y="288"/>
                  <a:pt x="182" y="288"/>
                </a:cubicBezTo>
                <a:cubicBezTo>
                  <a:pt x="182" y="287"/>
                  <a:pt x="182" y="287"/>
                  <a:pt x="182" y="287"/>
                </a:cubicBezTo>
                <a:cubicBezTo>
                  <a:pt x="181" y="287"/>
                  <a:pt x="181" y="287"/>
                  <a:pt x="181" y="287"/>
                </a:cubicBezTo>
                <a:cubicBezTo>
                  <a:pt x="181" y="286"/>
                  <a:pt x="181" y="286"/>
                  <a:pt x="181" y="286"/>
                </a:cubicBezTo>
                <a:cubicBezTo>
                  <a:pt x="180" y="285"/>
                  <a:pt x="180" y="285"/>
                  <a:pt x="180" y="285"/>
                </a:cubicBezTo>
                <a:cubicBezTo>
                  <a:pt x="180" y="284"/>
                  <a:pt x="180" y="284"/>
                  <a:pt x="180" y="284"/>
                </a:cubicBezTo>
                <a:cubicBezTo>
                  <a:pt x="180" y="283"/>
                  <a:pt x="180" y="283"/>
                  <a:pt x="180" y="283"/>
                </a:cubicBezTo>
                <a:cubicBezTo>
                  <a:pt x="181" y="282"/>
                  <a:pt x="181" y="282"/>
                  <a:pt x="181" y="282"/>
                </a:cubicBezTo>
                <a:cubicBezTo>
                  <a:pt x="182" y="281"/>
                  <a:pt x="182" y="281"/>
                  <a:pt x="182" y="281"/>
                </a:cubicBezTo>
                <a:cubicBezTo>
                  <a:pt x="183" y="281"/>
                  <a:pt x="183" y="281"/>
                  <a:pt x="183" y="281"/>
                </a:cubicBezTo>
                <a:cubicBezTo>
                  <a:pt x="183" y="281"/>
                  <a:pt x="183" y="281"/>
                  <a:pt x="183" y="281"/>
                </a:cubicBezTo>
                <a:cubicBezTo>
                  <a:pt x="183" y="280"/>
                  <a:pt x="183" y="280"/>
                  <a:pt x="183" y="280"/>
                </a:cubicBezTo>
                <a:cubicBezTo>
                  <a:pt x="184" y="278"/>
                  <a:pt x="184" y="278"/>
                  <a:pt x="184" y="278"/>
                </a:cubicBezTo>
                <a:cubicBezTo>
                  <a:pt x="186" y="278"/>
                  <a:pt x="186" y="278"/>
                  <a:pt x="186" y="278"/>
                </a:cubicBezTo>
                <a:cubicBezTo>
                  <a:pt x="187" y="277"/>
                  <a:pt x="187" y="277"/>
                  <a:pt x="187" y="277"/>
                </a:cubicBezTo>
                <a:cubicBezTo>
                  <a:pt x="187" y="275"/>
                  <a:pt x="187" y="275"/>
                  <a:pt x="187" y="275"/>
                </a:cubicBezTo>
                <a:cubicBezTo>
                  <a:pt x="186" y="275"/>
                  <a:pt x="186" y="275"/>
                  <a:pt x="186" y="275"/>
                </a:cubicBezTo>
                <a:cubicBezTo>
                  <a:pt x="184" y="275"/>
                  <a:pt x="184" y="275"/>
                  <a:pt x="184" y="275"/>
                </a:cubicBezTo>
                <a:cubicBezTo>
                  <a:pt x="184" y="274"/>
                  <a:pt x="184" y="274"/>
                  <a:pt x="184" y="274"/>
                </a:cubicBezTo>
                <a:cubicBezTo>
                  <a:pt x="184" y="274"/>
                  <a:pt x="182" y="273"/>
                  <a:pt x="184" y="273"/>
                </a:cubicBezTo>
                <a:cubicBezTo>
                  <a:pt x="184" y="271"/>
                  <a:pt x="184" y="271"/>
                  <a:pt x="184" y="271"/>
                </a:cubicBezTo>
                <a:cubicBezTo>
                  <a:pt x="186" y="271"/>
                  <a:pt x="186" y="271"/>
                  <a:pt x="186" y="271"/>
                </a:cubicBezTo>
                <a:cubicBezTo>
                  <a:pt x="186" y="271"/>
                  <a:pt x="186" y="271"/>
                  <a:pt x="186" y="271"/>
                </a:cubicBezTo>
                <a:cubicBezTo>
                  <a:pt x="187" y="271"/>
                  <a:pt x="187" y="271"/>
                  <a:pt x="187" y="271"/>
                </a:cubicBezTo>
                <a:cubicBezTo>
                  <a:pt x="187" y="270"/>
                  <a:pt x="187" y="270"/>
                  <a:pt x="187" y="270"/>
                </a:cubicBezTo>
                <a:cubicBezTo>
                  <a:pt x="187" y="270"/>
                  <a:pt x="187" y="270"/>
                  <a:pt x="187" y="270"/>
                </a:cubicBezTo>
                <a:cubicBezTo>
                  <a:pt x="187" y="267"/>
                  <a:pt x="187" y="268"/>
                  <a:pt x="188" y="268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89" y="266"/>
                  <a:pt x="188" y="267"/>
                  <a:pt x="189" y="266"/>
                </a:cubicBezTo>
                <a:cubicBezTo>
                  <a:pt x="190" y="266"/>
                  <a:pt x="190" y="266"/>
                  <a:pt x="190" y="266"/>
                </a:cubicBezTo>
                <a:cubicBezTo>
                  <a:pt x="190" y="265"/>
                  <a:pt x="190" y="265"/>
                  <a:pt x="190" y="265"/>
                </a:cubicBezTo>
                <a:cubicBezTo>
                  <a:pt x="189" y="265"/>
                  <a:pt x="189" y="265"/>
                  <a:pt x="189" y="265"/>
                </a:cubicBezTo>
                <a:cubicBezTo>
                  <a:pt x="188" y="265"/>
                  <a:pt x="188" y="265"/>
                  <a:pt x="188" y="265"/>
                </a:cubicBezTo>
                <a:cubicBezTo>
                  <a:pt x="187" y="265"/>
                  <a:pt x="188" y="264"/>
                  <a:pt x="188" y="262"/>
                </a:cubicBezTo>
                <a:cubicBezTo>
                  <a:pt x="188" y="262"/>
                  <a:pt x="188" y="262"/>
                  <a:pt x="188" y="262"/>
                </a:cubicBezTo>
                <a:cubicBezTo>
                  <a:pt x="189" y="262"/>
                  <a:pt x="189" y="262"/>
                  <a:pt x="190" y="262"/>
                </a:cubicBezTo>
                <a:cubicBezTo>
                  <a:pt x="191" y="262"/>
                  <a:pt x="191" y="262"/>
                  <a:pt x="191" y="262"/>
                </a:cubicBezTo>
                <a:cubicBezTo>
                  <a:pt x="193" y="262"/>
                  <a:pt x="193" y="262"/>
                  <a:pt x="193" y="262"/>
                </a:cubicBezTo>
                <a:cubicBezTo>
                  <a:pt x="193" y="261"/>
                  <a:pt x="193" y="260"/>
                  <a:pt x="193" y="259"/>
                </a:cubicBezTo>
                <a:cubicBezTo>
                  <a:pt x="193" y="258"/>
                  <a:pt x="193" y="259"/>
                  <a:pt x="193" y="258"/>
                </a:cubicBezTo>
                <a:cubicBezTo>
                  <a:pt x="194" y="257"/>
                  <a:pt x="194" y="258"/>
                  <a:pt x="194" y="258"/>
                </a:cubicBezTo>
                <a:cubicBezTo>
                  <a:pt x="196" y="258"/>
                  <a:pt x="196" y="258"/>
                  <a:pt x="196" y="258"/>
                </a:cubicBezTo>
                <a:cubicBezTo>
                  <a:pt x="197" y="258"/>
                  <a:pt x="197" y="258"/>
                  <a:pt x="197" y="258"/>
                </a:cubicBezTo>
                <a:cubicBezTo>
                  <a:pt x="199" y="258"/>
                  <a:pt x="199" y="258"/>
                  <a:pt x="199" y="258"/>
                </a:cubicBezTo>
                <a:cubicBezTo>
                  <a:pt x="199" y="257"/>
                  <a:pt x="199" y="257"/>
                  <a:pt x="199" y="257"/>
                </a:cubicBezTo>
                <a:cubicBezTo>
                  <a:pt x="200" y="257"/>
                  <a:pt x="200" y="257"/>
                  <a:pt x="200" y="257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2" y="255"/>
                  <a:pt x="202" y="255"/>
                  <a:pt x="202" y="255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03" y="253"/>
                  <a:pt x="203" y="253"/>
                  <a:pt x="203" y="253"/>
                </a:cubicBezTo>
                <a:cubicBezTo>
                  <a:pt x="202" y="251"/>
                  <a:pt x="202" y="251"/>
                  <a:pt x="202" y="251"/>
                </a:cubicBezTo>
                <a:cubicBezTo>
                  <a:pt x="202" y="250"/>
                  <a:pt x="202" y="250"/>
                  <a:pt x="202" y="250"/>
                </a:cubicBezTo>
                <a:cubicBezTo>
                  <a:pt x="201" y="249"/>
                  <a:pt x="201" y="249"/>
                  <a:pt x="201" y="249"/>
                </a:cubicBezTo>
                <a:cubicBezTo>
                  <a:pt x="200" y="248"/>
                  <a:pt x="200" y="248"/>
                  <a:pt x="200" y="248"/>
                </a:cubicBezTo>
                <a:cubicBezTo>
                  <a:pt x="201" y="249"/>
                  <a:pt x="201" y="249"/>
                  <a:pt x="201" y="249"/>
                </a:cubicBezTo>
                <a:cubicBezTo>
                  <a:pt x="203" y="249"/>
                  <a:pt x="204" y="249"/>
                  <a:pt x="207" y="249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08" y="248"/>
                  <a:pt x="208" y="248"/>
                  <a:pt x="208" y="248"/>
                </a:cubicBezTo>
                <a:cubicBezTo>
                  <a:pt x="209" y="248"/>
                  <a:pt x="209" y="248"/>
                  <a:pt x="209" y="248"/>
                </a:cubicBezTo>
                <a:cubicBezTo>
                  <a:pt x="210" y="246"/>
                  <a:pt x="210" y="246"/>
                  <a:pt x="210" y="246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11" y="244"/>
                  <a:pt x="211" y="244"/>
                  <a:pt x="211" y="244"/>
                </a:cubicBezTo>
                <a:cubicBezTo>
                  <a:pt x="211" y="243"/>
                  <a:pt x="211" y="243"/>
                  <a:pt x="211" y="243"/>
                </a:cubicBezTo>
                <a:cubicBezTo>
                  <a:pt x="212" y="243"/>
                  <a:pt x="212" y="243"/>
                  <a:pt x="212" y="243"/>
                </a:cubicBezTo>
                <a:cubicBezTo>
                  <a:pt x="212" y="242"/>
                  <a:pt x="212" y="242"/>
                  <a:pt x="212" y="241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215" y="240"/>
                  <a:pt x="215" y="240"/>
                  <a:pt x="215" y="240"/>
                </a:cubicBezTo>
                <a:cubicBezTo>
                  <a:pt x="215" y="239"/>
                  <a:pt x="215" y="239"/>
                  <a:pt x="215" y="239"/>
                </a:cubicBezTo>
                <a:cubicBezTo>
                  <a:pt x="215" y="239"/>
                  <a:pt x="215" y="239"/>
                  <a:pt x="215" y="239"/>
                </a:cubicBezTo>
                <a:cubicBezTo>
                  <a:pt x="215" y="238"/>
                  <a:pt x="215" y="238"/>
                  <a:pt x="215" y="238"/>
                </a:cubicBezTo>
                <a:cubicBezTo>
                  <a:pt x="216" y="237"/>
                  <a:pt x="216" y="237"/>
                  <a:pt x="216" y="237"/>
                </a:cubicBezTo>
                <a:cubicBezTo>
                  <a:pt x="218" y="235"/>
                  <a:pt x="218" y="235"/>
                  <a:pt x="218" y="235"/>
                </a:cubicBezTo>
                <a:cubicBezTo>
                  <a:pt x="218" y="233"/>
                  <a:pt x="218" y="233"/>
                  <a:pt x="218" y="233"/>
                </a:cubicBezTo>
                <a:cubicBezTo>
                  <a:pt x="218" y="233"/>
                  <a:pt x="218" y="233"/>
                  <a:pt x="218" y="233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21" y="227"/>
                  <a:pt x="221" y="227"/>
                  <a:pt x="221" y="227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3" y="226"/>
                  <a:pt x="223" y="226"/>
                  <a:pt x="223" y="226"/>
                </a:cubicBezTo>
                <a:cubicBezTo>
                  <a:pt x="223" y="226"/>
                  <a:pt x="223" y="226"/>
                  <a:pt x="223" y="226"/>
                </a:cubicBezTo>
                <a:cubicBezTo>
                  <a:pt x="224" y="225"/>
                  <a:pt x="224" y="225"/>
                  <a:pt x="224" y="225"/>
                </a:cubicBezTo>
                <a:cubicBezTo>
                  <a:pt x="225" y="225"/>
                  <a:pt x="225" y="225"/>
                  <a:pt x="226" y="224"/>
                </a:cubicBezTo>
                <a:cubicBezTo>
                  <a:pt x="227" y="223"/>
                  <a:pt x="227" y="224"/>
                  <a:pt x="229" y="224"/>
                </a:cubicBezTo>
                <a:cubicBezTo>
                  <a:pt x="231" y="223"/>
                  <a:pt x="231" y="223"/>
                  <a:pt x="231" y="223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3" y="219"/>
                  <a:pt x="233" y="218"/>
                  <a:pt x="234" y="216"/>
                </a:cubicBezTo>
                <a:cubicBezTo>
                  <a:pt x="234" y="215"/>
                  <a:pt x="233" y="214"/>
                  <a:pt x="234" y="213"/>
                </a:cubicBezTo>
                <a:cubicBezTo>
                  <a:pt x="234" y="213"/>
                  <a:pt x="234" y="213"/>
                  <a:pt x="234" y="213"/>
                </a:cubicBezTo>
                <a:cubicBezTo>
                  <a:pt x="234" y="213"/>
                  <a:pt x="234" y="213"/>
                  <a:pt x="234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235" y="210"/>
                  <a:pt x="235" y="210"/>
                  <a:pt x="235" y="210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35" y="205"/>
                  <a:pt x="235" y="205"/>
                  <a:pt x="235" y="205"/>
                </a:cubicBezTo>
                <a:cubicBezTo>
                  <a:pt x="235" y="204"/>
                  <a:pt x="235" y="204"/>
                  <a:pt x="235" y="204"/>
                </a:cubicBezTo>
                <a:cubicBezTo>
                  <a:pt x="235" y="204"/>
                  <a:pt x="236" y="203"/>
                  <a:pt x="236" y="203"/>
                </a:cubicBezTo>
                <a:cubicBezTo>
                  <a:pt x="237" y="202"/>
                  <a:pt x="237" y="202"/>
                  <a:pt x="237" y="202"/>
                </a:cubicBezTo>
                <a:cubicBezTo>
                  <a:pt x="237" y="202"/>
                  <a:pt x="237" y="202"/>
                  <a:pt x="237" y="202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38" y="201"/>
                  <a:pt x="238" y="201"/>
                  <a:pt x="238" y="201"/>
                </a:cubicBezTo>
                <a:cubicBezTo>
                  <a:pt x="238" y="198"/>
                  <a:pt x="239" y="199"/>
                  <a:pt x="240" y="197"/>
                </a:cubicBezTo>
                <a:cubicBezTo>
                  <a:pt x="241" y="196"/>
                  <a:pt x="241" y="196"/>
                  <a:pt x="241" y="196"/>
                </a:cubicBezTo>
                <a:cubicBezTo>
                  <a:pt x="242" y="195"/>
                  <a:pt x="242" y="195"/>
                  <a:pt x="242" y="194"/>
                </a:cubicBezTo>
                <a:cubicBezTo>
                  <a:pt x="242" y="194"/>
                  <a:pt x="242" y="194"/>
                  <a:pt x="242" y="194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2" y="188"/>
                  <a:pt x="242" y="188"/>
                  <a:pt x="242" y="188"/>
                </a:cubicBezTo>
                <a:cubicBezTo>
                  <a:pt x="241" y="187"/>
                  <a:pt x="241" y="187"/>
                  <a:pt x="241" y="187"/>
                </a:cubicBezTo>
                <a:cubicBezTo>
                  <a:pt x="239" y="186"/>
                  <a:pt x="239" y="186"/>
                  <a:pt x="239" y="186"/>
                </a:cubicBezTo>
                <a:cubicBezTo>
                  <a:pt x="238" y="185"/>
                  <a:pt x="238" y="185"/>
                  <a:pt x="238" y="185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29" y="182"/>
                  <a:pt x="229" y="182"/>
                  <a:pt x="229" y="182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27" y="181"/>
                  <a:pt x="227" y="181"/>
                  <a:pt x="227" y="181"/>
                </a:cubicBezTo>
                <a:cubicBezTo>
                  <a:pt x="226" y="181"/>
                  <a:pt x="226" y="181"/>
                  <a:pt x="226" y="181"/>
                </a:cubicBezTo>
                <a:cubicBezTo>
                  <a:pt x="225" y="181"/>
                  <a:pt x="225" y="181"/>
                  <a:pt x="225" y="181"/>
                </a:cubicBezTo>
                <a:cubicBezTo>
                  <a:pt x="225" y="180"/>
                  <a:pt x="225" y="180"/>
                  <a:pt x="225" y="180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3" y="179"/>
                  <a:pt x="223" y="179"/>
                  <a:pt x="223" y="179"/>
                </a:cubicBezTo>
                <a:cubicBezTo>
                  <a:pt x="223" y="178"/>
                  <a:pt x="223" y="178"/>
                  <a:pt x="223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1" y="178"/>
                  <a:pt x="221" y="178"/>
                  <a:pt x="221" y="178"/>
                </a:cubicBezTo>
                <a:cubicBezTo>
                  <a:pt x="221" y="177"/>
                  <a:pt x="221" y="177"/>
                  <a:pt x="221" y="177"/>
                </a:cubicBezTo>
                <a:cubicBezTo>
                  <a:pt x="218" y="177"/>
                  <a:pt x="219" y="177"/>
                  <a:pt x="219" y="178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216" y="180"/>
                  <a:pt x="216" y="180"/>
                  <a:pt x="216" y="180"/>
                </a:cubicBezTo>
                <a:cubicBezTo>
                  <a:pt x="216" y="179"/>
                  <a:pt x="216" y="179"/>
                  <a:pt x="216" y="179"/>
                </a:cubicBezTo>
                <a:cubicBezTo>
                  <a:pt x="217" y="179"/>
                  <a:pt x="217" y="179"/>
                  <a:pt x="217" y="179"/>
                </a:cubicBezTo>
                <a:cubicBezTo>
                  <a:pt x="218" y="178"/>
                  <a:pt x="218" y="178"/>
                  <a:pt x="218" y="178"/>
                </a:cubicBezTo>
                <a:cubicBezTo>
                  <a:pt x="218" y="178"/>
                  <a:pt x="218" y="178"/>
                  <a:pt x="218" y="178"/>
                </a:cubicBezTo>
                <a:cubicBezTo>
                  <a:pt x="218" y="177"/>
                  <a:pt x="218" y="177"/>
                  <a:pt x="218" y="177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216" y="176"/>
                  <a:pt x="216" y="176"/>
                  <a:pt x="216" y="176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213" y="176"/>
                  <a:pt x="213" y="176"/>
                  <a:pt x="213" y="176"/>
                </a:cubicBezTo>
                <a:cubicBezTo>
                  <a:pt x="214" y="175"/>
                  <a:pt x="214" y="175"/>
                  <a:pt x="214" y="175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3"/>
                  <a:pt x="215" y="173"/>
                  <a:pt x="215" y="173"/>
                </a:cubicBezTo>
                <a:cubicBezTo>
                  <a:pt x="215" y="172"/>
                  <a:pt x="215" y="173"/>
                  <a:pt x="215" y="172"/>
                </a:cubicBezTo>
                <a:cubicBezTo>
                  <a:pt x="214" y="171"/>
                  <a:pt x="214" y="171"/>
                  <a:pt x="214" y="171"/>
                </a:cubicBezTo>
                <a:cubicBezTo>
                  <a:pt x="214" y="170"/>
                  <a:pt x="214" y="170"/>
                  <a:pt x="214" y="170"/>
                </a:cubicBezTo>
                <a:cubicBezTo>
                  <a:pt x="213" y="169"/>
                  <a:pt x="213" y="169"/>
                  <a:pt x="213" y="169"/>
                </a:cubicBezTo>
                <a:cubicBezTo>
                  <a:pt x="213" y="167"/>
                  <a:pt x="213" y="167"/>
                  <a:pt x="213" y="167"/>
                </a:cubicBezTo>
                <a:cubicBezTo>
                  <a:pt x="213" y="167"/>
                  <a:pt x="213" y="167"/>
                  <a:pt x="213" y="167"/>
                </a:cubicBezTo>
                <a:cubicBezTo>
                  <a:pt x="211" y="166"/>
                  <a:pt x="211" y="165"/>
                  <a:pt x="209" y="165"/>
                </a:cubicBezTo>
                <a:cubicBezTo>
                  <a:pt x="209" y="164"/>
                  <a:pt x="209" y="164"/>
                  <a:pt x="209" y="164"/>
                </a:cubicBezTo>
                <a:cubicBezTo>
                  <a:pt x="208" y="164"/>
                  <a:pt x="208" y="164"/>
                  <a:pt x="208" y="164"/>
                </a:cubicBezTo>
                <a:cubicBezTo>
                  <a:pt x="207" y="163"/>
                  <a:pt x="207" y="163"/>
                  <a:pt x="207" y="163"/>
                </a:cubicBezTo>
                <a:cubicBezTo>
                  <a:pt x="207" y="163"/>
                  <a:pt x="205" y="163"/>
                  <a:pt x="204" y="163"/>
                </a:cubicBezTo>
                <a:cubicBezTo>
                  <a:pt x="204" y="163"/>
                  <a:pt x="204" y="163"/>
                  <a:pt x="203" y="163"/>
                </a:cubicBezTo>
                <a:cubicBezTo>
                  <a:pt x="202" y="163"/>
                  <a:pt x="203" y="163"/>
                  <a:pt x="202" y="163"/>
                </a:cubicBezTo>
                <a:cubicBezTo>
                  <a:pt x="201" y="162"/>
                  <a:pt x="201" y="162"/>
                  <a:pt x="201" y="162"/>
                </a:cubicBezTo>
                <a:cubicBezTo>
                  <a:pt x="200" y="162"/>
                  <a:pt x="200" y="162"/>
                  <a:pt x="200" y="162"/>
                </a:cubicBezTo>
                <a:cubicBezTo>
                  <a:pt x="200" y="161"/>
                  <a:pt x="200" y="161"/>
                  <a:pt x="200" y="161"/>
                </a:cubicBezTo>
                <a:cubicBezTo>
                  <a:pt x="199" y="159"/>
                  <a:pt x="198" y="158"/>
                  <a:pt x="196" y="157"/>
                </a:cubicBezTo>
                <a:cubicBezTo>
                  <a:pt x="196" y="157"/>
                  <a:pt x="196" y="157"/>
                  <a:pt x="196" y="157"/>
                </a:cubicBezTo>
                <a:cubicBezTo>
                  <a:pt x="195" y="156"/>
                  <a:pt x="195" y="156"/>
                  <a:pt x="194" y="155"/>
                </a:cubicBezTo>
                <a:cubicBezTo>
                  <a:pt x="193" y="155"/>
                  <a:pt x="193" y="155"/>
                  <a:pt x="193" y="155"/>
                </a:cubicBezTo>
                <a:cubicBezTo>
                  <a:pt x="192" y="153"/>
                  <a:pt x="193" y="155"/>
                  <a:pt x="192" y="154"/>
                </a:cubicBezTo>
                <a:cubicBezTo>
                  <a:pt x="192" y="153"/>
                  <a:pt x="192" y="153"/>
                  <a:pt x="192" y="153"/>
                </a:cubicBezTo>
                <a:cubicBezTo>
                  <a:pt x="190" y="153"/>
                  <a:pt x="191" y="153"/>
                  <a:pt x="189" y="154"/>
                </a:cubicBezTo>
                <a:cubicBezTo>
                  <a:pt x="188" y="154"/>
                  <a:pt x="188" y="154"/>
                  <a:pt x="188" y="154"/>
                </a:cubicBezTo>
                <a:cubicBezTo>
                  <a:pt x="188" y="154"/>
                  <a:pt x="188" y="154"/>
                  <a:pt x="188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5" y="153"/>
                  <a:pt x="186" y="153"/>
                  <a:pt x="183" y="153"/>
                </a:cubicBezTo>
                <a:cubicBezTo>
                  <a:pt x="183" y="153"/>
                  <a:pt x="183" y="153"/>
                  <a:pt x="183" y="153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0" y="151"/>
                  <a:pt x="180" y="151"/>
                  <a:pt x="180" y="151"/>
                </a:cubicBezTo>
                <a:cubicBezTo>
                  <a:pt x="178" y="150"/>
                  <a:pt x="178" y="150"/>
                  <a:pt x="178" y="150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77" y="152"/>
                  <a:pt x="177" y="152"/>
                  <a:pt x="177" y="152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77" y="150"/>
                  <a:pt x="177" y="150"/>
                  <a:pt x="177" y="150"/>
                </a:cubicBezTo>
                <a:cubicBezTo>
                  <a:pt x="175" y="150"/>
                  <a:pt x="175" y="150"/>
                  <a:pt x="175" y="150"/>
                </a:cubicBezTo>
                <a:cubicBezTo>
                  <a:pt x="175" y="150"/>
                  <a:pt x="175" y="150"/>
                  <a:pt x="175" y="150"/>
                </a:cubicBezTo>
                <a:cubicBezTo>
                  <a:pt x="174" y="151"/>
                  <a:pt x="175" y="150"/>
                  <a:pt x="174" y="151"/>
                </a:cubicBezTo>
                <a:cubicBezTo>
                  <a:pt x="173" y="152"/>
                  <a:pt x="174" y="151"/>
                  <a:pt x="172" y="151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70" y="153"/>
                  <a:pt x="170" y="153"/>
                  <a:pt x="170" y="153"/>
                </a:cubicBezTo>
                <a:cubicBezTo>
                  <a:pt x="168" y="153"/>
                  <a:pt x="168" y="153"/>
                  <a:pt x="168" y="153"/>
                </a:cubicBezTo>
                <a:cubicBezTo>
                  <a:pt x="168" y="157"/>
                  <a:pt x="168" y="155"/>
                  <a:pt x="167" y="157"/>
                </a:cubicBezTo>
                <a:cubicBezTo>
                  <a:pt x="165" y="158"/>
                  <a:pt x="165" y="158"/>
                  <a:pt x="165" y="158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61" y="156"/>
                  <a:pt x="161" y="156"/>
                  <a:pt x="161" y="156"/>
                </a:cubicBezTo>
                <a:cubicBezTo>
                  <a:pt x="159" y="157"/>
                  <a:pt x="159" y="157"/>
                  <a:pt x="158" y="157"/>
                </a:cubicBezTo>
                <a:cubicBezTo>
                  <a:pt x="155" y="154"/>
                  <a:pt x="155" y="154"/>
                  <a:pt x="155" y="154"/>
                </a:cubicBezTo>
                <a:cubicBezTo>
                  <a:pt x="154" y="153"/>
                  <a:pt x="154" y="153"/>
                  <a:pt x="154" y="153"/>
                </a:cubicBezTo>
                <a:cubicBezTo>
                  <a:pt x="154" y="152"/>
                  <a:pt x="154" y="152"/>
                  <a:pt x="154" y="152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149"/>
                  <a:pt x="154" y="149"/>
                  <a:pt x="154" y="149"/>
                </a:cubicBezTo>
                <a:cubicBezTo>
                  <a:pt x="154" y="148"/>
                  <a:pt x="154" y="146"/>
                  <a:pt x="155" y="146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3" y="143"/>
                  <a:pt x="153" y="143"/>
                  <a:pt x="153" y="143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49" y="142"/>
                  <a:pt x="149" y="142"/>
                  <a:pt x="149" y="142"/>
                </a:cubicBezTo>
                <a:cubicBezTo>
                  <a:pt x="148" y="142"/>
                  <a:pt x="149" y="142"/>
                  <a:pt x="147" y="143"/>
                </a:cubicBezTo>
                <a:cubicBezTo>
                  <a:pt x="147" y="143"/>
                  <a:pt x="147" y="143"/>
                  <a:pt x="146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5" y="141"/>
                  <a:pt x="145" y="141"/>
                  <a:pt x="145" y="141"/>
                </a:cubicBezTo>
                <a:cubicBezTo>
                  <a:pt x="146" y="140"/>
                  <a:pt x="146" y="140"/>
                  <a:pt x="146" y="140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6" y="137"/>
                  <a:pt x="146" y="137"/>
                  <a:pt x="146" y="137"/>
                </a:cubicBezTo>
                <a:cubicBezTo>
                  <a:pt x="146" y="137"/>
                  <a:pt x="147" y="137"/>
                  <a:pt x="147" y="136"/>
                </a:cubicBezTo>
                <a:cubicBezTo>
                  <a:pt x="147" y="136"/>
                  <a:pt x="147" y="136"/>
                  <a:pt x="147" y="136"/>
                </a:cubicBezTo>
                <a:cubicBezTo>
                  <a:pt x="147" y="131"/>
                  <a:pt x="148" y="134"/>
                  <a:pt x="148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4" y="131"/>
                  <a:pt x="146" y="131"/>
                  <a:pt x="143" y="13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2" y="133"/>
                  <a:pt x="142" y="133"/>
                  <a:pt x="142" y="133"/>
                </a:cubicBezTo>
                <a:cubicBezTo>
                  <a:pt x="141" y="134"/>
                  <a:pt x="141" y="134"/>
                  <a:pt x="141" y="134"/>
                </a:cubicBezTo>
                <a:cubicBezTo>
                  <a:pt x="141" y="136"/>
                  <a:pt x="141" y="135"/>
                  <a:pt x="139" y="137"/>
                </a:cubicBezTo>
                <a:cubicBezTo>
                  <a:pt x="139" y="136"/>
                  <a:pt x="139" y="136"/>
                  <a:pt x="139" y="136"/>
                </a:cubicBezTo>
                <a:cubicBezTo>
                  <a:pt x="137" y="136"/>
                  <a:pt x="137" y="136"/>
                  <a:pt x="137" y="136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135" y="137"/>
                  <a:pt x="136" y="137"/>
                  <a:pt x="135" y="137"/>
                </a:cubicBezTo>
                <a:cubicBezTo>
                  <a:pt x="133" y="136"/>
                  <a:pt x="133" y="136"/>
                  <a:pt x="133" y="136"/>
                </a:cubicBezTo>
                <a:cubicBezTo>
                  <a:pt x="131" y="135"/>
                  <a:pt x="132" y="136"/>
                  <a:pt x="131" y="134"/>
                </a:cubicBezTo>
                <a:cubicBezTo>
                  <a:pt x="130" y="133"/>
                  <a:pt x="130" y="133"/>
                  <a:pt x="130" y="131"/>
                </a:cubicBezTo>
                <a:cubicBezTo>
                  <a:pt x="130" y="131"/>
                  <a:pt x="130" y="131"/>
                  <a:pt x="130" y="131"/>
                </a:cubicBezTo>
                <a:cubicBezTo>
                  <a:pt x="129" y="130"/>
                  <a:pt x="129" y="130"/>
                  <a:pt x="129" y="130"/>
                </a:cubicBezTo>
                <a:cubicBezTo>
                  <a:pt x="129" y="129"/>
                  <a:pt x="129" y="130"/>
                  <a:pt x="129" y="128"/>
                </a:cubicBezTo>
                <a:cubicBezTo>
                  <a:pt x="128" y="127"/>
                  <a:pt x="129" y="126"/>
                  <a:pt x="129" y="125"/>
                </a:cubicBezTo>
                <a:cubicBezTo>
                  <a:pt x="129" y="121"/>
                  <a:pt x="129" y="124"/>
                  <a:pt x="130" y="121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9" y="118"/>
                  <a:pt x="129" y="118"/>
                  <a:pt x="129" y="118"/>
                </a:cubicBezTo>
                <a:cubicBezTo>
                  <a:pt x="130" y="118"/>
                  <a:pt x="130" y="118"/>
                  <a:pt x="130" y="118"/>
                </a:cubicBezTo>
                <a:cubicBezTo>
                  <a:pt x="130" y="117"/>
                  <a:pt x="130" y="117"/>
                  <a:pt x="130" y="117"/>
                </a:cubicBezTo>
                <a:cubicBezTo>
                  <a:pt x="131" y="116"/>
                  <a:pt x="131" y="116"/>
                  <a:pt x="131" y="116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34" y="114"/>
                  <a:pt x="134" y="114"/>
                  <a:pt x="134" y="114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35" y="113"/>
                  <a:pt x="135" y="113"/>
                  <a:pt x="135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7" y="114"/>
                  <a:pt x="137" y="114"/>
                  <a:pt x="137" y="114"/>
                </a:cubicBezTo>
                <a:cubicBezTo>
                  <a:pt x="138" y="114"/>
                  <a:pt x="138" y="114"/>
                  <a:pt x="138" y="114"/>
                </a:cubicBezTo>
                <a:cubicBezTo>
                  <a:pt x="139" y="113"/>
                  <a:pt x="139" y="113"/>
                  <a:pt x="139" y="113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3" y="114"/>
                  <a:pt x="143" y="114"/>
                  <a:pt x="143" y="114"/>
                </a:cubicBezTo>
                <a:cubicBezTo>
                  <a:pt x="143" y="114"/>
                  <a:pt x="143" y="114"/>
                  <a:pt x="143" y="114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6"/>
                  <a:pt x="155" y="116"/>
                  <a:pt x="155" y="116"/>
                </a:cubicBezTo>
                <a:cubicBezTo>
                  <a:pt x="156" y="117"/>
                  <a:pt x="156" y="117"/>
                  <a:pt x="156" y="117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7" y="119"/>
                  <a:pt x="157" y="119"/>
                  <a:pt x="157" y="119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58" y="122"/>
                  <a:pt x="158" y="122"/>
                  <a:pt x="158" y="122"/>
                </a:cubicBezTo>
                <a:cubicBezTo>
                  <a:pt x="158" y="122"/>
                  <a:pt x="158" y="122"/>
                  <a:pt x="158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1" y="121"/>
                  <a:pt x="161" y="121"/>
                  <a:pt x="161" y="121"/>
                </a:cubicBezTo>
                <a:cubicBezTo>
                  <a:pt x="161" y="119"/>
                  <a:pt x="161" y="119"/>
                  <a:pt x="161" y="119"/>
                </a:cubicBezTo>
                <a:cubicBezTo>
                  <a:pt x="160" y="118"/>
                  <a:pt x="160" y="118"/>
                  <a:pt x="160" y="118"/>
                </a:cubicBezTo>
                <a:cubicBezTo>
                  <a:pt x="160" y="117"/>
                  <a:pt x="159" y="115"/>
                  <a:pt x="159" y="114"/>
                </a:cubicBezTo>
                <a:cubicBezTo>
                  <a:pt x="158" y="114"/>
                  <a:pt x="158" y="114"/>
                  <a:pt x="158" y="114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2"/>
                  <a:pt x="156" y="111"/>
                  <a:pt x="158" y="111"/>
                </a:cubicBezTo>
                <a:cubicBezTo>
                  <a:pt x="158" y="109"/>
                  <a:pt x="158" y="109"/>
                  <a:pt x="158" y="109"/>
                </a:cubicBezTo>
                <a:cubicBezTo>
                  <a:pt x="159" y="109"/>
                  <a:pt x="159" y="109"/>
                  <a:pt x="159" y="109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60" y="108"/>
                  <a:pt x="160" y="107"/>
                  <a:pt x="160" y="107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60" y="107"/>
                  <a:pt x="161" y="107"/>
                  <a:pt x="162" y="105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4" y="105"/>
                  <a:pt x="164" y="105"/>
                  <a:pt x="164" y="105"/>
                </a:cubicBezTo>
                <a:cubicBezTo>
                  <a:pt x="164" y="104"/>
                  <a:pt x="164" y="104"/>
                  <a:pt x="164" y="104"/>
                </a:cubicBezTo>
                <a:cubicBezTo>
                  <a:pt x="166" y="103"/>
                  <a:pt x="165" y="103"/>
                  <a:pt x="167" y="103"/>
                </a:cubicBezTo>
                <a:cubicBezTo>
                  <a:pt x="167" y="102"/>
                  <a:pt x="167" y="102"/>
                  <a:pt x="167" y="102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67" y="99"/>
                  <a:pt x="168" y="100"/>
                  <a:pt x="168" y="99"/>
                </a:cubicBezTo>
                <a:cubicBezTo>
                  <a:pt x="168" y="98"/>
                  <a:pt x="168" y="98"/>
                  <a:pt x="168" y="98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7" y="96"/>
                  <a:pt x="167" y="96"/>
                  <a:pt x="167" y="96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3"/>
                  <a:pt x="167" y="93"/>
                  <a:pt x="167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6"/>
                </a:cubicBezTo>
                <a:cubicBezTo>
                  <a:pt x="168" y="96"/>
                  <a:pt x="169" y="96"/>
                  <a:pt x="169" y="96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70" y="95"/>
                  <a:pt x="169" y="96"/>
                  <a:pt x="170" y="93"/>
                </a:cubicBezTo>
                <a:cubicBezTo>
                  <a:pt x="170" y="93"/>
                  <a:pt x="169" y="93"/>
                  <a:pt x="170" y="93"/>
                </a:cubicBezTo>
                <a:cubicBezTo>
                  <a:pt x="171" y="93"/>
                  <a:pt x="171" y="93"/>
                  <a:pt x="171" y="92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71" y="90"/>
                  <a:pt x="171" y="90"/>
                  <a:pt x="171" y="90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73" y="90"/>
                  <a:pt x="173" y="90"/>
                  <a:pt x="173" y="90"/>
                </a:cubicBezTo>
                <a:cubicBezTo>
                  <a:pt x="174" y="89"/>
                  <a:pt x="174" y="89"/>
                  <a:pt x="174" y="89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78" y="87"/>
                  <a:pt x="178" y="87"/>
                  <a:pt x="178" y="87"/>
                </a:cubicBezTo>
                <a:cubicBezTo>
                  <a:pt x="178" y="87"/>
                  <a:pt x="178" y="87"/>
                  <a:pt x="178" y="87"/>
                </a:cubicBezTo>
                <a:cubicBezTo>
                  <a:pt x="177" y="86"/>
                  <a:pt x="177" y="86"/>
                  <a:pt x="177" y="86"/>
                </a:cubicBezTo>
                <a:cubicBezTo>
                  <a:pt x="178" y="84"/>
                  <a:pt x="178" y="84"/>
                  <a:pt x="178" y="84"/>
                </a:cubicBezTo>
                <a:cubicBezTo>
                  <a:pt x="179" y="83"/>
                  <a:pt x="179" y="83"/>
                  <a:pt x="179" y="83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83" y="82"/>
                  <a:pt x="183" y="82"/>
                  <a:pt x="183" y="8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6" y="80"/>
                  <a:pt x="186" y="80"/>
                  <a:pt x="186" y="80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8" y="80"/>
                  <a:pt x="189" y="79"/>
                  <a:pt x="188" y="80"/>
                </a:cubicBezTo>
                <a:cubicBezTo>
                  <a:pt x="187" y="82"/>
                  <a:pt x="188" y="81"/>
                  <a:pt x="187" y="81"/>
                </a:cubicBezTo>
                <a:cubicBezTo>
                  <a:pt x="186" y="82"/>
                  <a:pt x="186" y="82"/>
                  <a:pt x="186" y="82"/>
                </a:cubicBezTo>
                <a:cubicBezTo>
                  <a:pt x="186" y="83"/>
                  <a:pt x="186" y="83"/>
                  <a:pt x="187" y="84"/>
                </a:cubicBezTo>
                <a:cubicBezTo>
                  <a:pt x="189" y="83"/>
                  <a:pt x="188" y="83"/>
                  <a:pt x="190" y="82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2" y="81"/>
                  <a:pt x="192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4" y="80"/>
                  <a:pt x="194" y="80"/>
                  <a:pt x="194" y="80"/>
                </a:cubicBezTo>
                <a:cubicBezTo>
                  <a:pt x="195" y="80"/>
                  <a:pt x="195" y="80"/>
                  <a:pt x="196" y="80"/>
                </a:cubicBezTo>
                <a:cubicBezTo>
                  <a:pt x="196" y="79"/>
                  <a:pt x="196" y="79"/>
                  <a:pt x="196" y="79"/>
                </a:cubicBezTo>
                <a:cubicBezTo>
                  <a:pt x="197" y="79"/>
                  <a:pt x="197" y="79"/>
                  <a:pt x="197" y="79"/>
                </a:cubicBezTo>
                <a:cubicBezTo>
                  <a:pt x="196" y="78"/>
                  <a:pt x="196" y="78"/>
                  <a:pt x="196" y="78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5" y="77"/>
                  <a:pt x="195" y="77"/>
                  <a:pt x="195" y="77"/>
                </a:cubicBezTo>
                <a:cubicBezTo>
                  <a:pt x="195" y="78"/>
                  <a:pt x="195" y="78"/>
                  <a:pt x="194" y="79"/>
                </a:cubicBezTo>
                <a:cubicBezTo>
                  <a:pt x="193" y="79"/>
                  <a:pt x="193" y="79"/>
                  <a:pt x="193" y="79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0" y="77"/>
                  <a:pt x="190" y="77"/>
                  <a:pt x="190" y="77"/>
                </a:cubicBezTo>
                <a:cubicBezTo>
                  <a:pt x="190" y="77"/>
                  <a:pt x="190" y="77"/>
                  <a:pt x="190" y="77"/>
                </a:cubicBezTo>
                <a:cubicBezTo>
                  <a:pt x="188" y="78"/>
                  <a:pt x="189" y="77"/>
                  <a:pt x="188" y="77"/>
                </a:cubicBezTo>
                <a:cubicBezTo>
                  <a:pt x="188" y="76"/>
                  <a:pt x="188" y="76"/>
                  <a:pt x="188" y="76"/>
                </a:cubicBezTo>
                <a:cubicBezTo>
                  <a:pt x="189" y="74"/>
                  <a:pt x="188" y="75"/>
                  <a:pt x="188" y="75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7" y="74"/>
                  <a:pt x="187" y="74"/>
                  <a:pt x="187" y="74"/>
                </a:cubicBezTo>
                <a:cubicBezTo>
                  <a:pt x="188" y="74"/>
                  <a:pt x="188" y="74"/>
                  <a:pt x="188" y="74"/>
                </a:cubicBezTo>
                <a:cubicBezTo>
                  <a:pt x="189" y="73"/>
                  <a:pt x="189" y="73"/>
                  <a:pt x="189" y="73"/>
                </a:cubicBezTo>
                <a:cubicBezTo>
                  <a:pt x="189" y="73"/>
                  <a:pt x="189" y="73"/>
                  <a:pt x="189" y="73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86" y="72"/>
                  <a:pt x="186" y="72"/>
                  <a:pt x="186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3" y="73"/>
                  <a:pt x="183" y="73"/>
                  <a:pt x="183" y="73"/>
                </a:cubicBezTo>
                <a:cubicBezTo>
                  <a:pt x="183" y="73"/>
                  <a:pt x="183" y="73"/>
                  <a:pt x="183" y="73"/>
                </a:cubicBezTo>
                <a:cubicBezTo>
                  <a:pt x="182" y="73"/>
                  <a:pt x="182" y="73"/>
                  <a:pt x="182" y="73"/>
                </a:cubicBezTo>
                <a:cubicBezTo>
                  <a:pt x="181" y="73"/>
                  <a:pt x="181" y="73"/>
                  <a:pt x="181" y="73"/>
                </a:cubicBezTo>
                <a:cubicBezTo>
                  <a:pt x="182" y="72"/>
                  <a:pt x="182" y="72"/>
                  <a:pt x="182" y="72"/>
                </a:cubicBezTo>
                <a:cubicBezTo>
                  <a:pt x="183" y="71"/>
                  <a:pt x="183" y="71"/>
                  <a:pt x="183" y="71"/>
                </a:cubicBezTo>
                <a:cubicBezTo>
                  <a:pt x="184" y="71"/>
                  <a:pt x="184" y="71"/>
                  <a:pt x="184" y="71"/>
                </a:cubicBezTo>
                <a:cubicBezTo>
                  <a:pt x="185" y="70"/>
                  <a:pt x="185" y="70"/>
                  <a:pt x="185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9" y="70"/>
                  <a:pt x="189" y="70"/>
                  <a:pt x="189" y="70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192" y="72"/>
                  <a:pt x="191" y="72"/>
                  <a:pt x="194" y="72"/>
                </a:cubicBezTo>
                <a:cubicBezTo>
                  <a:pt x="193" y="71"/>
                  <a:pt x="194" y="72"/>
                  <a:pt x="193" y="71"/>
                </a:cubicBezTo>
                <a:cubicBezTo>
                  <a:pt x="192" y="71"/>
                  <a:pt x="193" y="71"/>
                  <a:pt x="191" y="71"/>
                </a:cubicBezTo>
                <a:cubicBezTo>
                  <a:pt x="191" y="70"/>
                  <a:pt x="191" y="70"/>
                  <a:pt x="191" y="70"/>
                </a:cubicBezTo>
                <a:cubicBezTo>
                  <a:pt x="190" y="70"/>
                  <a:pt x="190" y="70"/>
                  <a:pt x="190" y="70"/>
                </a:cubicBezTo>
                <a:cubicBezTo>
                  <a:pt x="190" y="70"/>
                  <a:pt x="190" y="70"/>
                  <a:pt x="190" y="70"/>
                </a:cubicBezTo>
                <a:cubicBezTo>
                  <a:pt x="193" y="70"/>
                  <a:pt x="193" y="69"/>
                  <a:pt x="194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7" y="70"/>
                  <a:pt x="197" y="70"/>
                  <a:pt x="197" y="70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200" y="68"/>
                  <a:pt x="200" y="68"/>
                  <a:pt x="200" y="68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3" y="67"/>
                  <a:pt x="203" y="67"/>
                  <a:pt x="203" y="67"/>
                </a:cubicBezTo>
                <a:cubicBezTo>
                  <a:pt x="202" y="68"/>
                  <a:pt x="202" y="68"/>
                  <a:pt x="202" y="68"/>
                </a:cubicBezTo>
                <a:cubicBezTo>
                  <a:pt x="202" y="69"/>
                  <a:pt x="202" y="69"/>
                  <a:pt x="202" y="69"/>
                </a:cubicBezTo>
                <a:cubicBezTo>
                  <a:pt x="202" y="70"/>
                  <a:pt x="202" y="70"/>
                  <a:pt x="202" y="7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201" y="71"/>
                  <a:pt x="201" y="71"/>
                  <a:pt x="201" y="71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99" y="73"/>
                  <a:pt x="200" y="72"/>
                  <a:pt x="199" y="74"/>
                </a:cubicBezTo>
                <a:cubicBezTo>
                  <a:pt x="199" y="74"/>
                  <a:pt x="199" y="74"/>
                  <a:pt x="199" y="74"/>
                </a:cubicBezTo>
                <a:cubicBezTo>
                  <a:pt x="198" y="75"/>
                  <a:pt x="198" y="75"/>
                  <a:pt x="198" y="75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200" y="76"/>
                  <a:pt x="200" y="76"/>
                  <a:pt x="200" y="76"/>
                </a:cubicBezTo>
                <a:cubicBezTo>
                  <a:pt x="201" y="74"/>
                  <a:pt x="201" y="74"/>
                  <a:pt x="202" y="76"/>
                </a:cubicBezTo>
                <a:cubicBezTo>
                  <a:pt x="204" y="76"/>
                  <a:pt x="204" y="76"/>
                  <a:pt x="204" y="76"/>
                </a:cubicBezTo>
                <a:cubicBezTo>
                  <a:pt x="205" y="76"/>
                  <a:pt x="205" y="76"/>
                  <a:pt x="205" y="76"/>
                </a:cubicBezTo>
                <a:cubicBezTo>
                  <a:pt x="205" y="76"/>
                  <a:pt x="205" y="76"/>
                  <a:pt x="205" y="76"/>
                </a:cubicBezTo>
                <a:cubicBezTo>
                  <a:pt x="205" y="77"/>
                  <a:pt x="205" y="77"/>
                  <a:pt x="205" y="77"/>
                </a:cubicBezTo>
                <a:cubicBezTo>
                  <a:pt x="206" y="77"/>
                  <a:pt x="206" y="77"/>
                  <a:pt x="206" y="77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8" y="77"/>
                  <a:pt x="208" y="77"/>
                  <a:pt x="208" y="77"/>
                </a:cubicBezTo>
                <a:cubicBezTo>
                  <a:pt x="209" y="77"/>
                  <a:pt x="209" y="77"/>
                  <a:pt x="209" y="77"/>
                </a:cubicBezTo>
                <a:cubicBezTo>
                  <a:pt x="210" y="77"/>
                  <a:pt x="210" y="77"/>
                  <a:pt x="210" y="77"/>
                </a:cubicBezTo>
                <a:cubicBezTo>
                  <a:pt x="210" y="76"/>
                  <a:pt x="210" y="76"/>
                  <a:pt x="210" y="76"/>
                </a:cubicBezTo>
                <a:cubicBezTo>
                  <a:pt x="209" y="75"/>
                  <a:pt x="210" y="76"/>
                  <a:pt x="209" y="75"/>
                </a:cubicBezTo>
                <a:cubicBezTo>
                  <a:pt x="209" y="75"/>
                  <a:pt x="209" y="75"/>
                  <a:pt x="208" y="75"/>
                </a:cubicBezTo>
                <a:cubicBezTo>
                  <a:pt x="208" y="74"/>
                  <a:pt x="208" y="74"/>
                  <a:pt x="208" y="74"/>
                </a:cubicBezTo>
                <a:cubicBezTo>
                  <a:pt x="208" y="74"/>
                  <a:pt x="208" y="74"/>
                  <a:pt x="208" y="74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9" y="72"/>
                  <a:pt x="209" y="72"/>
                  <a:pt x="209" y="72"/>
                </a:cubicBezTo>
                <a:cubicBezTo>
                  <a:pt x="208" y="71"/>
                  <a:pt x="207" y="71"/>
                  <a:pt x="205" y="71"/>
                </a:cubicBezTo>
                <a:cubicBezTo>
                  <a:pt x="205" y="70"/>
                  <a:pt x="205" y="70"/>
                  <a:pt x="205" y="70"/>
                </a:cubicBezTo>
                <a:cubicBezTo>
                  <a:pt x="203" y="70"/>
                  <a:pt x="203" y="70"/>
                  <a:pt x="203" y="70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4" y="68"/>
                  <a:pt x="204" y="68"/>
                  <a:pt x="205" y="67"/>
                </a:cubicBezTo>
                <a:cubicBezTo>
                  <a:pt x="205" y="67"/>
                  <a:pt x="205" y="67"/>
                  <a:pt x="205" y="67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5" y="62"/>
                  <a:pt x="205" y="62"/>
                  <a:pt x="205" y="62"/>
                </a:cubicBezTo>
                <a:cubicBezTo>
                  <a:pt x="203" y="62"/>
                  <a:pt x="203" y="62"/>
                  <a:pt x="203" y="62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0" y="62"/>
                  <a:pt x="200" y="62"/>
                  <a:pt x="200" y="62"/>
                </a:cubicBezTo>
                <a:cubicBezTo>
                  <a:pt x="200" y="61"/>
                  <a:pt x="200" y="61"/>
                  <a:pt x="200" y="61"/>
                </a:cubicBezTo>
                <a:cubicBezTo>
                  <a:pt x="200" y="61"/>
                  <a:pt x="200" y="61"/>
                  <a:pt x="200" y="61"/>
                </a:cubicBezTo>
                <a:cubicBezTo>
                  <a:pt x="201" y="61"/>
                  <a:pt x="201" y="61"/>
                  <a:pt x="201" y="61"/>
                </a:cubicBezTo>
                <a:cubicBezTo>
                  <a:pt x="203" y="61"/>
                  <a:pt x="201" y="60"/>
                  <a:pt x="201" y="60"/>
                </a:cubicBezTo>
                <a:cubicBezTo>
                  <a:pt x="198" y="60"/>
                  <a:pt x="200" y="60"/>
                  <a:pt x="199" y="60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8" y="59"/>
                  <a:pt x="198" y="59"/>
                  <a:pt x="198" y="59"/>
                </a:cubicBezTo>
                <a:cubicBezTo>
                  <a:pt x="197" y="59"/>
                  <a:pt x="197" y="59"/>
                  <a:pt x="197" y="59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4" y="57"/>
                  <a:pt x="194" y="57"/>
                  <a:pt x="194" y="57"/>
                </a:cubicBezTo>
                <a:cubicBezTo>
                  <a:pt x="194" y="56"/>
                  <a:pt x="194" y="56"/>
                  <a:pt x="194" y="56"/>
                </a:cubicBezTo>
                <a:cubicBezTo>
                  <a:pt x="193" y="54"/>
                  <a:pt x="193" y="54"/>
                  <a:pt x="193" y="54"/>
                </a:cubicBezTo>
                <a:cubicBezTo>
                  <a:pt x="192" y="52"/>
                  <a:pt x="192" y="52"/>
                  <a:pt x="192" y="52"/>
                </a:cubicBezTo>
                <a:cubicBezTo>
                  <a:pt x="191" y="52"/>
                  <a:pt x="191" y="52"/>
                  <a:pt x="191" y="52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8" y="48"/>
                  <a:pt x="188" y="48"/>
                  <a:pt x="188" y="48"/>
                </a:cubicBezTo>
                <a:cubicBezTo>
                  <a:pt x="187" y="50"/>
                  <a:pt x="187" y="50"/>
                  <a:pt x="187" y="50"/>
                </a:cubicBezTo>
                <a:cubicBezTo>
                  <a:pt x="187" y="51"/>
                  <a:pt x="187" y="51"/>
                  <a:pt x="187" y="51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85" y="52"/>
                  <a:pt x="185" y="52"/>
                  <a:pt x="185" y="52"/>
                </a:cubicBezTo>
                <a:cubicBezTo>
                  <a:pt x="184" y="52"/>
                  <a:pt x="184" y="52"/>
                  <a:pt x="184" y="52"/>
                </a:cubicBezTo>
                <a:cubicBezTo>
                  <a:pt x="182" y="52"/>
                  <a:pt x="183" y="53"/>
                  <a:pt x="182" y="52"/>
                </a:cubicBezTo>
                <a:cubicBezTo>
                  <a:pt x="181" y="51"/>
                  <a:pt x="181" y="51"/>
                  <a:pt x="181" y="51"/>
                </a:cubicBezTo>
                <a:cubicBezTo>
                  <a:pt x="180" y="51"/>
                  <a:pt x="180" y="51"/>
                  <a:pt x="180" y="51"/>
                </a:cubicBezTo>
                <a:cubicBezTo>
                  <a:pt x="180" y="50"/>
                  <a:pt x="180" y="50"/>
                  <a:pt x="180" y="50"/>
                </a:cubicBezTo>
                <a:cubicBezTo>
                  <a:pt x="180" y="49"/>
                  <a:pt x="180" y="49"/>
                  <a:pt x="180" y="49"/>
                </a:cubicBezTo>
                <a:cubicBezTo>
                  <a:pt x="180" y="47"/>
                  <a:pt x="180" y="47"/>
                  <a:pt x="180" y="47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77" y="46"/>
                  <a:pt x="177" y="46"/>
                  <a:pt x="177" y="4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3" y="44"/>
                  <a:pt x="173" y="44"/>
                  <a:pt x="173" y="44"/>
                </a:cubicBezTo>
                <a:cubicBezTo>
                  <a:pt x="170" y="44"/>
                  <a:pt x="172" y="43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5" y="44"/>
                  <a:pt x="165" y="44"/>
                  <a:pt x="165" y="44"/>
                </a:cubicBezTo>
                <a:cubicBezTo>
                  <a:pt x="164" y="45"/>
                  <a:pt x="165" y="44"/>
                  <a:pt x="164" y="45"/>
                </a:cubicBezTo>
                <a:cubicBezTo>
                  <a:pt x="164" y="46"/>
                  <a:pt x="165" y="46"/>
                  <a:pt x="164" y="46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5" y="49"/>
                  <a:pt x="165" y="49"/>
                  <a:pt x="165" y="49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7" y="57"/>
                  <a:pt x="167" y="57"/>
                  <a:pt x="167" y="57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4" y="59"/>
                  <a:pt x="164" y="59"/>
                  <a:pt x="164" y="59"/>
                </a:cubicBezTo>
                <a:cubicBezTo>
                  <a:pt x="164" y="60"/>
                  <a:pt x="164" y="60"/>
                  <a:pt x="164" y="60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61"/>
                  <a:pt x="162" y="61"/>
                  <a:pt x="162" y="62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63" y="65"/>
                  <a:pt x="163" y="65"/>
                  <a:pt x="163" y="65"/>
                </a:cubicBezTo>
                <a:cubicBezTo>
                  <a:pt x="163" y="66"/>
                  <a:pt x="163" y="66"/>
                  <a:pt x="162" y="67"/>
                </a:cubicBezTo>
                <a:cubicBezTo>
                  <a:pt x="162" y="67"/>
                  <a:pt x="162" y="67"/>
                  <a:pt x="162" y="67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0" y="68"/>
                  <a:pt x="160" y="68"/>
                  <a:pt x="160" y="68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58" y="65"/>
                  <a:pt x="158" y="65"/>
                  <a:pt x="158" y="65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9" y="64"/>
                  <a:pt x="159" y="64"/>
                  <a:pt x="159" y="64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0"/>
                  <a:pt x="156" y="60"/>
                  <a:pt x="156" y="60"/>
                </a:cubicBezTo>
                <a:cubicBezTo>
                  <a:pt x="155" y="59"/>
                  <a:pt x="155" y="59"/>
                  <a:pt x="155" y="59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8"/>
                  <a:pt x="151" y="58"/>
                  <a:pt x="151" y="58"/>
                </a:cubicBezTo>
                <a:cubicBezTo>
                  <a:pt x="150" y="58"/>
                  <a:pt x="150" y="58"/>
                  <a:pt x="150" y="58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5" y="57"/>
                  <a:pt x="147" y="56"/>
                  <a:pt x="143" y="56"/>
                </a:cubicBezTo>
                <a:cubicBezTo>
                  <a:pt x="143" y="55"/>
                  <a:pt x="143" y="55"/>
                  <a:pt x="143" y="55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1" y="55"/>
                  <a:pt x="141" y="55"/>
                  <a:pt x="141" y="55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8" y="55"/>
                  <a:pt x="138" y="55"/>
                  <a:pt x="138" y="55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7" y="54"/>
                  <a:pt x="137" y="54"/>
                  <a:pt x="137" y="54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5" y="52"/>
                  <a:pt x="134" y="52"/>
                  <a:pt x="134" y="51"/>
                </a:cubicBezTo>
                <a:cubicBezTo>
                  <a:pt x="134" y="49"/>
                  <a:pt x="134" y="49"/>
                  <a:pt x="134" y="49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7" y="45"/>
                  <a:pt x="137" y="45"/>
                  <a:pt x="137" y="45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3"/>
                  <a:pt x="141" y="43"/>
                  <a:pt x="141" y="43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5" y="41"/>
                  <a:pt x="145" y="41"/>
                  <a:pt x="145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9" y="40"/>
                  <a:pt x="149" y="40"/>
                  <a:pt x="149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1" y="42"/>
                  <a:pt x="150" y="42"/>
                  <a:pt x="152" y="42"/>
                </a:cubicBezTo>
                <a:cubicBezTo>
                  <a:pt x="152" y="42"/>
                  <a:pt x="152" y="42"/>
                  <a:pt x="152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6" y="41"/>
                  <a:pt x="157" y="42"/>
                  <a:pt x="157" y="41"/>
                </a:cubicBezTo>
                <a:cubicBezTo>
                  <a:pt x="157" y="41"/>
                  <a:pt x="157" y="42"/>
                  <a:pt x="157" y="42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41"/>
                  <a:pt x="159" y="41"/>
                  <a:pt x="159" y="41"/>
                </a:cubicBezTo>
                <a:cubicBezTo>
                  <a:pt x="157" y="40"/>
                  <a:pt x="158" y="41"/>
                  <a:pt x="156" y="39"/>
                </a:cubicBezTo>
                <a:cubicBezTo>
                  <a:pt x="156" y="39"/>
                  <a:pt x="156" y="39"/>
                  <a:pt x="156" y="39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55" y="38"/>
                  <a:pt x="155" y="38"/>
                  <a:pt x="155" y="38"/>
                </a:cubicBezTo>
                <a:cubicBezTo>
                  <a:pt x="153" y="38"/>
                  <a:pt x="153" y="38"/>
                  <a:pt x="152" y="38"/>
                </a:cubicBezTo>
                <a:cubicBezTo>
                  <a:pt x="150" y="36"/>
                  <a:pt x="150" y="36"/>
                  <a:pt x="150" y="36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4"/>
                  <a:pt x="149" y="36"/>
                  <a:pt x="150" y="35"/>
                </a:cubicBezTo>
                <a:cubicBezTo>
                  <a:pt x="151" y="35"/>
                  <a:pt x="151" y="35"/>
                  <a:pt x="151" y="35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54" y="35"/>
                  <a:pt x="154" y="35"/>
                  <a:pt x="154" y="35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55" y="36"/>
                  <a:pt x="155" y="36"/>
                  <a:pt x="155" y="36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7" y="35"/>
                  <a:pt x="157" y="35"/>
                  <a:pt x="157" y="35"/>
                </a:cubicBezTo>
                <a:cubicBezTo>
                  <a:pt x="158" y="35"/>
                  <a:pt x="158" y="35"/>
                  <a:pt x="158" y="35"/>
                </a:cubicBezTo>
                <a:cubicBezTo>
                  <a:pt x="158" y="34"/>
                  <a:pt x="158" y="34"/>
                  <a:pt x="158" y="34"/>
                </a:cubicBezTo>
                <a:cubicBezTo>
                  <a:pt x="158" y="33"/>
                  <a:pt x="158" y="33"/>
                  <a:pt x="158" y="33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8" y="31"/>
                  <a:pt x="158" y="31"/>
                  <a:pt x="158" y="31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7" y="30"/>
                  <a:pt x="156" y="29"/>
                  <a:pt x="155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6" y="29"/>
                  <a:pt x="156" y="29"/>
                  <a:pt x="156" y="29"/>
                </a:cubicBezTo>
                <a:cubicBezTo>
                  <a:pt x="157" y="29"/>
                  <a:pt x="157" y="29"/>
                  <a:pt x="157" y="29"/>
                </a:cubicBezTo>
                <a:cubicBezTo>
                  <a:pt x="158" y="28"/>
                  <a:pt x="156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1" y="29"/>
                  <a:pt x="160" y="29"/>
                  <a:pt x="162" y="29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4" y="27"/>
                  <a:pt x="164" y="27"/>
                  <a:pt x="164" y="27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165" y="29"/>
                  <a:pt x="165" y="29"/>
                  <a:pt x="165" y="29"/>
                </a:cubicBezTo>
                <a:cubicBezTo>
                  <a:pt x="166" y="29"/>
                  <a:pt x="166" y="29"/>
                  <a:pt x="166" y="29"/>
                </a:cubicBezTo>
                <a:cubicBezTo>
                  <a:pt x="167" y="29"/>
                  <a:pt x="167" y="29"/>
                  <a:pt x="167" y="29"/>
                </a:cubicBezTo>
                <a:cubicBezTo>
                  <a:pt x="167" y="30"/>
                  <a:pt x="168" y="29"/>
                  <a:pt x="167" y="30"/>
                </a:cubicBezTo>
                <a:cubicBezTo>
                  <a:pt x="168" y="31"/>
                  <a:pt x="167" y="31"/>
                  <a:pt x="168" y="30"/>
                </a:cubicBezTo>
                <a:cubicBezTo>
                  <a:pt x="171" y="30"/>
                  <a:pt x="169" y="30"/>
                  <a:pt x="170" y="31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5" y="32"/>
                  <a:pt x="166" y="32"/>
                  <a:pt x="165" y="33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71" y="33"/>
                  <a:pt x="169" y="33"/>
                  <a:pt x="172" y="33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74" y="32"/>
                  <a:pt x="172" y="31"/>
                  <a:pt x="174" y="33"/>
                </a:cubicBezTo>
                <a:cubicBezTo>
                  <a:pt x="174" y="33"/>
                  <a:pt x="174" y="33"/>
                  <a:pt x="174" y="33"/>
                </a:cubicBezTo>
                <a:cubicBezTo>
                  <a:pt x="174" y="34"/>
                  <a:pt x="175" y="33"/>
                  <a:pt x="174" y="34"/>
                </a:cubicBezTo>
                <a:cubicBezTo>
                  <a:pt x="173" y="35"/>
                  <a:pt x="173" y="35"/>
                  <a:pt x="172" y="35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71" y="38"/>
                  <a:pt x="172" y="38"/>
                  <a:pt x="170" y="38"/>
                </a:cubicBezTo>
                <a:cubicBezTo>
                  <a:pt x="169" y="38"/>
                  <a:pt x="168" y="40"/>
                  <a:pt x="168" y="38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5" y="40"/>
                  <a:pt x="165" y="40"/>
                  <a:pt x="165" y="40"/>
                </a:cubicBezTo>
                <a:cubicBezTo>
                  <a:pt x="167" y="40"/>
                  <a:pt x="167" y="40"/>
                  <a:pt x="167" y="40"/>
                </a:cubicBezTo>
                <a:cubicBezTo>
                  <a:pt x="169" y="40"/>
                  <a:pt x="168" y="40"/>
                  <a:pt x="169" y="40"/>
                </a:cubicBezTo>
                <a:cubicBezTo>
                  <a:pt x="170" y="40"/>
                  <a:pt x="171" y="39"/>
                  <a:pt x="172" y="39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75" y="41"/>
                  <a:pt x="175" y="41"/>
                  <a:pt x="175" y="41"/>
                </a:cubicBezTo>
                <a:cubicBezTo>
                  <a:pt x="175" y="42"/>
                  <a:pt x="175" y="42"/>
                  <a:pt x="175" y="42"/>
                </a:cubicBezTo>
                <a:cubicBezTo>
                  <a:pt x="176" y="43"/>
                  <a:pt x="176" y="43"/>
                  <a:pt x="178" y="44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1" y="44"/>
                  <a:pt x="181" y="44"/>
                  <a:pt x="181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4" y="45"/>
                  <a:pt x="184" y="45"/>
                  <a:pt x="186" y="45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86" y="43"/>
                  <a:pt x="186" y="43"/>
                  <a:pt x="186" y="43"/>
                </a:cubicBezTo>
                <a:cubicBezTo>
                  <a:pt x="187" y="43"/>
                  <a:pt x="187" y="43"/>
                  <a:pt x="187" y="43"/>
                </a:cubicBezTo>
                <a:cubicBezTo>
                  <a:pt x="187" y="44"/>
                  <a:pt x="187" y="44"/>
                  <a:pt x="187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88" y="42"/>
                  <a:pt x="188" y="42"/>
                  <a:pt x="188" y="42"/>
                </a:cubicBezTo>
                <a:cubicBezTo>
                  <a:pt x="189" y="42"/>
                  <a:pt x="189" y="42"/>
                  <a:pt x="189" y="42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6" y="39"/>
                  <a:pt x="186" y="39"/>
                  <a:pt x="186" y="39"/>
                </a:cubicBezTo>
                <a:cubicBezTo>
                  <a:pt x="184" y="39"/>
                  <a:pt x="184" y="39"/>
                  <a:pt x="184" y="39"/>
                </a:cubicBezTo>
                <a:cubicBezTo>
                  <a:pt x="184" y="38"/>
                  <a:pt x="184" y="38"/>
                  <a:pt x="184" y="38"/>
                </a:cubicBezTo>
                <a:cubicBezTo>
                  <a:pt x="184" y="37"/>
                  <a:pt x="184" y="37"/>
                  <a:pt x="184" y="37"/>
                </a:cubicBezTo>
                <a:cubicBezTo>
                  <a:pt x="184" y="36"/>
                  <a:pt x="184" y="36"/>
                  <a:pt x="184" y="36"/>
                </a:cubicBezTo>
                <a:cubicBezTo>
                  <a:pt x="184" y="36"/>
                  <a:pt x="184" y="36"/>
                  <a:pt x="184" y="36"/>
                </a:cubicBezTo>
                <a:cubicBezTo>
                  <a:pt x="185" y="36"/>
                  <a:pt x="185" y="36"/>
                  <a:pt x="185" y="36"/>
                </a:cubicBezTo>
                <a:cubicBezTo>
                  <a:pt x="186" y="36"/>
                  <a:pt x="186" y="36"/>
                  <a:pt x="186" y="36"/>
                </a:cubicBezTo>
                <a:cubicBezTo>
                  <a:pt x="187" y="37"/>
                  <a:pt x="187" y="37"/>
                  <a:pt x="188" y="37"/>
                </a:cubicBezTo>
                <a:cubicBezTo>
                  <a:pt x="189" y="38"/>
                  <a:pt x="188" y="37"/>
                  <a:pt x="188" y="38"/>
                </a:cubicBezTo>
                <a:cubicBezTo>
                  <a:pt x="189" y="38"/>
                  <a:pt x="189" y="38"/>
                  <a:pt x="189" y="38"/>
                </a:cubicBezTo>
                <a:cubicBezTo>
                  <a:pt x="190" y="39"/>
                  <a:pt x="190" y="39"/>
                  <a:pt x="190" y="39"/>
                </a:cubicBezTo>
                <a:cubicBezTo>
                  <a:pt x="191" y="38"/>
                  <a:pt x="190" y="39"/>
                  <a:pt x="191" y="38"/>
                </a:cubicBezTo>
                <a:cubicBezTo>
                  <a:pt x="192" y="37"/>
                  <a:pt x="192" y="37"/>
                  <a:pt x="193" y="36"/>
                </a:cubicBezTo>
                <a:cubicBezTo>
                  <a:pt x="193" y="36"/>
                  <a:pt x="193" y="36"/>
                  <a:pt x="194" y="36"/>
                </a:cubicBezTo>
                <a:cubicBezTo>
                  <a:pt x="194" y="36"/>
                  <a:pt x="194" y="36"/>
                  <a:pt x="194" y="35"/>
                </a:cubicBezTo>
                <a:cubicBezTo>
                  <a:pt x="194" y="35"/>
                  <a:pt x="194" y="35"/>
                  <a:pt x="194" y="35"/>
                </a:cubicBezTo>
                <a:cubicBezTo>
                  <a:pt x="194" y="35"/>
                  <a:pt x="195" y="35"/>
                  <a:pt x="193" y="35"/>
                </a:cubicBezTo>
                <a:cubicBezTo>
                  <a:pt x="190" y="33"/>
                  <a:pt x="190" y="33"/>
                  <a:pt x="190" y="33"/>
                </a:cubicBezTo>
                <a:cubicBezTo>
                  <a:pt x="188" y="33"/>
                  <a:pt x="188" y="33"/>
                  <a:pt x="188" y="33"/>
                </a:cubicBezTo>
                <a:cubicBezTo>
                  <a:pt x="188" y="32"/>
                  <a:pt x="188" y="32"/>
                  <a:pt x="188" y="32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183" y="31"/>
                  <a:pt x="183" y="31"/>
                  <a:pt x="183" y="31"/>
                </a:cubicBezTo>
                <a:cubicBezTo>
                  <a:pt x="183" y="31"/>
                  <a:pt x="181" y="30"/>
                  <a:pt x="183" y="30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84" y="28"/>
                  <a:pt x="184" y="28"/>
                  <a:pt x="184" y="28"/>
                </a:cubicBezTo>
                <a:cubicBezTo>
                  <a:pt x="183" y="27"/>
                  <a:pt x="183" y="27"/>
                  <a:pt x="183" y="27"/>
                </a:cubicBezTo>
                <a:cubicBezTo>
                  <a:pt x="180" y="27"/>
                  <a:pt x="182" y="28"/>
                  <a:pt x="181" y="27"/>
                </a:cubicBezTo>
                <a:cubicBezTo>
                  <a:pt x="180" y="26"/>
                  <a:pt x="180" y="26"/>
                  <a:pt x="180" y="26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77" y="26"/>
                  <a:pt x="177" y="26"/>
                  <a:pt x="177" y="26"/>
                </a:cubicBezTo>
                <a:cubicBezTo>
                  <a:pt x="176" y="25"/>
                  <a:pt x="176" y="25"/>
                  <a:pt x="176" y="25"/>
                </a:cubicBezTo>
                <a:cubicBezTo>
                  <a:pt x="175" y="25"/>
                  <a:pt x="175" y="25"/>
                  <a:pt x="175" y="25"/>
                </a:cubicBezTo>
                <a:cubicBezTo>
                  <a:pt x="173" y="25"/>
                  <a:pt x="173" y="25"/>
                  <a:pt x="173" y="25"/>
                </a:cubicBezTo>
                <a:cubicBezTo>
                  <a:pt x="172" y="25"/>
                  <a:pt x="172" y="25"/>
                  <a:pt x="172" y="25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0" y="23"/>
                  <a:pt x="170" y="23"/>
                  <a:pt x="170" y="23"/>
                </a:cubicBezTo>
                <a:cubicBezTo>
                  <a:pt x="169" y="23"/>
                  <a:pt x="169" y="23"/>
                  <a:pt x="168" y="23"/>
                </a:cubicBezTo>
                <a:cubicBezTo>
                  <a:pt x="167" y="22"/>
                  <a:pt x="168" y="23"/>
                  <a:pt x="167" y="22"/>
                </a:cubicBezTo>
                <a:cubicBezTo>
                  <a:pt x="167" y="22"/>
                  <a:pt x="167" y="22"/>
                  <a:pt x="167" y="21"/>
                </a:cubicBezTo>
                <a:cubicBezTo>
                  <a:pt x="167" y="21"/>
                  <a:pt x="167" y="21"/>
                  <a:pt x="167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5" y="20"/>
                  <a:pt x="165" y="20"/>
                  <a:pt x="165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59" y="21"/>
                  <a:pt x="159" y="21"/>
                  <a:pt x="159" y="21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2" y="23"/>
                  <a:pt x="162" y="23"/>
                  <a:pt x="162" y="23"/>
                </a:cubicBezTo>
                <a:cubicBezTo>
                  <a:pt x="161" y="23"/>
                  <a:pt x="161" y="23"/>
                  <a:pt x="161" y="23"/>
                </a:cubicBezTo>
                <a:cubicBezTo>
                  <a:pt x="159" y="23"/>
                  <a:pt x="159" y="23"/>
                  <a:pt x="159" y="23"/>
                </a:cubicBezTo>
                <a:cubicBezTo>
                  <a:pt x="159" y="21"/>
                  <a:pt x="159" y="21"/>
                  <a:pt x="159" y="21"/>
                </a:cubicBezTo>
                <a:cubicBezTo>
                  <a:pt x="158" y="20"/>
                  <a:pt x="158" y="20"/>
                  <a:pt x="158" y="20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53" y="21"/>
                  <a:pt x="155" y="21"/>
                  <a:pt x="152" y="21"/>
                </a:cubicBezTo>
                <a:cubicBezTo>
                  <a:pt x="152" y="21"/>
                  <a:pt x="152" y="21"/>
                  <a:pt x="152" y="21"/>
                </a:cubicBezTo>
                <a:cubicBezTo>
                  <a:pt x="151" y="20"/>
                  <a:pt x="151" y="20"/>
                  <a:pt x="151" y="20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45" y="20"/>
                  <a:pt x="145" y="20"/>
                  <a:pt x="145" y="20"/>
                </a:cubicBezTo>
                <a:cubicBezTo>
                  <a:pt x="145" y="21"/>
                  <a:pt x="145" y="21"/>
                  <a:pt x="145" y="21"/>
                </a:cubicBezTo>
                <a:cubicBezTo>
                  <a:pt x="143" y="23"/>
                  <a:pt x="143" y="23"/>
                  <a:pt x="143" y="23"/>
                </a:cubicBezTo>
                <a:cubicBezTo>
                  <a:pt x="142" y="24"/>
                  <a:pt x="142" y="24"/>
                  <a:pt x="142" y="24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49" y="27"/>
                  <a:pt x="149" y="27"/>
                  <a:pt x="149" y="27"/>
                </a:cubicBezTo>
                <a:cubicBezTo>
                  <a:pt x="149" y="28"/>
                  <a:pt x="149" y="28"/>
                  <a:pt x="149" y="28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0" y="31"/>
                  <a:pt x="150" y="31"/>
                  <a:pt x="150" y="31"/>
                </a:cubicBezTo>
                <a:cubicBezTo>
                  <a:pt x="150" y="32"/>
                  <a:pt x="150" y="32"/>
                  <a:pt x="150" y="32"/>
                </a:cubicBezTo>
                <a:cubicBezTo>
                  <a:pt x="149" y="32"/>
                  <a:pt x="149" y="32"/>
                  <a:pt x="149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7" y="33"/>
                  <a:pt x="147" y="33"/>
                  <a:pt x="147" y="33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6" y="31"/>
                  <a:pt x="146" y="32"/>
                  <a:pt x="146" y="31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42" y="31"/>
                  <a:pt x="142" y="31"/>
                  <a:pt x="142" y="31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40" y="29"/>
                  <a:pt x="140" y="29"/>
                  <a:pt x="140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37" y="26"/>
                  <a:pt x="137" y="26"/>
                  <a:pt x="137" y="26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5" y="24"/>
                  <a:pt x="135" y="24"/>
                  <a:pt x="135" y="24"/>
                </a:cubicBezTo>
                <a:cubicBezTo>
                  <a:pt x="131" y="24"/>
                  <a:pt x="134" y="24"/>
                  <a:pt x="131" y="25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0" y="27"/>
                  <a:pt x="130" y="27"/>
                  <a:pt x="130" y="27"/>
                </a:cubicBezTo>
                <a:cubicBezTo>
                  <a:pt x="131" y="28"/>
                  <a:pt x="130" y="28"/>
                  <a:pt x="131" y="28"/>
                </a:cubicBezTo>
                <a:cubicBezTo>
                  <a:pt x="133" y="29"/>
                  <a:pt x="132" y="28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4" y="32"/>
                  <a:pt x="136" y="32"/>
                  <a:pt x="133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31"/>
                  <a:pt x="132" y="31"/>
                  <a:pt x="132" y="30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19" y="32"/>
                  <a:pt x="119" y="32"/>
                  <a:pt x="119" y="32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7" y="32"/>
                  <a:pt x="116" y="33"/>
                  <a:pt x="11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1" y="29"/>
                  <a:pt x="121" y="29"/>
                  <a:pt x="121" y="29"/>
                </a:cubicBezTo>
                <a:cubicBezTo>
                  <a:pt x="122" y="29"/>
                  <a:pt x="120" y="29"/>
                  <a:pt x="123" y="29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21" y="27"/>
                  <a:pt x="121" y="27"/>
                  <a:pt x="121" y="27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7" y="27"/>
                  <a:pt x="119" y="27"/>
                  <a:pt x="118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1"/>
                  <a:pt x="115" y="22"/>
                  <a:pt x="116" y="22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1" y="21"/>
                  <a:pt x="112" y="21"/>
                  <a:pt x="110" y="21"/>
                </a:cubicBezTo>
                <a:cubicBezTo>
                  <a:pt x="109" y="24"/>
                  <a:pt x="110" y="22"/>
                  <a:pt x="108" y="23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5" y="22"/>
                  <a:pt x="106" y="21"/>
                  <a:pt x="105" y="23"/>
                </a:cubicBezTo>
                <a:cubicBezTo>
                  <a:pt x="104" y="23"/>
                  <a:pt x="104" y="23"/>
                  <a:pt x="103" y="2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8" y="21"/>
                  <a:pt x="98" y="21"/>
                  <a:pt x="98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95" y="20"/>
                  <a:pt x="95" y="20"/>
                  <a:pt x="95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19"/>
                  <a:pt x="94" y="19"/>
                  <a:pt x="94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88" y="19"/>
                  <a:pt x="88" y="19"/>
                  <a:pt x="88" y="19"/>
                </a:cubicBezTo>
                <a:cubicBezTo>
                  <a:pt x="88" y="19"/>
                  <a:pt x="88" y="19"/>
                  <a:pt x="88" y="19"/>
                </a:cubicBezTo>
                <a:cubicBezTo>
                  <a:pt x="86" y="19"/>
                  <a:pt x="86" y="19"/>
                  <a:pt x="86" y="19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9"/>
                  <a:pt x="82" y="19"/>
                  <a:pt x="82" y="19"/>
                </a:cubicBezTo>
                <a:cubicBezTo>
                  <a:pt x="79" y="19"/>
                  <a:pt x="81" y="19"/>
                  <a:pt x="80" y="19"/>
                </a:cubicBezTo>
                <a:cubicBezTo>
                  <a:pt x="81" y="20"/>
                  <a:pt x="81" y="20"/>
                  <a:pt x="81" y="20"/>
                </a:cubicBezTo>
                <a:cubicBezTo>
                  <a:pt x="78" y="23"/>
                  <a:pt x="78" y="23"/>
                  <a:pt x="78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9" y="24"/>
                  <a:pt x="79" y="24"/>
                  <a:pt x="79" y="24"/>
                </a:cubicBezTo>
                <a:cubicBezTo>
                  <a:pt x="80" y="25"/>
                  <a:pt x="80" y="25"/>
                  <a:pt x="80" y="25"/>
                </a:cubicBezTo>
                <a:cubicBezTo>
                  <a:pt x="83" y="25"/>
                  <a:pt x="80" y="25"/>
                  <a:pt x="83" y="26"/>
                </a:cubicBezTo>
                <a:cubicBezTo>
                  <a:pt x="84" y="25"/>
                  <a:pt x="84" y="25"/>
                  <a:pt x="84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2"/>
                  <a:pt x="87" y="24"/>
                  <a:pt x="90" y="23"/>
                </a:cubicBezTo>
                <a:cubicBezTo>
                  <a:pt x="90" y="24"/>
                  <a:pt x="90" y="24"/>
                  <a:pt x="90" y="24"/>
                </a:cubicBezTo>
                <a:cubicBezTo>
                  <a:pt x="90" y="25"/>
                  <a:pt x="90" y="25"/>
                  <a:pt x="90" y="25"/>
                </a:cubicBezTo>
                <a:cubicBezTo>
                  <a:pt x="92" y="25"/>
                  <a:pt x="91" y="24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3" y="27"/>
                  <a:pt x="93" y="27"/>
                  <a:pt x="93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8"/>
                  <a:pt x="93" y="28"/>
                  <a:pt x="93" y="28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5" y="30"/>
                  <a:pt x="95" y="30"/>
                  <a:pt x="95" y="30"/>
                </a:cubicBezTo>
                <a:cubicBezTo>
                  <a:pt x="96" y="29"/>
                  <a:pt x="96" y="29"/>
                  <a:pt x="96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1"/>
                  <a:pt x="103" y="31"/>
                  <a:pt x="105" y="31"/>
                </a:cubicBezTo>
                <a:cubicBezTo>
                  <a:pt x="107" y="31"/>
                  <a:pt x="108" y="31"/>
                  <a:pt x="108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09" y="33"/>
                  <a:pt x="110" y="34"/>
                  <a:pt x="108" y="33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1" y="33"/>
                  <a:pt x="101" y="33"/>
                  <a:pt x="99" y="33"/>
                </a:cubicBezTo>
                <a:cubicBezTo>
                  <a:pt x="97" y="33"/>
                  <a:pt x="97" y="33"/>
                  <a:pt x="97" y="33"/>
                </a:cubicBezTo>
                <a:cubicBezTo>
                  <a:pt x="97" y="32"/>
                  <a:pt x="97" y="32"/>
                  <a:pt x="97" y="32"/>
                </a:cubicBezTo>
                <a:cubicBezTo>
                  <a:pt x="98" y="32"/>
                  <a:pt x="98" y="32"/>
                  <a:pt x="98" y="32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8" y="30"/>
                  <a:pt x="98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30"/>
                  <a:pt x="95" y="30"/>
                  <a:pt x="95" y="30"/>
                </a:cubicBezTo>
                <a:cubicBezTo>
                  <a:pt x="95" y="30"/>
                  <a:pt x="95" y="30"/>
                  <a:pt x="95" y="30"/>
                </a:cubicBezTo>
                <a:cubicBezTo>
                  <a:pt x="94" y="30"/>
                  <a:pt x="94" y="30"/>
                  <a:pt x="94" y="30"/>
                </a:cubicBezTo>
                <a:cubicBezTo>
                  <a:pt x="91" y="30"/>
                  <a:pt x="93" y="30"/>
                  <a:pt x="92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0" y="29"/>
                  <a:pt x="90" y="29"/>
                  <a:pt x="90" y="29"/>
                </a:cubicBezTo>
                <a:cubicBezTo>
                  <a:pt x="88" y="29"/>
                  <a:pt x="88" y="29"/>
                  <a:pt x="86" y="29"/>
                </a:cubicBezTo>
                <a:cubicBezTo>
                  <a:pt x="85" y="29"/>
                  <a:pt x="83" y="29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2" y="29"/>
                  <a:pt x="82" y="29"/>
                  <a:pt x="82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79" y="28"/>
                  <a:pt x="79" y="28"/>
                  <a:pt x="79" y="28"/>
                </a:cubicBezTo>
                <a:cubicBezTo>
                  <a:pt x="78" y="29"/>
                  <a:pt x="79" y="29"/>
                  <a:pt x="77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4" y="27"/>
                  <a:pt x="74" y="27"/>
                  <a:pt x="74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0" y="27"/>
                  <a:pt x="70" y="27"/>
                  <a:pt x="70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8"/>
                  <a:pt x="68" y="28"/>
                  <a:pt x="68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6" y="29"/>
                  <a:pt x="66" y="29"/>
                  <a:pt x="66" y="29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1" y="29"/>
                  <a:pt x="62" y="29"/>
                  <a:pt x="60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0"/>
                  <a:pt x="60" y="30"/>
                  <a:pt x="57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5" y="30"/>
                  <a:pt x="55" y="30"/>
                  <a:pt x="55" y="30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8"/>
                  <a:pt x="48" y="28"/>
                  <a:pt x="4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5" y="28"/>
                  <a:pt x="47" y="28"/>
                  <a:pt x="4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1" y="27"/>
                  <a:pt x="41" y="27"/>
                  <a:pt x="41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6"/>
                  <a:pt x="30" y="26"/>
                  <a:pt x="30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1" y="28"/>
                  <a:pt x="11" y="28"/>
                </a:cubicBezTo>
                <a:cubicBezTo>
                  <a:pt x="9" y="29"/>
                  <a:pt x="10" y="29"/>
                  <a:pt x="8" y="30"/>
                </a:cubicBezTo>
                <a:cubicBezTo>
                  <a:pt x="7" y="31"/>
                  <a:pt x="8" y="30"/>
                  <a:pt x="6" y="30"/>
                </a:cubicBezTo>
                <a:cubicBezTo>
                  <a:pt x="3" y="30"/>
                  <a:pt x="5" y="30"/>
                  <a:pt x="4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6" y="32"/>
                  <a:pt x="6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9" y="34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5"/>
                  <a:pt x="9" y="35"/>
                  <a:pt x="9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6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7" y="39"/>
                  <a:pt x="6" y="39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9"/>
                  <a:pt x="7" y="40"/>
                  <a:pt x="9" y="39"/>
                </a:cubicBezTo>
                <a:cubicBezTo>
                  <a:pt x="11" y="39"/>
                  <a:pt x="9" y="39"/>
                  <a:pt x="1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2"/>
                  <a:pt x="13" y="42"/>
                  <a:pt x="13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9" y="43"/>
                  <a:pt x="9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6"/>
                  <a:pt x="5" y="45"/>
                  <a:pt x="5" y="46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8"/>
                  <a:pt x="6" y="48"/>
                  <a:pt x="6" y="48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49"/>
                  <a:pt x="8" y="49"/>
                  <a:pt x="9" y="49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1" y="49"/>
                  <a:pt x="11" y="49"/>
                  <a:pt x="11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50"/>
                  <a:pt x="12" y="48"/>
                  <a:pt x="12" y="51"/>
                </a:cubicBezTo>
                <a:cubicBezTo>
                  <a:pt x="12" y="53"/>
                  <a:pt x="14" y="51"/>
                  <a:pt x="15" y="51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9" y="52"/>
                  <a:pt x="18" y="52"/>
                  <a:pt x="20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4"/>
                  <a:pt x="19" y="54"/>
                  <a:pt x="19" y="54"/>
                </a:cubicBezTo>
                <a:cubicBezTo>
                  <a:pt x="18" y="55"/>
                  <a:pt x="18" y="55"/>
                  <a:pt x="18" y="55"/>
                </a:cubicBezTo>
                <a:cubicBezTo>
                  <a:pt x="17" y="56"/>
                  <a:pt x="17" y="56"/>
                  <a:pt x="17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3" y="59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9"/>
                  <a:pt x="10" y="59"/>
                  <a:pt x="10" y="59"/>
                </a:cubicBezTo>
                <a:cubicBezTo>
                  <a:pt x="9" y="60"/>
                  <a:pt x="9" y="60"/>
                  <a:pt x="9" y="60"/>
                </a:cubicBezTo>
                <a:cubicBezTo>
                  <a:pt x="8" y="60"/>
                  <a:pt x="8" y="59"/>
                  <a:pt x="7" y="60"/>
                </a:cubicBezTo>
                <a:cubicBezTo>
                  <a:pt x="5" y="61"/>
                  <a:pt x="7" y="61"/>
                  <a:pt x="7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60"/>
                  <a:pt x="9" y="60"/>
                  <a:pt x="9" y="60"/>
                </a:cubicBezTo>
                <a:cubicBezTo>
                  <a:pt x="10" y="60"/>
                  <a:pt x="10" y="60"/>
                  <a:pt x="10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8"/>
                  <a:pt x="12" y="58"/>
                  <a:pt x="12" y="58"/>
                </a:cubicBezTo>
                <a:cubicBezTo>
                  <a:pt x="13" y="59"/>
                  <a:pt x="13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5"/>
                  <a:pt x="21" y="55"/>
                  <a:pt x="21" y="55"/>
                </a:cubicBezTo>
                <a:cubicBezTo>
                  <a:pt x="23" y="54"/>
                  <a:pt x="24" y="54"/>
                  <a:pt x="26" y="53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8" y="49"/>
                  <a:pt x="27" y="50"/>
                  <a:pt x="29" y="49"/>
                </a:cubicBezTo>
                <a:cubicBezTo>
                  <a:pt x="30" y="47"/>
                  <a:pt x="29" y="48"/>
                  <a:pt x="31" y="47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1"/>
                  <a:pt x="30" y="51"/>
                  <a:pt x="30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49"/>
                  <a:pt x="34" y="49"/>
                  <a:pt x="34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7" y="47"/>
                  <a:pt x="38" y="47"/>
                </a:cubicBezTo>
                <a:cubicBezTo>
                  <a:pt x="38" y="47"/>
                  <a:pt x="39" y="47"/>
                  <a:pt x="40" y="47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9"/>
                  <a:pt x="43" y="49"/>
                  <a:pt x="43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51"/>
                  <a:pt x="53" y="51"/>
                  <a:pt x="53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6" y="51"/>
                  <a:pt x="55" y="51"/>
                  <a:pt x="56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7"/>
                  <a:pt x="62" y="57"/>
                  <a:pt x="62" y="57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4" y="58"/>
                  <a:pt x="64" y="58"/>
                  <a:pt x="64" y="58"/>
                </a:cubicBezTo>
                <a:cubicBezTo>
                  <a:pt x="64" y="59"/>
                  <a:pt x="64" y="58"/>
                  <a:pt x="65" y="59"/>
                </a:cubicBezTo>
                <a:cubicBezTo>
                  <a:pt x="65" y="59"/>
                  <a:pt x="65" y="60"/>
                  <a:pt x="65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9"/>
                  <a:pt x="67" y="58"/>
                  <a:pt x="67" y="60"/>
                </a:cubicBezTo>
                <a:cubicBezTo>
                  <a:pt x="68" y="60"/>
                  <a:pt x="68" y="60"/>
                  <a:pt x="69" y="60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0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2" y="64"/>
                  <a:pt x="71" y="63"/>
                  <a:pt x="72" y="64"/>
                </a:cubicBezTo>
                <a:cubicBezTo>
                  <a:pt x="72" y="64"/>
                  <a:pt x="72" y="65"/>
                  <a:pt x="72" y="64"/>
                </a:cubicBezTo>
                <a:cubicBezTo>
                  <a:pt x="72" y="64"/>
                  <a:pt x="72" y="65"/>
                  <a:pt x="72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4" y="66"/>
                  <a:pt x="74" y="65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5" y="70"/>
                  <a:pt x="75" y="70"/>
                  <a:pt x="75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6" y="71"/>
                  <a:pt x="76" y="71"/>
                  <a:pt x="76" y="71"/>
                </a:cubicBezTo>
                <a:cubicBezTo>
                  <a:pt x="77" y="71"/>
                  <a:pt x="77" y="71"/>
                  <a:pt x="77" y="71"/>
                </a:cubicBezTo>
                <a:cubicBezTo>
                  <a:pt x="78" y="72"/>
                  <a:pt x="78" y="72"/>
                  <a:pt x="78" y="72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5"/>
                  <a:pt x="80" y="75"/>
                  <a:pt x="80" y="75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80"/>
                  <a:pt x="81" y="80"/>
                  <a:pt x="81" y="80"/>
                </a:cubicBezTo>
                <a:cubicBezTo>
                  <a:pt x="81" y="81"/>
                  <a:pt x="82" y="83"/>
                  <a:pt x="81" y="83"/>
                </a:cubicBezTo>
                <a:cubicBezTo>
                  <a:pt x="81" y="84"/>
                  <a:pt x="81" y="84"/>
                  <a:pt x="81" y="84"/>
                </a:cubicBezTo>
                <a:cubicBezTo>
                  <a:pt x="80" y="85"/>
                  <a:pt x="80" y="85"/>
                  <a:pt x="80" y="85"/>
                </a:cubicBezTo>
                <a:cubicBezTo>
                  <a:pt x="80" y="86"/>
                  <a:pt x="80" y="86"/>
                  <a:pt x="80" y="86"/>
                </a:cubicBezTo>
                <a:cubicBezTo>
                  <a:pt x="81" y="87"/>
                  <a:pt x="81" y="87"/>
                  <a:pt x="81" y="87"/>
                </a:cubicBezTo>
                <a:cubicBezTo>
                  <a:pt x="81" y="88"/>
                  <a:pt x="81" y="88"/>
                  <a:pt x="81" y="88"/>
                </a:cubicBezTo>
                <a:cubicBezTo>
                  <a:pt x="81" y="89"/>
                  <a:pt x="81" y="89"/>
                  <a:pt x="81" y="89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2"/>
                  <a:pt x="81" y="92"/>
                  <a:pt x="81" y="92"/>
                </a:cubicBezTo>
                <a:cubicBezTo>
                  <a:pt x="81" y="93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7"/>
                  <a:pt x="84" y="97"/>
                  <a:pt x="84" y="97"/>
                </a:cubicBezTo>
                <a:cubicBezTo>
                  <a:pt x="85" y="99"/>
                  <a:pt x="85" y="99"/>
                  <a:pt x="86" y="100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90" y="104"/>
                  <a:pt x="90" y="104"/>
                  <a:pt x="90" y="104"/>
                </a:cubicBezTo>
                <a:cubicBezTo>
                  <a:pt x="91" y="104"/>
                  <a:pt x="91" y="104"/>
                  <a:pt x="92" y="105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4" y="107"/>
                  <a:pt x="94" y="107"/>
                  <a:pt x="94" y="107"/>
                </a:cubicBezTo>
                <a:cubicBezTo>
                  <a:pt x="94" y="110"/>
                  <a:pt x="95" y="110"/>
                  <a:pt x="96" y="113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8" y="115"/>
                  <a:pt x="99" y="115"/>
                  <a:pt x="99" y="117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100" y="119"/>
                  <a:pt x="100" y="119"/>
                  <a:pt x="101" y="119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05" y="125"/>
                  <a:pt x="105" y="125"/>
                  <a:pt x="105" y="125"/>
                </a:cubicBezTo>
                <a:cubicBezTo>
                  <a:pt x="106" y="127"/>
                  <a:pt x="106" y="127"/>
                  <a:pt x="106" y="127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5" y="125"/>
                  <a:pt x="105" y="125"/>
                  <a:pt x="105" y="125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04" y="121"/>
                  <a:pt x="104" y="121"/>
                  <a:pt x="104" y="121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4" y="119"/>
                  <a:pt x="104" y="119"/>
                  <a:pt x="104" y="119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2" y="117"/>
                  <a:pt x="102" y="118"/>
                  <a:pt x="102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8" y="112"/>
                  <a:pt x="98" y="112"/>
                  <a:pt x="98" y="112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9" y="110"/>
                  <a:pt x="99" y="110"/>
                  <a:pt x="100" y="110"/>
                </a:cubicBezTo>
                <a:cubicBezTo>
                  <a:pt x="101" y="111"/>
                  <a:pt x="101" y="111"/>
                  <a:pt x="101" y="111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108" y="122"/>
                  <a:pt x="108" y="122"/>
                  <a:pt x="108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2" y="126"/>
                  <a:pt x="112" y="126"/>
                  <a:pt x="112" y="126"/>
                </a:cubicBezTo>
                <a:cubicBezTo>
                  <a:pt x="113" y="127"/>
                  <a:pt x="113" y="127"/>
                  <a:pt x="113" y="127"/>
                </a:cubicBezTo>
                <a:cubicBezTo>
                  <a:pt x="114" y="129"/>
                  <a:pt x="114" y="128"/>
                  <a:pt x="114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2"/>
                  <a:pt x="115" y="132"/>
                  <a:pt x="114" y="134"/>
                </a:cubicBezTo>
                <a:cubicBezTo>
                  <a:pt x="116" y="135"/>
                  <a:pt x="116" y="135"/>
                  <a:pt x="116" y="13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8" y="137"/>
                  <a:pt x="118" y="137"/>
                  <a:pt x="118" y="137"/>
                </a:cubicBezTo>
                <a:cubicBezTo>
                  <a:pt x="118" y="137"/>
                  <a:pt x="118" y="137"/>
                  <a:pt x="119" y="137"/>
                </a:cubicBezTo>
                <a:cubicBezTo>
                  <a:pt x="120" y="138"/>
                  <a:pt x="119" y="138"/>
                  <a:pt x="121" y="138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5" y="140"/>
                  <a:pt x="125" y="140"/>
                  <a:pt x="125" y="140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8" y="142"/>
                  <a:pt x="128" y="142"/>
                  <a:pt x="128" y="142"/>
                </a:cubicBezTo>
                <a:cubicBezTo>
                  <a:pt x="129" y="142"/>
                  <a:pt x="129" y="142"/>
                  <a:pt x="129" y="142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1" y="143"/>
                  <a:pt x="131" y="143"/>
                  <a:pt x="131" y="143"/>
                </a:cubicBezTo>
                <a:cubicBezTo>
                  <a:pt x="132" y="143"/>
                  <a:pt x="132" y="143"/>
                  <a:pt x="132" y="143"/>
                </a:cubicBezTo>
                <a:cubicBezTo>
                  <a:pt x="133" y="142"/>
                  <a:pt x="133" y="142"/>
                  <a:pt x="133" y="142"/>
                </a:cubicBezTo>
                <a:cubicBezTo>
                  <a:pt x="133" y="142"/>
                  <a:pt x="133" y="142"/>
                  <a:pt x="133" y="142"/>
                </a:cubicBezTo>
                <a:cubicBezTo>
                  <a:pt x="133" y="142"/>
                  <a:pt x="135" y="140"/>
                  <a:pt x="135" y="142"/>
                </a:cubicBezTo>
                <a:cubicBezTo>
                  <a:pt x="136" y="143"/>
                  <a:pt x="136" y="142"/>
                  <a:pt x="137" y="144"/>
                </a:cubicBezTo>
                <a:cubicBezTo>
                  <a:pt x="138" y="145"/>
                  <a:pt x="139" y="145"/>
                  <a:pt x="140" y="146"/>
                </a:cubicBezTo>
                <a:cubicBezTo>
                  <a:pt x="140" y="147"/>
                  <a:pt x="140" y="147"/>
                  <a:pt x="1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3" y="147"/>
                  <a:pt x="143" y="147"/>
                  <a:pt x="143" y="147"/>
                </a:cubicBezTo>
                <a:cubicBezTo>
                  <a:pt x="145" y="148"/>
                  <a:pt x="145" y="148"/>
                  <a:pt x="147" y="148"/>
                </a:cubicBezTo>
                <a:cubicBezTo>
                  <a:pt x="147" y="150"/>
                  <a:pt x="147" y="149"/>
                  <a:pt x="148" y="150"/>
                </a:cubicBezTo>
                <a:cubicBezTo>
                  <a:pt x="150" y="151"/>
                  <a:pt x="150" y="151"/>
                  <a:pt x="150" y="151"/>
                </a:cubicBezTo>
                <a:cubicBezTo>
                  <a:pt x="150" y="149"/>
                  <a:pt x="150" y="151"/>
                  <a:pt x="151" y="151"/>
                </a:cubicBezTo>
                <a:close/>
                <a:moveTo>
                  <a:pt x="102" y="89"/>
                </a:moveTo>
                <a:cubicBezTo>
                  <a:pt x="102" y="89"/>
                  <a:pt x="102" y="89"/>
                  <a:pt x="102" y="89"/>
                </a:cubicBezTo>
                <a:cubicBezTo>
                  <a:pt x="102" y="89"/>
                  <a:pt x="102" y="89"/>
                  <a:pt x="102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102" y="89"/>
                  <a:pt x="102" y="89"/>
                  <a:pt x="102" y="89"/>
                </a:cubicBezTo>
                <a:close/>
                <a:moveTo>
                  <a:pt x="161" y="87"/>
                </a:moveTo>
                <a:cubicBezTo>
                  <a:pt x="159" y="87"/>
                  <a:pt x="159" y="87"/>
                  <a:pt x="159" y="87"/>
                </a:cubicBezTo>
                <a:cubicBezTo>
                  <a:pt x="159" y="87"/>
                  <a:pt x="159" y="87"/>
                  <a:pt x="158" y="88"/>
                </a:cubicBezTo>
                <a:cubicBezTo>
                  <a:pt x="157" y="88"/>
                  <a:pt x="158" y="88"/>
                  <a:pt x="157" y="88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8" y="86"/>
                  <a:pt x="158" y="86"/>
                  <a:pt x="158" y="86"/>
                </a:cubicBezTo>
                <a:cubicBezTo>
                  <a:pt x="158" y="86"/>
                  <a:pt x="158" y="86"/>
                  <a:pt x="158" y="86"/>
                </a:cubicBezTo>
                <a:cubicBezTo>
                  <a:pt x="159" y="86"/>
                  <a:pt x="157" y="86"/>
                  <a:pt x="160" y="86"/>
                </a:cubicBezTo>
                <a:cubicBezTo>
                  <a:pt x="161" y="86"/>
                  <a:pt x="161" y="86"/>
                  <a:pt x="161" y="86"/>
                </a:cubicBezTo>
                <a:cubicBezTo>
                  <a:pt x="162" y="86"/>
                  <a:pt x="162" y="86"/>
                  <a:pt x="162" y="86"/>
                </a:cubicBezTo>
                <a:cubicBezTo>
                  <a:pt x="161" y="87"/>
                  <a:pt x="161" y="87"/>
                  <a:pt x="161" y="87"/>
                </a:cubicBezTo>
                <a:close/>
                <a:moveTo>
                  <a:pt x="166" y="84"/>
                </a:moveTo>
                <a:cubicBezTo>
                  <a:pt x="165" y="84"/>
                  <a:pt x="165" y="84"/>
                  <a:pt x="165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4" y="83"/>
                  <a:pt x="164" y="83"/>
                  <a:pt x="164" y="83"/>
                </a:cubicBezTo>
                <a:cubicBezTo>
                  <a:pt x="164" y="82"/>
                  <a:pt x="164" y="83"/>
                  <a:pt x="166" y="83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68" y="83"/>
                  <a:pt x="168" y="83"/>
                  <a:pt x="168" y="83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6" y="84"/>
                  <a:pt x="166" y="84"/>
                  <a:pt x="166" y="84"/>
                </a:cubicBezTo>
                <a:close/>
                <a:moveTo>
                  <a:pt x="154" y="79"/>
                </a:moveTo>
                <a:cubicBezTo>
                  <a:pt x="158" y="79"/>
                  <a:pt x="158" y="79"/>
                  <a:pt x="158" y="79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80"/>
                  <a:pt x="162" y="81"/>
                  <a:pt x="160" y="8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158" y="81"/>
                  <a:pt x="159" y="81"/>
                  <a:pt x="158" y="81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7" y="83"/>
                  <a:pt x="157" y="83"/>
                  <a:pt x="157" y="83"/>
                </a:cubicBezTo>
                <a:cubicBezTo>
                  <a:pt x="157" y="83"/>
                  <a:pt x="157" y="83"/>
                  <a:pt x="157" y="83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84"/>
                  <a:pt x="156" y="85"/>
                  <a:pt x="156" y="83"/>
                </a:cubicBezTo>
                <a:cubicBezTo>
                  <a:pt x="156" y="83"/>
                  <a:pt x="155" y="83"/>
                  <a:pt x="155" y="83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54" y="80"/>
                  <a:pt x="154" y="80"/>
                  <a:pt x="154" y="80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3" y="79"/>
                  <a:pt x="153" y="81"/>
                  <a:pt x="153" y="78"/>
                </a:cubicBezTo>
                <a:cubicBezTo>
                  <a:pt x="154" y="79"/>
                  <a:pt x="154" y="79"/>
                  <a:pt x="154" y="79"/>
                </a:cubicBezTo>
                <a:close/>
                <a:moveTo>
                  <a:pt x="151" y="80"/>
                </a:moveTo>
                <a:cubicBezTo>
                  <a:pt x="149" y="81"/>
                  <a:pt x="149" y="81"/>
                  <a:pt x="149" y="81"/>
                </a:cubicBezTo>
                <a:cubicBezTo>
                  <a:pt x="149" y="82"/>
                  <a:pt x="149" y="82"/>
                  <a:pt x="149" y="82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9" y="85"/>
                  <a:pt x="151" y="86"/>
                  <a:pt x="149" y="86"/>
                </a:cubicBezTo>
                <a:cubicBezTo>
                  <a:pt x="149" y="86"/>
                  <a:pt x="149" y="86"/>
                  <a:pt x="149" y="86"/>
                </a:cubicBezTo>
                <a:cubicBezTo>
                  <a:pt x="148" y="87"/>
                  <a:pt x="148" y="87"/>
                  <a:pt x="148" y="87"/>
                </a:cubicBezTo>
                <a:cubicBezTo>
                  <a:pt x="148" y="89"/>
                  <a:pt x="147" y="87"/>
                  <a:pt x="147" y="87"/>
                </a:cubicBezTo>
                <a:cubicBezTo>
                  <a:pt x="146" y="86"/>
                  <a:pt x="146" y="88"/>
                  <a:pt x="146" y="85"/>
                </a:cubicBezTo>
                <a:cubicBezTo>
                  <a:pt x="146" y="83"/>
                  <a:pt x="146" y="85"/>
                  <a:pt x="147" y="84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9" y="79"/>
                  <a:pt x="149" y="79"/>
                  <a:pt x="149" y="79"/>
                </a:cubicBezTo>
                <a:cubicBezTo>
                  <a:pt x="151" y="79"/>
                  <a:pt x="151" y="79"/>
                  <a:pt x="151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1" y="80"/>
                  <a:pt x="152" y="79"/>
                  <a:pt x="151" y="80"/>
                </a:cubicBezTo>
                <a:close/>
                <a:moveTo>
                  <a:pt x="191" y="78"/>
                </a:moveTo>
                <a:cubicBezTo>
                  <a:pt x="191" y="79"/>
                  <a:pt x="191" y="79"/>
                  <a:pt x="191" y="79"/>
                </a:cubicBezTo>
                <a:cubicBezTo>
                  <a:pt x="190" y="79"/>
                  <a:pt x="190" y="79"/>
                  <a:pt x="190" y="79"/>
                </a:cubicBezTo>
                <a:cubicBezTo>
                  <a:pt x="191" y="78"/>
                  <a:pt x="191" y="78"/>
                  <a:pt x="191" y="78"/>
                </a:cubicBezTo>
                <a:close/>
                <a:moveTo>
                  <a:pt x="145" y="76"/>
                </a:moveTo>
                <a:cubicBezTo>
                  <a:pt x="144" y="77"/>
                  <a:pt x="144" y="77"/>
                  <a:pt x="143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1" y="77"/>
                  <a:pt x="141" y="77"/>
                  <a:pt x="141" y="77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41" y="76"/>
                  <a:pt x="141" y="76"/>
                  <a:pt x="141" y="76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42" y="75"/>
                  <a:pt x="142" y="75"/>
                  <a:pt x="142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4" y="74"/>
                  <a:pt x="144" y="74"/>
                  <a:pt x="145" y="74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7" y="73"/>
                  <a:pt x="147" y="73"/>
                  <a:pt x="147" y="73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49" y="73"/>
                  <a:pt x="149" y="73"/>
                  <a:pt x="149" y="73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49" y="77"/>
                  <a:pt x="149" y="77"/>
                  <a:pt x="149" y="77"/>
                </a:cubicBezTo>
                <a:cubicBezTo>
                  <a:pt x="147" y="77"/>
                  <a:pt x="147" y="77"/>
                  <a:pt x="147" y="77"/>
                </a:cubicBezTo>
                <a:cubicBezTo>
                  <a:pt x="146" y="77"/>
                  <a:pt x="146" y="77"/>
                  <a:pt x="146" y="77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76"/>
                  <a:pt x="145" y="76"/>
                  <a:pt x="145" y="76"/>
                </a:cubicBezTo>
                <a:close/>
                <a:moveTo>
                  <a:pt x="181" y="73"/>
                </a:moveTo>
                <a:cubicBezTo>
                  <a:pt x="181" y="74"/>
                  <a:pt x="181" y="74"/>
                  <a:pt x="181" y="74"/>
                </a:cubicBezTo>
                <a:cubicBezTo>
                  <a:pt x="181" y="73"/>
                  <a:pt x="181" y="73"/>
                  <a:pt x="181" y="73"/>
                </a:cubicBezTo>
                <a:close/>
                <a:moveTo>
                  <a:pt x="133" y="72"/>
                </a:moveTo>
                <a:cubicBezTo>
                  <a:pt x="133" y="71"/>
                  <a:pt x="133" y="71"/>
                  <a:pt x="133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4" y="73"/>
                  <a:pt x="134" y="73"/>
                  <a:pt x="134" y="73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lose/>
                <a:moveTo>
                  <a:pt x="145" y="70"/>
                </a:moveTo>
                <a:cubicBezTo>
                  <a:pt x="146" y="70"/>
                  <a:pt x="146" y="70"/>
                  <a:pt x="146" y="70"/>
                </a:cubicBezTo>
                <a:cubicBezTo>
                  <a:pt x="146" y="71"/>
                  <a:pt x="146" y="71"/>
                  <a:pt x="146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4" y="70"/>
                  <a:pt x="144" y="71"/>
                  <a:pt x="145" y="70"/>
                </a:cubicBezTo>
                <a:close/>
                <a:moveTo>
                  <a:pt x="79" y="70"/>
                </a:moveTo>
                <a:cubicBezTo>
                  <a:pt x="79" y="70"/>
                  <a:pt x="79" y="70"/>
                  <a:pt x="79" y="70"/>
                </a:cubicBezTo>
                <a:cubicBezTo>
                  <a:pt x="80" y="70"/>
                  <a:pt x="80" y="70"/>
                  <a:pt x="80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82" y="72"/>
                  <a:pt x="82" y="72"/>
                  <a:pt x="82" y="72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9" y="71"/>
                  <a:pt x="79" y="71"/>
                  <a:pt x="79" y="71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70"/>
                  <a:pt x="79" y="70"/>
                  <a:pt x="79" y="70"/>
                </a:cubicBezTo>
                <a:close/>
                <a:moveTo>
                  <a:pt x="127" y="68"/>
                </a:moveTo>
                <a:cubicBezTo>
                  <a:pt x="127" y="68"/>
                  <a:pt x="127" y="68"/>
                  <a:pt x="127" y="68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7" y="68"/>
                  <a:pt x="127" y="68"/>
                  <a:pt x="127" y="68"/>
                </a:cubicBezTo>
                <a:close/>
                <a:moveTo>
                  <a:pt x="76" y="68"/>
                </a:moveTo>
                <a:cubicBezTo>
                  <a:pt x="76" y="68"/>
                  <a:pt x="76" y="68"/>
                  <a:pt x="76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128" y="62"/>
                </a:moveTo>
                <a:cubicBezTo>
                  <a:pt x="129" y="63"/>
                  <a:pt x="129" y="63"/>
                  <a:pt x="129" y="63"/>
                </a:cubicBezTo>
                <a:cubicBezTo>
                  <a:pt x="129" y="64"/>
                  <a:pt x="129" y="64"/>
                  <a:pt x="129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0" y="66"/>
                  <a:pt x="130" y="66"/>
                  <a:pt x="130" y="66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1" y="67"/>
                  <a:pt x="131" y="67"/>
                  <a:pt x="131" y="67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29" y="66"/>
                  <a:pt x="129" y="66"/>
                  <a:pt x="129" y="66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127" y="65"/>
                  <a:pt x="127" y="65"/>
                  <a:pt x="127" y="65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7" y="62"/>
                  <a:pt x="125" y="62"/>
                  <a:pt x="128" y="62"/>
                </a:cubicBezTo>
                <a:close/>
                <a:moveTo>
                  <a:pt x="124" y="65"/>
                </a:moveTo>
                <a:cubicBezTo>
                  <a:pt x="124" y="64"/>
                  <a:pt x="124" y="64"/>
                  <a:pt x="124" y="64"/>
                </a:cubicBezTo>
                <a:cubicBezTo>
                  <a:pt x="123" y="63"/>
                  <a:pt x="123" y="66"/>
                  <a:pt x="123" y="62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5" y="65"/>
                  <a:pt x="125" y="63"/>
                  <a:pt x="125" y="66"/>
                </a:cubicBezTo>
                <a:cubicBezTo>
                  <a:pt x="124" y="65"/>
                  <a:pt x="124" y="65"/>
                  <a:pt x="124" y="65"/>
                </a:cubicBezTo>
                <a:close/>
                <a:moveTo>
                  <a:pt x="199" y="62"/>
                </a:moveTo>
                <a:cubicBezTo>
                  <a:pt x="199" y="62"/>
                  <a:pt x="199" y="62"/>
                  <a:pt x="199" y="62"/>
                </a:cubicBezTo>
                <a:cubicBezTo>
                  <a:pt x="199" y="62"/>
                  <a:pt x="199" y="62"/>
                  <a:pt x="199" y="62"/>
                </a:cubicBezTo>
                <a:close/>
                <a:moveTo>
                  <a:pt x="65" y="56"/>
                </a:move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6"/>
                  <a:pt x="65" y="56"/>
                  <a:pt x="65" y="56"/>
                </a:cubicBezTo>
                <a:close/>
                <a:moveTo>
                  <a:pt x="61" y="55"/>
                </a:moveTo>
                <a:cubicBezTo>
                  <a:pt x="61" y="55"/>
                  <a:pt x="61" y="55"/>
                  <a:pt x="61" y="55"/>
                </a:cubicBezTo>
                <a:cubicBezTo>
                  <a:pt x="61" y="55"/>
                  <a:pt x="61" y="55"/>
                  <a:pt x="61" y="55"/>
                </a:cubicBezTo>
                <a:close/>
                <a:moveTo>
                  <a:pt x="63" y="55"/>
                </a:moveTo>
                <a:cubicBezTo>
                  <a:pt x="63" y="54"/>
                  <a:pt x="63" y="54"/>
                  <a:pt x="63" y="54"/>
                </a:cubicBezTo>
                <a:cubicBezTo>
                  <a:pt x="64" y="55"/>
                  <a:pt x="64" y="55"/>
                  <a:pt x="64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3" y="55"/>
                  <a:pt x="63" y="55"/>
                  <a:pt x="63" y="55"/>
                </a:cubicBezTo>
                <a:close/>
                <a:moveTo>
                  <a:pt x="61" y="52"/>
                </a:moveTo>
                <a:cubicBezTo>
                  <a:pt x="60" y="52"/>
                  <a:pt x="60" y="52"/>
                  <a:pt x="60" y="52"/>
                </a:cubicBezTo>
                <a:cubicBezTo>
                  <a:pt x="61" y="52"/>
                  <a:pt x="61" y="52"/>
                  <a:pt x="61" y="52"/>
                </a:cubicBezTo>
                <a:close/>
                <a:moveTo>
                  <a:pt x="108" y="51"/>
                </a:moveTo>
                <a:cubicBezTo>
                  <a:pt x="108" y="51"/>
                  <a:pt x="108" y="51"/>
                  <a:pt x="108" y="51"/>
                </a:cubicBezTo>
                <a:cubicBezTo>
                  <a:pt x="106" y="51"/>
                  <a:pt x="107" y="51"/>
                  <a:pt x="105" y="52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8" y="49"/>
                  <a:pt x="108" y="49"/>
                  <a:pt x="108" y="49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8" y="51"/>
                  <a:pt x="108" y="51"/>
                  <a:pt x="108" y="51"/>
                </a:cubicBezTo>
                <a:close/>
                <a:moveTo>
                  <a:pt x="32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32" y="46"/>
                  <a:pt x="32" y="46"/>
                  <a:pt x="32" y="46"/>
                </a:cubicBezTo>
                <a:close/>
                <a:moveTo>
                  <a:pt x="104" y="44"/>
                </a:moveTo>
                <a:cubicBezTo>
                  <a:pt x="105" y="43"/>
                  <a:pt x="105" y="43"/>
                  <a:pt x="105" y="43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6" y="43"/>
                  <a:pt x="107" y="44"/>
                  <a:pt x="105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4" y="44"/>
                  <a:pt x="104" y="44"/>
                  <a:pt x="104" y="44"/>
                </a:cubicBezTo>
                <a:close/>
                <a:moveTo>
                  <a:pt x="97" y="44"/>
                </a:moveTo>
                <a:cubicBezTo>
                  <a:pt x="98" y="44"/>
                  <a:pt x="98" y="44"/>
                  <a:pt x="98" y="44"/>
                </a:cubicBezTo>
                <a:cubicBezTo>
                  <a:pt x="99" y="45"/>
                  <a:pt x="99" y="45"/>
                  <a:pt x="99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1" y="46"/>
                  <a:pt x="102" y="46"/>
                  <a:pt x="100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98" y="47"/>
                  <a:pt x="98" y="47"/>
                  <a:pt x="98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97" y="46"/>
                  <a:pt x="96" y="46"/>
                  <a:pt x="97" y="46"/>
                </a:cubicBezTo>
                <a:cubicBezTo>
                  <a:pt x="97" y="46"/>
                  <a:pt x="97" y="46"/>
                  <a:pt x="97" y="45"/>
                </a:cubicBezTo>
                <a:cubicBezTo>
                  <a:pt x="97" y="45"/>
                  <a:pt x="98" y="45"/>
                  <a:pt x="98" y="45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44"/>
                  <a:pt x="97" y="44"/>
                  <a:pt x="97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97" y="44"/>
                  <a:pt x="97" y="44"/>
                  <a:pt x="97" y="44"/>
                </a:cubicBezTo>
                <a:close/>
                <a:moveTo>
                  <a:pt x="184" y="43"/>
                </a:moveTo>
                <a:cubicBezTo>
                  <a:pt x="183" y="43"/>
                  <a:pt x="183" y="43"/>
                  <a:pt x="183" y="43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84" y="43"/>
                  <a:pt x="184" y="43"/>
                  <a:pt x="184" y="43"/>
                </a:cubicBezTo>
                <a:cubicBezTo>
                  <a:pt x="184" y="43"/>
                  <a:pt x="184" y="43"/>
                  <a:pt x="184" y="43"/>
                </a:cubicBezTo>
                <a:close/>
                <a:moveTo>
                  <a:pt x="184" y="42"/>
                </a:moveTo>
                <a:cubicBezTo>
                  <a:pt x="185" y="43"/>
                  <a:pt x="185" y="43"/>
                  <a:pt x="185" y="43"/>
                </a:cubicBezTo>
                <a:cubicBezTo>
                  <a:pt x="184" y="42"/>
                  <a:pt x="184" y="42"/>
                  <a:pt x="184" y="42"/>
                </a:cubicBezTo>
                <a:close/>
                <a:moveTo>
                  <a:pt x="183" y="42"/>
                </a:moveTo>
                <a:cubicBezTo>
                  <a:pt x="183" y="42"/>
                  <a:pt x="183" y="42"/>
                  <a:pt x="183" y="42"/>
                </a:cubicBezTo>
                <a:cubicBezTo>
                  <a:pt x="183" y="42"/>
                  <a:pt x="183" y="42"/>
                  <a:pt x="183" y="42"/>
                </a:cubicBezTo>
                <a:close/>
                <a:moveTo>
                  <a:pt x="176" y="39"/>
                </a:moveTo>
                <a:cubicBezTo>
                  <a:pt x="177" y="38"/>
                  <a:pt x="177" y="38"/>
                  <a:pt x="177" y="38"/>
                </a:cubicBezTo>
                <a:cubicBezTo>
                  <a:pt x="177" y="38"/>
                  <a:pt x="179" y="39"/>
                  <a:pt x="177" y="39"/>
                </a:cubicBezTo>
                <a:cubicBezTo>
                  <a:pt x="176" y="39"/>
                  <a:pt x="176" y="39"/>
                  <a:pt x="176" y="39"/>
                </a:cubicBezTo>
                <a:cubicBezTo>
                  <a:pt x="176" y="39"/>
                  <a:pt x="176" y="39"/>
                  <a:pt x="176" y="39"/>
                </a:cubicBezTo>
                <a:close/>
                <a:moveTo>
                  <a:pt x="83" y="35"/>
                </a:moveTo>
                <a:cubicBezTo>
                  <a:pt x="84" y="35"/>
                  <a:pt x="84" y="35"/>
                  <a:pt x="84" y="35"/>
                </a:cubicBezTo>
                <a:cubicBezTo>
                  <a:pt x="85" y="35"/>
                  <a:pt x="85" y="35"/>
                  <a:pt x="85" y="35"/>
                </a:cubicBezTo>
                <a:cubicBezTo>
                  <a:pt x="85" y="35"/>
                  <a:pt x="85" y="35"/>
                  <a:pt x="85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6"/>
                  <a:pt x="88" y="36"/>
                  <a:pt x="88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92" y="36"/>
                  <a:pt x="92" y="36"/>
                  <a:pt x="92" y="36"/>
                </a:cubicBezTo>
                <a:cubicBezTo>
                  <a:pt x="91" y="37"/>
                  <a:pt x="91" y="37"/>
                  <a:pt x="91" y="37"/>
                </a:cubicBezTo>
                <a:cubicBezTo>
                  <a:pt x="89" y="37"/>
                  <a:pt x="89" y="37"/>
                  <a:pt x="88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9"/>
                  <a:pt x="84" y="39"/>
                  <a:pt x="84" y="39"/>
                </a:cubicBezTo>
                <a:cubicBezTo>
                  <a:pt x="83" y="38"/>
                  <a:pt x="83" y="38"/>
                  <a:pt x="83" y="38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5" y="36"/>
                  <a:pt x="85" y="36"/>
                </a:cubicBezTo>
                <a:cubicBezTo>
                  <a:pt x="82" y="36"/>
                  <a:pt x="84" y="36"/>
                  <a:pt x="83" y="36"/>
                </a:cubicBezTo>
                <a:cubicBezTo>
                  <a:pt x="83" y="35"/>
                  <a:pt x="83" y="35"/>
                  <a:pt x="83" y="35"/>
                </a:cubicBezTo>
                <a:close/>
                <a:moveTo>
                  <a:pt x="81" y="36"/>
                </a:move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lose/>
                <a:moveTo>
                  <a:pt x="111" y="30"/>
                </a:moveTo>
                <a:cubicBezTo>
                  <a:pt x="111" y="30"/>
                  <a:pt x="112" y="30"/>
                  <a:pt x="112" y="30"/>
                </a:cubicBezTo>
                <a:cubicBezTo>
                  <a:pt x="111" y="30"/>
                  <a:pt x="111" y="30"/>
                  <a:pt x="111" y="30"/>
                </a:cubicBezTo>
                <a:close/>
                <a:moveTo>
                  <a:pt x="112" y="29"/>
                </a:moveTo>
                <a:cubicBezTo>
                  <a:pt x="112" y="29"/>
                  <a:pt x="112" y="29"/>
                  <a:pt x="112" y="29"/>
                </a:cubicBezTo>
                <a:cubicBezTo>
                  <a:pt x="112" y="29"/>
                  <a:pt x="112" y="29"/>
                  <a:pt x="112" y="29"/>
                </a:cubicBezTo>
                <a:close/>
                <a:moveTo>
                  <a:pt x="150" y="25"/>
                </a:moveTo>
                <a:cubicBezTo>
                  <a:pt x="149" y="24"/>
                  <a:pt x="149" y="24"/>
                  <a:pt x="149" y="24"/>
                </a:cubicBezTo>
                <a:cubicBezTo>
                  <a:pt x="149" y="23"/>
                  <a:pt x="149" y="23"/>
                  <a:pt x="149" y="23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50" y="21"/>
                  <a:pt x="150" y="21"/>
                  <a:pt x="150" y="21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50" y="23"/>
                  <a:pt x="150" y="23"/>
                  <a:pt x="150" y="23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0" y="25"/>
                  <a:pt x="150" y="25"/>
                  <a:pt x="150" y="25"/>
                </a:cubicBezTo>
                <a:close/>
                <a:moveTo>
                  <a:pt x="110" y="24"/>
                </a:moveTo>
                <a:cubicBezTo>
                  <a:pt x="110" y="24"/>
                  <a:pt x="110" y="24"/>
                  <a:pt x="110" y="24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10" y="24"/>
                  <a:pt x="110" y="24"/>
                  <a:pt x="110" y="24"/>
                </a:cubicBezTo>
                <a:close/>
                <a:moveTo>
                  <a:pt x="356" y="212"/>
                </a:moveTo>
                <a:cubicBezTo>
                  <a:pt x="355" y="212"/>
                  <a:pt x="355" y="212"/>
                  <a:pt x="355" y="212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8" y="211"/>
                  <a:pt x="358" y="211"/>
                  <a:pt x="358" y="211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6" y="212"/>
                  <a:pt x="356" y="212"/>
                  <a:pt x="356" y="212"/>
                </a:cubicBezTo>
                <a:close/>
                <a:moveTo>
                  <a:pt x="368" y="202"/>
                </a:moveTo>
                <a:cubicBezTo>
                  <a:pt x="368" y="202"/>
                  <a:pt x="368" y="202"/>
                  <a:pt x="368" y="202"/>
                </a:cubicBezTo>
                <a:cubicBezTo>
                  <a:pt x="368" y="201"/>
                  <a:pt x="368" y="201"/>
                  <a:pt x="368" y="201"/>
                </a:cubicBezTo>
                <a:cubicBezTo>
                  <a:pt x="368" y="200"/>
                  <a:pt x="368" y="200"/>
                  <a:pt x="368" y="200"/>
                </a:cubicBezTo>
                <a:cubicBezTo>
                  <a:pt x="368" y="199"/>
                  <a:pt x="368" y="199"/>
                  <a:pt x="368" y="199"/>
                </a:cubicBezTo>
                <a:cubicBezTo>
                  <a:pt x="369" y="199"/>
                  <a:pt x="369" y="199"/>
                  <a:pt x="369" y="199"/>
                </a:cubicBezTo>
                <a:cubicBezTo>
                  <a:pt x="369" y="200"/>
                  <a:pt x="369" y="200"/>
                  <a:pt x="369" y="200"/>
                </a:cubicBezTo>
                <a:cubicBezTo>
                  <a:pt x="369" y="201"/>
                  <a:pt x="369" y="201"/>
                  <a:pt x="369" y="201"/>
                </a:cubicBezTo>
                <a:cubicBezTo>
                  <a:pt x="369" y="202"/>
                  <a:pt x="369" y="202"/>
                  <a:pt x="369" y="202"/>
                </a:cubicBezTo>
                <a:cubicBezTo>
                  <a:pt x="369" y="202"/>
                  <a:pt x="369" y="202"/>
                  <a:pt x="369" y="202"/>
                </a:cubicBezTo>
                <a:cubicBezTo>
                  <a:pt x="369" y="204"/>
                  <a:pt x="369" y="204"/>
                  <a:pt x="369" y="204"/>
                </a:cubicBezTo>
                <a:cubicBezTo>
                  <a:pt x="369" y="205"/>
                  <a:pt x="369" y="205"/>
                  <a:pt x="369" y="205"/>
                </a:cubicBezTo>
                <a:cubicBezTo>
                  <a:pt x="370" y="205"/>
                  <a:pt x="370" y="205"/>
                  <a:pt x="370" y="205"/>
                </a:cubicBezTo>
                <a:cubicBezTo>
                  <a:pt x="368" y="205"/>
                  <a:pt x="368" y="205"/>
                  <a:pt x="368" y="205"/>
                </a:cubicBezTo>
                <a:cubicBezTo>
                  <a:pt x="368" y="204"/>
                  <a:pt x="368" y="204"/>
                  <a:pt x="368" y="204"/>
                </a:cubicBezTo>
                <a:cubicBezTo>
                  <a:pt x="368" y="202"/>
                  <a:pt x="368" y="202"/>
                  <a:pt x="368" y="202"/>
                </a:cubicBezTo>
                <a:close/>
                <a:moveTo>
                  <a:pt x="368" y="197"/>
                </a:moveTo>
                <a:cubicBezTo>
                  <a:pt x="368" y="198"/>
                  <a:pt x="368" y="198"/>
                  <a:pt x="368" y="198"/>
                </a:cubicBezTo>
                <a:cubicBezTo>
                  <a:pt x="368" y="197"/>
                  <a:pt x="368" y="197"/>
                  <a:pt x="368" y="197"/>
                </a:cubicBezTo>
                <a:cubicBezTo>
                  <a:pt x="367" y="196"/>
                  <a:pt x="367" y="196"/>
                  <a:pt x="367" y="196"/>
                </a:cubicBezTo>
                <a:cubicBezTo>
                  <a:pt x="368" y="197"/>
                  <a:pt x="368" y="197"/>
                  <a:pt x="368" y="197"/>
                </a:cubicBezTo>
                <a:close/>
                <a:moveTo>
                  <a:pt x="362" y="193"/>
                </a:moveTo>
                <a:cubicBezTo>
                  <a:pt x="361" y="193"/>
                  <a:pt x="361" y="193"/>
                  <a:pt x="361" y="193"/>
                </a:cubicBezTo>
                <a:cubicBezTo>
                  <a:pt x="362" y="193"/>
                  <a:pt x="362" y="193"/>
                  <a:pt x="362" y="193"/>
                </a:cubicBezTo>
                <a:close/>
                <a:moveTo>
                  <a:pt x="359" y="188"/>
                </a:moveTo>
                <a:cubicBezTo>
                  <a:pt x="359" y="185"/>
                  <a:pt x="359" y="185"/>
                  <a:pt x="359" y="185"/>
                </a:cubicBezTo>
                <a:cubicBezTo>
                  <a:pt x="359" y="185"/>
                  <a:pt x="359" y="185"/>
                  <a:pt x="359" y="185"/>
                </a:cubicBezTo>
                <a:cubicBezTo>
                  <a:pt x="359" y="185"/>
                  <a:pt x="359" y="185"/>
                  <a:pt x="359" y="185"/>
                </a:cubicBezTo>
                <a:cubicBezTo>
                  <a:pt x="360" y="186"/>
                  <a:pt x="360" y="184"/>
                  <a:pt x="360" y="187"/>
                </a:cubicBezTo>
                <a:cubicBezTo>
                  <a:pt x="360" y="191"/>
                  <a:pt x="360" y="188"/>
                  <a:pt x="361" y="191"/>
                </a:cubicBezTo>
                <a:cubicBezTo>
                  <a:pt x="360" y="192"/>
                  <a:pt x="362" y="192"/>
                  <a:pt x="360" y="191"/>
                </a:cubicBezTo>
                <a:cubicBezTo>
                  <a:pt x="360" y="191"/>
                  <a:pt x="360" y="191"/>
                  <a:pt x="359" y="190"/>
                </a:cubicBezTo>
                <a:cubicBezTo>
                  <a:pt x="359" y="189"/>
                  <a:pt x="359" y="189"/>
                  <a:pt x="359" y="188"/>
                </a:cubicBezTo>
                <a:cubicBezTo>
                  <a:pt x="359" y="188"/>
                  <a:pt x="359" y="188"/>
                  <a:pt x="359" y="188"/>
                </a:cubicBezTo>
                <a:close/>
                <a:moveTo>
                  <a:pt x="367" y="178"/>
                </a:moveTo>
                <a:cubicBezTo>
                  <a:pt x="367" y="179"/>
                  <a:pt x="367" y="179"/>
                  <a:pt x="367" y="179"/>
                </a:cubicBezTo>
                <a:cubicBezTo>
                  <a:pt x="366" y="180"/>
                  <a:pt x="367" y="179"/>
                  <a:pt x="366" y="181"/>
                </a:cubicBezTo>
                <a:cubicBezTo>
                  <a:pt x="363" y="181"/>
                  <a:pt x="365" y="181"/>
                  <a:pt x="365" y="181"/>
                </a:cubicBezTo>
                <a:cubicBezTo>
                  <a:pt x="363" y="181"/>
                  <a:pt x="363" y="181"/>
                  <a:pt x="363" y="181"/>
                </a:cubicBezTo>
                <a:cubicBezTo>
                  <a:pt x="363" y="179"/>
                  <a:pt x="363" y="179"/>
                  <a:pt x="363" y="179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3" y="177"/>
                  <a:pt x="363" y="177"/>
                  <a:pt x="363" y="177"/>
                </a:cubicBezTo>
                <a:cubicBezTo>
                  <a:pt x="364" y="176"/>
                  <a:pt x="364" y="176"/>
                  <a:pt x="364" y="176"/>
                </a:cubicBezTo>
                <a:cubicBezTo>
                  <a:pt x="365" y="176"/>
                  <a:pt x="365" y="176"/>
                  <a:pt x="365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7" y="174"/>
                  <a:pt x="367" y="176"/>
                </a:cubicBezTo>
                <a:cubicBezTo>
                  <a:pt x="368" y="176"/>
                  <a:pt x="368" y="176"/>
                  <a:pt x="368" y="176"/>
                </a:cubicBezTo>
                <a:cubicBezTo>
                  <a:pt x="368" y="177"/>
                  <a:pt x="368" y="177"/>
                  <a:pt x="368" y="177"/>
                </a:cubicBezTo>
                <a:cubicBezTo>
                  <a:pt x="367" y="178"/>
                  <a:pt x="367" y="178"/>
                  <a:pt x="367" y="178"/>
                </a:cubicBezTo>
                <a:close/>
                <a:moveTo>
                  <a:pt x="362" y="173"/>
                </a:moveTo>
                <a:cubicBezTo>
                  <a:pt x="362" y="172"/>
                  <a:pt x="362" y="172"/>
                  <a:pt x="362" y="172"/>
                </a:cubicBezTo>
                <a:cubicBezTo>
                  <a:pt x="362" y="172"/>
                  <a:pt x="362" y="172"/>
                  <a:pt x="362" y="172"/>
                </a:cubicBezTo>
                <a:cubicBezTo>
                  <a:pt x="363" y="172"/>
                  <a:pt x="363" y="172"/>
                  <a:pt x="363" y="172"/>
                </a:cubicBezTo>
                <a:cubicBezTo>
                  <a:pt x="362" y="173"/>
                  <a:pt x="362" y="173"/>
                  <a:pt x="362" y="173"/>
                </a:cubicBezTo>
                <a:close/>
                <a:moveTo>
                  <a:pt x="331" y="147"/>
                </a:moveTo>
                <a:cubicBezTo>
                  <a:pt x="331" y="147"/>
                  <a:pt x="331" y="147"/>
                  <a:pt x="331" y="147"/>
                </a:cubicBezTo>
                <a:cubicBezTo>
                  <a:pt x="332" y="148"/>
                  <a:pt x="331" y="148"/>
                  <a:pt x="333" y="147"/>
                </a:cubicBezTo>
                <a:cubicBezTo>
                  <a:pt x="333" y="148"/>
                  <a:pt x="333" y="148"/>
                  <a:pt x="333" y="148"/>
                </a:cubicBezTo>
                <a:cubicBezTo>
                  <a:pt x="332" y="149"/>
                  <a:pt x="332" y="149"/>
                  <a:pt x="332" y="149"/>
                </a:cubicBezTo>
                <a:cubicBezTo>
                  <a:pt x="332" y="149"/>
                  <a:pt x="331" y="150"/>
                  <a:pt x="331" y="149"/>
                </a:cubicBezTo>
                <a:cubicBezTo>
                  <a:pt x="331" y="147"/>
                  <a:pt x="331" y="147"/>
                  <a:pt x="331" y="147"/>
                </a:cubicBezTo>
                <a:close/>
                <a:moveTo>
                  <a:pt x="330" y="147"/>
                </a:moveTo>
                <a:cubicBezTo>
                  <a:pt x="330" y="147"/>
                  <a:pt x="330" y="147"/>
                  <a:pt x="330" y="147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0" y="147"/>
                  <a:pt x="330" y="147"/>
                  <a:pt x="330" y="147"/>
                </a:cubicBezTo>
                <a:close/>
                <a:moveTo>
                  <a:pt x="365" y="114"/>
                </a:moveTo>
                <a:cubicBezTo>
                  <a:pt x="366" y="116"/>
                  <a:pt x="366" y="116"/>
                  <a:pt x="366" y="116"/>
                </a:cubicBezTo>
                <a:cubicBezTo>
                  <a:pt x="367" y="116"/>
                  <a:pt x="367" y="116"/>
                  <a:pt x="367" y="116"/>
                </a:cubicBezTo>
                <a:cubicBezTo>
                  <a:pt x="367" y="117"/>
                  <a:pt x="367" y="117"/>
                  <a:pt x="367" y="117"/>
                </a:cubicBezTo>
                <a:cubicBezTo>
                  <a:pt x="368" y="117"/>
                  <a:pt x="368" y="117"/>
                  <a:pt x="368" y="117"/>
                </a:cubicBezTo>
                <a:cubicBezTo>
                  <a:pt x="368" y="117"/>
                  <a:pt x="368" y="117"/>
                  <a:pt x="368" y="117"/>
                </a:cubicBezTo>
                <a:cubicBezTo>
                  <a:pt x="368" y="115"/>
                  <a:pt x="369" y="117"/>
                  <a:pt x="369" y="117"/>
                </a:cubicBezTo>
                <a:cubicBezTo>
                  <a:pt x="370" y="118"/>
                  <a:pt x="370" y="118"/>
                  <a:pt x="370" y="118"/>
                </a:cubicBezTo>
                <a:cubicBezTo>
                  <a:pt x="370" y="118"/>
                  <a:pt x="370" y="118"/>
                  <a:pt x="370" y="118"/>
                </a:cubicBezTo>
                <a:cubicBezTo>
                  <a:pt x="371" y="119"/>
                  <a:pt x="371" y="119"/>
                  <a:pt x="371" y="119"/>
                </a:cubicBezTo>
                <a:cubicBezTo>
                  <a:pt x="371" y="121"/>
                  <a:pt x="371" y="120"/>
                  <a:pt x="372" y="121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4"/>
                  <a:pt x="373" y="124"/>
                  <a:pt x="373" y="124"/>
                </a:cubicBezTo>
                <a:cubicBezTo>
                  <a:pt x="375" y="125"/>
                  <a:pt x="374" y="124"/>
                  <a:pt x="375" y="126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6" y="127"/>
                  <a:pt x="376" y="127"/>
                  <a:pt x="376" y="127"/>
                </a:cubicBezTo>
                <a:cubicBezTo>
                  <a:pt x="376" y="128"/>
                  <a:pt x="376" y="128"/>
                  <a:pt x="376" y="128"/>
                </a:cubicBezTo>
                <a:cubicBezTo>
                  <a:pt x="377" y="129"/>
                  <a:pt x="377" y="129"/>
                  <a:pt x="377" y="131"/>
                </a:cubicBezTo>
                <a:cubicBezTo>
                  <a:pt x="377" y="132"/>
                  <a:pt x="377" y="132"/>
                  <a:pt x="377" y="132"/>
                </a:cubicBezTo>
                <a:cubicBezTo>
                  <a:pt x="378" y="133"/>
                  <a:pt x="378" y="133"/>
                  <a:pt x="378" y="133"/>
                </a:cubicBezTo>
                <a:cubicBezTo>
                  <a:pt x="378" y="133"/>
                  <a:pt x="378" y="133"/>
                  <a:pt x="378" y="133"/>
                </a:cubicBezTo>
                <a:cubicBezTo>
                  <a:pt x="379" y="134"/>
                  <a:pt x="379" y="134"/>
                  <a:pt x="379" y="134"/>
                </a:cubicBezTo>
                <a:cubicBezTo>
                  <a:pt x="380" y="135"/>
                  <a:pt x="380" y="135"/>
                  <a:pt x="380" y="135"/>
                </a:cubicBezTo>
                <a:cubicBezTo>
                  <a:pt x="380" y="136"/>
                  <a:pt x="380" y="136"/>
                  <a:pt x="380" y="136"/>
                </a:cubicBezTo>
                <a:cubicBezTo>
                  <a:pt x="380" y="137"/>
                  <a:pt x="380" y="137"/>
                  <a:pt x="380" y="137"/>
                </a:cubicBezTo>
                <a:cubicBezTo>
                  <a:pt x="381" y="137"/>
                  <a:pt x="381" y="137"/>
                  <a:pt x="381" y="137"/>
                </a:cubicBezTo>
                <a:cubicBezTo>
                  <a:pt x="382" y="139"/>
                  <a:pt x="382" y="139"/>
                  <a:pt x="382" y="139"/>
                </a:cubicBezTo>
                <a:cubicBezTo>
                  <a:pt x="382" y="140"/>
                  <a:pt x="382" y="140"/>
                  <a:pt x="382" y="140"/>
                </a:cubicBezTo>
                <a:cubicBezTo>
                  <a:pt x="382" y="140"/>
                  <a:pt x="382" y="140"/>
                  <a:pt x="382" y="140"/>
                </a:cubicBezTo>
                <a:cubicBezTo>
                  <a:pt x="383" y="141"/>
                  <a:pt x="383" y="141"/>
                  <a:pt x="383" y="141"/>
                </a:cubicBezTo>
                <a:cubicBezTo>
                  <a:pt x="383" y="143"/>
                  <a:pt x="383" y="143"/>
                  <a:pt x="383" y="143"/>
                </a:cubicBezTo>
                <a:cubicBezTo>
                  <a:pt x="383" y="144"/>
                  <a:pt x="383" y="144"/>
                  <a:pt x="383" y="144"/>
                </a:cubicBezTo>
                <a:cubicBezTo>
                  <a:pt x="383" y="144"/>
                  <a:pt x="383" y="144"/>
                  <a:pt x="383" y="144"/>
                </a:cubicBezTo>
                <a:cubicBezTo>
                  <a:pt x="384" y="145"/>
                  <a:pt x="384" y="145"/>
                  <a:pt x="384" y="147"/>
                </a:cubicBezTo>
                <a:cubicBezTo>
                  <a:pt x="384" y="147"/>
                  <a:pt x="384" y="147"/>
                  <a:pt x="384" y="147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83" y="148"/>
                  <a:pt x="383" y="148"/>
                  <a:pt x="383" y="148"/>
                </a:cubicBezTo>
                <a:cubicBezTo>
                  <a:pt x="381" y="146"/>
                  <a:pt x="381" y="146"/>
                  <a:pt x="381" y="146"/>
                </a:cubicBezTo>
                <a:cubicBezTo>
                  <a:pt x="380" y="144"/>
                  <a:pt x="380" y="144"/>
                  <a:pt x="380" y="144"/>
                </a:cubicBezTo>
                <a:cubicBezTo>
                  <a:pt x="380" y="144"/>
                  <a:pt x="380" y="144"/>
                  <a:pt x="380" y="144"/>
                </a:cubicBezTo>
                <a:cubicBezTo>
                  <a:pt x="379" y="144"/>
                  <a:pt x="379" y="144"/>
                  <a:pt x="379" y="144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7" y="142"/>
                  <a:pt x="377" y="142"/>
                  <a:pt x="377" y="142"/>
                </a:cubicBezTo>
                <a:cubicBezTo>
                  <a:pt x="377" y="141"/>
                  <a:pt x="377" y="143"/>
                  <a:pt x="377" y="140"/>
                </a:cubicBezTo>
                <a:cubicBezTo>
                  <a:pt x="377" y="139"/>
                  <a:pt x="377" y="139"/>
                  <a:pt x="377" y="139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4" y="134"/>
                  <a:pt x="374" y="134"/>
                  <a:pt x="374" y="134"/>
                </a:cubicBezTo>
                <a:cubicBezTo>
                  <a:pt x="373" y="134"/>
                  <a:pt x="372" y="132"/>
                  <a:pt x="374" y="132"/>
                </a:cubicBezTo>
                <a:cubicBezTo>
                  <a:pt x="374" y="132"/>
                  <a:pt x="374" y="132"/>
                  <a:pt x="374" y="132"/>
                </a:cubicBezTo>
                <a:cubicBezTo>
                  <a:pt x="373" y="131"/>
                  <a:pt x="373" y="131"/>
                  <a:pt x="373" y="131"/>
                </a:cubicBezTo>
                <a:cubicBezTo>
                  <a:pt x="373" y="130"/>
                  <a:pt x="373" y="130"/>
                  <a:pt x="373" y="130"/>
                </a:cubicBezTo>
                <a:cubicBezTo>
                  <a:pt x="372" y="129"/>
                  <a:pt x="372" y="129"/>
                  <a:pt x="372" y="129"/>
                </a:cubicBezTo>
                <a:cubicBezTo>
                  <a:pt x="371" y="128"/>
                  <a:pt x="371" y="128"/>
                  <a:pt x="371" y="128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370" y="126"/>
                  <a:pt x="369" y="125"/>
                  <a:pt x="371" y="125"/>
                </a:cubicBezTo>
                <a:cubicBezTo>
                  <a:pt x="371" y="125"/>
                  <a:pt x="371" y="125"/>
                  <a:pt x="371" y="125"/>
                </a:cubicBezTo>
                <a:cubicBezTo>
                  <a:pt x="369" y="124"/>
                  <a:pt x="369" y="124"/>
                  <a:pt x="369" y="124"/>
                </a:cubicBezTo>
                <a:cubicBezTo>
                  <a:pt x="369" y="123"/>
                  <a:pt x="369" y="123"/>
                  <a:pt x="369" y="123"/>
                </a:cubicBezTo>
                <a:cubicBezTo>
                  <a:pt x="369" y="122"/>
                  <a:pt x="369" y="122"/>
                  <a:pt x="369" y="122"/>
                </a:cubicBezTo>
                <a:cubicBezTo>
                  <a:pt x="369" y="122"/>
                  <a:pt x="369" y="122"/>
                  <a:pt x="369" y="122"/>
                </a:cubicBezTo>
                <a:cubicBezTo>
                  <a:pt x="368" y="121"/>
                  <a:pt x="368" y="121"/>
                  <a:pt x="368" y="121"/>
                </a:cubicBezTo>
                <a:cubicBezTo>
                  <a:pt x="368" y="121"/>
                  <a:pt x="368" y="121"/>
                  <a:pt x="368" y="121"/>
                </a:cubicBezTo>
                <a:cubicBezTo>
                  <a:pt x="368" y="120"/>
                  <a:pt x="368" y="120"/>
                  <a:pt x="368" y="120"/>
                </a:cubicBezTo>
                <a:cubicBezTo>
                  <a:pt x="368" y="119"/>
                  <a:pt x="368" y="119"/>
                  <a:pt x="368" y="119"/>
                </a:cubicBezTo>
                <a:cubicBezTo>
                  <a:pt x="367" y="118"/>
                  <a:pt x="367" y="118"/>
                  <a:pt x="367" y="118"/>
                </a:cubicBezTo>
                <a:cubicBezTo>
                  <a:pt x="367" y="118"/>
                  <a:pt x="367" y="118"/>
                  <a:pt x="367" y="118"/>
                </a:cubicBezTo>
                <a:cubicBezTo>
                  <a:pt x="366" y="117"/>
                  <a:pt x="366" y="117"/>
                  <a:pt x="366" y="117"/>
                </a:cubicBezTo>
                <a:cubicBezTo>
                  <a:pt x="366" y="116"/>
                  <a:pt x="366" y="116"/>
                  <a:pt x="366" y="116"/>
                </a:cubicBezTo>
                <a:cubicBezTo>
                  <a:pt x="365" y="115"/>
                  <a:pt x="365" y="116"/>
                  <a:pt x="365" y="114"/>
                </a:cubicBezTo>
                <a:cubicBezTo>
                  <a:pt x="364" y="113"/>
                  <a:pt x="364" y="113"/>
                  <a:pt x="364" y="113"/>
                </a:cubicBezTo>
                <a:cubicBezTo>
                  <a:pt x="365" y="114"/>
                  <a:pt x="365" y="114"/>
                  <a:pt x="365" y="114"/>
                </a:cubicBezTo>
                <a:close/>
                <a:moveTo>
                  <a:pt x="353" y="95"/>
                </a:moveTo>
                <a:cubicBezTo>
                  <a:pt x="353" y="95"/>
                  <a:pt x="353" y="95"/>
                  <a:pt x="353" y="95"/>
                </a:cubicBezTo>
                <a:cubicBezTo>
                  <a:pt x="354" y="95"/>
                  <a:pt x="354" y="95"/>
                  <a:pt x="354" y="95"/>
                </a:cubicBezTo>
                <a:cubicBezTo>
                  <a:pt x="355" y="96"/>
                  <a:pt x="355" y="96"/>
                  <a:pt x="355" y="96"/>
                </a:cubicBezTo>
                <a:cubicBezTo>
                  <a:pt x="355" y="97"/>
                  <a:pt x="355" y="97"/>
                  <a:pt x="355" y="97"/>
                </a:cubicBezTo>
                <a:cubicBezTo>
                  <a:pt x="355" y="97"/>
                  <a:pt x="355" y="97"/>
                  <a:pt x="355" y="97"/>
                </a:cubicBezTo>
                <a:cubicBezTo>
                  <a:pt x="356" y="99"/>
                  <a:pt x="356" y="99"/>
                  <a:pt x="356" y="99"/>
                </a:cubicBezTo>
                <a:cubicBezTo>
                  <a:pt x="356" y="99"/>
                  <a:pt x="356" y="99"/>
                  <a:pt x="356" y="99"/>
                </a:cubicBezTo>
                <a:cubicBezTo>
                  <a:pt x="356" y="100"/>
                  <a:pt x="356" y="100"/>
                  <a:pt x="356" y="100"/>
                </a:cubicBezTo>
                <a:cubicBezTo>
                  <a:pt x="357" y="100"/>
                  <a:pt x="357" y="100"/>
                  <a:pt x="358" y="99"/>
                </a:cubicBezTo>
                <a:cubicBezTo>
                  <a:pt x="358" y="99"/>
                  <a:pt x="358" y="99"/>
                  <a:pt x="358" y="99"/>
                </a:cubicBezTo>
                <a:cubicBezTo>
                  <a:pt x="360" y="99"/>
                  <a:pt x="360" y="100"/>
                  <a:pt x="362" y="99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64" y="99"/>
                  <a:pt x="364" y="98"/>
                  <a:pt x="365" y="100"/>
                </a:cubicBezTo>
                <a:cubicBezTo>
                  <a:pt x="366" y="100"/>
                  <a:pt x="366" y="100"/>
                  <a:pt x="366" y="100"/>
                </a:cubicBezTo>
                <a:cubicBezTo>
                  <a:pt x="367" y="99"/>
                  <a:pt x="367" y="99"/>
                  <a:pt x="367" y="99"/>
                </a:cubicBezTo>
                <a:cubicBezTo>
                  <a:pt x="368" y="99"/>
                  <a:pt x="368" y="99"/>
                  <a:pt x="368" y="99"/>
                </a:cubicBezTo>
                <a:cubicBezTo>
                  <a:pt x="368" y="98"/>
                  <a:pt x="368" y="98"/>
                  <a:pt x="368" y="98"/>
                </a:cubicBezTo>
                <a:cubicBezTo>
                  <a:pt x="369" y="99"/>
                  <a:pt x="369" y="99"/>
                  <a:pt x="369" y="99"/>
                </a:cubicBezTo>
                <a:cubicBezTo>
                  <a:pt x="371" y="99"/>
                  <a:pt x="371" y="99"/>
                  <a:pt x="371" y="99"/>
                </a:cubicBezTo>
                <a:cubicBezTo>
                  <a:pt x="371" y="103"/>
                  <a:pt x="371" y="103"/>
                  <a:pt x="371" y="103"/>
                </a:cubicBezTo>
                <a:cubicBezTo>
                  <a:pt x="370" y="103"/>
                  <a:pt x="370" y="103"/>
                  <a:pt x="370" y="103"/>
                </a:cubicBezTo>
                <a:cubicBezTo>
                  <a:pt x="370" y="104"/>
                  <a:pt x="370" y="104"/>
                  <a:pt x="370" y="104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69" y="106"/>
                  <a:pt x="369" y="106"/>
                  <a:pt x="369" y="106"/>
                </a:cubicBezTo>
                <a:cubicBezTo>
                  <a:pt x="369" y="106"/>
                  <a:pt x="369" y="106"/>
                  <a:pt x="369" y="106"/>
                </a:cubicBezTo>
                <a:cubicBezTo>
                  <a:pt x="368" y="108"/>
                  <a:pt x="368" y="108"/>
                  <a:pt x="368" y="108"/>
                </a:cubicBezTo>
                <a:cubicBezTo>
                  <a:pt x="368" y="110"/>
                  <a:pt x="367" y="110"/>
                  <a:pt x="365" y="110"/>
                </a:cubicBezTo>
                <a:cubicBezTo>
                  <a:pt x="363" y="109"/>
                  <a:pt x="363" y="109"/>
                  <a:pt x="361" y="109"/>
                </a:cubicBezTo>
                <a:cubicBezTo>
                  <a:pt x="360" y="109"/>
                  <a:pt x="360" y="109"/>
                  <a:pt x="360" y="109"/>
                </a:cubicBezTo>
                <a:cubicBezTo>
                  <a:pt x="359" y="110"/>
                  <a:pt x="359" y="110"/>
                  <a:pt x="359" y="110"/>
                </a:cubicBezTo>
                <a:cubicBezTo>
                  <a:pt x="359" y="110"/>
                  <a:pt x="359" y="110"/>
                  <a:pt x="359" y="110"/>
                </a:cubicBezTo>
                <a:cubicBezTo>
                  <a:pt x="359" y="110"/>
                  <a:pt x="358" y="112"/>
                  <a:pt x="358" y="110"/>
                </a:cubicBezTo>
                <a:cubicBezTo>
                  <a:pt x="356" y="110"/>
                  <a:pt x="356" y="110"/>
                  <a:pt x="356" y="110"/>
                </a:cubicBezTo>
                <a:cubicBezTo>
                  <a:pt x="356" y="109"/>
                  <a:pt x="356" y="109"/>
                  <a:pt x="356" y="109"/>
                </a:cubicBezTo>
                <a:cubicBezTo>
                  <a:pt x="355" y="109"/>
                  <a:pt x="355" y="109"/>
                  <a:pt x="355" y="109"/>
                </a:cubicBezTo>
                <a:cubicBezTo>
                  <a:pt x="352" y="109"/>
                  <a:pt x="353" y="109"/>
                  <a:pt x="353" y="109"/>
                </a:cubicBezTo>
                <a:cubicBezTo>
                  <a:pt x="352" y="109"/>
                  <a:pt x="352" y="109"/>
                  <a:pt x="352" y="109"/>
                </a:cubicBezTo>
                <a:cubicBezTo>
                  <a:pt x="351" y="108"/>
                  <a:pt x="351" y="108"/>
                  <a:pt x="351" y="108"/>
                </a:cubicBezTo>
                <a:cubicBezTo>
                  <a:pt x="350" y="108"/>
                  <a:pt x="350" y="108"/>
                  <a:pt x="350" y="108"/>
                </a:cubicBezTo>
                <a:cubicBezTo>
                  <a:pt x="349" y="108"/>
                  <a:pt x="349" y="108"/>
                  <a:pt x="349" y="108"/>
                </a:cubicBezTo>
                <a:cubicBezTo>
                  <a:pt x="347" y="107"/>
                  <a:pt x="347" y="107"/>
                  <a:pt x="347" y="10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46" y="106"/>
                  <a:pt x="346" y="106"/>
                  <a:pt x="346" y="106"/>
                </a:cubicBezTo>
                <a:cubicBezTo>
                  <a:pt x="344" y="106"/>
                  <a:pt x="344" y="106"/>
                  <a:pt x="344" y="106"/>
                </a:cubicBezTo>
                <a:cubicBezTo>
                  <a:pt x="343" y="106"/>
                  <a:pt x="343" y="106"/>
                  <a:pt x="343" y="106"/>
                </a:cubicBezTo>
                <a:cubicBezTo>
                  <a:pt x="343" y="107"/>
                  <a:pt x="343" y="107"/>
                  <a:pt x="343" y="107"/>
                </a:cubicBezTo>
                <a:cubicBezTo>
                  <a:pt x="342" y="108"/>
                  <a:pt x="342" y="108"/>
                  <a:pt x="342" y="108"/>
                </a:cubicBezTo>
                <a:cubicBezTo>
                  <a:pt x="342" y="109"/>
                  <a:pt x="342" y="109"/>
                  <a:pt x="342" y="109"/>
                </a:cubicBezTo>
                <a:cubicBezTo>
                  <a:pt x="342" y="111"/>
                  <a:pt x="342" y="111"/>
                  <a:pt x="342" y="111"/>
                </a:cubicBezTo>
                <a:cubicBezTo>
                  <a:pt x="340" y="112"/>
                  <a:pt x="340" y="112"/>
                  <a:pt x="340" y="112"/>
                </a:cubicBezTo>
                <a:cubicBezTo>
                  <a:pt x="340" y="112"/>
                  <a:pt x="340" y="112"/>
                  <a:pt x="340" y="112"/>
                </a:cubicBezTo>
                <a:cubicBezTo>
                  <a:pt x="339" y="111"/>
                  <a:pt x="339" y="111"/>
                  <a:pt x="339" y="111"/>
                </a:cubicBezTo>
                <a:cubicBezTo>
                  <a:pt x="338" y="111"/>
                  <a:pt x="338" y="111"/>
                  <a:pt x="338" y="111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334" y="110"/>
                  <a:pt x="336" y="110"/>
                  <a:pt x="335" y="109"/>
                </a:cubicBezTo>
                <a:cubicBezTo>
                  <a:pt x="334" y="109"/>
                  <a:pt x="334" y="109"/>
                  <a:pt x="334" y="109"/>
                </a:cubicBezTo>
                <a:cubicBezTo>
                  <a:pt x="334" y="109"/>
                  <a:pt x="334" y="109"/>
                  <a:pt x="334" y="109"/>
                </a:cubicBezTo>
                <a:cubicBezTo>
                  <a:pt x="334" y="108"/>
                  <a:pt x="334" y="108"/>
                  <a:pt x="334" y="108"/>
                </a:cubicBezTo>
                <a:cubicBezTo>
                  <a:pt x="333" y="107"/>
                  <a:pt x="333" y="107"/>
                  <a:pt x="333" y="107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0" y="106"/>
                  <a:pt x="330" y="106"/>
                  <a:pt x="330" y="106"/>
                </a:cubicBezTo>
                <a:cubicBezTo>
                  <a:pt x="329" y="106"/>
                  <a:pt x="327" y="107"/>
                  <a:pt x="327" y="106"/>
                </a:cubicBezTo>
                <a:cubicBezTo>
                  <a:pt x="327" y="106"/>
                  <a:pt x="327" y="106"/>
                  <a:pt x="327" y="106"/>
                </a:cubicBezTo>
                <a:cubicBezTo>
                  <a:pt x="325" y="105"/>
                  <a:pt x="326" y="105"/>
                  <a:pt x="324" y="105"/>
                </a:cubicBezTo>
                <a:cubicBezTo>
                  <a:pt x="324" y="103"/>
                  <a:pt x="324" y="103"/>
                  <a:pt x="324" y="103"/>
                </a:cubicBezTo>
                <a:cubicBezTo>
                  <a:pt x="326" y="102"/>
                  <a:pt x="326" y="102"/>
                  <a:pt x="326" y="102"/>
                </a:cubicBezTo>
                <a:cubicBezTo>
                  <a:pt x="326" y="102"/>
                  <a:pt x="326" y="102"/>
                  <a:pt x="326" y="102"/>
                </a:cubicBezTo>
                <a:cubicBezTo>
                  <a:pt x="326" y="100"/>
                  <a:pt x="326" y="100"/>
                  <a:pt x="326" y="100"/>
                </a:cubicBezTo>
                <a:cubicBezTo>
                  <a:pt x="325" y="99"/>
                  <a:pt x="325" y="99"/>
                  <a:pt x="325" y="99"/>
                </a:cubicBezTo>
                <a:cubicBezTo>
                  <a:pt x="326" y="98"/>
                  <a:pt x="326" y="98"/>
                  <a:pt x="326" y="98"/>
                </a:cubicBezTo>
                <a:cubicBezTo>
                  <a:pt x="325" y="98"/>
                  <a:pt x="326" y="98"/>
                  <a:pt x="325" y="97"/>
                </a:cubicBezTo>
                <a:cubicBezTo>
                  <a:pt x="325" y="97"/>
                  <a:pt x="324" y="97"/>
                  <a:pt x="324" y="97"/>
                </a:cubicBezTo>
                <a:cubicBezTo>
                  <a:pt x="323" y="97"/>
                  <a:pt x="323" y="97"/>
                  <a:pt x="323" y="97"/>
                </a:cubicBezTo>
                <a:cubicBezTo>
                  <a:pt x="322" y="97"/>
                  <a:pt x="322" y="97"/>
                  <a:pt x="322" y="97"/>
                </a:cubicBezTo>
                <a:cubicBezTo>
                  <a:pt x="321" y="97"/>
                  <a:pt x="321" y="97"/>
                  <a:pt x="321" y="97"/>
                </a:cubicBezTo>
                <a:cubicBezTo>
                  <a:pt x="320" y="97"/>
                  <a:pt x="320" y="97"/>
                  <a:pt x="320" y="97"/>
                </a:cubicBezTo>
                <a:cubicBezTo>
                  <a:pt x="318" y="97"/>
                  <a:pt x="318" y="97"/>
                  <a:pt x="318" y="97"/>
                </a:cubicBezTo>
                <a:cubicBezTo>
                  <a:pt x="318" y="97"/>
                  <a:pt x="318" y="97"/>
                  <a:pt x="318" y="97"/>
                </a:cubicBezTo>
                <a:cubicBezTo>
                  <a:pt x="317" y="97"/>
                  <a:pt x="317" y="97"/>
                  <a:pt x="317" y="97"/>
                </a:cubicBezTo>
                <a:cubicBezTo>
                  <a:pt x="317" y="97"/>
                  <a:pt x="317" y="97"/>
                  <a:pt x="317" y="97"/>
                </a:cubicBezTo>
                <a:cubicBezTo>
                  <a:pt x="316" y="99"/>
                  <a:pt x="316" y="99"/>
                  <a:pt x="315" y="97"/>
                </a:cubicBezTo>
                <a:cubicBezTo>
                  <a:pt x="312" y="97"/>
                  <a:pt x="312" y="97"/>
                  <a:pt x="312" y="97"/>
                </a:cubicBezTo>
                <a:cubicBezTo>
                  <a:pt x="312" y="98"/>
                  <a:pt x="314" y="98"/>
                  <a:pt x="311" y="98"/>
                </a:cubicBezTo>
                <a:cubicBezTo>
                  <a:pt x="309" y="98"/>
                  <a:pt x="309" y="98"/>
                  <a:pt x="309" y="98"/>
                </a:cubicBezTo>
                <a:cubicBezTo>
                  <a:pt x="308" y="99"/>
                  <a:pt x="308" y="99"/>
                  <a:pt x="308" y="99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5" y="100"/>
                  <a:pt x="306" y="100"/>
                  <a:pt x="304" y="100"/>
                </a:cubicBezTo>
                <a:cubicBezTo>
                  <a:pt x="304" y="101"/>
                  <a:pt x="302" y="103"/>
                  <a:pt x="301" y="101"/>
                </a:cubicBezTo>
                <a:cubicBezTo>
                  <a:pt x="298" y="101"/>
                  <a:pt x="298" y="101"/>
                  <a:pt x="298" y="101"/>
                </a:cubicBezTo>
                <a:cubicBezTo>
                  <a:pt x="298" y="101"/>
                  <a:pt x="298" y="101"/>
                  <a:pt x="298" y="101"/>
                </a:cubicBezTo>
                <a:cubicBezTo>
                  <a:pt x="296" y="100"/>
                  <a:pt x="296" y="100"/>
                  <a:pt x="296" y="100"/>
                </a:cubicBezTo>
                <a:cubicBezTo>
                  <a:pt x="298" y="99"/>
                  <a:pt x="298" y="99"/>
                  <a:pt x="298" y="99"/>
                </a:cubicBezTo>
                <a:cubicBezTo>
                  <a:pt x="299" y="99"/>
                  <a:pt x="299" y="99"/>
                  <a:pt x="299" y="99"/>
                </a:cubicBezTo>
                <a:cubicBezTo>
                  <a:pt x="300" y="98"/>
                  <a:pt x="300" y="98"/>
                  <a:pt x="301" y="99"/>
                </a:cubicBezTo>
                <a:cubicBezTo>
                  <a:pt x="301" y="99"/>
                  <a:pt x="301" y="99"/>
                  <a:pt x="301" y="99"/>
                </a:cubicBezTo>
                <a:cubicBezTo>
                  <a:pt x="302" y="98"/>
                  <a:pt x="300" y="98"/>
                  <a:pt x="303" y="98"/>
                </a:cubicBezTo>
                <a:cubicBezTo>
                  <a:pt x="303" y="97"/>
                  <a:pt x="303" y="97"/>
                  <a:pt x="303" y="97"/>
                </a:cubicBezTo>
                <a:cubicBezTo>
                  <a:pt x="304" y="97"/>
                  <a:pt x="304" y="97"/>
                  <a:pt x="304" y="97"/>
                </a:cubicBezTo>
                <a:cubicBezTo>
                  <a:pt x="304" y="97"/>
                  <a:pt x="304" y="97"/>
                  <a:pt x="304" y="97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306" y="94"/>
                  <a:pt x="306" y="95"/>
                  <a:pt x="305" y="92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07" y="91"/>
                  <a:pt x="307" y="91"/>
                  <a:pt x="307" y="91"/>
                </a:cubicBezTo>
                <a:cubicBezTo>
                  <a:pt x="308" y="89"/>
                  <a:pt x="308" y="89"/>
                  <a:pt x="308" y="89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11" y="88"/>
                  <a:pt x="311" y="88"/>
                  <a:pt x="311" y="88"/>
                </a:cubicBezTo>
                <a:cubicBezTo>
                  <a:pt x="312" y="87"/>
                  <a:pt x="312" y="87"/>
                  <a:pt x="312" y="87"/>
                </a:cubicBezTo>
                <a:cubicBezTo>
                  <a:pt x="312" y="86"/>
                  <a:pt x="312" y="86"/>
                  <a:pt x="312" y="86"/>
                </a:cubicBezTo>
                <a:cubicBezTo>
                  <a:pt x="311" y="85"/>
                  <a:pt x="311" y="85"/>
                  <a:pt x="311" y="85"/>
                </a:cubicBezTo>
                <a:cubicBezTo>
                  <a:pt x="312" y="84"/>
                  <a:pt x="312" y="84"/>
                  <a:pt x="312" y="84"/>
                </a:cubicBezTo>
                <a:cubicBezTo>
                  <a:pt x="313" y="84"/>
                  <a:pt x="313" y="84"/>
                  <a:pt x="313" y="84"/>
                </a:cubicBezTo>
                <a:cubicBezTo>
                  <a:pt x="314" y="84"/>
                  <a:pt x="314" y="84"/>
                  <a:pt x="314" y="84"/>
                </a:cubicBezTo>
                <a:cubicBezTo>
                  <a:pt x="315" y="84"/>
                  <a:pt x="315" y="84"/>
                  <a:pt x="315" y="84"/>
                </a:cubicBezTo>
                <a:cubicBezTo>
                  <a:pt x="316" y="85"/>
                  <a:pt x="316" y="85"/>
                  <a:pt x="316" y="85"/>
                </a:cubicBezTo>
                <a:cubicBezTo>
                  <a:pt x="318" y="85"/>
                  <a:pt x="318" y="85"/>
                  <a:pt x="318" y="8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0" y="84"/>
                  <a:pt x="320" y="84"/>
                  <a:pt x="320" y="84"/>
                </a:cubicBezTo>
                <a:cubicBezTo>
                  <a:pt x="320" y="83"/>
                  <a:pt x="320" y="83"/>
                  <a:pt x="320" y="83"/>
                </a:cubicBezTo>
                <a:cubicBezTo>
                  <a:pt x="321" y="83"/>
                  <a:pt x="321" y="83"/>
                  <a:pt x="321" y="83"/>
                </a:cubicBezTo>
                <a:cubicBezTo>
                  <a:pt x="321" y="83"/>
                  <a:pt x="321" y="83"/>
                  <a:pt x="321" y="83"/>
                </a:cubicBezTo>
                <a:cubicBezTo>
                  <a:pt x="321" y="83"/>
                  <a:pt x="323" y="81"/>
                  <a:pt x="323" y="83"/>
                </a:cubicBezTo>
                <a:cubicBezTo>
                  <a:pt x="323" y="83"/>
                  <a:pt x="323" y="83"/>
                  <a:pt x="323" y="83"/>
                </a:cubicBezTo>
                <a:cubicBezTo>
                  <a:pt x="324" y="84"/>
                  <a:pt x="324" y="84"/>
                  <a:pt x="324" y="84"/>
                </a:cubicBezTo>
                <a:cubicBezTo>
                  <a:pt x="324" y="84"/>
                  <a:pt x="324" y="84"/>
                  <a:pt x="324" y="84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6" y="86"/>
                  <a:pt x="326" y="86"/>
                  <a:pt x="326" y="86"/>
                </a:cubicBezTo>
                <a:cubicBezTo>
                  <a:pt x="327" y="87"/>
                  <a:pt x="327" y="87"/>
                  <a:pt x="327" y="87"/>
                </a:cubicBezTo>
                <a:cubicBezTo>
                  <a:pt x="329" y="89"/>
                  <a:pt x="329" y="89"/>
                  <a:pt x="329" y="89"/>
                </a:cubicBezTo>
                <a:cubicBezTo>
                  <a:pt x="331" y="89"/>
                  <a:pt x="331" y="89"/>
                  <a:pt x="331" y="89"/>
                </a:cubicBezTo>
                <a:cubicBezTo>
                  <a:pt x="332" y="90"/>
                  <a:pt x="332" y="90"/>
                  <a:pt x="332" y="90"/>
                </a:cubicBezTo>
                <a:cubicBezTo>
                  <a:pt x="333" y="91"/>
                  <a:pt x="333" y="91"/>
                  <a:pt x="333" y="91"/>
                </a:cubicBezTo>
                <a:cubicBezTo>
                  <a:pt x="334" y="92"/>
                  <a:pt x="334" y="92"/>
                  <a:pt x="334" y="92"/>
                </a:cubicBezTo>
                <a:cubicBezTo>
                  <a:pt x="334" y="93"/>
                  <a:pt x="334" y="93"/>
                  <a:pt x="334" y="93"/>
                </a:cubicBezTo>
                <a:cubicBezTo>
                  <a:pt x="334" y="93"/>
                  <a:pt x="334" y="93"/>
                  <a:pt x="334" y="93"/>
                </a:cubicBezTo>
                <a:cubicBezTo>
                  <a:pt x="335" y="94"/>
                  <a:pt x="336" y="93"/>
                  <a:pt x="334" y="94"/>
                </a:cubicBezTo>
                <a:cubicBezTo>
                  <a:pt x="334" y="95"/>
                  <a:pt x="334" y="95"/>
                  <a:pt x="333" y="95"/>
                </a:cubicBezTo>
                <a:cubicBezTo>
                  <a:pt x="330" y="95"/>
                  <a:pt x="330" y="95"/>
                  <a:pt x="330" y="95"/>
                </a:cubicBezTo>
                <a:cubicBezTo>
                  <a:pt x="329" y="95"/>
                  <a:pt x="329" y="95"/>
                  <a:pt x="329" y="95"/>
                </a:cubicBezTo>
                <a:cubicBezTo>
                  <a:pt x="328" y="95"/>
                  <a:pt x="328" y="95"/>
                  <a:pt x="328" y="95"/>
                </a:cubicBezTo>
                <a:cubicBezTo>
                  <a:pt x="329" y="96"/>
                  <a:pt x="329" y="96"/>
                  <a:pt x="329" y="97"/>
                </a:cubicBezTo>
                <a:cubicBezTo>
                  <a:pt x="330" y="97"/>
                  <a:pt x="330" y="97"/>
                  <a:pt x="330" y="97"/>
                </a:cubicBezTo>
                <a:cubicBezTo>
                  <a:pt x="330" y="97"/>
                  <a:pt x="330" y="97"/>
                  <a:pt x="330" y="97"/>
                </a:cubicBezTo>
                <a:cubicBezTo>
                  <a:pt x="331" y="98"/>
                  <a:pt x="331" y="98"/>
                  <a:pt x="332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4" y="97"/>
                  <a:pt x="334" y="97"/>
                  <a:pt x="334" y="97"/>
                </a:cubicBezTo>
                <a:cubicBezTo>
                  <a:pt x="333" y="96"/>
                  <a:pt x="333" y="96"/>
                  <a:pt x="333" y="96"/>
                </a:cubicBezTo>
                <a:cubicBezTo>
                  <a:pt x="335" y="96"/>
                  <a:pt x="335" y="95"/>
                  <a:pt x="336" y="95"/>
                </a:cubicBezTo>
                <a:cubicBezTo>
                  <a:pt x="336" y="94"/>
                  <a:pt x="336" y="94"/>
                  <a:pt x="336" y="94"/>
                </a:cubicBezTo>
                <a:cubicBezTo>
                  <a:pt x="337" y="93"/>
                  <a:pt x="337" y="93"/>
                  <a:pt x="337" y="93"/>
                </a:cubicBezTo>
                <a:cubicBezTo>
                  <a:pt x="337" y="92"/>
                  <a:pt x="337" y="92"/>
                  <a:pt x="337" y="92"/>
                </a:cubicBezTo>
                <a:cubicBezTo>
                  <a:pt x="336" y="92"/>
                  <a:pt x="336" y="92"/>
                  <a:pt x="336" y="92"/>
                </a:cubicBezTo>
                <a:cubicBezTo>
                  <a:pt x="336" y="91"/>
                  <a:pt x="336" y="91"/>
                  <a:pt x="336" y="91"/>
                </a:cubicBezTo>
                <a:cubicBezTo>
                  <a:pt x="336" y="91"/>
                  <a:pt x="337" y="89"/>
                  <a:pt x="337" y="91"/>
                </a:cubicBezTo>
                <a:cubicBezTo>
                  <a:pt x="338" y="91"/>
                  <a:pt x="338" y="91"/>
                  <a:pt x="338" y="91"/>
                </a:cubicBezTo>
                <a:cubicBezTo>
                  <a:pt x="339" y="92"/>
                  <a:pt x="339" y="92"/>
                  <a:pt x="339" y="92"/>
                </a:cubicBezTo>
                <a:cubicBezTo>
                  <a:pt x="339" y="90"/>
                  <a:pt x="339" y="91"/>
                  <a:pt x="338" y="89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6" y="89"/>
                  <a:pt x="336" y="89"/>
                  <a:pt x="336" y="89"/>
                </a:cubicBezTo>
                <a:cubicBezTo>
                  <a:pt x="335" y="88"/>
                  <a:pt x="335" y="88"/>
                  <a:pt x="335" y="88"/>
                </a:cubicBezTo>
                <a:cubicBezTo>
                  <a:pt x="335" y="87"/>
                  <a:pt x="335" y="87"/>
                  <a:pt x="335" y="87"/>
                </a:cubicBezTo>
                <a:cubicBezTo>
                  <a:pt x="334" y="87"/>
                  <a:pt x="334" y="87"/>
                  <a:pt x="334" y="87"/>
                </a:cubicBezTo>
                <a:cubicBezTo>
                  <a:pt x="334" y="87"/>
                  <a:pt x="334" y="87"/>
                  <a:pt x="334" y="87"/>
                </a:cubicBezTo>
                <a:cubicBezTo>
                  <a:pt x="333" y="87"/>
                  <a:pt x="333" y="87"/>
                  <a:pt x="333" y="87"/>
                </a:cubicBezTo>
                <a:cubicBezTo>
                  <a:pt x="333" y="87"/>
                  <a:pt x="333" y="87"/>
                  <a:pt x="333" y="87"/>
                </a:cubicBezTo>
                <a:cubicBezTo>
                  <a:pt x="331" y="86"/>
                  <a:pt x="331" y="86"/>
                  <a:pt x="331" y="86"/>
                </a:cubicBezTo>
                <a:cubicBezTo>
                  <a:pt x="331" y="85"/>
                  <a:pt x="331" y="85"/>
                  <a:pt x="331" y="84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29" y="83"/>
                  <a:pt x="329" y="83"/>
                  <a:pt x="329" y="83"/>
                </a:cubicBezTo>
                <a:cubicBezTo>
                  <a:pt x="328" y="82"/>
                  <a:pt x="328" y="82"/>
                  <a:pt x="328" y="82"/>
                </a:cubicBezTo>
                <a:cubicBezTo>
                  <a:pt x="328" y="81"/>
                  <a:pt x="328" y="81"/>
                  <a:pt x="328" y="81"/>
                </a:cubicBezTo>
                <a:cubicBezTo>
                  <a:pt x="328" y="80"/>
                  <a:pt x="328" y="80"/>
                  <a:pt x="328" y="80"/>
                </a:cubicBezTo>
                <a:cubicBezTo>
                  <a:pt x="330" y="80"/>
                  <a:pt x="330" y="80"/>
                  <a:pt x="330" y="80"/>
                </a:cubicBezTo>
                <a:cubicBezTo>
                  <a:pt x="330" y="79"/>
                  <a:pt x="330" y="79"/>
                  <a:pt x="330" y="79"/>
                </a:cubicBezTo>
                <a:cubicBezTo>
                  <a:pt x="330" y="80"/>
                  <a:pt x="330" y="80"/>
                  <a:pt x="330" y="80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1" y="81"/>
                  <a:pt x="333" y="80"/>
                  <a:pt x="333" y="81"/>
                </a:cubicBezTo>
                <a:cubicBezTo>
                  <a:pt x="333" y="82"/>
                  <a:pt x="333" y="82"/>
                  <a:pt x="333" y="82"/>
                </a:cubicBezTo>
                <a:cubicBezTo>
                  <a:pt x="333" y="83"/>
                  <a:pt x="333" y="83"/>
                  <a:pt x="333" y="83"/>
                </a:cubicBezTo>
                <a:cubicBezTo>
                  <a:pt x="334" y="83"/>
                  <a:pt x="334" y="83"/>
                  <a:pt x="334" y="83"/>
                </a:cubicBezTo>
                <a:cubicBezTo>
                  <a:pt x="335" y="84"/>
                  <a:pt x="335" y="84"/>
                  <a:pt x="336" y="85"/>
                </a:cubicBezTo>
                <a:cubicBezTo>
                  <a:pt x="339" y="86"/>
                  <a:pt x="337" y="84"/>
                  <a:pt x="339" y="86"/>
                </a:cubicBezTo>
                <a:cubicBezTo>
                  <a:pt x="339" y="86"/>
                  <a:pt x="339" y="86"/>
                  <a:pt x="339" y="86"/>
                </a:cubicBezTo>
                <a:cubicBezTo>
                  <a:pt x="341" y="87"/>
                  <a:pt x="341" y="87"/>
                  <a:pt x="341" y="87"/>
                </a:cubicBezTo>
                <a:cubicBezTo>
                  <a:pt x="341" y="90"/>
                  <a:pt x="341" y="90"/>
                  <a:pt x="342" y="93"/>
                </a:cubicBezTo>
                <a:cubicBezTo>
                  <a:pt x="343" y="93"/>
                  <a:pt x="343" y="93"/>
                  <a:pt x="343" y="93"/>
                </a:cubicBezTo>
                <a:cubicBezTo>
                  <a:pt x="343" y="94"/>
                  <a:pt x="343" y="94"/>
                  <a:pt x="343" y="94"/>
                </a:cubicBezTo>
                <a:cubicBezTo>
                  <a:pt x="343" y="95"/>
                  <a:pt x="343" y="95"/>
                  <a:pt x="343" y="95"/>
                </a:cubicBezTo>
                <a:cubicBezTo>
                  <a:pt x="343" y="95"/>
                  <a:pt x="343" y="95"/>
                  <a:pt x="343" y="95"/>
                </a:cubicBezTo>
                <a:cubicBezTo>
                  <a:pt x="344" y="96"/>
                  <a:pt x="344" y="96"/>
                  <a:pt x="344" y="96"/>
                </a:cubicBezTo>
                <a:cubicBezTo>
                  <a:pt x="344" y="96"/>
                  <a:pt x="344" y="96"/>
                  <a:pt x="344" y="96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346" y="98"/>
                  <a:pt x="346" y="99"/>
                  <a:pt x="347" y="99"/>
                </a:cubicBezTo>
                <a:cubicBezTo>
                  <a:pt x="348" y="96"/>
                  <a:pt x="347" y="98"/>
                  <a:pt x="349" y="96"/>
                </a:cubicBezTo>
                <a:cubicBezTo>
                  <a:pt x="349" y="96"/>
                  <a:pt x="349" y="96"/>
                  <a:pt x="349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5"/>
                  <a:pt x="350" y="95"/>
                  <a:pt x="350" y="95"/>
                </a:cubicBezTo>
                <a:cubicBezTo>
                  <a:pt x="350" y="94"/>
                  <a:pt x="350" y="94"/>
                  <a:pt x="350" y="94"/>
                </a:cubicBezTo>
                <a:cubicBezTo>
                  <a:pt x="349" y="94"/>
                  <a:pt x="349" y="94"/>
                  <a:pt x="349" y="94"/>
                </a:cubicBezTo>
                <a:cubicBezTo>
                  <a:pt x="348" y="93"/>
                  <a:pt x="349" y="93"/>
                  <a:pt x="348" y="93"/>
                </a:cubicBezTo>
                <a:cubicBezTo>
                  <a:pt x="347" y="92"/>
                  <a:pt x="347" y="92"/>
                  <a:pt x="347" y="92"/>
                </a:cubicBezTo>
                <a:cubicBezTo>
                  <a:pt x="349" y="92"/>
                  <a:pt x="349" y="92"/>
                  <a:pt x="349" y="92"/>
                </a:cubicBezTo>
                <a:cubicBezTo>
                  <a:pt x="349" y="92"/>
                  <a:pt x="349" y="91"/>
                  <a:pt x="350" y="91"/>
                </a:cubicBezTo>
                <a:cubicBezTo>
                  <a:pt x="350" y="91"/>
                  <a:pt x="350" y="90"/>
                  <a:pt x="350" y="90"/>
                </a:cubicBezTo>
                <a:cubicBezTo>
                  <a:pt x="352" y="88"/>
                  <a:pt x="351" y="89"/>
                  <a:pt x="352" y="90"/>
                </a:cubicBezTo>
                <a:cubicBezTo>
                  <a:pt x="353" y="90"/>
                  <a:pt x="353" y="90"/>
                  <a:pt x="353" y="90"/>
                </a:cubicBezTo>
                <a:cubicBezTo>
                  <a:pt x="353" y="90"/>
                  <a:pt x="355" y="92"/>
                  <a:pt x="353" y="92"/>
                </a:cubicBezTo>
                <a:cubicBezTo>
                  <a:pt x="353" y="93"/>
                  <a:pt x="353" y="93"/>
                  <a:pt x="353" y="93"/>
                </a:cubicBezTo>
                <a:cubicBezTo>
                  <a:pt x="353" y="94"/>
                  <a:pt x="353" y="94"/>
                  <a:pt x="353" y="94"/>
                </a:cubicBezTo>
                <a:cubicBezTo>
                  <a:pt x="354" y="93"/>
                  <a:pt x="354" y="93"/>
                  <a:pt x="354" y="93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53" y="95"/>
                  <a:pt x="353" y="95"/>
                  <a:pt x="353" y="95"/>
                </a:cubicBezTo>
                <a:close/>
                <a:moveTo>
                  <a:pt x="358" y="89"/>
                </a:moveTo>
                <a:cubicBezTo>
                  <a:pt x="355" y="89"/>
                  <a:pt x="357" y="89"/>
                  <a:pt x="355" y="90"/>
                </a:cubicBezTo>
                <a:cubicBezTo>
                  <a:pt x="358" y="90"/>
                  <a:pt x="358" y="90"/>
                  <a:pt x="358" y="90"/>
                </a:cubicBezTo>
                <a:cubicBezTo>
                  <a:pt x="358" y="89"/>
                  <a:pt x="358" y="89"/>
                  <a:pt x="358" y="89"/>
                </a:cubicBezTo>
                <a:close/>
                <a:moveTo>
                  <a:pt x="399" y="80"/>
                </a:moveTo>
                <a:cubicBezTo>
                  <a:pt x="397" y="82"/>
                  <a:pt x="397" y="82"/>
                  <a:pt x="397" y="82"/>
                </a:cubicBezTo>
                <a:cubicBezTo>
                  <a:pt x="397" y="82"/>
                  <a:pt x="397" y="82"/>
                  <a:pt x="397" y="82"/>
                </a:cubicBezTo>
                <a:cubicBezTo>
                  <a:pt x="397" y="83"/>
                  <a:pt x="397" y="83"/>
                  <a:pt x="397" y="83"/>
                </a:cubicBezTo>
                <a:cubicBezTo>
                  <a:pt x="398" y="83"/>
                  <a:pt x="398" y="83"/>
                  <a:pt x="398" y="83"/>
                </a:cubicBezTo>
                <a:cubicBezTo>
                  <a:pt x="398" y="84"/>
                  <a:pt x="398" y="84"/>
                  <a:pt x="398" y="84"/>
                </a:cubicBezTo>
                <a:cubicBezTo>
                  <a:pt x="399" y="85"/>
                  <a:pt x="399" y="85"/>
                  <a:pt x="399" y="85"/>
                </a:cubicBezTo>
                <a:cubicBezTo>
                  <a:pt x="400" y="85"/>
                  <a:pt x="400" y="85"/>
                  <a:pt x="400" y="85"/>
                </a:cubicBezTo>
                <a:cubicBezTo>
                  <a:pt x="401" y="86"/>
                  <a:pt x="401" y="86"/>
                  <a:pt x="401" y="86"/>
                </a:cubicBezTo>
                <a:cubicBezTo>
                  <a:pt x="401" y="86"/>
                  <a:pt x="401" y="86"/>
                  <a:pt x="401" y="86"/>
                </a:cubicBezTo>
                <a:cubicBezTo>
                  <a:pt x="401" y="88"/>
                  <a:pt x="401" y="88"/>
                  <a:pt x="401" y="88"/>
                </a:cubicBezTo>
                <a:cubicBezTo>
                  <a:pt x="402" y="87"/>
                  <a:pt x="401" y="87"/>
                  <a:pt x="403" y="87"/>
                </a:cubicBezTo>
                <a:cubicBezTo>
                  <a:pt x="404" y="88"/>
                  <a:pt x="404" y="88"/>
                  <a:pt x="404" y="88"/>
                </a:cubicBezTo>
                <a:cubicBezTo>
                  <a:pt x="404" y="89"/>
                  <a:pt x="404" y="89"/>
                  <a:pt x="404" y="89"/>
                </a:cubicBezTo>
                <a:cubicBezTo>
                  <a:pt x="404" y="89"/>
                  <a:pt x="406" y="89"/>
                  <a:pt x="404" y="90"/>
                </a:cubicBezTo>
                <a:cubicBezTo>
                  <a:pt x="403" y="90"/>
                  <a:pt x="402" y="90"/>
                  <a:pt x="401" y="90"/>
                </a:cubicBezTo>
                <a:cubicBezTo>
                  <a:pt x="401" y="92"/>
                  <a:pt x="401" y="92"/>
                  <a:pt x="401" y="92"/>
                </a:cubicBezTo>
                <a:cubicBezTo>
                  <a:pt x="402" y="92"/>
                  <a:pt x="402" y="92"/>
                  <a:pt x="402" y="92"/>
                </a:cubicBezTo>
                <a:cubicBezTo>
                  <a:pt x="403" y="92"/>
                  <a:pt x="403" y="92"/>
                  <a:pt x="403" y="92"/>
                </a:cubicBezTo>
                <a:cubicBezTo>
                  <a:pt x="403" y="93"/>
                  <a:pt x="403" y="93"/>
                  <a:pt x="403" y="93"/>
                </a:cubicBezTo>
                <a:cubicBezTo>
                  <a:pt x="403" y="93"/>
                  <a:pt x="403" y="93"/>
                  <a:pt x="403" y="93"/>
                </a:cubicBezTo>
                <a:cubicBezTo>
                  <a:pt x="403" y="94"/>
                  <a:pt x="403" y="94"/>
                  <a:pt x="403" y="94"/>
                </a:cubicBezTo>
                <a:cubicBezTo>
                  <a:pt x="403" y="96"/>
                  <a:pt x="403" y="96"/>
                  <a:pt x="403" y="96"/>
                </a:cubicBezTo>
                <a:cubicBezTo>
                  <a:pt x="403" y="97"/>
                  <a:pt x="403" y="97"/>
                  <a:pt x="403" y="97"/>
                </a:cubicBezTo>
                <a:cubicBezTo>
                  <a:pt x="403" y="97"/>
                  <a:pt x="403" y="97"/>
                  <a:pt x="403" y="97"/>
                </a:cubicBezTo>
                <a:cubicBezTo>
                  <a:pt x="401" y="97"/>
                  <a:pt x="401" y="97"/>
                  <a:pt x="401" y="97"/>
                </a:cubicBezTo>
                <a:cubicBezTo>
                  <a:pt x="401" y="98"/>
                  <a:pt x="401" y="98"/>
                  <a:pt x="401" y="98"/>
                </a:cubicBezTo>
                <a:cubicBezTo>
                  <a:pt x="398" y="98"/>
                  <a:pt x="398" y="98"/>
                  <a:pt x="398" y="98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7" y="97"/>
                  <a:pt x="397" y="97"/>
                  <a:pt x="397" y="97"/>
                </a:cubicBezTo>
                <a:cubicBezTo>
                  <a:pt x="397" y="96"/>
                  <a:pt x="397" y="96"/>
                  <a:pt x="397" y="96"/>
                </a:cubicBezTo>
                <a:cubicBezTo>
                  <a:pt x="394" y="96"/>
                  <a:pt x="396" y="96"/>
                  <a:pt x="395" y="96"/>
                </a:cubicBezTo>
                <a:cubicBezTo>
                  <a:pt x="395" y="96"/>
                  <a:pt x="394" y="97"/>
                  <a:pt x="394" y="94"/>
                </a:cubicBezTo>
                <a:cubicBezTo>
                  <a:pt x="395" y="93"/>
                  <a:pt x="395" y="93"/>
                  <a:pt x="396" y="93"/>
                </a:cubicBezTo>
                <a:cubicBezTo>
                  <a:pt x="396" y="92"/>
                  <a:pt x="396" y="92"/>
                  <a:pt x="396" y="92"/>
                </a:cubicBezTo>
                <a:cubicBezTo>
                  <a:pt x="397" y="90"/>
                  <a:pt x="397" y="90"/>
                  <a:pt x="397" y="90"/>
                </a:cubicBezTo>
                <a:cubicBezTo>
                  <a:pt x="396" y="90"/>
                  <a:pt x="396" y="90"/>
                  <a:pt x="396" y="90"/>
                </a:cubicBezTo>
                <a:cubicBezTo>
                  <a:pt x="395" y="89"/>
                  <a:pt x="395" y="89"/>
                  <a:pt x="395" y="89"/>
                </a:cubicBezTo>
                <a:cubicBezTo>
                  <a:pt x="393" y="86"/>
                  <a:pt x="393" y="86"/>
                  <a:pt x="393" y="86"/>
                </a:cubicBezTo>
                <a:cubicBezTo>
                  <a:pt x="393" y="86"/>
                  <a:pt x="393" y="86"/>
                  <a:pt x="393" y="86"/>
                </a:cubicBezTo>
                <a:cubicBezTo>
                  <a:pt x="393" y="85"/>
                  <a:pt x="393" y="85"/>
                  <a:pt x="393" y="85"/>
                </a:cubicBezTo>
                <a:cubicBezTo>
                  <a:pt x="392" y="85"/>
                  <a:pt x="392" y="85"/>
                  <a:pt x="392" y="85"/>
                </a:cubicBezTo>
                <a:cubicBezTo>
                  <a:pt x="391" y="81"/>
                  <a:pt x="391" y="81"/>
                  <a:pt x="391" y="81"/>
                </a:cubicBezTo>
                <a:cubicBezTo>
                  <a:pt x="391" y="80"/>
                  <a:pt x="391" y="80"/>
                  <a:pt x="391" y="8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92" y="79"/>
                  <a:pt x="392" y="79"/>
                  <a:pt x="392" y="79"/>
                </a:cubicBezTo>
                <a:cubicBezTo>
                  <a:pt x="393" y="79"/>
                  <a:pt x="393" y="79"/>
                  <a:pt x="393" y="79"/>
                </a:cubicBezTo>
                <a:cubicBezTo>
                  <a:pt x="394" y="79"/>
                  <a:pt x="394" y="79"/>
                  <a:pt x="394" y="79"/>
                </a:cubicBezTo>
                <a:cubicBezTo>
                  <a:pt x="394" y="78"/>
                  <a:pt x="394" y="78"/>
                  <a:pt x="394" y="78"/>
                </a:cubicBezTo>
                <a:cubicBezTo>
                  <a:pt x="395" y="77"/>
                  <a:pt x="395" y="77"/>
                  <a:pt x="395" y="77"/>
                </a:cubicBezTo>
                <a:cubicBezTo>
                  <a:pt x="396" y="77"/>
                  <a:pt x="396" y="77"/>
                  <a:pt x="396" y="77"/>
                </a:cubicBezTo>
                <a:cubicBezTo>
                  <a:pt x="397" y="77"/>
                  <a:pt x="397" y="77"/>
                  <a:pt x="397" y="77"/>
                </a:cubicBezTo>
                <a:cubicBezTo>
                  <a:pt x="398" y="76"/>
                  <a:pt x="398" y="76"/>
                  <a:pt x="399" y="76"/>
                </a:cubicBezTo>
                <a:cubicBezTo>
                  <a:pt x="400" y="76"/>
                  <a:pt x="401" y="76"/>
                  <a:pt x="401" y="77"/>
                </a:cubicBezTo>
                <a:cubicBezTo>
                  <a:pt x="403" y="78"/>
                  <a:pt x="403" y="78"/>
                  <a:pt x="403" y="78"/>
                </a:cubicBezTo>
                <a:cubicBezTo>
                  <a:pt x="403" y="79"/>
                  <a:pt x="403" y="79"/>
                  <a:pt x="403" y="79"/>
                </a:cubicBezTo>
                <a:cubicBezTo>
                  <a:pt x="404" y="79"/>
                  <a:pt x="404" y="79"/>
                  <a:pt x="404" y="79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3" y="80"/>
                  <a:pt x="403" y="80"/>
                  <a:pt x="403" y="80"/>
                </a:cubicBezTo>
                <a:cubicBezTo>
                  <a:pt x="403" y="80"/>
                  <a:pt x="403" y="80"/>
                  <a:pt x="403" y="80"/>
                </a:cubicBezTo>
                <a:cubicBezTo>
                  <a:pt x="403" y="80"/>
                  <a:pt x="401" y="82"/>
                  <a:pt x="401" y="80"/>
                </a:cubicBezTo>
                <a:cubicBezTo>
                  <a:pt x="400" y="80"/>
                  <a:pt x="400" y="80"/>
                  <a:pt x="400" y="80"/>
                </a:cubicBezTo>
                <a:cubicBezTo>
                  <a:pt x="399" y="80"/>
                  <a:pt x="399" y="80"/>
                  <a:pt x="399" y="80"/>
                </a:cubicBezTo>
                <a:close/>
                <a:moveTo>
                  <a:pt x="417" y="81"/>
                </a:moveTo>
                <a:cubicBezTo>
                  <a:pt x="416" y="82"/>
                  <a:pt x="416" y="82"/>
                  <a:pt x="416" y="82"/>
                </a:cubicBezTo>
                <a:cubicBezTo>
                  <a:pt x="415" y="84"/>
                  <a:pt x="415" y="84"/>
                  <a:pt x="415" y="84"/>
                </a:cubicBezTo>
                <a:cubicBezTo>
                  <a:pt x="414" y="83"/>
                  <a:pt x="414" y="83"/>
                  <a:pt x="414" y="83"/>
                </a:cubicBezTo>
                <a:cubicBezTo>
                  <a:pt x="412" y="83"/>
                  <a:pt x="412" y="83"/>
                  <a:pt x="412" y="83"/>
                </a:cubicBezTo>
                <a:cubicBezTo>
                  <a:pt x="412" y="82"/>
                  <a:pt x="412" y="82"/>
                  <a:pt x="412" y="82"/>
                </a:cubicBezTo>
                <a:cubicBezTo>
                  <a:pt x="412" y="81"/>
                  <a:pt x="412" y="81"/>
                  <a:pt x="412" y="81"/>
                </a:cubicBezTo>
                <a:cubicBezTo>
                  <a:pt x="412" y="80"/>
                  <a:pt x="412" y="80"/>
                  <a:pt x="412" y="80"/>
                </a:cubicBezTo>
                <a:cubicBezTo>
                  <a:pt x="412" y="80"/>
                  <a:pt x="412" y="80"/>
                  <a:pt x="412" y="80"/>
                </a:cubicBezTo>
                <a:cubicBezTo>
                  <a:pt x="413" y="79"/>
                  <a:pt x="413" y="79"/>
                  <a:pt x="413" y="79"/>
                </a:cubicBezTo>
                <a:cubicBezTo>
                  <a:pt x="413" y="79"/>
                  <a:pt x="413" y="79"/>
                  <a:pt x="413" y="79"/>
                </a:cubicBezTo>
                <a:cubicBezTo>
                  <a:pt x="414" y="79"/>
                  <a:pt x="414" y="79"/>
                  <a:pt x="414" y="79"/>
                </a:cubicBezTo>
                <a:cubicBezTo>
                  <a:pt x="415" y="78"/>
                  <a:pt x="415" y="78"/>
                  <a:pt x="415" y="78"/>
                </a:cubicBezTo>
                <a:cubicBezTo>
                  <a:pt x="416" y="77"/>
                  <a:pt x="416" y="77"/>
                  <a:pt x="417" y="78"/>
                </a:cubicBezTo>
                <a:cubicBezTo>
                  <a:pt x="416" y="79"/>
                  <a:pt x="416" y="79"/>
                  <a:pt x="416" y="79"/>
                </a:cubicBezTo>
                <a:cubicBezTo>
                  <a:pt x="416" y="79"/>
                  <a:pt x="416" y="79"/>
                  <a:pt x="416" y="79"/>
                </a:cubicBezTo>
                <a:cubicBezTo>
                  <a:pt x="417" y="80"/>
                  <a:pt x="418" y="80"/>
                  <a:pt x="417" y="81"/>
                </a:cubicBezTo>
                <a:close/>
                <a:moveTo>
                  <a:pt x="449" y="77"/>
                </a:moveTo>
                <a:cubicBezTo>
                  <a:pt x="449" y="78"/>
                  <a:pt x="449" y="78"/>
                  <a:pt x="449" y="78"/>
                </a:cubicBezTo>
                <a:cubicBezTo>
                  <a:pt x="447" y="78"/>
                  <a:pt x="447" y="78"/>
                  <a:pt x="447" y="78"/>
                </a:cubicBezTo>
                <a:cubicBezTo>
                  <a:pt x="447" y="77"/>
                  <a:pt x="446" y="78"/>
                  <a:pt x="448" y="77"/>
                </a:cubicBezTo>
                <a:cubicBezTo>
                  <a:pt x="449" y="77"/>
                  <a:pt x="448" y="77"/>
                  <a:pt x="449" y="77"/>
                </a:cubicBezTo>
                <a:close/>
                <a:moveTo>
                  <a:pt x="445" y="77"/>
                </a:moveTo>
                <a:cubicBezTo>
                  <a:pt x="445" y="77"/>
                  <a:pt x="445" y="77"/>
                  <a:pt x="445" y="77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lose/>
                <a:moveTo>
                  <a:pt x="442" y="78"/>
                </a:moveTo>
                <a:cubicBezTo>
                  <a:pt x="441" y="78"/>
                  <a:pt x="441" y="78"/>
                  <a:pt x="441" y="78"/>
                </a:cubicBezTo>
                <a:cubicBezTo>
                  <a:pt x="441" y="79"/>
                  <a:pt x="441" y="79"/>
                  <a:pt x="441" y="79"/>
                </a:cubicBezTo>
                <a:cubicBezTo>
                  <a:pt x="440" y="79"/>
                  <a:pt x="440" y="79"/>
                  <a:pt x="440" y="79"/>
                </a:cubicBezTo>
                <a:cubicBezTo>
                  <a:pt x="440" y="80"/>
                  <a:pt x="440" y="80"/>
                  <a:pt x="440" y="80"/>
                </a:cubicBezTo>
                <a:cubicBezTo>
                  <a:pt x="439" y="80"/>
                  <a:pt x="439" y="80"/>
                  <a:pt x="439" y="80"/>
                </a:cubicBezTo>
                <a:cubicBezTo>
                  <a:pt x="439" y="79"/>
                  <a:pt x="439" y="79"/>
                  <a:pt x="439" y="79"/>
                </a:cubicBezTo>
                <a:cubicBezTo>
                  <a:pt x="439" y="79"/>
                  <a:pt x="439" y="79"/>
                  <a:pt x="439" y="79"/>
                </a:cubicBezTo>
                <a:cubicBezTo>
                  <a:pt x="441" y="77"/>
                  <a:pt x="441" y="77"/>
                  <a:pt x="441" y="77"/>
                </a:cubicBezTo>
                <a:cubicBezTo>
                  <a:pt x="441" y="77"/>
                  <a:pt x="440" y="77"/>
                  <a:pt x="442" y="77"/>
                </a:cubicBezTo>
                <a:cubicBezTo>
                  <a:pt x="444" y="77"/>
                  <a:pt x="444" y="77"/>
                  <a:pt x="444" y="77"/>
                </a:cubicBezTo>
                <a:cubicBezTo>
                  <a:pt x="442" y="77"/>
                  <a:pt x="442" y="77"/>
                  <a:pt x="442" y="77"/>
                </a:cubicBezTo>
                <a:cubicBezTo>
                  <a:pt x="442" y="78"/>
                  <a:pt x="442" y="78"/>
                  <a:pt x="442" y="78"/>
                </a:cubicBezTo>
                <a:close/>
                <a:moveTo>
                  <a:pt x="375" y="78"/>
                </a:moveTo>
                <a:cubicBezTo>
                  <a:pt x="375" y="77"/>
                  <a:pt x="375" y="77"/>
                  <a:pt x="375" y="77"/>
                </a:cubicBezTo>
                <a:cubicBezTo>
                  <a:pt x="376" y="76"/>
                  <a:pt x="376" y="76"/>
                  <a:pt x="376" y="76"/>
                </a:cubicBezTo>
                <a:cubicBezTo>
                  <a:pt x="375" y="76"/>
                  <a:pt x="375" y="76"/>
                  <a:pt x="375" y="76"/>
                </a:cubicBezTo>
                <a:cubicBezTo>
                  <a:pt x="374" y="77"/>
                  <a:pt x="374" y="77"/>
                  <a:pt x="374" y="77"/>
                </a:cubicBezTo>
                <a:cubicBezTo>
                  <a:pt x="373" y="77"/>
                  <a:pt x="373" y="77"/>
                  <a:pt x="373" y="77"/>
                </a:cubicBezTo>
                <a:cubicBezTo>
                  <a:pt x="372" y="77"/>
                  <a:pt x="372" y="77"/>
                  <a:pt x="372" y="77"/>
                </a:cubicBezTo>
                <a:cubicBezTo>
                  <a:pt x="371" y="77"/>
                  <a:pt x="371" y="77"/>
                  <a:pt x="371" y="77"/>
                </a:cubicBezTo>
                <a:cubicBezTo>
                  <a:pt x="371" y="78"/>
                  <a:pt x="371" y="78"/>
                  <a:pt x="371" y="78"/>
                </a:cubicBezTo>
                <a:cubicBezTo>
                  <a:pt x="370" y="78"/>
                  <a:pt x="370" y="78"/>
                  <a:pt x="370" y="78"/>
                </a:cubicBezTo>
                <a:cubicBezTo>
                  <a:pt x="369" y="79"/>
                  <a:pt x="369" y="79"/>
                  <a:pt x="369" y="79"/>
                </a:cubicBezTo>
                <a:cubicBezTo>
                  <a:pt x="369" y="79"/>
                  <a:pt x="369" y="79"/>
                  <a:pt x="369" y="79"/>
                </a:cubicBezTo>
                <a:cubicBezTo>
                  <a:pt x="370" y="80"/>
                  <a:pt x="368" y="80"/>
                  <a:pt x="371" y="80"/>
                </a:cubicBezTo>
                <a:cubicBezTo>
                  <a:pt x="372" y="81"/>
                  <a:pt x="372" y="81"/>
                  <a:pt x="372" y="81"/>
                </a:cubicBezTo>
                <a:cubicBezTo>
                  <a:pt x="370" y="81"/>
                  <a:pt x="370" y="81"/>
                  <a:pt x="370" y="81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368" y="82"/>
                  <a:pt x="368" y="82"/>
                  <a:pt x="368" y="82"/>
                </a:cubicBezTo>
                <a:cubicBezTo>
                  <a:pt x="368" y="82"/>
                  <a:pt x="368" y="82"/>
                  <a:pt x="368" y="82"/>
                </a:cubicBezTo>
                <a:cubicBezTo>
                  <a:pt x="367" y="82"/>
                  <a:pt x="367" y="82"/>
                  <a:pt x="367" y="82"/>
                </a:cubicBezTo>
                <a:cubicBezTo>
                  <a:pt x="366" y="81"/>
                  <a:pt x="366" y="81"/>
                  <a:pt x="366" y="81"/>
                </a:cubicBezTo>
                <a:cubicBezTo>
                  <a:pt x="366" y="80"/>
                  <a:pt x="366" y="80"/>
                  <a:pt x="366" y="80"/>
                </a:cubicBezTo>
                <a:cubicBezTo>
                  <a:pt x="365" y="80"/>
                  <a:pt x="365" y="80"/>
                  <a:pt x="365" y="80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4" y="79"/>
                  <a:pt x="364" y="79"/>
                  <a:pt x="364" y="79"/>
                </a:cubicBezTo>
                <a:cubicBezTo>
                  <a:pt x="363" y="77"/>
                  <a:pt x="363" y="77"/>
                  <a:pt x="363" y="77"/>
                </a:cubicBezTo>
                <a:cubicBezTo>
                  <a:pt x="361" y="78"/>
                  <a:pt x="362" y="78"/>
                  <a:pt x="361" y="79"/>
                </a:cubicBezTo>
                <a:cubicBezTo>
                  <a:pt x="360" y="80"/>
                  <a:pt x="360" y="78"/>
                  <a:pt x="360" y="81"/>
                </a:cubicBezTo>
                <a:cubicBezTo>
                  <a:pt x="359" y="81"/>
                  <a:pt x="359" y="81"/>
                  <a:pt x="359" y="81"/>
                </a:cubicBezTo>
                <a:cubicBezTo>
                  <a:pt x="359" y="81"/>
                  <a:pt x="359" y="81"/>
                  <a:pt x="359" y="81"/>
                </a:cubicBezTo>
                <a:cubicBezTo>
                  <a:pt x="358" y="82"/>
                  <a:pt x="358" y="82"/>
                  <a:pt x="358" y="82"/>
                </a:cubicBezTo>
                <a:cubicBezTo>
                  <a:pt x="358" y="84"/>
                  <a:pt x="358" y="84"/>
                  <a:pt x="358" y="84"/>
                </a:cubicBezTo>
                <a:cubicBezTo>
                  <a:pt x="357" y="84"/>
                  <a:pt x="357" y="84"/>
                  <a:pt x="357" y="84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7"/>
                  <a:pt x="356" y="87"/>
                  <a:pt x="356" y="87"/>
                </a:cubicBezTo>
                <a:cubicBezTo>
                  <a:pt x="357" y="87"/>
                  <a:pt x="357" y="87"/>
                  <a:pt x="357" y="87"/>
                </a:cubicBezTo>
                <a:cubicBezTo>
                  <a:pt x="358" y="88"/>
                  <a:pt x="358" y="88"/>
                  <a:pt x="358" y="88"/>
                </a:cubicBezTo>
                <a:cubicBezTo>
                  <a:pt x="358" y="89"/>
                  <a:pt x="358" y="89"/>
                  <a:pt x="358" y="89"/>
                </a:cubicBezTo>
                <a:cubicBezTo>
                  <a:pt x="361" y="89"/>
                  <a:pt x="361" y="89"/>
                  <a:pt x="361" y="89"/>
                </a:cubicBezTo>
                <a:cubicBezTo>
                  <a:pt x="361" y="91"/>
                  <a:pt x="362" y="89"/>
                  <a:pt x="362" y="89"/>
                </a:cubicBezTo>
                <a:cubicBezTo>
                  <a:pt x="363" y="88"/>
                  <a:pt x="363" y="88"/>
                  <a:pt x="363" y="88"/>
                </a:cubicBezTo>
                <a:cubicBezTo>
                  <a:pt x="364" y="87"/>
                  <a:pt x="364" y="87"/>
                  <a:pt x="364" y="87"/>
                </a:cubicBezTo>
                <a:cubicBezTo>
                  <a:pt x="365" y="87"/>
                  <a:pt x="365" y="87"/>
                  <a:pt x="365" y="87"/>
                </a:cubicBezTo>
                <a:cubicBezTo>
                  <a:pt x="365" y="87"/>
                  <a:pt x="365" y="87"/>
                  <a:pt x="365" y="87"/>
                </a:cubicBezTo>
                <a:cubicBezTo>
                  <a:pt x="368" y="87"/>
                  <a:pt x="369" y="87"/>
                  <a:pt x="371" y="87"/>
                </a:cubicBezTo>
                <a:cubicBezTo>
                  <a:pt x="372" y="89"/>
                  <a:pt x="372" y="89"/>
                  <a:pt x="372" y="89"/>
                </a:cubicBezTo>
                <a:cubicBezTo>
                  <a:pt x="374" y="89"/>
                  <a:pt x="374" y="89"/>
                  <a:pt x="374" y="89"/>
                </a:cubicBezTo>
                <a:cubicBezTo>
                  <a:pt x="375" y="89"/>
                  <a:pt x="372" y="89"/>
                  <a:pt x="375" y="89"/>
                </a:cubicBezTo>
                <a:cubicBezTo>
                  <a:pt x="378" y="89"/>
                  <a:pt x="376" y="89"/>
                  <a:pt x="377" y="89"/>
                </a:cubicBezTo>
                <a:cubicBezTo>
                  <a:pt x="377" y="89"/>
                  <a:pt x="377" y="89"/>
                  <a:pt x="377" y="89"/>
                </a:cubicBezTo>
                <a:cubicBezTo>
                  <a:pt x="377" y="90"/>
                  <a:pt x="377" y="89"/>
                  <a:pt x="378" y="89"/>
                </a:cubicBezTo>
                <a:cubicBezTo>
                  <a:pt x="379" y="89"/>
                  <a:pt x="378" y="89"/>
                  <a:pt x="379" y="89"/>
                </a:cubicBezTo>
                <a:cubicBezTo>
                  <a:pt x="380" y="89"/>
                  <a:pt x="380" y="89"/>
                  <a:pt x="380" y="89"/>
                </a:cubicBezTo>
                <a:cubicBezTo>
                  <a:pt x="380" y="88"/>
                  <a:pt x="380" y="88"/>
                  <a:pt x="380" y="88"/>
                </a:cubicBezTo>
                <a:cubicBezTo>
                  <a:pt x="381" y="88"/>
                  <a:pt x="381" y="88"/>
                  <a:pt x="381" y="88"/>
                </a:cubicBezTo>
                <a:cubicBezTo>
                  <a:pt x="383" y="88"/>
                  <a:pt x="381" y="87"/>
                  <a:pt x="381" y="87"/>
                </a:cubicBezTo>
                <a:cubicBezTo>
                  <a:pt x="381" y="86"/>
                  <a:pt x="381" y="86"/>
                  <a:pt x="381" y="86"/>
                </a:cubicBezTo>
                <a:cubicBezTo>
                  <a:pt x="380" y="85"/>
                  <a:pt x="380" y="85"/>
                  <a:pt x="380" y="85"/>
                </a:cubicBezTo>
                <a:cubicBezTo>
                  <a:pt x="379" y="84"/>
                  <a:pt x="380" y="85"/>
                  <a:pt x="379" y="84"/>
                </a:cubicBezTo>
                <a:cubicBezTo>
                  <a:pt x="378" y="84"/>
                  <a:pt x="378" y="84"/>
                  <a:pt x="377" y="83"/>
                </a:cubicBezTo>
                <a:cubicBezTo>
                  <a:pt x="376" y="83"/>
                  <a:pt x="376" y="83"/>
                  <a:pt x="376" y="83"/>
                </a:cubicBezTo>
                <a:cubicBezTo>
                  <a:pt x="376" y="83"/>
                  <a:pt x="376" y="82"/>
                  <a:pt x="376" y="82"/>
                </a:cubicBezTo>
                <a:cubicBezTo>
                  <a:pt x="376" y="82"/>
                  <a:pt x="375" y="82"/>
                  <a:pt x="375" y="82"/>
                </a:cubicBezTo>
                <a:cubicBezTo>
                  <a:pt x="375" y="82"/>
                  <a:pt x="375" y="82"/>
                  <a:pt x="374" y="81"/>
                </a:cubicBezTo>
                <a:cubicBezTo>
                  <a:pt x="373" y="81"/>
                  <a:pt x="373" y="81"/>
                  <a:pt x="373" y="81"/>
                </a:cubicBezTo>
                <a:cubicBezTo>
                  <a:pt x="372" y="80"/>
                  <a:pt x="372" y="80"/>
                  <a:pt x="372" y="80"/>
                </a:cubicBezTo>
                <a:cubicBezTo>
                  <a:pt x="374" y="79"/>
                  <a:pt x="374" y="79"/>
                  <a:pt x="375" y="78"/>
                </a:cubicBezTo>
                <a:close/>
                <a:moveTo>
                  <a:pt x="315" y="64"/>
                </a:moveTo>
                <a:cubicBezTo>
                  <a:pt x="315" y="64"/>
                  <a:pt x="315" y="64"/>
                  <a:pt x="315" y="64"/>
                </a:cubicBezTo>
                <a:cubicBezTo>
                  <a:pt x="315" y="64"/>
                  <a:pt x="315" y="64"/>
                  <a:pt x="315" y="64"/>
                </a:cubicBezTo>
                <a:close/>
                <a:moveTo>
                  <a:pt x="504" y="62"/>
                </a:moveTo>
                <a:cubicBezTo>
                  <a:pt x="503" y="62"/>
                  <a:pt x="503" y="62"/>
                  <a:pt x="503" y="62"/>
                </a:cubicBezTo>
                <a:cubicBezTo>
                  <a:pt x="503" y="63"/>
                  <a:pt x="503" y="63"/>
                  <a:pt x="503" y="63"/>
                </a:cubicBezTo>
                <a:cubicBezTo>
                  <a:pt x="502" y="64"/>
                  <a:pt x="502" y="64"/>
                  <a:pt x="502" y="64"/>
                </a:cubicBezTo>
                <a:cubicBezTo>
                  <a:pt x="501" y="64"/>
                  <a:pt x="501" y="64"/>
                  <a:pt x="501" y="64"/>
                </a:cubicBezTo>
                <a:cubicBezTo>
                  <a:pt x="501" y="65"/>
                  <a:pt x="501" y="65"/>
                  <a:pt x="501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8" y="66"/>
                  <a:pt x="498" y="66"/>
                  <a:pt x="498" y="66"/>
                </a:cubicBezTo>
                <a:cubicBezTo>
                  <a:pt x="498" y="66"/>
                  <a:pt x="498" y="66"/>
                  <a:pt x="498" y="66"/>
                </a:cubicBezTo>
                <a:cubicBezTo>
                  <a:pt x="497" y="67"/>
                  <a:pt x="497" y="67"/>
                  <a:pt x="497" y="67"/>
                </a:cubicBezTo>
                <a:cubicBezTo>
                  <a:pt x="495" y="67"/>
                  <a:pt x="495" y="67"/>
                  <a:pt x="495" y="67"/>
                </a:cubicBezTo>
                <a:cubicBezTo>
                  <a:pt x="496" y="67"/>
                  <a:pt x="496" y="67"/>
                  <a:pt x="496" y="67"/>
                </a:cubicBezTo>
                <a:cubicBezTo>
                  <a:pt x="496" y="66"/>
                  <a:pt x="496" y="66"/>
                  <a:pt x="496" y="66"/>
                </a:cubicBezTo>
                <a:cubicBezTo>
                  <a:pt x="497" y="66"/>
                  <a:pt x="497" y="66"/>
                  <a:pt x="497" y="66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9" y="64"/>
                  <a:pt x="499" y="64"/>
                  <a:pt x="499" y="64"/>
                </a:cubicBezTo>
                <a:cubicBezTo>
                  <a:pt x="501" y="64"/>
                  <a:pt x="501" y="64"/>
                  <a:pt x="501" y="64"/>
                </a:cubicBezTo>
                <a:cubicBezTo>
                  <a:pt x="501" y="63"/>
                  <a:pt x="501" y="63"/>
                  <a:pt x="501" y="63"/>
                </a:cubicBezTo>
                <a:cubicBezTo>
                  <a:pt x="502" y="62"/>
                  <a:pt x="502" y="62"/>
                  <a:pt x="502" y="62"/>
                </a:cubicBezTo>
                <a:cubicBezTo>
                  <a:pt x="502" y="62"/>
                  <a:pt x="502" y="62"/>
                  <a:pt x="502" y="62"/>
                </a:cubicBezTo>
                <a:cubicBezTo>
                  <a:pt x="503" y="61"/>
                  <a:pt x="503" y="61"/>
                  <a:pt x="503" y="61"/>
                </a:cubicBezTo>
                <a:cubicBezTo>
                  <a:pt x="503" y="60"/>
                  <a:pt x="503" y="60"/>
                  <a:pt x="503" y="60"/>
                </a:cubicBezTo>
                <a:cubicBezTo>
                  <a:pt x="503" y="59"/>
                  <a:pt x="503" y="59"/>
                  <a:pt x="503" y="59"/>
                </a:cubicBezTo>
                <a:cubicBezTo>
                  <a:pt x="504" y="58"/>
                  <a:pt x="504" y="58"/>
                  <a:pt x="504" y="58"/>
                </a:cubicBezTo>
                <a:cubicBezTo>
                  <a:pt x="505" y="58"/>
                  <a:pt x="504" y="60"/>
                  <a:pt x="504" y="62"/>
                </a:cubicBezTo>
                <a:close/>
                <a:moveTo>
                  <a:pt x="358" y="49"/>
                </a:moveTo>
                <a:cubicBezTo>
                  <a:pt x="358" y="49"/>
                  <a:pt x="358" y="49"/>
                  <a:pt x="358" y="49"/>
                </a:cubicBezTo>
                <a:cubicBezTo>
                  <a:pt x="358" y="49"/>
                  <a:pt x="358" y="49"/>
                  <a:pt x="358" y="49"/>
                </a:cubicBezTo>
                <a:close/>
                <a:moveTo>
                  <a:pt x="364" y="46"/>
                </a:moveTo>
                <a:cubicBezTo>
                  <a:pt x="365" y="47"/>
                  <a:pt x="365" y="47"/>
                  <a:pt x="365" y="47"/>
                </a:cubicBezTo>
                <a:cubicBezTo>
                  <a:pt x="365" y="48"/>
                  <a:pt x="365" y="48"/>
                  <a:pt x="365" y="48"/>
                </a:cubicBezTo>
                <a:cubicBezTo>
                  <a:pt x="365" y="48"/>
                  <a:pt x="366" y="47"/>
                  <a:pt x="364" y="49"/>
                </a:cubicBezTo>
                <a:cubicBezTo>
                  <a:pt x="364" y="49"/>
                  <a:pt x="364" y="49"/>
                  <a:pt x="363" y="49"/>
                </a:cubicBezTo>
                <a:cubicBezTo>
                  <a:pt x="362" y="49"/>
                  <a:pt x="362" y="49"/>
                  <a:pt x="362" y="49"/>
                </a:cubicBezTo>
                <a:cubicBezTo>
                  <a:pt x="362" y="48"/>
                  <a:pt x="362" y="48"/>
                  <a:pt x="362" y="48"/>
                </a:cubicBezTo>
                <a:cubicBezTo>
                  <a:pt x="361" y="47"/>
                  <a:pt x="361" y="48"/>
                  <a:pt x="361" y="46"/>
                </a:cubicBezTo>
                <a:cubicBezTo>
                  <a:pt x="362" y="46"/>
                  <a:pt x="363" y="46"/>
                  <a:pt x="364" y="46"/>
                </a:cubicBezTo>
                <a:close/>
                <a:moveTo>
                  <a:pt x="369" y="45"/>
                </a:moveTo>
                <a:cubicBezTo>
                  <a:pt x="370" y="45"/>
                  <a:pt x="370" y="45"/>
                  <a:pt x="370" y="45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69" y="46"/>
                  <a:pt x="369" y="46"/>
                  <a:pt x="369" y="46"/>
                </a:cubicBezTo>
                <a:cubicBezTo>
                  <a:pt x="369" y="45"/>
                  <a:pt x="369" y="45"/>
                  <a:pt x="369" y="45"/>
                </a:cubicBezTo>
                <a:cubicBezTo>
                  <a:pt x="368" y="44"/>
                  <a:pt x="368" y="44"/>
                  <a:pt x="368" y="44"/>
                </a:cubicBezTo>
                <a:cubicBezTo>
                  <a:pt x="369" y="45"/>
                  <a:pt x="369" y="45"/>
                  <a:pt x="369" y="45"/>
                </a:cubicBezTo>
                <a:close/>
                <a:moveTo>
                  <a:pt x="349" y="39"/>
                </a:moveTo>
                <a:cubicBezTo>
                  <a:pt x="348" y="41"/>
                  <a:pt x="348" y="41"/>
                  <a:pt x="348" y="41"/>
                </a:cubicBezTo>
                <a:cubicBezTo>
                  <a:pt x="346" y="42"/>
                  <a:pt x="346" y="42"/>
                  <a:pt x="346" y="42"/>
                </a:cubicBezTo>
                <a:cubicBezTo>
                  <a:pt x="343" y="44"/>
                  <a:pt x="343" y="44"/>
                  <a:pt x="343" y="44"/>
                </a:cubicBezTo>
                <a:cubicBezTo>
                  <a:pt x="344" y="44"/>
                  <a:pt x="344" y="44"/>
                  <a:pt x="344" y="45"/>
                </a:cubicBezTo>
                <a:cubicBezTo>
                  <a:pt x="344" y="45"/>
                  <a:pt x="346" y="46"/>
                  <a:pt x="344" y="46"/>
                </a:cubicBezTo>
                <a:cubicBezTo>
                  <a:pt x="344" y="48"/>
                  <a:pt x="344" y="48"/>
                  <a:pt x="344" y="48"/>
                </a:cubicBezTo>
                <a:cubicBezTo>
                  <a:pt x="346" y="48"/>
                  <a:pt x="346" y="49"/>
                  <a:pt x="347" y="49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0" y="49"/>
                  <a:pt x="350" y="49"/>
                  <a:pt x="350" y="49"/>
                </a:cubicBezTo>
                <a:cubicBezTo>
                  <a:pt x="352" y="49"/>
                  <a:pt x="352" y="49"/>
                  <a:pt x="352" y="49"/>
                </a:cubicBezTo>
                <a:cubicBezTo>
                  <a:pt x="353" y="48"/>
                  <a:pt x="353" y="48"/>
                  <a:pt x="353" y="48"/>
                </a:cubicBezTo>
                <a:cubicBezTo>
                  <a:pt x="357" y="48"/>
                  <a:pt x="357" y="48"/>
                  <a:pt x="357" y="48"/>
                </a:cubicBezTo>
                <a:cubicBezTo>
                  <a:pt x="358" y="48"/>
                  <a:pt x="358" y="48"/>
                  <a:pt x="358" y="48"/>
                </a:cubicBezTo>
                <a:cubicBezTo>
                  <a:pt x="358" y="49"/>
                  <a:pt x="358" y="49"/>
                  <a:pt x="358" y="49"/>
                </a:cubicBezTo>
                <a:cubicBezTo>
                  <a:pt x="356" y="49"/>
                  <a:pt x="356" y="49"/>
                  <a:pt x="356" y="49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54" y="50"/>
                  <a:pt x="354" y="50"/>
                  <a:pt x="354" y="50"/>
                </a:cubicBezTo>
                <a:cubicBezTo>
                  <a:pt x="353" y="49"/>
                  <a:pt x="353" y="49"/>
                  <a:pt x="353" y="49"/>
                </a:cubicBezTo>
                <a:cubicBezTo>
                  <a:pt x="352" y="49"/>
                  <a:pt x="352" y="49"/>
                  <a:pt x="352" y="49"/>
                </a:cubicBezTo>
                <a:cubicBezTo>
                  <a:pt x="351" y="50"/>
                  <a:pt x="351" y="50"/>
                  <a:pt x="351" y="50"/>
                </a:cubicBezTo>
                <a:cubicBezTo>
                  <a:pt x="349" y="50"/>
                  <a:pt x="349" y="50"/>
                  <a:pt x="349" y="50"/>
                </a:cubicBezTo>
                <a:cubicBezTo>
                  <a:pt x="349" y="51"/>
                  <a:pt x="349" y="51"/>
                  <a:pt x="349" y="51"/>
                </a:cubicBezTo>
                <a:cubicBezTo>
                  <a:pt x="348" y="52"/>
                  <a:pt x="348" y="52"/>
                  <a:pt x="348" y="52"/>
                </a:cubicBezTo>
                <a:cubicBezTo>
                  <a:pt x="349" y="53"/>
                  <a:pt x="349" y="53"/>
                  <a:pt x="349" y="53"/>
                </a:cubicBezTo>
                <a:cubicBezTo>
                  <a:pt x="349" y="53"/>
                  <a:pt x="349" y="53"/>
                  <a:pt x="349" y="53"/>
                </a:cubicBezTo>
                <a:cubicBezTo>
                  <a:pt x="349" y="53"/>
                  <a:pt x="351" y="54"/>
                  <a:pt x="349" y="54"/>
                </a:cubicBezTo>
                <a:cubicBezTo>
                  <a:pt x="349" y="55"/>
                  <a:pt x="349" y="55"/>
                  <a:pt x="349" y="55"/>
                </a:cubicBezTo>
                <a:cubicBezTo>
                  <a:pt x="348" y="55"/>
                  <a:pt x="348" y="55"/>
                  <a:pt x="348" y="55"/>
                </a:cubicBezTo>
                <a:cubicBezTo>
                  <a:pt x="347" y="54"/>
                  <a:pt x="347" y="54"/>
                  <a:pt x="347" y="54"/>
                </a:cubicBezTo>
                <a:cubicBezTo>
                  <a:pt x="346" y="54"/>
                  <a:pt x="346" y="54"/>
                  <a:pt x="346" y="54"/>
                </a:cubicBezTo>
                <a:cubicBezTo>
                  <a:pt x="345" y="54"/>
                  <a:pt x="345" y="54"/>
                  <a:pt x="345" y="54"/>
                </a:cubicBezTo>
                <a:cubicBezTo>
                  <a:pt x="345" y="55"/>
                  <a:pt x="345" y="55"/>
                  <a:pt x="345" y="55"/>
                </a:cubicBezTo>
                <a:cubicBezTo>
                  <a:pt x="343" y="56"/>
                  <a:pt x="343" y="56"/>
                  <a:pt x="343" y="56"/>
                </a:cubicBezTo>
                <a:cubicBezTo>
                  <a:pt x="343" y="58"/>
                  <a:pt x="343" y="58"/>
                  <a:pt x="343" y="58"/>
                </a:cubicBezTo>
                <a:cubicBezTo>
                  <a:pt x="344" y="59"/>
                  <a:pt x="344" y="56"/>
                  <a:pt x="344" y="60"/>
                </a:cubicBezTo>
                <a:cubicBezTo>
                  <a:pt x="342" y="60"/>
                  <a:pt x="342" y="60"/>
                  <a:pt x="342" y="60"/>
                </a:cubicBezTo>
                <a:cubicBezTo>
                  <a:pt x="342" y="60"/>
                  <a:pt x="342" y="60"/>
                  <a:pt x="342" y="60"/>
                </a:cubicBezTo>
                <a:cubicBezTo>
                  <a:pt x="341" y="61"/>
                  <a:pt x="341" y="61"/>
                  <a:pt x="341" y="61"/>
                </a:cubicBezTo>
                <a:cubicBezTo>
                  <a:pt x="340" y="61"/>
                  <a:pt x="340" y="61"/>
                  <a:pt x="340" y="61"/>
                </a:cubicBezTo>
                <a:cubicBezTo>
                  <a:pt x="338" y="60"/>
                  <a:pt x="339" y="60"/>
                  <a:pt x="337" y="60"/>
                </a:cubicBezTo>
                <a:cubicBezTo>
                  <a:pt x="336" y="60"/>
                  <a:pt x="336" y="60"/>
                  <a:pt x="336" y="60"/>
                </a:cubicBezTo>
                <a:cubicBezTo>
                  <a:pt x="335" y="61"/>
                  <a:pt x="335" y="61"/>
                  <a:pt x="335" y="61"/>
                </a:cubicBezTo>
                <a:cubicBezTo>
                  <a:pt x="334" y="61"/>
                  <a:pt x="334" y="61"/>
                  <a:pt x="334" y="61"/>
                </a:cubicBezTo>
                <a:cubicBezTo>
                  <a:pt x="333" y="61"/>
                  <a:pt x="333" y="61"/>
                  <a:pt x="333" y="61"/>
                </a:cubicBezTo>
                <a:cubicBezTo>
                  <a:pt x="332" y="61"/>
                  <a:pt x="332" y="61"/>
                  <a:pt x="332" y="61"/>
                </a:cubicBezTo>
                <a:cubicBezTo>
                  <a:pt x="331" y="62"/>
                  <a:pt x="331" y="62"/>
                  <a:pt x="331" y="62"/>
                </a:cubicBezTo>
                <a:cubicBezTo>
                  <a:pt x="331" y="62"/>
                  <a:pt x="331" y="62"/>
                  <a:pt x="331" y="62"/>
                </a:cubicBezTo>
                <a:cubicBezTo>
                  <a:pt x="331" y="62"/>
                  <a:pt x="330" y="61"/>
                  <a:pt x="330" y="61"/>
                </a:cubicBezTo>
                <a:cubicBezTo>
                  <a:pt x="328" y="60"/>
                  <a:pt x="332" y="62"/>
                  <a:pt x="329" y="61"/>
                </a:cubicBezTo>
                <a:cubicBezTo>
                  <a:pt x="328" y="61"/>
                  <a:pt x="328" y="61"/>
                  <a:pt x="328" y="61"/>
                </a:cubicBezTo>
                <a:cubicBezTo>
                  <a:pt x="327" y="61"/>
                  <a:pt x="327" y="61"/>
                  <a:pt x="327" y="61"/>
                </a:cubicBezTo>
                <a:cubicBezTo>
                  <a:pt x="327" y="60"/>
                  <a:pt x="327" y="60"/>
                  <a:pt x="327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61"/>
                  <a:pt x="327" y="63"/>
                  <a:pt x="326" y="61"/>
                </a:cubicBezTo>
                <a:cubicBezTo>
                  <a:pt x="326" y="61"/>
                  <a:pt x="326" y="61"/>
                  <a:pt x="326" y="61"/>
                </a:cubicBezTo>
                <a:cubicBezTo>
                  <a:pt x="324" y="61"/>
                  <a:pt x="324" y="61"/>
                  <a:pt x="324" y="61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5" y="60"/>
                  <a:pt x="325" y="60"/>
                  <a:pt x="325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59"/>
                  <a:pt x="326" y="59"/>
                  <a:pt x="326" y="59"/>
                </a:cubicBezTo>
                <a:cubicBezTo>
                  <a:pt x="327" y="60"/>
                  <a:pt x="327" y="60"/>
                  <a:pt x="327" y="60"/>
                </a:cubicBezTo>
                <a:cubicBezTo>
                  <a:pt x="328" y="60"/>
                  <a:pt x="328" y="60"/>
                  <a:pt x="328" y="60"/>
                </a:cubicBezTo>
                <a:cubicBezTo>
                  <a:pt x="328" y="59"/>
                  <a:pt x="328" y="59"/>
                  <a:pt x="328" y="59"/>
                </a:cubicBezTo>
                <a:cubicBezTo>
                  <a:pt x="329" y="59"/>
                  <a:pt x="329" y="59"/>
                  <a:pt x="329" y="59"/>
                </a:cubicBezTo>
                <a:cubicBezTo>
                  <a:pt x="330" y="59"/>
                  <a:pt x="330" y="59"/>
                  <a:pt x="330" y="59"/>
                </a:cubicBezTo>
                <a:cubicBezTo>
                  <a:pt x="331" y="59"/>
                  <a:pt x="331" y="59"/>
                  <a:pt x="331" y="59"/>
                </a:cubicBezTo>
                <a:cubicBezTo>
                  <a:pt x="332" y="58"/>
                  <a:pt x="332" y="58"/>
                  <a:pt x="332" y="57"/>
                </a:cubicBezTo>
                <a:cubicBezTo>
                  <a:pt x="334" y="57"/>
                  <a:pt x="334" y="57"/>
                  <a:pt x="334" y="57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6" y="53"/>
                  <a:pt x="336" y="53"/>
                  <a:pt x="336" y="53"/>
                </a:cubicBezTo>
                <a:cubicBezTo>
                  <a:pt x="336" y="53"/>
                  <a:pt x="336" y="53"/>
                  <a:pt x="336" y="53"/>
                </a:cubicBezTo>
                <a:cubicBezTo>
                  <a:pt x="336" y="52"/>
                  <a:pt x="336" y="52"/>
                  <a:pt x="336" y="52"/>
                </a:cubicBezTo>
                <a:cubicBezTo>
                  <a:pt x="337" y="52"/>
                  <a:pt x="337" y="52"/>
                  <a:pt x="337" y="52"/>
                </a:cubicBezTo>
                <a:cubicBezTo>
                  <a:pt x="337" y="52"/>
                  <a:pt x="337" y="52"/>
                  <a:pt x="337" y="52"/>
                </a:cubicBezTo>
                <a:cubicBezTo>
                  <a:pt x="337" y="52"/>
                  <a:pt x="338" y="52"/>
                  <a:pt x="338" y="52"/>
                </a:cubicBezTo>
                <a:cubicBezTo>
                  <a:pt x="340" y="50"/>
                  <a:pt x="340" y="50"/>
                  <a:pt x="340" y="50"/>
                </a:cubicBezTo>
                <a:cubicBezTo>
                  <a:pt x="339" y="49"/>
                  <a:pt x="340" y="49"/>
                  <a:pt x="339" y="48"/>
                </a:cubicBezTo>
                <a:cubicBezTo>
                  <a:pt x="338" y="48"/>
                  <a:pt x="339" y="48"/>
                  <a:pt x="337" y="48"/>
                </a:cubicBezTo>
                <a:cubicBezTo>
                  <a:pt x="337" y="47"/>
                  <a:pt x="337" y="47"/>
                  <a:pt x="337" y="47"/>
                </a:cubicBezTo>
                <a:cubicBezTo>
                  <a:pt x="337" y="46"/>
                  <a:pt x="337" y="46"/>
                  <a:pt x="337" y="46"/>
                </a:cubicBezTo>
                <a:cubicBezTo>
                  <a:pt x="337" y="45"/>
                  <a:pt x="337" y="45"/>
                  <a:pt x="337" y="45"/>
                </a:cubicBezTo>
                <a:cubicBezTo>
                  <a:pt x="337" y="44"/>
                  <a:pt x="337" y="44"/>
                  <a:pt x="337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40" y="42"/>
                  <a:pt x="340" y="42"/>
                  <a:pt x="340" y="42"/>
                </a:cubicBezTo>
                <a:cubicBezTo>
                  <a:pt x="340" y="42"/>
                  <a:pt x="340" y="42"/>
                  <a:pt x="340" y="42"/>
                </a:cubicBezTo>
                <a:cubicBezTo>
                  <a:pt x="341" y="42"/>
                  <a:pt x="341" y="42"/>
                  <a:pt x="341" y="42"/>
                </a:cubicBezTo>
                <a:cubicBezTo>
                  <a:pt x="342" y="42"/>
                  <a:pt x="342" y="42"/>
                  <a:pt x="342" y="42"/>
                </a:cubicBezTo>
                <a:cubicBezTo>
                  <a:pt x="343" y="41"/>
                  <a:pt x="343" y="41"/>
                  <a:pt x="343" y="41"/>
                </a:cubicBezTo>
                <a:cubicBezTo>
                  <a:pt x="343" y="41"/>
                  <a:pt x="343" y="41"/>
                  <a:pt x="343" y="41"/>
                </a:cubicBezTo>
                <a:cubicBezTo>
                  <a:pt x="344" y="40"/>
                  <a:pt x="344" y="40"/>
                  <a:pt x="345" y="39"/>
                </a:cubicBezTo>
                <a:cubicBezTo>
                  <a:pt x="345" y="39"/>
                  <a:pt x="345" y="39"/>
                  <a:pt x="345" y="39"/>
                </a:cubicBezTo>
                <a:cubicBezTo>
                  <a:pt x="345" y="38"/>
                  <a:pt x="345" y="38"/>
                  <a:pt x="345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6" y="37"/>
                  <a:pt x="346" y="37"/>
                  <a:pt x="346" y="37"/>
                </a:cubicBezTo>
                <a:cubicBezTo>
                  <a:pt x="350" y="37"/>
                  <a:pt x="350" y="37"/>
                  <a:pt x="350" y="37"/>
                </a:cubicBezTo>
                <a:cubicBezTo>
                  <a:pt x="350" y="38"/>
                  <a:pt x="350" y="38"/>
                  <a:pt x="350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2" y="39"/>
                  <a:pt x="352" y="39"/>
                  <a:pt x="352" y="39"/>
                </a:cubicBezTo>
                <a:cubicBezTo>
                  <a:pt x="350" y="39"/>
                  <a:pt x="350" y="39"/>
                  <a:pt x="350" y="39"/>
                </a:cubicBezTo>
                <a:cubicBezTo>
                  <a:pt x="349" y="39"/>
                  <a:pt x="349" y="39"/>
                  <a:pt x="349" y="39"/>
                </a:cubicBezTo>
                <a:close/>
                <a:moveTo>
                  <a:pt x="365" y="34"/>
                </a:moveTo>
                <a:cubicBezTo>
                  <a:pt x="365" y="35"/>
                  <a:pt x="365" y="35"/>
                  <a:pt x="365" y="35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365" y="34"/>
                  <a:pt x="365" y="34"/>
                  <a:pt x="365" y="34"/>
                </a:cubicBezTo>
                <a:close/>
                <a:moveTo>
                  <a:pt x="447" y="31"/>
                </a:moveTo>
                <a:cubicBezTo>
                  <a:pt x="447" y="32"/>
                  <a:pt x="447" y="32"/>
                  <a:pt x="447" y="32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7" y="31"/>
                  <a:pt x="447" y="31"/>
                  <a:pt x="447" y="31"/>
                </a:cubicBezTo>
                <a:close/>
                <a:moveTo>
                  <a:pt x="455" y="26"/>
                </a:moveTo>
                <a:cubicBezTo>
                  <a:pt x="455" y="26"/>
                  <a:pt x="455" y="26"/>
                  <a:pt x="455" y="26"/>
                </a:cubicBezTo>
                <a:cubicBezTo>
                  <a:pt x="456" y="26"/>
                  <a:pt x="457" y="24"/>
                  <a:pt x="457" y="26"/>
                </a:cubicBezTo>
                <a:cubicBezTo>
                  <a:pt x="457" y="26"/>
                  <a:pt x="457" y="26"/>
                  <a:pt x="457" y="26"/>
                </a:cubicBezTo>
                <a:cubicBezTo>
                  <a:pt x="457" y="27"/>
                  <a:pt x="457" y="27"/>
                  <a:pt x="457" y="27"/>
                </a:cubicBezTo>
                <a:cubicBezTo>
                  <a:pt x="457" y="27"/>
                  <a:pt x="457" y="27"/>
                  <a:pt x="457" y="27"/>
                </a:cubicBezTo>
                <a:cubicBezTo>
                  <a:pt x="456" y="27"/>
                  <a:pt x="456" y="27"/>
                  <a:pt x="456" y="27"/>
                </a:cubicBezTo>
                <a:cubicBezTo>
                  <a:pt x="455" y="27"/>
                  <a:pt x="455" y="27"/>
                  <a:pt x="455" y="27"/>
                </a:cubicBezTo>
                <a:cubicBezTo>
                  <a:pt x="455" y="26"/>
                  <a:pt x="455" y="26"/>
                  <a:pt x="455" y="26"/>
                </a:cubicBezTo>
                <a:close/>
                <a:moveTo>
                  <a:pt x="446" y="25"/>
                </a:moveTo>
                <a:cubicBezTo>
                  <a:pt x="447" y="25"/>
                  <a:pt x="447" y="25"/>
                  <a:pt x="447" y="25"/>
                </a:cubicBezTo>
                <a:cubicBezTo>
                  <a:pt x="447" y="26"/>
                  <a:pt x="447" y="26"/>
                  <a:pt x="447" y="26"/>
                </a:cubicBezTo>
                <a:cubicBezTo>
                  <a:pt x="446" y="26"/>
                  <a:pt x="446" y="26"/>
                  <a:pt x="446" y="26"/>
                </a:cubicBezTo>
                <a:cubicBezTo>
                  <a:pt x="446" y="25"/>
                  <a:pt x="446" y="25"/>
                  <a:pt x="446" y="25"/>
                </a:cubicBezTo>
                <a:close/>
                <a:moveTo>
                  <a:pt x="491" y="13"/>
                </a:moveTo>
                <a:cubicBezTo>
                  <a:pt x="490" y="13"/>
                  <a:pt x="490" y="13"/>
                  <a:pt x="490" y="13"/>
                </a:cubicBezTo>
                <a:cubicBezTo>
                  <a:pt x="489" y="13"/>
                  <a:pt x="489" y="13"/>
                  <a:pt x="489" y="13"/>
                </a:cubicBezTo>
                <a:cubicBezTo>
                  <a:pt x="489" y="14"/>
                  <a:pt x="489" y="14"/>
                  <a:pt x="489" y="14"/>
                </a:cubicBezTo>
                <a:cubicBezTo>
                  <a:pt x="485" y="14"/>
                  <a:pt x="485" y="14"/>
                  <a:pt x="485" y="14"/>
                </a:cubicBezTo>
                <a:cubicBezTo>
                  <a:pt x="484" y="15"/>
                  <a:pt x="484" y="15"/>
                  <a:pt x="484" y="15"/>
                </a:cubicBezTo>
                <a:cubicBezTo>
                  <a:pt x="483" y="15"/>
                  <a:pt x="483" y="15"/>
                  <a:pt x="483" y="15"/>
                </a:cubicBezTo>
                <a:cubicBezTo>
                  <a:pt x="482" y="16"/>
                  <a:pt x="482" y="16"/>
                  <a:pt x="482" y="16"/>
                </a:cubicBezTo>
                <a:cubicBezTo>
                  <a:pt x="481" y="16"/>
                  <a:pt x="481" y="16"/>
                  <a:pt x="481" y="16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6" y="15"/>
                  <a:pt x="476" y="15"/>
                  <a:pt x="476" y="15"/>
                </a:cubicBezTo>
                <a:cubicBezTo>
                  <a:pt x="474" y="16"/>
                  <a:pt x="474" y="16"/>
                  <a:pt x="474" y="16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72" y="16"/>
                  <a:pt x="472" y="16"/>
                  <a:pt x="472" y="16"/>
                </a:cubicBezTo>
                <a:cubicBezTo>
                  <a:pt x="471" y="16"/>
                  <a:pt x="471" y="16"/>
                  <a:pt x="471" y="16"/>
                </a:cubicBezTo>
                <a:cubicBezTo>
                  <a:pt x="468" y="16"/>
                  <a:pt x="468" y="16"/>
                  <a:pt x="468" y="16"/>
                </a:cubicBezTo>
                <a:cubicBezTo>
                  <a:pt x="468" y="16"/>
                  <a:pt x="468" y="16"/>
                  <a:pt x="468" y="16"/>
                </a:cubicBezTo>
                <a:cubicBezTo>
                  <a:pt x="467" y="16"/>
                  <a:pt x="467" y="16"/>
                  <a:pt x="467" y="16"/>
                </a:cubicBezTo>
                <a:cubicBezTo>
                  <a:pt x="467" y="17"/>
                  <a:pt x="467" y="17"/>
                  <a:pt x="467" y="17"/>
                </a:cubicBezTo>
                <a:cubicBezTo>
                  <a:pt x="466" y="17"/>
                  <a:pt x="466" y="17"/>
                  <a:pt x="466" y="17"/>
                </a:cubicBezTo>
                <a:cubicBezTo>
                  <a:pt x="465" y="17"/>
                  <a:pt x="466" y="17"/>
                  <a:pt x="464" y="17"/>
                </a:cubicBezTo>
                <a:cubicBezTo>
                  <a:pt x="464" y="18"/>
                  <a:pt x="463" y="18"/>
                  <a:pt x="463" y="18"/>
                </a:cubicBezTo>
                <a:cubicBezTo>
                  <a:pt x="460" y="18"/>
                  <a:pt x="462" y="18"/>
                  <a:pt x="461" y="19"/>
                </a:cubicBezTo>
                <a:cubicBezTo>
                  <a:pt x="462" y="19"/>
                  <a:pt x="462" y="19"/>
                  <a:pt x="462" y="19"/>
                </a:cubicBezTo>
                <a:cubicBezTo>
                  <a:pt x="461" y="20"/>
                  <a:pt x="461" y="20"/>
                  <a:pt x="461" y="20"/>
                </a:cubicBezTo>
                <a:cubicBezTo>
                  <a:pt x="460" y="21"/>
                  <a:pt x="460" y="20"/>
                  <a:pt x="458" y="20"/>
                </a:cubicBezTo>
                <a:cubicBezTo>
                  <a:pt x="457" y="20"/>
                  <a:pt x="456" y="20"/>
                  <a:pt x="455" y="20"/>
                </a:cubicBezTo>
                <a:cubicBezTo>
                  <a:pt x="455" y="20"/>
                  <a:pt x="453" y="20"/>
                  <a:pt x="453" y="20"/>
                </a:cubicBezTo>
                <a:cubicBezTo>
                  <a:pt x="452" y="21"/>
                  <a:pt x="453" y="20"/>
                  <a:pt x="452" y="21"/>
                </a:cubicBezTo>
                <a:cubicBezTo>
                  <a:pt x="453" y="23"/>
                  <a:pt x="453" y="23"/>
                  <a:pt x="453" y="23"/>
                </a:cubicBezTo>
                <a:cubicBezTo>
                  <a:pt x="456" y="23"/>
                  <a:pt x="454" y="23"/>
                  <a:pt x="455" y="24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4"/>
                  <a:pt x="454" y="24"/>
                  <a:pt x="454" y="24"/>
                </a:cubicBezTo>
                <a:cubicBezTo>
                  <a:pt x="452" y="24"/>
                  <a:pt x="452" y="24"/>
                  <a:pt x="452" y="24"/>
                </a:cubicBezTo>
                <a:cubicBezTo>
                  <a:pt x="452" y="23"/>
                  <a:pt x="452" y="23"/>
                  <a:pt x="452" y="23"/>
                </a:cubicBezTo>
                <a:cubicBezTo>
                  <a:pt x="450" y="23"/>
                  <a:pt x="450" y="23"/>
                  <a:pt x="450" y="23"/>
                </a:cubicBezTo>
                <a:cubicBezTo>
                  <a:pt x="449" y="23"/>
                  <a:pt x="450" y="24"/>
                  <a:pt x="450" y="22"/>
                </a:cubicBezTo>
                <a:cubicBezTo>
                  <a:pt x="449" y="22"/>
                  <a:pt x="449" y="22"/>
                  <a:pt x="449" y="22"/>
                </a:cubicBezTo>
                <a:cubicBezTo>
                  <a:pt x="449" y="22"/>
                  <a:pt x="449" y="22"/>
                  <a:pt x="449" y="22"/>
                </a:cubicBezTo>
                <a:cubicBezTo>
                  <a:pt x="449" y="23"/>
                  <a:pt x="449" y="23"/>
                  <a:pt x="449" y="23"/>
                </a:cubicBezTo>
                <a:cubicBezTo>
                  <a:pt x="449" y="23"/>
                  <a:pt x="448" y="25"/>
                  <a:pt x="448" y="23"/>
                </a:cubicBezTo>
                <a:cubicBezTo>
                  <a:pt x="446" y="23"/>
                  <a:pt x="446" y="23"/>
                  <a:pt x="446" y="23"/>
                </a:cubicBezTo>
                <a:cubicBezTo>
                  <a:pt x="446" y="23"/>
                  <a:pt x="446" y="23"/>
                  <a:pt x="446" y="23"/>
                </a:cubicBezTo>
                <a:cubicBezTo>
                  <a:pt x="446" y="24"/>
                  <a:pt x="446" y="24"/>
                  <a:pt x="446" y="24"/>
                </a:cubicBezTo>
                <a:cubicBezTo>
                  <a:pt x="445" y="24"/>
                  <a:pt x="445" y="24"/>
                  <a:pt x="445" y="24"/>
                </a:cubicBezTo>
                <a:cubicBezTo>
                  <a:pt x="444" y="24"/>
                  <a:pt x="444" y="24"/>
                  <a:pt x="444" y="24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2" y="25"/>
                  <a:pt x="442" y="25"/>
                  <a:pt x="442" y="25"/>
                </a:cubicBezTo>
                <a:cubicBezTo>
                  <a:pt x="442" y="24"/>
                  <a:pt x="442" y="24"/>
                  <a:pt x="442" y="24"/>
                </a:cubicBezTo>
                <a:cubicBezTo>
                  <a:pt x="443" y="23"/>
                  <a:pt x="443" y="23"/>
                  <a:pt x="443" y="23"/>
                </a:cubicBezTo>
                <a:cubicBezTo>
                  <a:pt x="442" y="22"/>
                  <a:pt x="442" y="22"/>
                  <a:pt x="442" y="22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0" y="24"/>
                  <a:pt x="440" y="24"/>
                  <a:pt x="440" y="24"/>
                </a:cubicBezTo>
                <a:cubicBezTo>
                  <a:pt x="439" y="24"/>
                  <a:pt x="439" y="24"/>
                  <a:pt x="439" y="24"/>
                </a:cubicBezTo>
                <a:cubicBezTo>
                  <a:pt x="438" y="25"/>
                  <a:pt x="438" y="25"/>
                  <a:pt x="438" y="25"/>
                </a:cubicBezTo>
                <a:cubicBezTo>
                  <a:pt x="440" y="27"/>
                  <a:pt x="440" y="27"/>
                  <a:pt x="440" y="27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9" y="29"/>
                  <a:pt x="439" y="29"/>
                  <a:pt x="439" y="29"/>
                </a:cubicBezTo>
                <a:cubicBezTo>
                  <a:pt x="439" y="30"/>
                  <a:pt x="439" y="30"/>
                  <a:pt x="439" y="30"/>
                </a:cubicBezTo>
                <a:cubicBezTo>
                  <a:pt x="440" y="30"/>
                  <a:pt x="440" y="30"/>
                  <a:pt x="440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1" y="31"/>
                  <a:pt x="441" y="31"/>
                  <a:pt x="441" y="31"/>
                </a:cubicBezTo>
                <a:cubicBezTo>
                  <a:pt x="441" y="32"/>
                  <a:pt x="441" y="32"/>
                  <a:pt x="441" y="32"/>
                </a:cubicBezTo>
                <a:cubicBezTo>
                  <a:pt x="441" y="33"/>
                  <a:pt x="441" y="33"/>
                  <a:pt x="441" y="33"/>
                </a:cubicBezTo>
                <a:cubicBezTo>
                  <a:pt x="440" y="33"/>
                  <a:pt x="440" y="33"/>
                  <a:pt x="440" y="33"/>
                </a:cubicBezTo>
                <a:cubicBezTo>
                  <a:pt x="438" y="34"/>
                  <a:pt x="438" y="36"/>
                  <a:pt x="435" y="36"/>
                </a:cubicBezTo>
                <a:cubicBezTo>
                  <a:pt x="435" y="35"/>
                  <a:pt x="435" y="35"/>
                  <a:pt x="435" y="35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9" y="32"/>
                  <a:pt x="439" y="32"/>
                  <a:pt x="439" y="32"/>
                </a:cubicBezTo>
                <a:cubicBezTo>
                  <a:pt x="438" y="30"/>
                  <a:pt x="438" y="30"/>
                  <a:pt x="438" y="30"/>
                </a:cubicBezTo>
                <a:cubicBezTo>
                  <a:pt x="438" y="30"/>
                  <a:pt x="438" y="30"/>
                  <a:pt x="438" y="30"/>
                </a:cubicBezTo>
                <a:cubicBezTo>
                  <a:pt x="438" y="28"/>
                  <a:pt x="438" y="28"/>
                  <a:pt x="438" y="28"/>
                </a:cubicBezTo>
                <a:cubicBezTo>
                  <a:pt x="438" y="27"/>
                  <a:pt x="438" y="27"/>
                  <a:pt x="438" y="27"/>
                </a:cubicBezTo>
                <a:cubicBezTo>
                  <a:pt x="437" y="25"/>
                  <a:pt x="438" y="26"/>
                  <a:pt x="436" y="25"/>
                </a:cubicBezTo>
                <a:cubicBezTo>
                  <a:pt x="438" y="23"/>
                  <a:pt x="438" y="23"/>
                  <a:pt x="438" y="23"/>
                </a:cubicBezTo>
                <a:cubicBezTo>
                  <a:pt x="438" y="23"/>
                  <a:pt x="438" y="23"/>
                  <a:pt x="438" y="23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6" y="22"/>
                  <a:pt x="436" y="22"/>
                  <a:pt x="436" y="22"/>
                </a:cubicBezTo>
                <a:cubicBezTo>
                  <a:pt x="435" y="22"/>
                  <a:pt x="435" y="22"/>
                  <a:pt x="435" y="22"/>
                </a:cubicBezTo>
                <a:cubicBezTo>
                  <a:pt x="433" y="22"/>
                  <a:pt x="433" y="22"/>
                  <a:pt x="433" y="22"/>
                </a:cubicBezTo>
                <a:cubicBezTo>
                  <a:pt x="431" y="22"/>
                  <a:pt x="431" y="22"/>
                  <a:pt x="431" y="22"/>
                </a:cubicBezTo>
                <a:cubicBezTo>
                  <a:pt x="431" y="23"/>
                  <a:pt x="431" y="23"/>
                  <a:pt x="431" y="23"/>
                </a:cubicBezTo>
                <a:cubicBezTo>
                  <a:pt x="430" y="23"/>
                  <a:pt x="430" y="23"/>
                  <a:pt x="430" y="23"/>
                </a:cubicBezTo>
                <a:cubicBezTo>
                  <a:pt x="429" y="25"/>
                  <a:pt x="429" y="25"/>
                  <a:pt x="429" y="25"/>
                </a:cubicBezTo>
                <a:cubicBezTo>
                  <a:pt x="428" y="25"/>
                  <a:pt x="428" y="25"/>
                  <a:pt x="428" y="25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8" y="27"/>
                  <a:pt x="428" y="27"/>
                  <a:pt x="428" y="27"/>
                </a:cubicBezTo>
                <a:cubicBezTo>
                  <a:pt x="427" y="29"/>
                  <a:pt x="427" y="29"/>
                  <a:pt x="427" y="29"/>
                </a:cubicBezTo>
                <a:cubicBezTo>
                  <a:pt x="430" y="29"/>
                  <a:pt x="428" y="29"/>
                  <a:pt x="429" y="29"/>
                </a:cubicBezTo>
                <a:cubicBezTo>
                  <a:pt x="429" y="29"/>
                  <a:pt x="430" y="30"/>
                  <a:pt x="430" y="30"/>
                </a:cubicBezTo>
                <a:cubicBezTo>
                  <a:pt x="431" y="31"/>
                  <a:pt x="430" y="30"/>
                  <a:pt x="430" y="31"/>
                </a:cubicBezTo>
                <a:cubicBezTo>
                  <a:pt x="429" y="32"/>
                  <a:pt x="431" y="32"/>
                  <a:pt x="428" y="31"/>
                </a:cubicBezTo>
                <a:cubicBezTo>
                  <a:pt x="428" y="30"/>
                  <a:pt x="428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5" y="30"/>
                  <a:pt x="425" y="30"/>
                  <a:pt x="425" y="30"/>
                </a:cubicBezTo>
                <a:cubicBezTo>
                  <a:pt x="423" y="29"/>
                  <a:pt x="423" y="29"/>
                  <a:pt x="423" y="29"/>
                </a:cubicBezTo>
                <a:cubicBezTo>
                  <a:pt x="422" y="29"/>
                  <a:pt x="422" y="29"/>
                  <a:pt x="422" y="29"/>
                </a:cubicBezTo>
                <a:cubicBezTo>
                  <a:pt x="422" y="29"/>
                  <a:pt x="422" y="29"/>
                  <a:pt x="422" y="29"/>
                </a:cubicBezTo>
                <a:cubicBezTo>
                  <a:pt x="417" y="29"/>
                  <a:pt x="417" y="29"/>
                  <a:pt x="417" y="29"/>
                </a:cubicBezTo>
                <a:cubicBezTo>
                  <a:pt x="415" y="29"/>
                  <a:pt x="415" y="29"/>
                  <a:pt x="415" y="29"/>
                </a:cubicBezTo>
                <a:cubicBezTo>
                  <a:pt x="415" y="28"/>
                  <a:pt x="415" y="28"/>
                  <a:pt x="415" y="28"/>
                </a:cubicBezTo>
                <a:cubicBezTo>
                  <a:pt x="414" y="28"/>
                  <a:pt x="414" y="28"/>
                  <a:pt x="413" y="27"/>
                </a:cubicBezTo>
                <a:cubicBezTo>
                  <a:pt x="412" y="27"/>
                  <a:pt x="412" y="27"/>
                  <a:pt x="412" y="27"/>
                </a:cubicBezTo>
                <a:cubicBezTo>
                  <a:pt x="413" y="28"/>
                  <a:pt x="413" y="28"/>
                  <a:pt x="413" y="28"/>
                </a:cubicBezTo>
                <a:cubicBezTo>
                  <a:pt x="413" y="29"/>
                  <a:pt x="413" y="29"/>
                  <a:pt x="413" y="29"/>
                </a:cubicBezTo>
                <a:cubicBezTo>
                  <a:pt x="415" y="29"/>
                  <a:pt x="415" y="29"/>
                  <a:pt x="415" y="29"/>
                </a:cubicBezTo>
                <a:cubicBezTo>
                  <a:pt x="416" y="30"/>
                  <a:pt x="416" y="30"/>
                  <a:pt x="416" y="30"/>
                </a:cubicBezTo>
                <a:cubicBezTo>
                  <a:pt x="416" y="30"/>
                  <a:pt x="416" y="30"/>
                  <a:pt x="416" y="30"/>
                </a:cubicBezTo>
                <a:cubicBezTo>
                  <a:pt x="414" y="31"/>
                  <a:pt x="414" y="31"/>
                  <a:pt x="413" y="30"/>
                </a:cubicBezTo>
                <a:cubicBezTo>
                  <a:pt x="413" y="30"/>
                  <a:pt x="413" y="30"/>
                  <a:pt x="413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10" y="30"/>
                  <a:pt x="410" y="30"/>
                  <a:pt x="410" y="30"/>
                </a:cubicBezTo>
                <a:cubicBezTo>
                  <a:pt x="410" y="31"/>
                  <a:pt x="410" y="31"/>
                  <a:pt x="410" y="31"/>
                </a:cubicBezTo>
                <a:cubicBezTo>
                  <a:pt x="408" y="31"/>
                  <a:pt x="408" y="31"/>
                  <a:pt x="408" y="31"/>
                </a:cubicBezTo>
                <a:cubicBezTo>
                  <a:pt x="407" y="31"/>
                  <a:pt x="407" y="31"/>
                  <a:pt x="407" y="31"/>
                </a:cubicBezTo>
                <a:cubicBezTo>
                  <a:pt x="404" y="32"/>
                  <a:pt x="404" y="32"/>
                  <a:pt x="404" y="32"/>
                </a:cubicBezTo>
                <a:cubicBezTo>
                  <a:pt x="403" y="30"/>
                  <a:pt x="405" y="31"/>
                  <a:pt x="402" y="30"/>
                </a:cubicBezTo>
                <a:cubicBezTo>
                  <a:pt x="401" y="31"/>
                  <a:pt x="401" y="31"/>
                  <a:pt x="401" y="31"/>
                </a:cubicBezTo>
                <a:cubicBezTo>
                  <a:pt x="400" y="31"/>
                  <a:pt x="400" y="31"/>
                  <a:pt x="400" y="31"/>
                </a:cubicBezTo>
                <a:cubicBezTo>
                  <a:pt x="399" y="31"/>
                  <a:pt x="399" y="31"/>
                  <a:pt x="399" y="31"/>
                </a:cubicBezTo>
                <a:cubicBezTo>
                  <a:pt x="398" y="32"/>
                  <a:pt x="398" y="32"/>
                  <a:pt x="398" y="32"/>
                </a:cubicBezTo>
                <a:cubicBezTo>
                  <a:pt x="395" y="32"/>
                  <a:pt x="395" y="32"/>
                  <a:pt x="395" y="32"/>
                </a:cubicBezTo>
                <a:cubicBezTo>
                  <a:pt x="394" y="33"/>
                  <a:pt x="394" y="33"/>
                  <a:pt x="394" y="33"/>
                </a:cubicBezTo>
                <a:cubicBezTo>
                  <a:pt x="393" y="33"/>
                  <a:pt x="393" y="33"/>
                  <a:pt x="393" y="33"/>
                </a:cubicBezTo>
                <a:cubicBezTo>
                  <a:pt x="392" y="34"/>
                  <a:pt x="392" y="34"/>
                  <a:pt x="392" y="34"/>
                </a:cubicBezTo>
                <a:cubicBezTo>
                  <a:pt x="392" y="35"/>
                  <a:pt x="390" y="35"/>
                  <a:pt x="389" y="35"/>
                </a:cubicBezTo>
                <a:cubicBezTo>
                  <a:pt x="388" y="34"/>
                  <a:pt x="388" y="34"/>
                  <a:pt x="388" y="34"/>
                </a:cubicBezTo>
                <a:cubicBezTo>
                  <a:pt x="388" y="33"/>
                  <a:pt x="388" y="33"/>
                  <a:pt x="388" y="33"/>
                </a:cubicBezTo>
                <a:cubicBezTo>
                  <a:pt x="391" y="33"/>
                  <a:pt x="390" y="33"/>
                  <a:pt x="390" y="32"/>
                </a:cubicBezTo>
                <a:cubicBezTo>
                  <a:pt x="390" y="32"/>
                  <a:pt x="390" y="32"/>
                  <a:pt x="390" y="32"/>
                </a:cubicBezTo>
                <a:cubicBezTo>
                  <a:pt x="388" y="31"/>
                  <a:pt x="388" y="31"/>
                  <a:pt x="385" y="31"/>
                </a:cubicBezTo>
                <a:cubicBezTo>
                  <a:pt x="387" y="33"/>
                  <a:pt x="386" y="32"/>
                  <a:pt x="385" y="32"/>
                </a:cubicBezTo>
                <a:cubicBezTo>
                  <a:pt x="385" y="33"/>
                  <a:pt x="385" y="33"/>
                  <a:pt x="385" y="33"/>
                </a:cubicBezTo>
                <a:cubicBezTo>
                  <a:pt x="385" y="34"/>
                  <a:pt x="385" y="34"/>
                  <a:pt x="385" y="34"/>
                </a:cubicBezTo>
                <a:cubicBezTo>
                  <a:pt x="387" y="35"/>
                  <a:pt x="387" y="35"/>
                  <a:pt x="385" y="36"/>
                </a:cubicBezTo>
                <a:cubicBezTo>
                  <a:pt x="385" y="36"/>
                  <a:pt x="385" y="36"/>
                  <a:pt x="385" y="36"/>
                </a:cubicBezTo>
                <a:cubicBezTo>
                  <a:pt x="384" y="36"/>
                  <a:pt x="384" y="36"/>
                  <a:pt x="384" y="36"/>
                </a:cubicBezTo>
                <a:cubicBezTo>
                  <a:pt x="383" y="35"/>
                  <a:pt x="383" y="35"/>
                  <a:pt x="383" y="35"/>
                </a:cubicBezTo>
                <a:cubicBezTo>
                  <a:pt x="382" y="35"/>
                  <a:pt x="382" y="35"/>
                  <a:pt x="382" y="35"/>
                </a:cubicBezTo>
                <a:cubicBezTo>
                  <a:pt x="382" y="36"/>
                  <a:pt x="382" y="36"/>
                  <a:pt x="382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80" y="36"/>
                  <a:pt x="380" y="36"/>
                  <a:pt x="380" y="36"/>
                </a:cubicBezTo>
                <a:cubicBezTo>
                  <a:pt x="379" y="37"/>
                  <a:pt x="379" y="37"/>
                  <a:pt x="379" y="37"/>
                </a:cubicBezTo>
                <a:cubicBezTo>
                  <a:pt x="378" y="37"/>
                  <a:pt x="378" y="37"/>
                  <a:pt x="378" y="37"/>
                </a:cubicBezTo>
                <a:cubicBezTo>
                  <a:pt x="378" y="38"/>
                  <a:pt x="378" y="38"/>
                  <a:pt x="378" y="38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76" y="39"/>
                  <a:pt x="376" y="39"/>
                  <a:pt x="376" y="39"/>
                </a:cubicBezTo>
                <a:cubicBezTo>
                  <a:pt x="375" y="39"/>
                  <a:pt x="375" y="39"/>
                  <a:pt x="375" y="39"/>
                </a:cubicBezTo>
                <a:cubicBezTo>
                  <a:pt x="374" y="38"/>
                  <a:pt x="374" y="38"/>
                  <a:pt x="374" y="38"/>
                </a:cubicBezTo>
                <a:cubicBezTo>
                  <a:pt x="371" y="38"/>
                  <a:pt x="373" y="38"/>
                  <a:pt x="372" y="39"/>
                </a:cubicBezTo>
                <a:cubicBezTo>
                  <a:pt x="373" y="40"/>
                  <a:pt x="373" y="40"/>
                  <a:pt x="373" y="40"/>
                </a:cubicBezTo>
                <a:cubicBezTo>
                  <a:pt x="374" y="41"/>
                  <a:pt x="374" y="41"/>
                  <a:pt x="374" y="41"/>
                </a:cubicBezTo>
                <a:cubicBezTo>
                  <a:pt x="373" y="41"/>
                  <a:pt x="373" y="41"/>
                  <a:pt x="373" y="41"/>
                </a:cubicBezTo>
                <a:cubicBezTo>
                  <a:pt x="372" y="41"/>
                  <a:pt x="372" y="41"/>
                  <a:pt x="372" y="41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368" y="40"/>
                  <a:pt x="370" y="40"/>
                  <a:pt x="369" y="39"/>
                </a:cubicBezTo>
                <a:cubicBezTo>
                  <a:pt x="369" y="39"/>
                  <a:pt x="369" y="39"/>
                  <a:pt x="369" y="39"/>
                </a:cubicBezTo>
                <a:cubicBezTo>
                  <a:pt x="369" y="38"/>
                  <a:pt x="369" y="38"/>
                  <a:pt x="369" y="38"/>
                </a:cubicBezTo>
                <a:cubicBezTo>
                  <a:pt x="368" y="38"/>
                  <a:pt x="368" y="38"/>
                  <a:pt x="368" y="38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68" y="36"/>
                  <a:pt x="368" y="36"/>
                  <a:pt x="368" y="36"/>
                </a:cubicBezTo>
                <a:cubicBezTo>
                  <a:pt x="368" y="36"/>
                  <a:pt x="368" y="36"/>
                  <a:pt x="368" y="36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67" y="35"/>
                  <a:pt x="367" y="35"/>
                  <a:pt x="367" y="35"/>
                </a:cubicBezTo>
                <a:cubicBezTo>
                  <a:pt x="369" y="35"/>
                  <a:pt x="369" y="35"/>
                  <a:pt x="369" y="35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372" y="36"/>
                  <a:pt x="374" y="35"/>
                  <a:pt x="374" y="36"/>
                </a:cubicBezTo>
                <a:cubicBezTo>
                  <a:pt x="375" y="36"/>
                  <a:pt x="375" y="36"/>
                  <a:pt x="375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379" y="36"/>
                  <a:pt x="379" y="36"/>
                  <a:pt x="380" y="35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0" y="33"/>
                  <a:pt x="380" y="32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74" y="30"/>
                  <a:pt x="374" y="30"/>
                  <a:pt x="374" y="30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1" y="30"/>
                  <a:pt x="371" y="30"/>
                  <a:pt x="371" y="30"/>
                </a:cubicBezTo>
                <a:cubicBezTo>
                  <a:pt x="370" y="30"/>
                  <a:pt x="370" y="30"/>
                  <a:pt x="370" y="30"/>
                </a:cubicBezTo>
                <a:cubicBezTo>
                  <a:pt x="369" y="30"/>
                  <a:pt x="369" y="30"/>
                  <a:pt x="369" y="30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7" y="29"/>
                  <a:pt x="367" y="29"/>
                  <a:pt x="367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65" y="28"/>
                  <a:pt x="365" y="28"/>
                  <a:pt x="365" y="28"/>
                </a:cubicBezTo>
                <a:cubicBezTo>
                  <a:pt x="363" y="28"/>
                  <a:pt x="363" y="28"/>
                  <a:pt x="363" y="28"/>
                </a:cubicBezTo>
                <a:cubicBezTo>
                  <a:pt x="363" y="29"/>
                  <a:pt x="363" y="29"/>
                  <a:pt x="363" y="29"/>
                </a:cubicBezTo>
                <a:cubicBezTo>
                  <a:pt x="362" y="29"/>
                  <a:pt x="362" y="29"/>
                  <a:pt x="362" y="29"/>
                </a:cubicBezTo>
                <a:cubicBezTo>
                  <a:pt x="361" y="29"/>
                  <a:pt x="361" y="29"/>
                  <a:pt x="361" y="29"/>
                </a:cubicBezTo>
                <a:cubicBezTo>
                  <a:pt x="361" y="29"/>
                  <a:pt x="361" y="29"/>
                  <a:pt x="361" y="29"/>
                </a:cubicBezTo>
                <a:cubicBezTo>
                  <a:pt x="360" y="28"/>
                  <a:pt x="360" y="29"/>
                  <a:pt x="360" y="28"/>
                </a:cubicBezTo>
                <a:cubicBezTo>
                  <a:pt x="361" y="27"/>
                  <a:pt x="361" y="28"/>
                  <a:pt x="362" y="27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360" y="26"/>
                  <a:pt x="360" y="26"/>
                  <a:pt x="360" y="26"/>
                </a:cubicBezTo>
                <a:cubicBezTo>
                  <a:pt x="358" y="26"/>
                  <a:pt x="358" y="26"/>
                  <a:pt x="358" y="26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6" y="26"/>
                  <a:pt x="356" y="26"/>
                  <a:pt x="356" y="26"/>
                </a:cubicBezTo>
                <a:cubicBezTo>
                  <a:pt x="355" y="27"/>
                  <a:pt x="355" y="27"/>
                  <a:pt x="355" y="27"/>
                </a:cubicBezTo>
                <a:cubicBezTo>
                  <a:pt x="354" y="26"/>
                  <a:pt x="354" y="26"/>
                  <a:pt x="354" y="26"/>
                </a:cubicBezTo>
                <a:cubicBezTo>
                  <a:pt x="353" y="26"/>
                  <a:pt x="353" y="26"/>
                  <a:pt x="353" y="26"/>
                </a:cubicBezTo>
                <a:cubicBezTo>
                  <a:pt x="353" y="26"/>
                  <a:pt x="353" y="26"/>
                  <a:pt x="353" y="26"/>
                </a:cubicBezTo>
                <a:cubicBezTo>
                  <a:pt x="350" y="26"/>
                  <a:pt x="350" y="26"/>
                  <a:pt x="350" y="26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7" y="27"/>
                  <a:pt x="347" y="27"/>
                  <a:pt x="347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8"/>
                  <a:pt x="345" y="28"/>
                  <a:pt x="345" y="28"/>
                </a:cubicBezTo>
                <a:cubicBezTo>
                  <a:pt x="343" y="28"/>
                  <a:pt x="343" y="28"/>
                  <a:pt x="343" y="28"/>
                </a:cubicBezTo>
                <a:cubicBezTo>
                  <a:pt x="343" y="28"/>
                  <a:pt x="343" y="28"/>
                  <a:pt x="343" y="28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0" y="28"/>
                  <a:pt x="340" y="28"/>
                  <a:pt x="340" y="28"/>
                </a:cubicBezTo>
                <a:cubicBezTo>
                  <a:pt x="338" y="29"/>
                  <a:pt x="340" y="29"/>
                  <a:pt x="337" y="29"/>
                </a:cubicBezTo>
                <a:cubicBezTo>
                  <a:pt x="337" y="29"/>
                  <a:pt x="337" y="29"/>
                  <a:pt x="337" y="29"/>
                </a:cubicBezTo>
                <a:cubicBezTo>
                  <a:pt x="337" y="30"/>
                  <a:pt x="337" y="30"/>
                  <a:pt x="337" y="30"/>
                </a:cubicBezTo>
                <a:cubicBezTo>
                  <a:pt x="337" y="30"/>
                  <a:pt x="337" y="30"/>
                  <a:pt x="337" y="30"/>
                </a:cubicBezTo>
                <a:cubicBezTo>
                  <a:pt x="336" y="31"/>
                  <a:pt x="336" y="31"/>
                  <a:pt x="336" y="31"/>
                </a:cubicBezTo>
                <a:cubicBezTo>
                  <a:pt x="336" y="30"/>
                  <a:pt x="336" y="30"/>
                  <a:pt x="336" y="30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34" y="30"/>
                  <a:pt x="334" y="30"/>
                  <a:pt x="334" y="30"/>
                </a:cubicBezTo>
                <a:cubicBezTo>
                  <a:pt x="334" y="30"/>
                  <a:pt x="334" y="30"/>
                  <a:pt x="333" y="30"/>
                </a:cubicBezTo>
                <a:cubicBezTo>
                  <a:pt x="333" y="32"/>
                  <a:pt x="333" y="32"/>
                  <a:pt x="333" y="32"/>
                </a:cubicBezTo>
                <a:cubicBezTo>
                  <a:pt x="333" y="32"/>
                  <a:pt x="333" y="32"/>
                  <a:pt x="333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5" y="31"/>
                  <a:pt x="334" y="31"/>
                  <a:pt x="336" y="31"/>
                </a:cubicBezTo>
                <a:cubicBezTo>
                  <a:pt x="336" y="32"/>
                  <a:pt x="336" y="32"/>
                  <a:pt x="336" y="32"/>
                </a:cubicBezTo>
                <a:cubicBezTo>
                  <a:pt x="335" y="32"/>
                  <a:pt x="335" y="32"/>
                  <a:pt x="335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3" y="33"/>
                  <a:pt x="333" y="33"/>
                  <a:pt x="333" y="33"/>
                </a:cubicBezTo>
                <a:cubicBezTo>
                  <a:pt x="333" y="33"/>
                  <a:pt x="333" y="33"/>
                  <a:pt x="333" y="33"/>
                </a:cubicBezTo>
                <a:cubicBezTo>
                  <a:pt x="331" y="35"/>
                  <a:pt x="331" y="35"/>
                  <a:pt x="331" y="35"/>
                </a:cubicBezTo>
                <a:cubicBezTo>
                  <a:pt x="330" y="35"/>
                  <a:pt x="330" y="35"/>
                  <a:pt x="330" y="35"/>
                </a:cubicBezTo>
                <a:cubicBezTo>
                  <a:pt x="330" y="35"/>
                  <a:pt x="330" y="35"/>
                  <a:pt x="330" y="35"/>
                </a:cubicBezTo>
                <a:cubicBezTo>
                  <a:pt x="328" y="37"/>
                  <a:pt x="328" y="37"/>
                  <a:pt x="328" y="37"/>
                </a:cubicBezTo>
                <a:cubicBezTo>
                  <a:pt x="328" y="38"/>
                  <a:pt x="328" y="38"/>
                  <a:pt x="328" y="38"/>
                </a:cubicBezTo>
                <a:cubicBezTo>
                  <a:pt x="327" y="39"/>
                  <a:pt x="327" y="39"/>
                  <a:pt x="327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25" y="40"/>
                  <a:pt x="325" y="40"/>
                  <a:pt x="324" y="40"/>
                </a:cubicBezTo>
                <a:cubicBezTo>
                  <a:pt x="324" y="41"/>
                  <a:pt x="324" y="41"/>
                  <a:pt x="324" y="41"/>
                </a:cubicBezTo>
                <a:cubicBezTo>
                  <a:pt x="323" y="41"/>
                  <a:pt x="323" y="41"/>
                  <a:pt x="323" y="41"/>
                </a:cubicBezTo>
                <a:cubicBezTo>
                  <a:pt x="322" y="42"/>
                  <a:pt x="324" y="42"/>
                  <a:pt x="321" y="42"/>
                </a:cubicBezTo>
                <a:cubicBezTo>
                  <a:pt x="321" y="42"/>
                  <a:pt x="321" y="42"/>
                  <a:pt x="320" y="42"/>
                </a:cubicBezTo>
                <a:cubicBezTo>
                  <a:pt x="319" y="43"/>
                  <a:pt x="319" y="43"/>
                  <a:pt x="319" y="43"/>
                </a:cubicBezTo>
                <a:cubicBezTo>
                  <a:pt x="318" y="44"/>
                  <a:pt x="318" y="44"/>
                  <a:pt x="318" y="44"/>
                </a:cubicBezTo>
                <a:cubicBezTo>
                  <a:pt x="317" y="44"/>
                  <a:pt x="317" y="44"/>
                  <a:pt x="317" y="44"/>
                </a:cubicBezTo>
                <a:cubicBezTo>
                  <a:pt x="317" y="44"/>
                  <a:pt x="317" y="44"/>
                  <a:pt x="317" y="44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15" y="48"/>
                  <a:pt x="315" y="48"/>
                  <a:pt x="315" y="48"/>
                </a:cubicBezTo>
                <a:cubicBezTo>
                  <a:pt x="315" y="49"/>
                  <a:pt x="315" y="49"/>
                  <a:pt x="315" y="49"/>
                </a:cubicBezTo>
                <a:cubicBezTo>
                  <a:pt x="315" y="50"/>
                  <a:pt x="315" y="50"/>
                  <a:pt x="315" y="50"/>
                </a:cubicBezTo>
                <a:cubicBezTo>
                  <a:pt x="315" y="51"/>
                  <a:pt x="315" y="51"/>
                  <a:pt x="315" y="51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7" y="53"/>
                  <a:pt x="317" y="53"/>
                  <a:pt x="318" y="53"/>
                </a:cubicBezTo>
                <a:cubicBezTo>
                  <a:pt x="319" y="54"/>
                  <a:pt x="319" y="54"/>
                  <a:pt x="319" y="54"/>
                </a:cubicBezTo>
                <a:cubicBezTo>
                  <a:pt x="320" y="54"/>
                  <a:pt x="320" y="54"/>
                  <a:pt x="320" y="54"/>
                </a:cubicBezTo>
                <a:cubicBezTo>
                  <a:pt x="320" y="53"/>
                  <a:pt x="320" y="53"/>
                  <a:pt x="320" y="53"/>
                </a:cubicBezTo>
                <a:cubicBezTo>
                  <a:pt x="322" y="53"/>
                  <a:pt x="321" y="53"/>
                  <a:pt x="323" y="52"/>
                </a:cubicBezTo>
                <a:cubicBezTo>
                  <a:pt x="323" y="51"/>
                  <a:pt x="323" y="51"/>
                  <a:pt x="323" y="51"/>
                </a:cubicBezTo>
                <a:cubicBezTo>
                  <a:pt x="325" y="51"/>
                  <a:pt x="325" y="51"/>
                  <a:pt x="325" y="51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7" y="54"/>
                  <a:pt x="327" y="54"/>
                  <a:pt x="327" y="54"/>
                </a:cubicBezTo>
                <a:cubicBezTo>
                  <a:pt x="327" y="55"/>
                  <a:pt x="327" y="55"/>
                  <a:pt x="327" y="55"/>
                </a:cubicBezTo>
                <a:cubicBezTo>
                  <a:pt x="328" y="56"/>
                  <a:pt x="328" y="56"/>
                  <a:pt x="328" y="56"/>
                </a:cubicBezTo>
                <a:cubicBezTo>
                  <a:pt x="328" y="57"/>
                  <a:pt x="328" y="57"/>
                  <a:pt x="328" y="57"/>
                </a:cubicBezTo>
                <a:cubicBezTo>
                  <a:pt x="327" y="58"/>
                  <a:pt x="327" y="58"/>
                  <a:pt x="327" y="58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26" y="59"/>
                  <a:pt x="326" y="59"/>
                  <a:pt x="326" y="59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24" y="55"/>
                  <a:pt x="324" y="55"/>
                  <a:pt x="324" y="55"/>
                </a:cubicBezTo>
                <a:cubicBezTo>
                  <a:pt x="324" y="54"/>
                  <a:pt x="324" y="54"/>
                  <a:pt x="324" y="54"/>
                </a:cubicBezTo>
                <a:cubicBezTo>
                  <a:pt x="322" y="55"/>
                  <a:pt x="322" y="55"/>
                  <a:pt x="322" y="55"/>
                </a:cubicBezTo>
                <a:cubicBezTo>
                  <a:pt x="321" y="55"/>
                  <a:pt x="321" y="55"/>
                  <a:pt x="321" y="55"/>
                </a:cubicBezTo>
                <a:cubicBezTo>
                  <a:pt x="320" y="56"/>
                  <a:pt x="320" y="56"/>
                  <a:pt x="320" y="56"/>
                </a:cubicBezTo>
                <a:cubicBezTo>
                  <a:pt x="320" y="60"/>
                  <a:pt x="321" y="57"/>
                  <a:pt x="321" y="60"/>
                </a:cubicBezTo>
                <a:cubicBezTo>
                  <a:pt x="321" y="61"/>
                  <a:pt x="321" y="61"/>
                  <a:pt x="321" y="61"/>
                </a:cubicBezTo>
                <a:cubicBezTo>
                  <a:pt x="321" y="61"/>
                  <a:pt x="321" y="61"/>
                  <a:pt x="321" y="61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321" y="63"/>
                  <a:pt x="320" y="62"/>
                  <a:pt x="319" y="62"/>
                </a:cubicBezTo>
                <a:cubicBezTo>
                  <a:pt x="318" y="63"/>
                  <a:pt x="318" y="63"/>
                  <a:pt x="318" y="63"/>
                </a:cubicBezTo>
                <a:cubicBezTo>
                  <a:pt x="316" y="63"/>
                  <a:pt x="316" y="63"/>
                  <a:pt x="316" y="63"/>
                </a:cubicBezTo>
                <a:cubicBezTo>
                  <a:pt x="315" y="64"/>
                  <a:pt x="315" y="64"/>
                  <a:pt x="315" y="64"/>
                </a:cubicBezTo>
                <a:cubicBezTo>
                  <a:pt x="315" y="64"/>
                  <a:pt x="315" y="64"/>
                  <a:pt x="315" y="64"/>
                </a:cubicBezTo>
                <a:cubicBezTo>
                  <a:pt x="314" y="64"/>
                  <a:pt x="314" y="64"/>
                  <a:pt x="314" y="64"/>
                </a:cubicBezTo>
                <a:cubicBezTo>
                  <a:pt x="314" y="65"/>
                  <a:pt x="314" y="65"/>
                  <a:pt x="314" y="65"/>
                </a:cubicBezTo>
                <a:cubicBezTo>
                  <a:pt x="314" y="65"/>
                  <a:pt x="314" y="65"/>
                  <a:pt x="314" y="65"/>
                </a:cubicBezTo>
                <a:cubicBezTo>
                  <a:pt x="314" y="66"/>
                  <a:pt x="314" y="66"/>
                  <a:pt x="314" y="66"/>
                </a:cubicBezTo>
                <a:cubicBezTo>
                  <a:pt x="312" y="67"/>
                  <a:pt x="312" y="67"/>
                  <a:pt x="312" y="67"/>
                </a:cubicBezTo>
                <a:cubicBezTo>
                  <a:pt x="311" y="68"/>
                  <a:pt x="311" y="68"/>
                  <a:pt x="310" y="68"/>
                </a:cubicBezTo>
                <a:cubicBezTo>
                  <a:pt x="309" y="68"/>
                  <a:pt x="309" y="68"/>
                  <a:pt x="309" y="68"/>
                </a:cubicBezTo>
                <a:cubicBezTo>
                  <a:pt x="309" y="69"/>
                  <a:pt x="309" y="69"/>
                  <a:pt x="309" y="69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07" y="70"/>
                  <a:pt x="307" y="70"/>
                  <a:pt x="307" y="70"/>
                </a:cubicBezTo>
                <a:cubicBezTo>
                  <a:pt x="307" y="71"/>
                  <a:pt x="307" y="71"/>
                  <a:pt x="306" y="72"/>
                </a:cubicBezTo>
                <a:cubicBezTo>
                  <a:pt x="305" y="72"/>
                  <a:pt x="306" y="72"/>
                  <a:pt x="305" y="71"/>
                </a:cubicBezTo>
                <a:cubicBezTo>
                  <a:pt x="303" y="71"/>
                  <a:pt x="303" y="70"/>
                  <a:pt x="302" y="71"/>
                </a:cubicBezTo>
                <a:cubicBezTo>
                  <a:pt x="303" y="72"/>
                  <a:pt x="303" y="72"/>
                  <a:pt x="303" y="72"/>
                </a:cubicBezTo>
                <a:cubicBezTo>
                  <a:pt x="303" y="73"/>
                  <a:pt x="303" y="73"/>
                  <a:pt x="303" y="73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298" y="73"/>
                  <a:pt x="298" y="73"/>
                  <a:pt x="298" y="73"/>
                </a:cubicBezTo>
                <a:cubicBezTo>
                  <a:pt x="298" y="74"/>
                  <a:pt x="298" y="74"/>
                  <a:pt x="298" y="74"/>
                </a:cubicBezTo>
                <a:cubicBezTo>
                  <a:pt x="298" y="74"/>
                  <a:pt x="298" y="74"/>
                  <a:pt x="298" y="74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300" y="75"/>
                  <a:pt x="300" y="75"/>
                  <a:pt x="301" y="76"/>
                </a:cubicBezTo>
                <a:cubicBezTo>
                  <a:pt x="302" y="77"/>
                  <a:pt x="302" y="77"/>
                  <a:pt x="302" y="77"/>
                </a:cubicBezTo>
                <a:cubicBezTo>
                  <a:pt x="302" y="77"/>
                  <a:pt x="302" y="77"/>
                  <a:pt x="302" y="77"/>
                </a:cubicBezTo>
                <a:cubicBezTo>
                  <a:pt x="303" y="78"/>
                  <a:pt x="303" y="78"/>
                  <a:pt x="303" y="78"/>
                </a:cubicBezTo>
                <a:cubicBezTo>
                  <a:pt x="304" y="79"/>
                  <a:pt x="304" y="79"/>
                  <a:pt x="304" y="79"/>
                </a:cubicBezTo>
                <a:cubicBezTo>
                  <a:pt x="304" y="79"/>
                  <a:pt x="304" y="77"/>
                  <a:pt x="304" y="80"/>
                </a:cubicBezTo>
                <a:cubicBezTo>
                  <a:pt x="304" y="83"/>
                  <a:pt x="304" y="80"/>
                  <a:pt x="304" y="81"/>
                </a:cubicBezTo>
                <a:cubicBezTo>
                  <a:pt x="304" y="83"/>
                  <a:pt x="304" y="83"/>
                  <a:pt x="304" y="83"/>
                </a:cubicBezTo>
                <a:cubicBezTo>
                  <a:pt x="303" y="84"/>
                  <a:pt x="302" y="85"/>
                  <a:pt x="301" y="84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292" y="83"/>
                  <a:pt x="292" y="83"/>
                  <a:pt x="292" y="83"/>
                </a:cubicBezTo>
                <a:cubicBezTo>
                  <a:pt x="292" y="83"/>
                  <a:pt x="292" y="83"/>
                  <a:pt x="292" y="83"/>
                </a:cubicBezTo>
                <a:cubicBezTo>
                  <a:pt x="291" y="84"/>
                  <a:pt x="291" y="84"/>
                  <a:pt x="291" y="84"/>
                </a:cubicBezTo>
                <a:cubicBezTo>
                  <a:pt x="291" y="84"/>
                  <a:pt x="291" y="84"/>
                  <a:pt x="291" y="84"/>
                </a:cubicBezTo>
                <a:cubicBezTo>
                  <a:pt x="290" y="84"/>
                  <a:pt x="290" y="84"/>
                  <a:pt x="290" y="84"/>
                </a:cubicBezTo>
                <a:cubicBezTo>
                  <a:pt x="289" y="84"/>
                  <a:pt x="290" y="86"/>
                  <a:pt x="290" y="88"/>
                </a:cubicBezTo>
                <a:cubicBezTo>
                  <a:pt x="290" y="88"/>
                  <a:pt x="292" y="89"/>
                  <a:pt x="290" y="89"/>
                </a:cubicBezTo>
                <a:cubicBezTo>
                  <a:pt x="290" y="92"/>
                  <a:pt x="289" y="91"/>
                  <a:pt x="289" y="94"/>
                </a:cubicBezTo>
                <a:cubicBezTo>
                  <a:pt x="289" y="95"/>
                  <a:pt x="289" y="95"/>
                  <a:pt x="289" y="95"/>
                </a:cubicBezTo>
                <a:cubicBezTo>
                  <a:pt x="290" y="96"/>
                  <a:pt x="290" y="95"/>
                  <a:pt x="290" y="97"/>
                </a:cubicBezTo>
                <a:cubicBezTo>
                  <a:pt x="294" y="97"/>
                  <a:pt x="294" y="97"/>
                  <a:pt x="294" y="97"/>
                </a:cubicBezTo>
                <a:cubicBezTo>
                  <a:pt x="295" y="99"/>
                  <a:pt x="295" y="99"/>
                  <a:pt x="295" y="100"/>
                </a:cubicBezTo>
                <a:cubicBezTo>
                  <a:pt x="295" y="101"/>
                  <a:pt x="295" y="101"/>
                  <a:pt x="295" y="101"/>
                </a:cubicBezTo>
                <a:cubicBezTo>
                  <a:pt x="293" y="107"/>
                  <a:pt x="290" y="103"/>
                  <a:pt x="289" y="108"/>
                </a:cubicBezTo>
                <a:cubicBezTo>
                  <a:pt x="289" y="108"/>
                  <a:pt x="289" y="108"/>
                  <a:pt x="289" y="108"/>
                </a:cubicBezTo>
                <a:cubicBezTo>
                  <a:pt x="288" y="109"/>
                  <a:pt x="288" y="109"/>
                  <a:pt x="288" y="110"/>
                </a:cubicBezTo>
                <a:cubicBezTo>
                  <a:pt x="288" y="111"/>
                  <a:pt x="288" y="111"/>
                  <a:pt x="288" y="111"/>
                </a:cubicBezTo>
                <a:cubicBezTo>
                  <a:pt x="288" y="113"/>
                  <a:pt x="288" y="112"/>
                  <a:pt x="288" y="114"/>
                </a:cubicBezTo>
                <a:cubicBezTo>
                  <a:pt x="286" y="115"/>
                  <a:pt x="286" y="115"/>
                  <a:pt x="286" y="115"/>
                </a:cubicBezTo>
                <a:cubicBezTo>
                  <a:pt x="285" y="116"/>
                  <a:pt x="285" y="116"/>
                  <a:pt x="285" y="116"/>
                </a:cubicBezTo>
                <a:cubicBezTo>
                  <a:pt x="284" y="116"/>
                  <a:pt x="284" y="116"/>
                  <a:pt x="284" y="116"/>
                </a:cubicBezTo>
                <a:cubicBezTo>
                  <a:pt x="283" y="116"/>
                  <a:pt x="283" y="116"/>
                  <a:pt x="283" y="116"/>
                </a:cubicBezTo>
                <a:cubicBezTo>
                  <a:pt x="282" y="118"/>
                  <a:pt x="282" y="118"/>
                  <a:pt x="282" y="118"/>
                </a:cubicBezTo>
                <a:cubicBezTo>
                  <a:pt x="282" y="118"/>
                  <a:pt x="282" y="118"/>
                  <a:pt x="282" y="118"/>
                </a:cubicBezTo>
                <a:cubicBezTo>
                  <a:pt x="281" y="119"/>
                  <a:pt x="281" y="119"/>
                  <a:pt x="281" y="119"/>
                </a:cubicBezTo>
                <a:cubicBezTo>
                  <a:pt x="279" y="121"/>
                  <a:pt x="279" y="121"/>
                  <a:pt x="279" y="121"/>
                </a:cubicBezTo>
                <a:cubicBezTo>
                  <a:pt x="279" y="122"/>
                  <a:pt x="279" y="122"/>
                  <a:pt x="279" y="122"/>
                </a:cubicBezTo>
                <a:cubicBezTo>
                  <a:pt x="279" y="123"/>
                  <a:pt x="279" y="123"/>
                  <a:pt x="279" y="123"/>
                </a:cubicBezTo>
                <a:cubicBezTo>
                  <a:pt x="278" y="124"/>
                  <a:pt x="278" y="124"/>
                  <a:pt x="278" y="124"/>
                </a:cubicBezTo>
                <a:cubicBezTo>
                  <a:pt x="277" y="125"/>
                  <a:pt x="277" y="125"/>
                  <a:pt x="277" y="125"/>
                </a:cubicBezTo>
                <a:cubicBezTo>
                  <a:pt x="277" y="125"/>
                  <a:pt x="277" y="125"/>
                  <a:pt x="277" y="125"/>
                </a:cubicBezTo>
                <a:cubicBezTo>
                  <a:pt x="277" y="126"/>
                  <a:pt x="277" y="126"/>
                  <a:pt x="277" y="126"/>
                </a:cubicBezTo>
                <a:cubicBezTo>
                  <a:pt x="277" y="127"/>
                  <a:pt x="277" y="127"/>
                  <a:pt x="277" y="127"/>
                </a:cubicBezTo>
                <a:cubicBezTo>
                  <a:pt x="276" y="127"/>
                  <a:pt x="276" y="127"/>
                  <a:pt x="276" y="127"/>
                </a:cubicBezTo>
                <a:cubicBezTo>
                  <a:pt x="276" y="128"/>
                  <a:pt x="276" y="128"/>
                  <a:pt x="276" y="128"/>
                </a:cubicBezTo>
                <a:cubicBezTo>
                  <a:pt x="276" y="128"/>
                  <a:pt x="276" y="128"/>
                  <a:pt x="276" y="128"/>
                </a:cubicBezTo>
                <a:cubicBezTo>
                  <a:pt x="275" y="130"/>
                  <a:pt x="275" y="129"/>
                  <a:pt x="275" y="131"/>
                </a:cubicBezTo>
                <a:cubicBezTo>
                  <a:pt x="276" y="132"/>
                  <a:pt x="276" y="132"/>
                  <a:pt x="276" y="132"/>
                </a:cubicBezTo>
                <a:cubicBezTo>
                  <a:pt x="276" y="133"/>
                  <a:pt x="276" y="133"/>
                  <a:pt x="276" y="134"/>
                </a:cubicBezTo>
                <a:cubicBezTo>
                  <a:pt x="276" y="135"/>
                  <a:pt x="276" y="135"/>
                  <a:pt x="276" y="135"/>
                </a:cubicBezTo>
                <a:cubicBezTo>
                  <a:pt x="276" y="136"/>
                  <a:pt x="276" y="136"/>
                  <a:pt x="276" y="136"/>
                </a:cubicBezTo>
                <a:cubicBezTo>
                  <a:pt x="277" y="137"/>
                  <a:pt x="277" y="135"/>
                  <a:pt x="277" y="138"/>
                </a:cubicBezTo>
                <a:cubicBezTo>
                  <a:pt x="277" y="140"/>
                  <a:pt x="277" y="138"/>
                  <a:pt x="276" y="139"/>
                </a:cubicBezTo>
                <a:cubicBezTo>
                  <a:pt x="276" y="140"/>
                  <a:pt x="276" y="140"/>
                  <a:pt x="276" y="140"/>
                </a:cubicBezTo>
                <a:cubicBezTo>
                  <a:pt x="276" y="141"/>
                  <a:pt x="276" y="141"/>
                  <a:pt x="276" y="141"/>
                </a:cubicBezTo>
                <a:cubicBezTo>
                  <a:pt x="276" y="143"/>
                  <a:pt x="276" y="143"/>
                  <a:pt x="276" y="143"/>
                </a:cubicBezTo>
                <a:cubicBezTo>
                  <a:pt x="275" y="143"/>
                  <a:pt x="275" y="143"/>
                  <a:pt x="275" y="143"/>
                </a:cubicBezTo>
                <a:cubicBezTo>
                  <a:pt x="275" y="144"/>
                  <a:pt x="275" y="144"/>
                  <a:pt x="275" y="144"/>
                </a:cubicBezTo>
                <a:cubicBezTo>
                  <a:pt x="275" y="145"/>
                  <a:pt x="275" y="145"/>
                  <a:pt x="275" y="145"/>
                </a:cubicBezTo>
                <a:cubicBezTo>
                  <a:pt x="275" y="146"/>
                  <a:pt x="275" y="146"/>
                  <a:pt x="275" y="147"/>
                </a:cubicBezTo>
                <a:cubicBezTo>
                  <a:pt x="275" y="147"/>
                  <a:pt x="275" y="147"/>
                  <a:pt x="275" y="147"/>
                </a:cubicBezTo>
                <a:cubicBezTo>
                  <a:pt x="275" y="150"/>
                  <a:pt x="275" y="150"/>
                  <a:pt x="275" y="150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8" y="152"/>
                  <a:pt x="278" y="152"/>
                  <a:pt x="278" y="152"/>
                </a:cubicBezTo>
                <a:cubicBezTo>
                  <a:pt x="279" y="153"/>
                  <a:pt x="279" y="153"/>
                  <a:pt x="279" y="153"/>
                </a:cubicBezTo>
                <a:cubicBezTo>
                  <a:pt x="279" y="153"/>
                  <a:pt x="279" y="153"/>
                  <a:pt x="279" y="153"/>
                </a:cubicBezTo>
                <a:cubicBezTo>
                  <a:pt x="279" y="154"/>
                  <a:pt x="279" y="154"/>
                  <a:pt x="279" y="154"/>
                </a:cubicBezTo>
                <a:cubicBezTo>
                  <a:pt x="281" y="156"/>
                  <a:pt x="281" y="156"/>
                  <a:pt x="281" y="156"/>
                </a:cubicBezTo>
                <a:cubicBezTo>
                  <a:pt x="282" y="157"/>
                  <a:pt x="281" y="157"/>
                  <a:pt x="282" y="158"/>
                </a:cubicBezTo>
                <a:cubicBezTo>
                  <a:pt x="282" y="159"/>
                  <a:pt x="282" y="159"/>
                  <a:pt x="283" y="160"/>
                </a:cubicBezTo>
                <a:cubicBezTo>
                  <a:pt x="283" y="160"/>
                  <a:pt x="283" y="160"/>
                  <a:pt x="283" y="160"/>
                </a:cubicBezTo>
                <a:cubicBezTo>
                  <a:pt x="284" y="160"/>
                  <a:pt x="284" y="160"/>
                  <a:pt x="284" y="160"/>
                </a:cubicBezTo>
                <a:cubicBezTo>
                  <a:pt x="285" y="161"/>
                  <a:pt x="285" y="161"/>
                  <a:pt x="285" y="161"/>
                </a:cubicBezTo>
                <a:cubicBezTo>
                  <a:pt x="285" y="162"/>
                  <a:pt x="285" y="162"/>
                  <a:pt x="285" y="162"/>
                </a:cubicBezTo>
                <a:cubicBezTo>
                  <a:pt x="286" y="163"/>
                  <a:pt x="286" y="163"/>
                  <a:pt x="286" y="163"/>
                </a:cubicBezTo>
                <a:cubicBezTo>
                  <a:pt x="289" y="165"/>
                  <a:pt x="289" y="165"/>
                  <a:pt x="289" y="165"/>
                </a:cubicBezTo>
                <a:cubicBezTo>
                  <a:pt x="290" y="166"/>
                  <a:pt x="290" y="166"/>
                  <a:pt x="290" y="166"/>
                </a:cubicBezTo>
                <a:cubicBezTo>
                  <a:pt x="291" y="166"/>
                  <a:pt x="291" y="166"/>
                  <a:pt x="291" y="166"/>
                </a:cubicBezTo>
                <a:cubicBezTo>
                  <a:pt x="291" y="166"/>
                  <a:pt x="291" y="166"/>
                  <a:pt x="291" y="166"/>
                </a:cubicBezTo>
                <a:cubicBezTo>
                  <a:pt x="292" y="166"/>
                  <a:pt x="292" y="166"/>
                  <a:pt x="292" y="166"/>
                </a:cubicBezTo>
                <a:cubicBezTo>
                  <a:pt x="293" y="166"/>
                  <a:pt x="293" y="166"/>
                  <a:pt x="293" y="166"/>
                </a:cubicBezTo>
                <a:cubicBezTo>
                  <a:pt x="293" y="166"/>
                  <a:pt x="293" y="166"/>
                  <a:pt x="293" y="166"/>
                </a:cubicBezTo>
                <a:cubicBezTo>
                  <a:pt x="294" y="166"/>
                  <a:pt x="294" y="166"/>
                  <a:pt x="294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65"/>
                  <a:pt x="295" y="165"/>
                  <a:pt x="295" y="165"/>
                </a:cubicBezTo>
                <a:cubicBezTo>
                  <a:pt x="298" y="165"/>
                  <a:pt x="298" y="165"/>
                  <a:pt x="298" y="165"/>
                </a:cubicBezTo>
                <a:cubicBezTo>
                  <a:pt x="298" y="165"/>
                  <a:pt x="299" y="163"/>
                  <a:pt x="299" y="165"/>
                </a:cubicBezTo>
                <a:cubicBezTo>
                  <a:pt x="301" y="165"/>
                  <a:pt x="301" y="165"/>
                  <a:pt x="301" y="165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3" y="166"/>
                  <a:pt x="303" y="165"/>
                  <a:pt x="304" y="165"/>
                </a:cubicBezTo>
                <a:cubicBezTo>
                  <a:pt x="305" y="165"/>
                  <a:pt x="305" y="165"/>
                  <a:pt x="305" y="165"/>
                </a:cubicBezTo>
                <a:cubicBezTo>
                  <a:pt x="305" y="165"/>
                  <a:pt x="305" y="165"/>
                  <a:pt x="305" y="165"/>
                </a:cubicBezTo>
                <a:cubicBezTo>
                  <a:pt x="306" y="164"/>
                  <a:pt x="306" y="164"/>
                  <a:pt x="306" y="164"/>
                </a:cubicBezTo>
                <a:cubicBezTo>
                  <a:pt x="307" y="164"/>
                  <a:pt x="307" y="164"/>
                  <a:pt x="307" y="164"/>
                </a:cubicBezTo>
                <a:cubicBezTo>
                  <a:pt x="307" y="163"/>
                  <a:pt x="306" y="164"/>
                  <a:pt x="308" y="163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311" y="163"/>
                  <a:pt x="311" y="163"/>
                  <a:pt x="311" y="163"/>
                </a:cubicBezTo>
                <a:cubicBezTo>
                  <a:pt x="311" y="162"/>
                  <a:pt x="310" y="162"/>
                  <a:pt x="312" y="162"/>
                </a:cubicBezTo>
                <a:cubicBezTo>
                  <a:pt x="313" y="162"/>
                  <a:pt x="313" y="162"/>
                  <a:pt x="313" y="162"/>
                </a:cubicBezTo>
                <a:cubicBezTo>
                  <a:pt x="314" y="163"/>
                  <a:pt x="314" y="163"/>
                  <a:pt x="314" y="163"/>
                </a:cubicBezTo>
                <a:cubicBezTo>
                  <a:pt x="315" y="164"/>
                  <a:pt x="315" y="164"/>
                  <a:pt x="315" y="164"/>
                </a:cubicBezTo>
                <a:cubicBezTo>
                  <a:pt x="315" y="165"/>
                  <a:pt x="315" y="165"/>
                  <a:pt x="315" y="165"/>
                </a:cubicBezTo>
                <a:cubicBezTo>
                  <a:pt x="315" y="166"/>
                  <a:pt x="315" y="166"/>
                  <a:pt x="315" y="166"/>
                </a:cubicBezTo>
                <a:cubicBezTo>
                  <a:pt x="317" y="167"/>
                  <a:pt x="317" y="167"/>
                  <a:pt x="317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18" y="166"/>
                  <a:pt x="318" y="166"/>
                  <a:pt x="318" y="166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2" y="167"/>
                  <a:pt x="322" y="167"/>
                  <a:pt x="322" y="167"/>
                </a:cubicBezTo>
                <a:cubicBezTo>
                  <a:pt x="322" y="167"/>
                  <a:pt x="322" y="167"/>
                  <a:pt x="322" y="167"/>
                </a:cubicBezTo>
                <a:cubicBezTo>
                  <a:pt x="322" y="168"/>
                  <a:pt x="322" y="168"/>
                  <a:pt x="322" y="168"/>
                </a:cubicBezTo>
                <a:cubicBezTo>
                  <a:pt x="321" y="168"/>
                  <a:pt x="321" y="168"/>
                  <a:pt x="321" y="168"/>
                </a:cubicBezTo>
                <a:cubicBezTo>
                  <a:pt x="321" y="169"/>
                  <a:pt x="321" y="169"/>
                  <a:pt x="321" y="169"/>
                </a:cubicBezTo>
                <a:cubicBezTo>
                  <a:pt x="322" y="169"/>
                  <a:pt x="322" y="169"/>
                  <a:pt x="322" y="169"/>
                </a:cubicBezTo>
                <a:cubicBezTo>
                  <a:pt x="322" y="168"/>
                  <a:pt x="322" y="168"/>
                  <a:pt x="322" y="168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3" y="169"/>
                  <a:pt x="325" y="170"/>
                  <a:pt x="323" y="170"/>
                </a:cubicBezTo>
                <a:cubicBezTo>
                  <a:pt x="323" y="172"/>
                  <a:pt x="323" y="172"/>
                  <a:pt x="323" y="172"/>
                </a:cubicBezTo>
                <a:cubicBezTo>
                  <a:pt x="323" y="173"/>
                  <a:pt x="323" y="173"/>
                  <a:pt x="323" y="173"/>
                </a:cubicBezTo>
                <a:cubicBezTo>
                  <a:pt x="323" y="173"/>
                  <a:pt x="323" y="173"/>
                  <a:pt x="323" y="173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322" y="177"/>
                  <a:pt x="322" y="177"/>
                  <a:pt x="322" y="178"/>
                </a:cubicBezTo>
                <a:cubicBezTo>
                  <a:pt x="322" y="180"/>
                  <a:pt x="323" y="180"/>
                  <a:pt x="323" y="181"/>
                </a:cubicBezTo>
                <a:cubicBezTo>
                  <a:pt x="325" y="183"/>
                  <a:pt x="325" y="183"/>
                  <a:pt x="325" y="183"/>
                </a:cubicBezTo>
                <a:cubicBezTo>
                  <a:pt x="327" y="185"/>
                  <a:pt x="327" y="185"/>
                  <a:pt x="327" y="185"/>
                </a:cubicBezTo>
                <a:cubicBezTo>
                  <a:pt x="327" y="186"/>
                  <a:pt x="327" y="186"/>
                  <a:pt x="327" y="186"/>
                </a:cubicBezTo>
                <a:cubicBezTo>
                  <a:pt x="327" y="187"/>
                  <a:pt x="327" y="187"/>
                  <a:pt x="327" y="187"/>
                </a:cubicBezTo>
                <a:cubicBezTo>
                  <a:pt x="328" y="188"/>
                  <a:pt x="328" y="188"/>
                  <a:pt x="328" y="188"/>
                </a:cubicBezTo>
                <a:cubicBezTo>
                  <a:pt x="328" y="189"/>
                  <a:pt x="328" y="189"/>
                  <a:pt x="328" y="189"/>
                </a:cubicBezTo>
                <a:cubicBezTo>
                  <a:pt x="328" y="190"/>
                  <a:pt x="328" y="190"/>
                  <a:pt x="328" y="190"/>
                </a:cubicBezTo>
                <a:cubicBezTo>
                  <a:pt x="328" y="191"/>
                  <a:pt x="328" y="191"/>
                  <a:pt x="328" y="191"/>
                </a:cubicBezTo>
                <a:cubicBezTo>
                  <a:pt x="329" y="191"/>
                  <a:pt x="329" y="191"/>
                  <a:pt x="329" y="191"/>
                </a:cubicBezTo>
                <a:cubicBezTo>
                  <a:pt x="329" y="192"/>
                  <a:pt x="329" y="192"/>
                  <a:pt x="329" y="192"/>
                </a:cubicBezTo>
                <a:cubicBezTo>
                  <a:pt x="330" y="193"/>
                  <a:pt x="330" y="193"/>
                  <a:pt x="330" y="193"/>
                </a:cubicBezTo>
                <a:cubicBezTo>
                  <a:pt x="330" y="195"/>
                  <a:pt x="330" y="194"/>
                  <a:pt x="329" y="195"/>
                </a:cubicBezTo>
                <a:cubicBezTo>
                  <a:pt x="330" y="196"/>
                  <a:pt x="330" y="196"/>
                  <a:pt x="330" y="196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30" y="198"/>
                  <a:pt x="330" y="198"/>
                  <a:pt x="330" y="198"/>
                </a:cubicBezTo>
                <a:cubicBezTo>
                  <a:pt x="330" y="198"/>
                  <a:pt x="330" y="198"/>
                  <a:pt x="330" y="198"/>
                </a:cubicBezTo>
                <a:cubicBezTo>
                  <a:pt x="331" y="199"/>
                  <a:pt x="331" y="199"/>
                  <a:pt x="330" y="200"/>
                </a:cubicBezTo>
                <a:cubicBezTo>
                  <a:pt x="330" y="202"/>
                  <a:pt x="330" y="202"/>
                  <a:pt x="330" y="202"/>
                </a:cubicBezTo>
                <a:cubicBezTo>
                  <a:pt x="329" y="203"/>
                  <a:pt x="329" y="202"/>
                  <a:pt x="328" y="204"/>
                </a:cubicBezTo>
                <a:cubicBezTo>
                  <a:pt x="328" y="205"/>
                  <a:pt x="328" y="205"/>
                  <a:pt x="328" y="205"/>
                </a:cubicBezTo>
                <a:cubicBezTo>
                  <a:pt x="328" y="206"/>
                  <a:pt x="328" y="206"/>
                  <a:pt x="328" y="206"/>
                </a:cubicBezTo>
                <a:cubicBezTo>
                  <a:pt x="327" y="207"/>
                  <a:pt x="327" y="207"/>
                  <a:pt x="327" y="207"/>
                </a:cubicBezTo>
                <a:cubicBezTo>
                  <a:pt x="327" y="210"/>
                  <a:pt x="327" y="211"/>
                  <a:pt x="327" y="214"/>
                </a:cubicBezTo>
                <a:cubicBezTo>
                  <a:pt x="327" y="215"/>
                  <a:pt x="327" y="215"/>
                  <a:pt x="327" y="215"/>
                </a:cubicBezTo>
                <a:cubicBezTo>
                  <a:pt x="328" y="216"/>
                  <a:pt x="328" y="216"/>
                  <a:pt x="328" y="216"/>
                </a:cubicBezTo>
                <a:cubicBezTo>
                  <a:pt x="328" y="217"/>
                  <a:pt x="328" y="217"/>
                  <a:pt x="328" y="217"/>
                </a:cubicBezTo>
                <a:cubicBezTo>
                  <a:pt x="328" y="217"/>
                  <a:pt x="328" y="217"/>
                  <a:pt x="328" y="217"/>
                </a:cubicBezTo>
                <a:cubicBezTo>
                  <a:pt x="329" y="218"/>
                  <a:pt x="329" y="218"/>
                  <a:pt x="329" y="218"/>
                </a:cubicBezTo>
                <a:cubicBezTo>
                  <a:pt x="329" y="219"/>
                  <a:pt x="329" y="219"/>
                  <a:pt x="329" y="219"/>
                </a:cubicBezTo>
                <a:cubicBezTo>
                  <a:pt x="330" y="219"/>
                  <a:pt x="330" y="219"/>
                  <a:pt x="330" y="219"/>
                </a:cubicBezTo>
                <a:cubicBezTo>
                  <a:pt x="330" y="220"/>
                  <a:pt x="330" y="220"/>
                  <a:pt x="330" y="221"/>
                </a:cubicBezTo>
                <a:cubicBezTo>
                  <a:pt x="331" y="221"/>
                  <a:pt x="331" y="221"/>
                  <a:pt x="331" y="221"/>
                </a:cubicBezTo>
                <a:cubicBezTo>
                  <a:pt x="331" y="222"/>
                  <a:pt x="331" y="222"/>
                  <a:pt x="331" y="222"/>
                </a:cubicBezTo>
                <a:cubicBezTo>
                  <a:pt x="331" y="223"/>
                  <a:pt x="331" y="223"/>
                  <a:pt x="331" y="223"/>
                </a:cubicBezTo>
                <a:cubicBezTo>
                  <a:pt x="331" y="225"/>
                  <a:pt x="331" y="225"/>
                  <a:pt x="331" y="225"/>
                </a:cubicBezTo>
                <a:cubicBezTo>
                  <a:pt x="331" y="226"/>
                  <a:pt x="331" y="226"/>
                  <a:pt x="331" y="226"/>
                </a:cubicBezTo>
                <a:cubicBezTo>
                  <a:pt x="331" y="227"/>
                  <a:pt x="331" y="227"/>
                  <a:pt x="331" y="227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332" y="229"/>
                  <a:pt x="332" y="229"/>
                  <a:pt x="332" y="229"/>
                </a:cubicBezTo>
                <a:cubicBezTo>
                  <a:pt x="333" y="229"/>
                  <a:pt x="333" y="228"/>
                  <a:pt x="333" y="230"/>
                </a:cubicBezTo>
                <a:cubicBezTo>
                  <a:pt x="333" y="232"/>
                  <a:pt x="333" y="232"/>
                  <a:pt x="333" y="232"/>
                </a:cubicBezTo>
                <a:cubicBezTo>
                  <a:pt x="333" y="233"/>
                  <a:pt x="333" y="233"/>
                  <a:pt x="333" y="233"/>
                </a:cubicBezTo>
                <a:cubicBezTo>
                  <a:pt x="333" y="234"/>
                  <a:pt x="333" y="234"/>
                  <a:pt x="333" y="234"/>
                </a:cubicBezTo>
                <a:cubicBezTo>
                  <a:pt x="334" y="235"/>
                  <a:pt x="334" y="235"/>
                  <a:pt x="334" y="235"/>
                </a:cubicBezTo>
                <a:cubicBezTo>
                  <a:pt x="336" y="237"/>
                  <a:pt x="336" y="237"/>
                  <a:pt x="336" y="237"/>
                </a:cubicBezTo>
                <a:cubicBezTo>
                  <a:pt x="336" y="237"/>
                  <a:pt x="336" y="237"/>
                  <a:pt x="336" y="237"/>
                </a:cubicBezTo>
                <a:cubicBezTo>
                  <a:pt x="336" y="239"/>
                  <a:pt x="336" y="239"/>
                  <a:pt x="336" y="239"/>
                </a:cubicBezTo>
                <a:cubicBezTo>
                  <a:pt x="337" y="239"/>
                  <a:pt x="337" y="239"/>
                  <a:pt x="337" y="239"/>
                </a:cubicBezTo>
                <a:cubicBezTo>
                  <a:pt x="337" y="241"/>
                  <a:pt x="337" y="241"/>
                  <a:pt x="338" y="242"/>
                </a:cubicBezTo>
                <a:cubicBezTo>
                  <a:pt x="339" y="243"/>
                  <a:pt x="339" y="243"/>
                  <a:pt x="339" y="243"/>
                </a:cubicBezTo>
                <a:cubicBezTo>
                  <a:pt x="339" y="245"/>
                  <a:pt x="339" y="245"/>
                  <a:pt x="339" y="245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38" y="246"/>
                  <a:pt x="338" y="246"/>
                  <a:pt x="338" y="246"/>
                </a:cubicBezTo>
                <a:cubicBezTo>
                  <a:pt x="339" y="246"/>
                  <a:pt x="339" y="246"/>
                  <a:pt x="339" y="246"/>
                </a:cubicBezTo>
                <a:cubicBezTo>
                  <a:pt x="339" y="247"/>
                  <a:pt x="339" y="247"/>
                  <a:pt x="339" y="247"/>
                </a:cubicBezTo>
                <a:cubicBezTo>
                  <a:pt x="339" y="248"/>
                  <a:pt x="339" y="248"/>
                  <a:pt x="339" y="248"/>
                </a:cubicBezTo>
                <a:cubicBezTo>
                  <a:pt x="340" y="248"/>
                  <a:pt x="340" y="248"/>
                  <a:pt x="340" y="248"/>
                </a:cubicBezTo>
                <a:cubicBezTo>
                  <a:pt x="340" y="249"/>
                  <a:pt x="340" y="249"/>
                  <a:pt x="340" y="249"/>
                </a:cubicBezTo>
                <a:cubicBezTo>
                  <a:pt x="341" y="249"/>
                  <a:pt x="341" y="249"/>
                  <a:pt x="341" y="249"/>
                </a:cubicBezTo>
                <a:cubicBezTo>
                  <a:pt x="342" y="249"/>
                  <a:pt x="342" y="249"/>
                  <a:pt x="342" y="249"/>
                </a:cubicBezTo>
                <a:cubicBezTo>
                  <a:pt x="344" y="249"/>
                  <a:pt x="344" y="249"/>
                  <a:pt x="344" y="249"/>
                </a:cubicBezTo>
                <a:cubicBezTo>
                  <a:pt x="345" y="248"/>
                  <a:pt x="345" y="248"/>
                  <a:pt x="345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48" y="248"/>
                  <a:pt x="348" y="248"/>
                  <a:pt x="348" y="248"/>
                </a:cubicBezTo>
                <a:cubicBezTo>
                  <a:pt x="349" y="248"/>
                  <a:pt x="349" y="248"/>
                  <a:pt x="349" y="248"/>
                </a:cubicBezTo>
                <a:cubicBezTo>
                  <a:pt x="350" y="248"/>
                  <a:pt x="350" y="248"/>
                  <a:pt x="350" y="248"/>
                </a:cubicBezTo>
                <a:cubicBezTo>
                  <a:pt x="352" y="248"/>
                  <a:pt x="352" y="248"/>
                  <a:pt x="352" y="248"/>
                </a:cubicBezTo>
                <a:cubicBezTo>
                  <a:pt x="353" y="247"/>
                  <a:pt x="353" y="247"/>
                  <a:pt x="353" y="247"/>
                </a:cubicBezTo>
                <a:cubicBezTo>
                  <a:pt x="355" y="247"/>
                  <a:pt x="355" y="247"/>
                  <a:pt x="355" y="247"/>
                </a:cubicBezTo>
                <a:cubicBezTo>
                  <a:pt x="355" y="246"/>
                  <a:pt x="355" y="246"/>
                  <a:pt x="355" y="246"/>
                </a:cubicBezTo>
                <a:cubicBezTo>
                  <a:pt x="357" y="245"/>
                  <a:pt x="357" y="245"/>
                  <a:pt x="357" y="245"/>
                </a:cubicBezTo>
                <a:cubicBezTo>
                  <a:pt x="359" y="243"/>
                  <a:pt x="359" y="243"/>
                  <a:pt x="359" y="243"/>
                </a:cubicBezTo>
                <a:cubicBezTo>
                  <a:pt x="361" y="241"/>
                  <a:pt x="361" y="241"/>
                  <a:pt x="361" y="241"/>
                </a:cubicBezTo>
                <a:cubicBezTo>
                  <a:pt x="361" y="240"/>
                  <a:pt x="361" y="240"/>
                  <a:pt x="361" y="240"/>
                </a:cubicBezTo>
                <a:cubicBezTo>
                  <a:pt x="362" y="239"/>
                  <a:pt x="362" y="239"/>
                  <a:pt x="362" y="239"/>
                </a:cubicBezTo>
                <a:cubicBezTo>
                  <a:pt x="362" y="239"/>
                  <a:pt x="362" y="239"/>
                  <a:pt x="362" y="239"/>
                </a:cubicBezTo>
                <a:cubicBezTo>
                  <a:pt x="362" y="238"/>
                  <a:pt x="362" y="238"/>
                  <a:pt x="362" y="238"/>
                </a:cubicBezTo>
                <a:cubicBezTo>
                  <a:pt x="363" y="237"/>
                  <a:pt x="363" y="237"/>
                  <a:pt x="363" y="237"/>
                </a:cubicBezTo>
                <a:cubicBezTo>
                  <a:pt x="363" y="237"/>
                  <a:pt x="363" y="237"/>
                  <a:pt x="363" y="237"/>
                </a:cubicBezTo>
                <a:cubicBezTo>
                  <a:pt x="365" y="236"/>
                  <a:pt x="365" y="236"/>
                  <a:pt x="365" y="236"/>
                </a:cubicBezTo>
                <a:cubicBezTo>
                  <a:pt x="365" y="235"/>
                  <a:pt x="365" y="235"/>
                  <a:pt x="365" y="235"/>
                </a:cubicBezTo>
                <a:cubicBezTo>
                  <a:pt x="365" y="233"/>
                  <a:pt x="365" y="233"/>
                  <a:pt x="365" y="233"/>
                </a:cubicBezTo>
                <a:cubicBezTo>
                  <a:pt x="365" y="231"/>
                  <a:pt x="365" y="232"/>
                  <a:pt x="365" y="230"/>
                </a:cubicBezTo>
                <a:cubicBezTo>
                  <a:pt x="366" y="229"/>
                  <a:pt x="366" y="229"/>
                  <a:pt x="366" y="229"/>
                </a:cubicBezTo>
                <a:cubicBezTo>
                  <a:pt x="367" y="229"/>
                  <a:pt x="367" y="229"/>
                  <a:pt x="367" y="229"/>
                </a:cubicBezTo>
                <a:cubicBezTo>
                  <a:pt x="368" y="229"/>
                  <a:pt x="368" y="229"/>
                  <a:pt x="368" y="229"/>
                </a:cubicBezTo>
                <a:cubicBezTo>
                  <a:pt x="369" y="228"/>
                  <a:pt x="369" y="228"/>
                  <a:pt x="369" y="228"/>
                </a:cubicBezTo>
                <a:cubicBezTo>
                  <a:pt x="369" y="227"/>
                  <a:pt x="369" y="227"/>
                  <a:pt x="369" y="227"/>
                </a:cubicBezTo>
                <a:cubicBezTo>
                  <a:pt x="370" y="227"/>
                  <a:pt x="370" y="227"/>
                  <a:pt x="370" y="227"/>
                </a:cubicBezTo>
                <a:cubicBezTo>
                  <a:pt x="370" y="226"/>
                  <a:pt x="370" y="226"/>
                  <a:pt x="370" y="226"/>
                </a:cubicBezTo>
                <a:cubicBezTo>
                  <a:pt x="370" y="226"/>
                  <a:pt x="370" y="226"/>
                  <a:pt x="370" y="226"/>
                </a:cubicBezTo>
                <a:cubicBezTo>
                  <a:pt x="370" y="223"/>
                  <a:pt x="370" y="223"/>
                  <a:pt x="370" y="223"/>
                </a:cubicBezTo>
                <a:cubicBezTo>
                  <a:pt x="369" y="221"/>
                  <a:pt x="369" y="221"/>
                  <a:pt x="369" y="221"/>
                </a:cubicBezTo>
                <a:cubicBezTo>
                  <a:pt x="369" y="220"/>
                  <a:pt x="369" y="220"/>
                  <a:pt x="369" y="220"/>
                </a:cubicBezTo>
                <a:cubicBezTo>
                  <a:pt x="369" y="220"/>
                  <a:pt x="369" y="220"/>
                  <a:pt x="369" y="220"/>
                </a:cubicBezTo>
                <a:cubicBezTo>
                  <a:pt x="369" y="219"/>
                  <a:pt x="369" y="219"/>
                  <a:pt x="369" y="219"/>
                </a:cubicBezTo>
                <a:cubicBezTo>
                  <a:pt x="368" y="218"/>
                  <a:pt x="368" y="218"/>
                  <a:pt x="368" y="218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2" y="215"/>
                  <a:pt x="372" y="215"/>
                  <a:pt x="372" y="215"/>
                </a:cubicBezTo>
                <a:cubicBezTo>
                  <a:pt x="372" y="214"/>
                  <a:pt x="372" y="214"/>
                  <a:pt x="372" y="214"/>
                </a:cubicBezTo>
                <a:cubicBezTo>
                  <a:pt x="375" y="211"/>
                  <a:pt x="376" y="213"/>
                  <a:pt x="378" y="210"/>
                </a:cubicBezTo>
                <a:cubicBezTo>
                  <a:pt x="378" y="210"/>
                  <a:pt x="378" y="210"/>
                  <a:pt x="378" y="210"/>
                </a:cubicBezTo>
                <a:cubicBezTo>
                  <a:pt x="379" y="208"/>
                  <a:pt x="379" y="208"/>
                  <a:pt x="379" y="208"/>
                </a:cubicBezTo>
                <a:cubicBezTo>
                  <a:pt x="380" y="207"/>
                  <a:pt x="380" y="207"/>
                  <a:pt x="380" y="207"/>
                </a:cubicBezTo>
                <a:cubicBezTo>
                  <a:pt x="380" y="206"/>
                  <a:pt x="380" y="206"/>
                  <a:pt x="380" y="206"/>
                </a:cubicBezTo>
                <a:cubicBezTo>
                  <a:pt x="379" y="205"/>
                  <a:pt x="379" y="205"/>
                  <a:pt x="379" y="205"/>
                </a:cubicBezTo>
                <a:cubicBezTo>
                  <a:pt x="379" y="202"/>
                  <a:pt x="379" y="202"/>
                  <a:pt x="379" y="202"/>
                </a:cubicBezTo>
                <a:cubicBezTo>
                  <a:pt x="379" y="202"/>
                  <a:pt x="379" y="202"/>
                  <a:pt x="379" y="202"/>
                </a:cubicBezTo>
                <a:cubicBezTo>
                  <a:pt x="379" y="200"/>
                  <a:pt x="379" y="200"/>
                  <a:pt x="379" y="200"/>
                </a:cubicBezTo>
                <a:cubicBezTo>
                  <a:pt x="380" y="200"/>
                  <a:pt x="380" y="200"/>
                  <a:pt x="380" y="200"/>
                </a:cubicBezTo>
                <a:cubicBezTo>
                  <a:pt x="379" y="196"/>
                  <a:pt x="380" y="199"/>
                  <a:pt x="379" y="197"/>
                </a:cubicBezTo>
                <a:cubicBezTo>
                  <a:pt x="378" y="196"/>
                  <a:pt x="378" y="195"/>
                  <a:pt x="378" y="194"/>
                </a:cubicBezTo>
                <a:cubicBezTo>
                  <a:pt x="377" y="194"/>
                  <a:pt x="377" y="194"/>
                  <a:pt x="377" y="194"/>
                </a:cubicBezTo>
                <a:cubicBezTo>
                  <a:pt x="377" y="193"/>
                  <a:pt x="377" y="193"/>
                  <a:pt x="377" y="193"/>
                </a:cubicBezTo>
                <a:cubicBezTo>
                  <a:pt x="377" y="190"/>
                  <a:pt x="377" y="192"/>
                  <a:pt x="378" y="191"/>
                </a:cubicBezTo>
                <a:cubicBezTo>
                  <a:pt x="378" y="191"/>
                  <a:pt x="378" y="191"/>
                  <a:pt x="378" y="191"/>
                </a:cubicBezTo>
                <a:cubicBezTo>
                  <a:pt x="377" y="190"/>
                  <a:pt x="377" y="190"/>
                  <a:pt x="377" y="190"/>
                </a:cubicBezTo>
                <a:cubicBezTo>
                  <a:pt x="377" y="189"/>
                  <a:pt x="377" y="189"/>
                  <a:pt x="377" y="189"/>
                </a:cubicBezTo>
                <a:cubicBezTo>
                  <a:pt x="377" y="188"/>
                  <a:pt x="377" y="188"/>
                  <a:pt x="377" y="188"/>
                </a:cubicBezTo>
                <a:cubicBezTo>
                  <a:pt x="378" y="187"/>
                  <a:pt x="378" y="187"/>
                  <a:pt x="378" y="187"/>
                </a:cubicBezTo>
                <a:cubicBezTo>
                  <a:pt x="378" y="186"/>
                  <a:pt x="378" y="186"/>
                  <a:pt x="378" y="186"/>
                </a:cubicBezTo>
                <a:cubicBezTo>
                  <a:pt x="377" y="186"/>
                  <a:pt x="377" y="186"/>
                  <a:pt x="377" y="186"/>
                </a:cubicBezTo>
                <a:cubicBezTo>
                  <a:pt x="378" y="185"/>
                  <a:pt x="378" y="185"/>
                  <a:pt x="378" y="185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9" y="183"/>
                  <a:pt x="379" y="183"/>
                  <a:pt x="379" y="183"/>
                </a:cubicBezTo>
                <a:cubicBezTo>
                  <a:pt x="379" y="182"/>
                  <a:pt x="379" y="182"/>
                  <a:pt x="379" y="182"/>
                </a:cubicBezTo>
                <a:cubicBezTo>
                  <a:pt x="380" y="181"/>
                  <a:pt x="380" y="181"/>
                  <a:pt x="380" y="181"/>
                </a:cubicBezTo>
                <a:cubicBezTo>
                  <a:pt x="381" y="180"/>
                  <a:pt x="381" y="180"/>
                  <a:pt x="381" y="180"/>
                </a:cubicBezTo>
                <a:cubicBezTo>
                  <a:pt x="381" y="179"/>
                  <a:pt x="381" y="179"/>
                  <a:pt x="381" y="179"/>
                </a:cubicBezTo>
                <a:cubicBezTo>
                  <a:pt x="382" y="178"/>
                  <a:pt x="382" y="178"/>
                  <a:pt x="382" y="178"/>
                </a:cubicBezTo>
                <a:cubicBezTo>
                  <a:pt x="383" y="177"/>
                  <a:pt x="383" y="177"/>
                  <a:pt x="383" y="177"/>
                </a:cubicBezTo>
                <a:cubicBezTo>
                  <a:pt x="385" y="175"/>
                  <a:pt x="385" y="175"/>
                  <a:pt x="385" y="175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7" y="172"/>
                  <a:pt x="387" y="172"/>
                  <a:pt x="387" y="172"/>
                </a:cubicBezTo>
                <a:cubicBezTo>
                  <a:pt x="388" y="172"/>
                  <a:pt x="388" y="172"/>
                  <a:pt x="388" y="172"/>
                </a:cubicBezTo>
                <a:cubicBezTo>
                  <a:pt x="389" y="171"/>
                  <a:pt x="389" y="171"/>
                  <a:pt x="389" y="171"/>
                </a:cubicBezTo>
                <a:cubicBezTo>
                  <a:pt x="390" y="170"/>
                  <a:pt x="390" y="170"/>
                  <a:pt x="390" y="170"/>
                </a:cubicBezTo>
                <a:cubicBezTo>
                  <a:pt x="391" y="168"/>
                  <a:pt x="391" y="168"/>
                  <a:pt x="391" y="168"/>
                </a:cubicBezTo>
                <a:cubicBezTo>
                  <a:pt x="393" y="167"/>
                  <a:pt x="393" y="167"/>
                  <a:pt x="393" y="167"/>
                </a:cubicBezTo>
                <a:cubicBezTo>
                  <a:pt x="394" y="165"/>
                  <a:pt x="394" y="165"/>
                  <a:pt x="394" y="165"/>
                </a:cubicBezTo>
                <a:cubicBezTo>
                  <a:pt x="394" y="164"/>
                  <a:pt x="394" y="164"/>
                  <a:pt x="394" y="164"/>
                </a:cubicBezTo>
                <a:cubicBezTo>
                  <a:pt x="394" y="163"/>
                  <a:pt x="394" y="163"/>
                  <a:pt x="394" y="163"/>
                </a:cubicBezTo>
                <a:cubicBezTo>
                  <a:pt x="395" y="163"/>
                  <a:pt x="395" y="163"/>
                  <a:pt x="395" y="163"/>
                </a:cubicBezTo>
                <a:cubicBezTo>
                  <a:pt x="395" y="161"/>
                  <a:pt x="396" y="161"/>
                  <a:pt x="396" y="159"/>
                </a:cubicBezTo>
                <a:cubicBezTo>
                  <a:pt x="397" y="159"/>
                  <a:pt x="397" y="159"/>
                  <a:pt x="397" y="159"/>
                </a:cubicBezTo>
                <a:cubicBezTo>
                  <a:pt x="397" y="158"/>
                  <a:pt x="397" y="158"/>
                  <a:pt x="397" y="158"/>
                </a:cubicBezTo>
                <a:cubicBezTo>
                  <a:pt x="397" y="157"/>
                  <a:pt x="397" y="157"/>
                  <a:pt x="397" y="157"/>
                </a:cubicBezTo>
                <a:cubicBezTo>
                  <a:pt x="397" y="157"/>
                  <a:pt x="397" y="157"/>
                  <a:pt x="397" y="157"/>
                </a:cubicBezTo>
                <a:cubicBezTo>
                  <a:pt x="398" y="156"/>
                  <a:pt x="398" y="156"/>
                  <a:pt x="398" y="156"/>
                </a:cubicBezTo>
                <a:cubicBezTo>
                  <a:pt x="398" y="154"/>
                  <a:pt x="398" y="154"/>
                  <a:pt x="398" y="154"/>
                </a:cubicBezTo>
                <a:cubicBezTo>
                  <a:pt x="398" y="154"/>
                  <a:pt x="398" y="154"/>
                  <a:pt x="398" y="154"/>
                </a:cubicBezTo>
                <a:cubicBezTo>
                  <a:pt x="398" y="152"/>
                  <a:pt x="399" y="152"/>
                  <a:pt x="398" y="151"/>
                </a:cubicBezTo>
                <a:cubicBezTo>
                  <a:pt x="397" y="151"/>
                  <a:pt x="397" y="151"/>
                  <a:pt x="397" y="151"/>
                </a:cubicBezTo>
                <a:cubicBezTo>
                  <a:pt x="396" y="151"/>
                  <a:pt x="397" y="151"/>
                  <a:pt x="395" y="151"/>
                </a:cubicBezTo>
                <a:cubicBezTo>
                  <a:pt x="394" y="152"/>
                  <a:pt x="394" y="152"/>
                  <a:pt x="394" y="152"/>
                </a:cubicBezTo>
                <a:cubicBezTo>
                  <a:pt x="391" y="152"/>
                  <a:pt x="392" y="152"/>
                  <a:pt x="391" y="153"/>
                </a:cubicBezTo>
                <a:cubicBezTo>
                  <a:pt x="390" y="153"/>
                  <a:pt x="390" y="153"/>
                  <a:pt x="390" y="153"/>
                </a:cubicBezTo>
                <a:cubicBezTo>
                  <a:pt x="390" y="153"/>
                  <a:pt x="390" y="153"/>
                  <a:pt x="390" y="153"/>
                </a:cubicBezTo>
                <a:cubicBezTo>
                  <a:pt x="389" y="153"/>
                  <a:pt x="389" y="153"/>
                  <a:pt x="389" y="153"/>
                </a:cubicBezTo>
                <a:cubicBezTo>
                  <a:pt x="388" y="153"/>
                  <a:pt x="388" y="153"/>
                  <a:pt x="388" y="153"/>
                </a:cubicBezTo>
                <a:cubicBezTo>
                  <a:pt x="387" y="154"/>
                  <a:pt x="387" y="154"/>
                  <a:pt x="387" y="154"/>
                </a:cubicBezTo>
                <a:cubicBezTo>
                  <a:pt x="385" y="153"/>
                  <a:pt x="386" y="154"/>
                  <a:pt x="385" y="152"/>
                </a:cubicBezTo>
                <a:cubicBezTo>
                  <a:pt x="384" y="151"/>
                  <a:pt x="384" y="151"/>
                  <a:pt x="384" y="151"/>
                </a:cubicBezTo>
                <a:cubicBezTo>
                  <a:pt x="384" y="151"/>
                  <a:pt x="383" y="152"/>
                  <a:pt x="384" y="150"/>
                </a:cubicBezTo>
                <a:cubicBezTo>
                  <a:pt x="384" y="150"/>
                  <a:pt x="384" y="150"/>
                  <a:pt x="384" y="150"/>
                </a:cubicBezTo>
                <a:cubicBezTo>
                  <a:pt x="385" y="149"/>
                  <a:pt x="385" y="149"/>
                  <a:pt x="385" y="149"/>
                </a:cubicBezTo>
                <a:cubicBezTo>
                  <a:pt x="387" y="149"/>
                  <a:pt x="387" y="149"/>
                  <a:pt x="389" y="148"/>
                </a:cubicBezTo>
                <a:cubicBezTo>
                  <a:pt x="390" y="147"/>
                  <a:pt x="388" y="147"/>
                  <a:pt x="391" y="147"/>
                </a:cubicBezTo>
                <a:cubicBezTo>
                  <a:pt x="392" y="147"/>
                  <a:pt x="392" y="147"/>
                  <a:pt x="393" y="147"/>
                </a:cubicBezTo>
                <a:cubicBezTo>
                  <a:pt x="393" y="146"/>
                  <a:pt x="393" y="147"/>
                  <a:pt x="394" y="146"/>
                </a:cubicBezTo>
                <a:cubicBezTo>
                  <a:pt x="394" y="146"/>
                  <a:pt x="395" y="146"/>
                  <a:pt x="395" y="146"/>
                </a:cubicBezTo>
                <a:cubicBezTo>
                  <a:pt x="396" y="145"/>
                  <a:pt x="396" y="145"/>
                  <a:pt x="396" y="145"/>
                </a:cubicBezTo>
                <a:cubicBezTo>
                  <a:pt x="396" y="144"/>
                  <a:pt x="396" y="144"/>
                  <a:pt x="396" y="144"/>
                </a:cubicBezTo>
                <a:cubicBezTo>
                  <a:pt x="398" y="144"/>
                  <a:pt x="398" y="144"/>
                  <a:pt x="399" y="144"/>
                </a:cubicBezTo>
                <a:cubicBezTo>
                  <a:pt x="400" y="143"/>
                  <a:pt x="400" y="143"/>
                  <a:pt x="400" y="143"/>
                </a:cubicBezTo>
                <a:cubicBezTo>
                  <a:pt x="400" y="143"/>
                  <a:pt x="400" y="143"/>
                  <a:pt x="400" y="143"/>
                </a:cubicBezTo>
                <a:cubicBezTo>
                  <a:pt x="401" y="142"/>
                  <a:pt x="401" y="142"/>
                  <a:pt x="401" y="142"/>
                </a:cubicBezTo>
                <a:cubicBezTo>
                  <a:pt x="401" y="141"/>
                  <a:pt x="401" y="141"/>
                  <a:pt x="401" y="141"/>
                </a:cubicBezTo>
                <a:cubicBezTo>
                  <a:pt x="402" y="141"/>
                  <a:pt x="402" y="141"/>
                  <a:pt x="402" y="141"/>
                </a:cubicBezTo>
                <a:cubicBezTo>
                  <a:pt x="403" y="141"/>
                  <a:pt x="403" y="141"/>
                  <a:pt x="403" y="141"/>
                </a:cubicBezTo>
                <a:cubicBezTo>
                  <a:pt x="403" y="140"/>
                  <a:pt x="403" y="140"/>
                  <a:pt x="403" y="140"/>
                </a:cubicBezTo>
                <a:cubicBezTo>
                  <a:pt x="404" y="140"/>
                  <a:pt x="404" y="140"/>
                  <a:pt x="404" y="140"/>
                </a:cubicBezTo>
                <a:cubicBezTo>
                  <a:pt x="404" y="140"/>
                  <a:pt x="404" y="140"/>
                  <a:pt x="404" y="140"/>
                </a:cubicBezTo>
                <a:cubicBezTo>
                  <a:pt x="406" y="140"/>
                  <a:pt x="405" y="140"/>
                  <a:pt x="406" y="140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8" y="138"/>
                  <a:pt x="408" y="138"/>
                  <a:pt x="408" y="138"/>
                </a:cubicBezTo>
                <a:cubicBezTo>
                  <a:pt x="409" y="137"/>
                  <a:pt x="409" y="137"/>
                  <a:pt x="409" y="137"/>
                </a:cubicBezTo>
                <a:cubicBezTo>
                  <a:pt x="409" y="136"/>
                  <a:pt x="409" y="136"/>
                  <a:pt x="409" y="136"/>
                </a:cubicBezTo>
                <a:cubicBezTo>
                  <a:pt x="410" y="136"/>
                  <a:pt x="410" y="136"/>
                  <a:pt x="410" y="136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412" y="132"/>
                  <a:pt x="412" y="132"/>
                  <a:pt x="412" y="132"/>
                </a:cubicBezTo>
                <a:cubicBezTo>
                  <a:pt x="413" y="131"/>
                  <a:pt x="413" y="131"/>
                  <a:pt x="413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29"/>
                  <a:pt x="414" y="129"/>
                  <a:pt x="414" y="129"/>
                </a:cubicBezTo>
                <a:cubicBezTo>
                  <a:pt x="414" y="128"/>
                  <a:pt x="414" y="128"/>
                  <a:pt x="414" y="128"/>
                </a:cubicBezTo>
                <a:cubicBezTo>
                  <a:pt x="413" y="127"/>
                  <a:pt x="413" y="127"/>
                  <a:pt x="413" y="127"/>
                </a:cubicBezTo>
                <a:cubicBezTo>
                  <a:pt x="412" y="126"/>
                  <a:pt x="412" y="126"/>
                  <a:pt x="412" y="126"/>
                </a:cubicBezTo>
                <a:cubicBezTo>
                  <a:pt x="411" y="125"/>
                  <a:pt x="410" y="125"/>
                  <a:pt x="409" y="125"/>
                </a:cubicBezTo>
                <a:cubicBezTo>
                  <a:pt x="408" y="124"/>
                  <a:pt x="408" y="124"/>
                  <a:pt x="408" y="124"/>
                </a:cubicBezTo>
                <a:cubicBezTo>
                  <a:pt x="408" y="121"/>
                  <a:pt x="408" y="121"/>
                  <a:pt x="408" y="121"/>
                </a:cubicBezTo>
                <a:cubicBezTo>
                  <a:pt x="407" y="121"/>
                  <a:pt x="407" y="121"/>
                  <a:pt x="407" y="121"/>
                </a:cubicBezTo>
                <a:cubicBezTo>
                  <a:pt x="407" y="121"/>
                  <a:pt x="407" y="121"/>
                  <a:pt x="407" y="121"/>
                </a:cubicBezTo>
                <a:cubicBezTo>
                  <a:pt x="404" y="124"/>
                  <a:pt x="404" y="124"/>
                  <a:pt x="404" y="124"/>
                </a:cubicBezTo>
                <a:cubicBezTo>
                  <a:pt x="404" y="124"/>
                  <a:pt x="404" y="124"/>
                  <a:pt x="404" y="124"/>
                </a:cubicBezTo>
                <a:cubicBezTo>
                  <a:pt x="403" y="125"/>
                  <a:pt x="403" y="125"/>
                  <a:pt x="401" y="125"/>
                </a:cubicBezTo>
                <a:cubicBezTo>
                  <a:pt x="400" y="125"/>
                  <a:pt x="400" y="125"/>
                  <a:pt x="400" y="125"/>
                </a:cubicBezTo>
                <a:cubicBezTo>
                  <a:pt x="399" y="124"/>
                  <a:pt x="399" y="124"/>
                  <a:pt x="399" y="124"/>
                </a:cubicBezTo>
                <a:cubicBezTo>
                  <a:pt x="399" y="124"/>
                  <a:pt x="399" y="124"/>
                  <a:pt x="399" y="124"/>
                </a:cubicBezTo>
                <a:cubicBezTo>
                  <a:pt x="399" y="122"/>
                  <a:pt x="400" y="121"/>
                  <a:pt x="398" y="121"/>
                </a:cubicBezTo>
                <a:cubicBezTo>
                  <a:pt x="398" y="121"/>
                  <a:pt x="398" y="121"/>
                  <a:pt x="398" y="121"/>
                </a:cubicBezTo>
                <a:cubicBezTo>
                  <a:pt x="397" y="122"/>
                  <a:pt x="397" y="122"/>
                  <a:pt x="397" y="122"/>
                </a:cubicBezTo>
                <a:cubicBezTo>
                  <a:pt x="397" y="121"/>
                  <a:pt x="397" y="121"/>
                  <a:pt x="397" y="121"/>
                </a:cubicBezTo>
                <a:cubicBezTo>
                  <a:pt x="397" y="121"/>
                  <a:pt x="397" y="121"/>
                  <a:pt x="397" y="121"/>
                </a:cubicBezTo>
                <a:cubicBezTo>
                  <a:pt x="397" y="120"/>
                  <a:pt x="397" y="120"/>
                  <a:pt x="397" y="120"/>
                </a:cubicBezTo>
                <a:cubicBezTo>
                  <a:pt x="397" y="119"/>
                  <a:pt x="397" y="119"/>
                  <a:pt x="397" y="119"/>
                </a:cubicBezTo>
                <a:cubicBezTo>
                  <a:pt x="395" y="118"/>
                  <a:pt x="395" y="118"/>
                  <a:pt x="395" y="118"/>
                </a:cubicBezTo>
                <a:cubicBezTo>
                  <a:pt x="394" y="116"/>
                  <a:pt x="394" y="116"/>
                  <a:pt x="394" y="116"/>
                </a:cubicBezTo>
                <a:cubicBezTo>
                  <a:pt x="394" y="116"/>
                  <a:pt x="394" y="116"/>
                  <a:pt x="394" y="116"/>
                </a:cubicBezTo>
                <a:cubicBezTo>
                  <a:pt x="394" y="115"/>
                  <a:pt x="394" y="115"/>
                  <a:pt x="394" y="115"/>
                </a:cubicBezTo>
                <a:cubicBezTo>
                  <a:pt x="393" y="115"/>
                  <a:pt x="393" y="115"/>
                  <a:pt x="393" y="115"/>
                </a:cubicBezTo>
                <a:cubicBezTo>
                  <a:pt x="393" y="114"/>
                  <a:pt x="393" y="114"/>
                  <a:pt x="393" y="114"/>
                </a:cubicBezTo>
                <a:cubicBezTo>
                  <a:pt x="393" y="113"/>
                  <a:pt x="393" y="113"/>
                  <a:pt x="393" y="113"/>
                </a:cubicBezTo>
                <a:cubicBezTo>
                  <a:pt x="394" y="112"/>
                  <a:pt x="394" y="112"/>
                  <a:pt x="394" y="112"/>
                </a:cubicBezTo>
                <a:cubicBezTo>
                  <a:pt x="394" y="112"/>
                  <a:pt x="394" y="112"/>
                  <a:pt x="394" y="112"/>
                </a:cubicBezTo>
                <a:cubicBezTo>
                  <a:pt x="395" y="112"/>
                  <a:pt x="395" y="112"/>
                  <a:pt x="395" y="112"/>
                </a:cubicBezTo>
                <a:cubicBezTo>
                  <a:pt x="397" y="113"/>
                  <a:pt x="396" y="113"/>
                  <a:pt x="397" y="114"/>
                </a:cubicBezTo>
                <a:cubicBezTo>
                  <a:pt x="398" y="115"/>
                  <a:pt x="398" y="115"/>
                  <a:pt x="398" y="115"/>
                </a:cubicBezTo>
                <a:cubicBezTo>
                  <a:pt x="398" y="116"/>
                  <a:pt x="398" y="116"/>
                  <a:pt x="398" y="116"/>
                </a:cubicBezTo>
                <a:cubicBezTo>
                  <a:pt x="399" y="117"/>
                  <a:pt x="399" y="117"/>
                  <a:pt x="399" y="117"/>
                </a:cubicBezTo>
                <a:cubicBezTo>
                  <a:pt x="400" y="118"/>
                  <a:pt x="400" y="118"/>
                  <a:pt x="400" y="118"/>
                </a:cubicBezTo>
                <a:cubicBezTo>
                  <a:pt x="401" y="118"/>
                  <a:pt x="401" y="118"/>
                  <a:pt x="401" y="118"/>
                </a:cubicBezTo>
                <a:cubicBezTo>
                  <a:pt x="401" y="119"/>
                  <a:pt x="401" y="119"/>
                  <a:pt x="401" y="119"/>
                </a:cubicBezTo>
                <a:cubicBezTo>
                  <a:pt x="402" y="119"/>
                  <a:pt x="402" y="119"/>
                  <a:pt x="402" y="119"/>
                </a:cubicBezTo>
                <a:cubicBezTo>
                  <a:pt x="402" y="119"/>
                  <a:pt x="403" y="119"/>
                  <a:pt x="403" y="119"/>
                </a:cubicBezTo>
                <a:cubicBezTo>
                  <a:pt x="405" y="120"/>
                  <a:pt x="404" y="120"/>
                  <a:pt x="404" y="120"/>
                </a:cubicBezTo>
                <a:cubicBezTo>
                  <a:pt x="406" y="120"/>
                  <a:pt x="406" y="120"/>
                  <a:pt x="406" y="120"/>
                </a:cubicBezTo>
                <a:cubicBezTo>
                  <a:pt x="407" y="119"/>
                  <a:pt x="407" y="119"/>
                  <a:pt x="407" y="119"/>
                </a:cubicBezTo>
                <a:cubicBezTo>
                  <a:pt x="407" y="119"/>
                  <a:pt x="407" y="119"/>
                  <a:pt x="407" y="119"/>
                </a:cubicBezTo>
                <a:cubicBezTo>
                  <a:pt x="408" y="119"/>
                  <a:pt x="408" y="119"/>
                  <a:pt x="408" y="119"/>
                </a:cubicBezTo>
                <a:cubicBezTo>
                  <a:pt x="409" y="119"/>
                  <a:pt x="409" y="119"/>
                  <a:pt x="409" y="119"/>
                </a:cubicBezTo>
                <a:cubicBezTo>
                  <a:pt x="409" y="120"/>
                  <a:pt x="409" y="120"/>
                  <a:pt x="409" y="120"/>
                </a:cubicBezTo>
                <a:cubicBezTo>
                  <a:pt x="409" y="121"/>
                  <a:pt x="409" y="121"/>
                  <a:pt x="409" y="121"/>
                </a:cubicBezTo>
                <a:cubicBezTo>
                  <a:pt x="410" y="122"/>
                  <a:pt x="410" y="122"/>
                  <a:pt x="410" y="122"/>
                </a:cubicBezTo>
                <a:cubicBezTo>
                  <a:pt x="412" y="122"/>
                  <a:pt x="412" y="122"/>
                  <a:pt x="412" y="122"/>
                </a:cubicBezTo>
                <a:cubicBezTo>
                  <a:pt x="413" y="122"/>
                  <a:pt x="413" y="122"/>
                  <a:pt x="413" y="122"/>
                </a:cubicBezTo>
                <a:cubicBezTo>
                  <a:pt x="416" y="122"/>
                  <a:pt x="416" y="122"/>
                  <a:pt x="416" y="122"/>
                </a:cubicBezTo>
                <a:cubicBezTo>
                  <a:pt x="417" y="123"/>
                  <a:pt x="417" y="123"/>
                  <a:pt x="417" y="123"/>
                </a:cubicBezTo>
                <a:cubicBezTo>
                  <a:pt x="418" y="123"/>
                  <a:pt x="418" y="123"/>
                  <a:pt x="420" y="122"/>
                </a:cubicBezTo>
                <a:cubicBezTo>
                  <a:pt x="420" y="122"/>
                  <a:pt x="420" y="122"/>
                  <a:pt x="420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26" y="122"/>
                  <a:pt x="426" y="122"/>
                  <a:pt x="426" y="122"/>
                </a:cubicBezTo>
                <a:cubicBezTo>
                  <a:pt x="426" y="123"/>
                  <a:pt x="426" y="123"/>
                  <a:pt x="426" y="123"/>
                </a:cubicBezTo>
                <a:cubicBezTo>
                  <a:pt x="427" y="124"/>
                  <a:pt x="427" y="124"/>
                  <a:pt x="427" y="124"/>
                </a:cubicBezTo>
                <a:cubicBezTo>
                  <a:pt x="428" y="125"/>
                  <a:pt x="428" y="125"/>
                  <a:pt x="428" y="125"/>
                </a:cubicBezTo>
                <a:cubicBezTo>
                  <a:pt x="428" y="125"/>
                  <a:pt x="428" y="125"/>
                  <a:pt x="428" y="125"/>
                </a:cubicBezTo>
                <a:cubicBezTo>
                  <a:pt x="431" y="128"/>
                  <a:pt x="431" y="128"/>
                  <a:pt x="431" y="128"/>
                </a:cubicBezTo>
                <a:cubicBezTo>
                  <a:pt x="432" y="128"/>
                  <a:pt x="432" y="128"/>
                  <a:pt x="432" y="128"/>
                </a:cubicBezTo>
                <a:cubicBezTo>
                  <a:pt x="433" y="127"/>
                  <a:pt x="433" y="127"/>
                  <a:pt x="433" y="127"/>
                </a:cubicBezTo>
                <a:cubicBezTo>
                  <a:pt x="432" y="128"/>
                  <a:pt x="432" y="128"/>
                  <a:pt x="432" y="128"/>
                </a:cubicBezTo>
                <a:cubicBezTo>
                  <a:pt x="431" y="128"/>
                  <a:pt x="431" y="128"/>
                  <a:pt x="431" y="128"/>
                </a:cubicBezTo>
                <a:cubicBezTo>
                  <a:pt x="431" y="130"/>
                  <a:pt x="431" y="130"/>
                  <a:pt x="431" y="130"/>
                </a:cubicBezTo>
                <a:cubicBezTo>
                  <a:pt x="433" y="132"/>
                  <a:pt x="433" y="132"/>
                  <a:pt x="433" y="132"/>
                </a:cubicBezTo>
                <a:cubicBezTo>
                  <a:pt x="435" y="132"/>
                  <a:pt x="435" y="132"/>
                  <a:pt x="436" y="131"/>
                </a:cubicBezTo>
                <a:cubicBezTo>
                  <a:pt x="436" y="131"/>
                  <a:pt x="436" y="131"/>
                  <a:pt x="436" y="131"/>
                </a:cubicBezTo>
                <a:cubicBezTo>
                  <a:pt x="436" y="129"/>
                  <a:pt x="436" y="129"/>
                  <a:pt x="436" y="129"/>
                </a:cubicBezTo>
                <a:cubicBezTo>
                  <a:pt x="437" y="129"/>
                  <a:pt x="437" y="129"/>
                  <a:pt x="437" y="129"/>
                </a:cubicBezTo>
                <a:cubicBezTo>
                  <a:pt x="437" y="131"/>
                  <a:pt x="437" y="131"/>
                  <a:pt x="437" y="131"/>
                </a:cubicBezTo>
                <a:cubicBezTo>
                  <a:pt x="438" y="132"/>
                  <a:pt x="437" y="131"/>
                  <a:pt x="437" y="132"/>
                </a:cubicBezTo>
                <a:cubicBezTo>
                  <a:pt x="438" y="133"/>
                  <a:pt x="438" y="133"/>
                  <a:pt x="437" y="133"/>
                </a:cubicBezTo>
                <a:cubicBezTo>
                  <a:pt x="437" y="134"/>
                  <a:pt x="437" y="134"/>
                  <a:pt x="437" y="134"/>
                </a:cubicBezTo>
                <a:cubicBezTo>
                  <a:pt x="438" y="135"/>
                  <a:pt x="438" y="135"/>
                  <a:pt x="438" y="135"/>
                </a:cubicBezTo>
                <a:cubicBezTo>
                  <a:pt x="438" y="137"/>
                  <a:pt x="438" y="138"/>
                  <a:pt x="438" y="140"/>
                </a:cubicBezTo>
                <a:cubicBezTo>
                  <a:pt x="439" y="142"/>
                  <a:pt x="439" y="142"/>
                  <a:pt x="439" y="144"/>
                </a:cubicBezTo>
                <a:cubicBezTo>
                  <a:pt x="440" y="144"/>
                  <a:pt x="440" y="144"/>
                  <a:pt x="440" y="144"/>
                </a:cubicBezTo>
                <a:cubicBezTo>
                  <a:pt x="440" y="145"/>
                  <a:pt x="440" y="145"/>
                  <a:pt x="440" y="145"/>
                </a:cubicBezTo>
                <a:cubicBezTo>
                  <a:pt x="441" y="146"/>
                  <a:pt x="441" y="146"/>
                  <a:pt x="441" y="146"/>
                </a:cubicBezTo>
                <a:cubicBezTo>
                  <a:pt x="441" y="147"/>
                  <a:pt x="441" y="147"/>
                  <a:pt x="441" y="149"/>
                </a:cubicBezTo>
                <a:cubicBezTo>
                  <a:pt x="442" y="149"/>
                  <a:pt x="442" y="149"/>
                  <a:pt x="442" y="149"/>
                </a:cubicBezTo>
                <a:cubicBezTo>
                  <a:pt x="442" y="150"/>
                  <a:pt x="442" y="150"/>
                  <a:pt x="442" y="150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3" y="153"/>
                  <a:pt x="443" y="153"/>
                  <a:pt x="443" y="153"/>
                </a:cubicBezTo>
                <a:cubicBezTo>
                  <a:pt x="444" y="153"/>
                  <a:pt x="444" y="153"/>
                  <a:pt x="444" y="153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4" y="155"/>
                  <a:pt x="444" y="155"/>
                  <a:pt x="444" y="155"/>
                </a:cubicBezTo>
                <a:cubicBezTo>
                  <a:pt x="444" y="156"/>
                  <a:pt x="444" y="156"/>
                  <a:pt x="444" y="156"/>
                </a:cubicBezTo>
                <a:cubicBezTo>
                  <a:pt x="445" y="157"/>
                  <a:pt x="445" y="157"/>
                  <a:pt x="445" y="157"/>
                </a:cubicBezTo>
                <a:cubicBezTo>
                  <a:pt x="445" y="157"/>
                  <a:pt x="445" y="157"/>
                  <a:pt x="445" y="157"/>
                </a:cubicBezTo>
                <a:cubicBezTo>
                  <a:pt x="445" y="158"/>
                  <a:pt x="445" y="158"/>
                  <a:pt x="445" y="158"/>
                </a:cubicBezTo>
                <a:cubicBezTo>
                  <a:pt x="447" y="159"/>
                  <a:pt x="447" y="159"/>
                  <a:pt x="447" y="159"/>
                </a:cubicBezTo>
                <a:cubicBezTo>
                  <a:pt x="448" y="157"/>
                  <a:pt x="447" y="157"/>
                  <a:pt x="448" y="156"/>
                </a:cubicBezTo>
                <a:cubicBezTo>
                  <a:pt x="448" y="156"/>
                  <a:pt x="449" y="156"/>
                  <a:pt x="449" y="156"/>
                </a:cubicBezTo>
                <a:cubicBezTo>
                  <a:pt x="449" y="156"/>
                  <a:pt x="449" y="156"/>
                  <a:pt x="449" y="156"/>
                </a:cubicBezTo>
                <a:cubicBezTo>
                  <a:pt x="449" y="155"/>
                  <a:pt x="449" y="155"/>
                  <a:pt x="450" y="154"/>
                </a:cubicBezTo>
                <a:cubicBezTo>
                  <a:pt x="450" y="154"/>
                  <a:pt x="450" y="154"/>
                  <a:pt x="450" y="154"/>
                </a:cubicBezTo>
                <a:cubicBezTo>
                  <a:pt x="451" y="153"/>
                  <a:pt x="451" y="153"/>
                  <a:pt x="451" y="153"/>
                </a:cubicBezTo>
                <a:cubicBezTo>
                  <a:pt x="450" y="152"/>
                  <a:pt x="450" y="153"/>
                  <a:pt x="450" y="152"/>
                </a:cubicBezTo>
                <a:cubicBezTo>
                  <a:pt x="450" y="151"/>
                  <a:pt x="450" y="151"/>
                  <a:pt x="451" y="151"/>
                </a:cubicBezTo>
                <a:cubicBezTo>
                  <a:pt x="451" y="150"/>
                  <a:pt x="451" y="150"/>
                  <a:pt x="451" y="150"/>
                </a:cubicBezTo>
                <a:cubicBezTo>
                  <a:pt x="451" y="149"/>
                  <a:pt x="451" y="149"/>
                  <a:pt x="451" y="149"/>
                </a:cubicBezTo>
                <a:cubicBezTo>
                  <a:pt x="451" y="147"/>
                  <a:pt x="451" y="147"/>
                  <a:pt x="451" y="147"/>
                </a:cubicBezTo>
                <a:cubicBezTo>
                  <a:pt x="451" y="146"/>
                  <a:pt x="451" y="148"/>
                  <a:pt x="451" y="145"/>
                </a:cubicBezTo>
                <a:cubicBezTo>
                  <a:pt x="451" y="143"/>
                  <a:pt x="451" y="144"/>
                  <a:pt x="451" y="143"/>
                </a:cubicBezTo>
                <a:cubicBezTo>
                  <a:pt x="451" y="143"/>
                  <a:pt x="452" y="143"/>
                  <a:pt x="452" y="143"/>
                </a:cubicBezTo>
                <a:cubicBezTo>
                  <a:pt x="452" y="143"/>
                  <a:pt x="452" y="143"/>
                  <a:pt x="452" y="143"/>
                </a:cubicBezTo>
                <a:cubicBezTo>
                  <a:pt x="452" y="143"/>
                  <a:pt x="452" y="142"/>
                  <a:pt x="453" y="142"/>
                </a:cubicBezTo>
                <a:cubicBezTo>
                  <a:pt x="454" y="141"/>
                  <a:pt x="452" y="142"/>
                  <a:pt x="454" y="141"/>
                </a:cubicBezTo>
                <a:cubicBezTo>
                  <a:pt x="455" y="141"/>
                  <a:pt x="455" y="141"/>
                  <a:pt x="455" y="141"/>
                </a:cubicBezTo>
                <a:cubicBezTo>
                  <a:pt x="455" y="140"/>
                  <a:pt x="455" y="140"/>
                  <a:pt x="455" y="140"/>
                </a:cubicBezTo>
                <a:cubicBezTo>
                  <a:pt x="456" y="139"/>
                  <a:pt x="456" y="139"/>
                  <a:pt x="456" y="139"/>
                </a:cubicBezTo>
                <a:cubicBezTo>
                  <a:pt x="459" y="136"/>
                  <a:pt x="459" y="136"/>
                  <a:pt x="459" y="136"/>
                </a:cubicBezTo>
                <a:cubicBezTo>
                  <a:pt x="461" y="134"/>
                  <a:pt x="461" y="134"/>
                  <a:pt x="461" y="134"/>
                </a:cubicBezTo>
                <a:cubicBezTo>
                  <a:pt x="461" y="134"/>
                  <a:pt x="461" y="134"/>
                  <a:pt x="461" y="134"/>
                </a:cubicBezTo>
                <a:cubicBezTo>
                  <a:pt x="462" y="134"/>
                  <a:pt x="462" y="134"/>
                  <a:pt x="462" y="134"/>
                </a:cubicBezTo>
                <a:cubicBezTo>
                  <a:pt x="463" y="132"/>
                  <a:pt x="463" y="132"/>
                  <a:pt x="463" y="132"/>
                </a:cubicBezTo>
                <a:cubicBezTo>
                  <a:pt x="463" y="131"/>
                  <a:pt x="463" y="131"/>
                  <a:pt x="463" y="131"/>
                </a:cubicBezTo>
                <a:cubicBezTo>
                  <a:pt x="464" y="130"/>
                  <a:pt x="464" y="130"/>
                  <a:pt x="464" y="130"/>
                </a:cubicBezTo>
                <a:cubicBezTo>
                  <a:pt x="465" y="130"/>
                  <a:pt x="465" y="130"/>
                  <a:pt x="465" y="130"/>
                </a:cubicBezTo>
                <a:cubicBezTo>
                  <a:pt x="466" y="130"/>
                  <a:pt x="466" y="130"/>
                  <a:pt x="466" y="130"/>
                </a:cubicBezTo>
                <a:cubicBezTo>
                  <a:pt x="468" y="130"/>
                  <a:pt x="468" y="130"/>
                  <a:pt x="468" y="130"/>
                </a:cubicBezTo>
                <a:cubicBezTo>
                  <a:pt x="468" y="130"/>
                  <a:pt x="468" y="130"/>
                  <a:pt x="468" y="130"/>
                </a:cubicBezTo>
                <a:cubicBezTo>
                  <a:pt x="470" y="130"/>
                  <a:pt x="470" y="130"/>
                  <a:pt x="470" y="130"/>
                </a:cubicBezTo>
                <a:cubicBezTo>
                  <a:pt x="470" y="128"/>
                  <a:pt x="470" y="128"/>
                  <a:pt x="470" y="128"/>
                </a:cubicBezTo>
                <a:cubicBezTo>
                  <a:pt x="471" y="128"/>
                  <a:pt x="471" y="128"/>
                  <a:pt x="471" y="128"/>
                </a:cubicBezTo>
                <a:cubicBezTo>
                  <a:pt x="471" y="128"/>
                  <a:pt x="471" y="128"/>
                  <a:pt x="471" y="128"/>
                </a:cubicBezTo>
                <a:cubicBezTo>
                  <a:pt x="472" y="128"/>
                  <a:pt x="472" y="128"/>
                  <a:pt x="472" y="128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73" y="130"/>
                  <a:pt x="473" y="130"/>
                  <a:pt x="473" y="130"/>
                </a:cubicBezTo>
                <a:cubicBezTo>
                  <a:pt x="473" y="132"/>
                  <a:pt x="473" y="132"/>
                  <a:pt x="473" y="132"/>
                </a:cubicBezTo>
                <a:cubicBezTo>
                  <a:pt x="476" y="135"/>
                  <a:pt x="476" y="135"/>
                  <a:pt x="476" y="135"/>
                </a:cubicBezTo>
                <a:cubicBezTo>
                  <a:pt x="476" y="136"/>
                  <a:pt x="476" y="136"/>
                  <a:pt x="476" y="136"/>
                </a:cubicBezTo>
                <a:cubicBezTo>
                  <a:pt x="477" y="137"/>
                  <a:pt x="477" y="137"/>
                  <a:pt x="477" y="138"/>
                </a:cubicBezTo>
                <a:cubicBezTo>
                  <a:pt x="477" y="139"/>
                  <a:pt x="479" y="140"/>
                  <a:pt x="477" y="140"/>
                </a:cubicBezTo>
                <a:cubicBezTo>
                  <a:pt x="477" y="142"/>
                  <a:pt x="477" y="142"/>
                  <a:pt x="477" y="142"/>
                </a:cubicBezTo>
                <a:cubicBezTo>
                  <a:pt x="478" y="142"/>
                  <a:pt x="477" y="142"/>
                  <a:pt x="479" y="143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81" y="140"/>
                  <a:pt x="480" y="141"/>
                  <a:pt x="482" y="140"/>
                </a:cubicBezTo>
                <a:cubicBezTo>
                  <a:pt x="483" y="142"/>
                  <a:pt x="483" y="141"/>
                  <a:pt x="483" y="143"/>
                </a:cubicBezTo>
                <a:cubicBezTo>
                  <a:pt x="483" y="144"/>
                  <a:pt x="483" y="144"/>
                  <a:pt x="483" y="144"/>
                </a:cubicBezTo>
                <a:cubicBezTo>
                  <a:pt x="483" y="146"/>
                  <a:pt x="483" y="146"/>
                  <a:pt x="483" y="146"/>
                </a:cubicBezTo>
                <a:cubicBezTo>
                  <a:pt x="484" y="147"/>
                  <a:pt x="484" y="147"/>
                  <a:pt x="484" y="147"/>
                </a:cubicBezTo>
                <a:cubicBezTo>
                  <a:pt x="484" y="147"/>
                  <a:pt x="484" y="147"/>
                  <a:pt x="484" y="147"/>
                </a:cubicBezTo>
                <a:cubicBezTo>
                  <a:pt x="485" y="148"/>
                  <a:pt x="485" y="148"/>
                  <a:pt x="485" y="148"/>
                </a:cubicBezTo>
                <a:cubicBezTo>
                  <a:pt x="485" y="151"/>
                  <a:pt x="485" y="151"/>
                  <a:pt x="485" y="151"/>
                </a:cubicBezTo>
                <a:cubicBezTo>
                  <a:pt x="486" y="153"/>
                  <a:pt x="485" y="152"/>
                  <a:pt x="485" y="152"/>
                </a:cubicBezTo>
                <a:cubicBezTo>
                  <a:pt x="485" y="156"/>
                  <a:pt x="485" y="156"/>
                  <a:pt x="485" y="156"/>
                </a:cubicBezTo>
                <a:cubicBezTo>
                  <a:pt x="484" y="156"/>
                  <a:pt x="484" y="156"/>
                  <a:pt x="484" y="156"/>
                </a:cubicBezTo>
                <a:cubicBezTo>
                  <a:pt x="484" y="159"/>
                  <a:pt x="484" y="159"/>
                  <a:pt x="484" y="159"/>
                </a:cubicBezTo>
                <a:cubicBezTo>
                  <a:pt x="485" y="159"/>
                  <a:pt x="485" y="159"/>
                  <a:pt x="485" y="159"/>
                </a:cubicBezTo>
                <a:cubicBezTo>
                  <a:pt x="486" y="160"/>
                  <a:pt x="486" y="160"/>
                  <a:pt x="486" y="160"/>
                </a:cubicBezTo>
                <a:cubicBezTo>
                  <a:pt x="486" y="160"/>
                  <a:pt x="486" y="160"/>
                  <a:pt x="486" y="160"/>
                </a:cubicBezTo>
                <a:cubicBezTo>
                  <a:pt x="487" y="162"/>
                  <a:pt x="487" y="162"/>
                  <a:pt x="487" y="162"/>
                </a:cubicBezTo>
                <a:cubicBezTo>
                  <a:pt x="487" y="162"/>
                  <a:pt x="487" y="162"/>
                  <a:pt x="487" y="162"/>
                </a:cubicBezTo>
                <a:cubicBezTo>
                  <a:pt x="487" y="163"/>
                  <a:pt x="487" y="163"/>
                  <a:pt x="487" y="163"/>
                </a:cubicBezTo>
                <a:cubicBezTo>
                  <a:pt x="488" y="164"/>
                  <a:pt x="488" y="162"/>
                  <a:pt x="488" y="165"/>
                </a:cubicBezTo>
                <a:cubicBezTo>
                  <a:pt x="488" y="167"/>
                  <a:pt x="488" y="167"/>
                  <a:pt x="488" y="167"/>
                </a:cubicBezTo>
                <a:cubicBezTo>
                  <a:pt x="489" y="167"/>
                  <a:pt x="489" y="167"/>
                  <a:pt x="489" y="167"/>
                </a:cubicBezTo>
                <a:cubicBezTo>
                  <a:pt x="489" y="169"/>
                  <a:pt x="489" y="169"/>
                  <a:pt x="489" y="169"/>
                </a:cubicBezTo>
                <a:cubicBezTo>
                  <a:pt x="490" y="169"/>
                  <a:pt x="489" y="169"/>
                  <a:pt x="490" y="170"/>
                </a:cubicBezTo>
                <a:cubicBezTo>
                  <a:pt x="490" y="170"/>
                  <a:pt x="490" y="170"/>
                  <a:pt x="490" y="170"/>
                </a:cubicBezTo>
                <a:cubicBezTo>
                  <a:pt x="490" y="170"/>
                  <a:pt x="490" y="170"/>
                  <a:pt x="490" y="170"/>
                </a:cubicBezTo>
                <a:cubicBezTo>
                  <a:pt x="492" y="172"/>
                  <a:pt x="492" y="172"/>
                  <a:pt x="494" y="173"/>
                </a:cubicBezTo>
                <a:cubicBezTo>
                  <a:pt x="495" y="172"/>
                  <a:pt x="495" y="172"/>
                  <a:pt x="495" y="172"/>
                </a:cubicBezTo>
                <a:cubicBezTo>
                  <a:pt x="495" y="171"/>
                  <a:pt x="495" y="171"/>
                  <a:pt x="495" y="171"/>
                </a:cubicBezTo>
                <a:cubicBezTo>
                  <a:pt x="495" y="170"/>
                  <a:pt x="495" y="170"/>
                  <a:pt x="495" y="170"/>
                </a:cubicBezTo>
                <a:cubicBezTo>
                  <a:pt x="493" y="169"/>
                  <a:pt x="493" y="169"/>
                  <a:pt x="493" y="169"/>
                </a:cubicBezTo>
                <a:cubicBezTo>
                  <a:pt x="493" y="167"/>
                  <a:pt x="494" y="166"/>
                  <a:pt x="493" y="164"/>
                </a:cubicBezTo>
                <a:cubicBezTo>
                  <a:pt x="492" y="163"/>
                  <a:pt x="492" y="163"/>
                  <a:pt x="492" y="163"/>
                </a:cubicBezTo>
                <a:cubicBezTo>
                  <a:pt x="491" y="162"/>
                  <a:pt x="491" y="162"/>
                  <a:pt x="491" y="162"/>
                </a:cubicBezTo>
                <a:cubicBezTo>
                  <a:pt x="490" y="161"/>
                  <a:pt x="490" y="161"/>
                  <a:pt x="490" y="161"/>
                </a:cubicBezTo>
                <a:cubicBezTo>
                  <a:pt x="488" y="160"/>
                  <a:pt x="488" y="161"/>
                  <a:pt x="488" y="159"/>
                </a:cubicBezTo>
                <a:cubicBezTo>
                  <a:pt x="487" y="158"/>
                  <a:pt x="487" y="158"/>
                  <a:pt x="487" y="158"/>
                </a:cubicBezTo>
                <a:cubicBezTo>
                  <a:pt x="487" y="157"/>
                  <a:pt x="487" y="157"/>
                  <a:pt x="487" y="157"/>
                </a:cubicBezTo>
                <a:cubicBezTo>
                  <a:pt x="487" y="156"/>
                  <a:pt x="487" y="156"/>
                  <a:pt x="487" y="156"/>
                </a:cubicBezTo>
                <a:cubicBezTo>
                  <a:pt x="486" y="156"/>
                  <a:pt x="486" y="156"/>
                  <a:pt x="486" y="156"/>
                </a:cubicBezTo>
                <a:cubicBezTo>
                  <a:pt x="486" y="153"/>
                  <a:pt x="486" y="154"/>
                  <a:pt x="486" y="151"/>
                </a:cubicBezTo>
                <a:cubicBezTo>
                  <a:pt x="487" y="151"/>
                  <a:pt x="487" y="151"/>
                  <a:pt x="487" y="151"/>
                </a:cubicBezTo>
                <a:cubicBezTo>
                  <a:pt x="487" y="150"/>
                  <a:pt x="487" y="150"/>
                  <a:pt x="487" y="150"/>
                </a:cubicBezTo>
                <a:cubicBezTo>
                  <a:pt x="487" y="149"/>
                  <a:pt x="487" y="149"/>
                  <a:pt x="487" y="149"/>
                </a:cubicBezTo>
                <a:cubicBezTo>
                  <a:pt x="487" y="148"/>
                  <a:pt x="487" y="148"/>
                  <a:pt x="487" y="148"/>
                </a:cubicBezTo>
                <a:cubicBezTo>
                  <a:pt x="489" y="148"/>
                  <a:pt x="489" y="148"/>
                  <a:pt x="489" y="148"/>
                </a:cubicBezTo>
                <a:cubicBezTo>
                  <a:pt x="489" y="150"/>
                  <a:pt x="487" y="149"/>
                  <a:pt x="490" y="149"/>
                </a:cubicBezTo>
                <a:cubicBezTo>
                  <a:pt x="492" y="151"/>
                  <a:pt x="492" y="151"/>
                  <a:pt x="492" y="151"/>
                </a:cubicBezTo>
                <a:cubicBezTo>
                  <a:pt x="492" y="151"/>
                  <a:pt x="492" y="151"/>
                  <a:pt x="492" y="151"/>
                </a:cubicBezTo>
                <a:cubicBezTo>
                  <a:pt x="493" y="152"/>
                  <a:pt x="493" y="152"/>
                  <a:pt x="493" y="152"/>
                </a:cubicBezTo>
                <a:cubicBezTo>
                  <a:pt x="493" y="153"/>
                  <a:pt x="493" y="153"/>
                  <a:pt x="493" y="153"/>
                </a:cubicBezTo>
                <a:cubicBezTo>
                  <a:pt x="494" y="154"/>
                  <a:pt x="494" y="154"/>
                  <a:pt x="494" y="154"/>
                </a:cubicBezTo>
                <a:cubicBezTo>
                  <a:pt x="495" y="154"/>
                  <a:pt x="495" y="154"/>
                  <a:pt x="495" y="154"/>
                </a:cubicBezTo>
                <a:cubicBezTo>
                  <a:pt x="496" y="155"/>
                  <a:pt x="496" y="155"/>
                  <a:pt x="496" y="155"/>
                </a:cubicBezTo>
                <a:cubicBezTo>
                  <a:pt x="496" y="155"/>
                  <a:pt x="496" y="155"/>
                  <a:pt x="496" y="155"/>
                </a:cubicBezTo>
                <a:cubicBezTo>
                  <a:pt x="496" y="157"/>
                  <a:pt x="496" y="157"/>
                  <a:pt x="496" y="157"/>
                </a:cubicBezTo>
                <a:cubicBezTo>
                  <a:pt x="497" y="157"/>
                  <a:pt x="497" y="157"/>
                  <a:pt x="497" y="157"/>
                </a:cubicBezTo>
                <a:cubicBezTo>
                  <a:pt x="498" y="156"/>
                  <a:pt x="498" y="156"/>
                  <a:pt x="498" y="156"/>
                </a:cubicBezTo>
                <a:cubicBezTo>
                  <a:pt x="499" y="155"/>
                  <a:pt x="499" y="155"/>
                  <a:pt x="499" y="155"/>
                </a:cubicBezTo>
                <a:cubicBezTo>
                  <a:pt x="499" y="154"/>
                  <a:pt x="499" y="154"/>
                  <a:pt x="499" y="154"/>
                </a:cubicBezTo>
                <a:cubicBezTo>
                  <a:pt x="501" y="154"/>
                  <a:pt x="501" y="154"/>
                  <a:pt x="501" y="154"/>
                </a:cubicBezTo>
                <a:cubicBezTo>
                  <a:pt x="501" y="153"/>
                  <a:pt x="501" y="153"/>
                  <a:pt x="501" y="153"/>
                </a:cubicBezTo>
                <a:cubicBezTo>
                  <a:pt x="502" y="153"/>
                  <a:pt x="502" y="153"/>
                  <a:pt x="502" y="153"/>
                </a:cubicBezTo>
                <a:cubicBezTo>
                  <a:pt x="503" y="152"/>
                  <a:pt x="503" y="152"/>
                  <a:pt x="503" y="152"/>
                </a:cubicBezTo>
                <a:cubicBezTo>
                  <a:pt x="503" y="151"/>
                  <a:pt x="503" y="151"/>
                  <a:pt x="503" y="151"/>
                </a:cubicBezTo>
                <a:cubicBezTo>
                  <a:pt x="503" y="150"/>
                  <a:pt x="503" y="149"/>
                  <a:pt x="504" y="149"/>
                </a:cubicBezTo>
                <a:cubicBezTo>
                  <a:pt x="504" y="147"/>
                  <a:pt x="504" y="147"/>
                  <a:pt x="504" y="147"/>
                </a:cubicBezTo>
                <a:cubicBezTo>
                  <a:pt x="503" y="146"/>
                  <a:pt x="503" y="146"/>
                  <a:pt x="503" y="146"/>
                </a:cubicBezTo>
                <a:cubicBezTo>
                  <a:pt x="503" y="144"/>
                  <a:pt x="503" y="144"/>
                  <a:pt x="503" y="144"/>
                </a:cubicBezTo>
                <a:cubicBezTo>
                  <a:pt x="502" y="143"/>
                  <a:pt x="502" y="143"/>
                  <a:pt x="502" y="143"/>
                </a:cubicBezTo>
                <a:cubicBezTo>
                  <a:pt x="502" y="142"/>
                  <a:pt x="502" y="142"/>
                  <a:pt x="502" y="142"/>
                </a:cubicBezTo>
                <a:cubicBezTo>
                  <a:pt x="502" y="141"/>
                  <a:pt x="502" y="141"/>
                  <a:pt x="502" y="141"/>
                </a:cubicBezTo>
                <a:cubicBezTo>
                  <a:pt x="500" y="140"/>
                  <a:pt x="500" y="140"/>
                  <a:pt x="500" y="140"/>
                </a:cubicBezTo>
                <a:cubicBezTo>
                  <a:pt x="499" y="138"/>
                  <a:pt x="499" y="138"/>
                  <a:pt x="499" y="138"/>
                </a:cubicBezTo>
                <a:cubicBezTo>
                  <a:pt x="499" y="138"/>
                  <a:pt x="499" y="138"/>
                  <a:pt x="499" y="138"/>
                </a:cubicBezTo>
                <a:cubicBezTo>
                  <a:pt x="498" y="137"/>
                  <a:pt x="498" y="137"/>
                  <a:pt x="498" y="137"/>
                </a:cubicBezTo>
                <a:cubicBezTo>
                  <a:pt x="498" y="134"/>
                  <a:pt x="497" y="135"/>
                  <a:pt x="498" y="134"/>
                </a:cubicBezTo>
                <a:cubicBezTo>
                  <a:pt x="499" y="132"/>
                  <a:pt x="499" y="132"/>
                  <a:pt x="499" y="132"/>
                </a:cubicBezTo>
                <a:cubicBezTo>
                  <a:pt x="501" y="131"/>
                  <a:pt x="500" y="131"/>
                  <a:pt x="502" y="130"/>
                </a:cubicBezTo>
                <a:cubicBezTo>
                  <a:pt x="504" y="131"/>
                  <a:pt x="503" y="130"/>
                  <a:pt x="504" y="131"/>
                </a:cubicBezTo>
                <a:cubicBezTo>
                  <a:pt x="505" y="130"/>
                  <a:pt x="505" y="130"/>
                  <a:pt x="505" y="130"/>
                </a:cubicBezTo>
                <a:cubicBezTo>
                  <a:pt x="505" y="132"/>
                  <a:pt x="505" y="132"/>
                  <a:pt x="505" y="132"/>
                </a:cubicBezTo>
                <a:cubicBezTo>
                  <a:pt x="505" y="132"/>
                  <a:pt x="505" y="132"/>
                  <a:pt x="505" y="132"/>
                </a:cubicBezTo>
                <a:cubicBezTo>
                  <a:pt x="505" y="133"/>
                  <a:pt x="507" y="134"/>
                  <a:pt x="505" y="134"/>
                </a:cubicBezTo>
                <a:cubicBezTo>
                  <a:pt x="503" y="134"/>
                  <a:pt x="503" y="134"/>
                  <a:pt x="503" y="134"/>
                </a:cubicBezTo>
                <a:cubicBezTo>
                  <a:pt x="503" y="135"/>
                  <a:pt x="503" y="135"/>
                  <a:pt x="503" y="135"/>
                </a:cubicBezTo>
                <a:cubicBezTo>
                  <a:pt x="503" y="136"/>
                  <a:pt x="503" y="136"/>
                  <a:pt x="503" y="136"/>
                </a:cubicBezTo>
                <a:cubicBezTo>
                  <a:pt x="503" y="137"/>
                  <a:pt x="503" y="137"/>
                  <a:pt x="503" y="137"/>
                </a:cubicBezTo>
                <a:cubicBezTo>
                  <a:pt x="503" y="137"/>
                  <a:pt x="503" y="137"/>
                  <a:pt x="503" y="137"/>
                </a:cubicBezTo>
                <a:cubicBezTo>
                  <a:pt x="505" y="137"/>
                  <a:pt x="505" y="137"/>
                  <a:pt x="505" y="137"/>
                </a:cubicBezTo>
                <a:cubicBezTo>
                  <a:pt x="506" y="136"/>
                  <a:pt x="506" y="136"/>
                  <a:pt x="506" y="136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507" y="134"/>
                  <a:pt x="507" y="134"/>
                  <a:pt x="507" y="134"/>
                </a:cubicBezTo>
                <a:cubicBezTo>
                  <a:pt x="507" y="134"/>
                  <a:pt x="507" y="134"/>
                  <a:pt x="507" y="134"/>
                </a:cubicBezTo>
                <a:cubicBezTo>
                  <a:pt x="506" y="133"/>
                  <a:pt x="506" y="133"/>
                  <a:pt x="506" y="133"/>
                </a:cubicBezTo>
                <a:cubicBezTo>
                  <a:pt x="506" y="132"/>
                  <a:pt x="506" y="132"/>
                  <a:pt x="506" y="132"/>
                </a:cubicBezTo>
                <a:cubicBezTo>
                  <a:pt x="506" y="132"/>
                  <a:pt x="506" y="132"/>
                  <a:pt x="506" y="131"/>
                </a:cubicBezTo>
                <a:cubicBezTo>
                  <a:pt x="507" y="131"/>
                  <a:pt x="507" y="131"/>
                  <a:pt x="507" y="131"/>
                </a:cubicBezTo>
                <a:cubicBezTo>
                  <a:pt x="508" y="130"/>
                  <a:pt x="508" y="130"/>
                  <a:pt x="508" y="130"/>
                </a:cubicBezTo>
                <a:cubicBezTo>
                  <a:pt x="509" y="130"/>
                  <a:pt x="509" y="130"/>
                  <a:pt x="509" y="130"/>
                </a:cubicBezTo>
                <a:cubicBezTo>
                  <a:pt x="510" y="130"/>
                  <a:pt x="510" y="130"/>
                  <a:pt x="510" y="130"/>
                </a:cubicBezTo>
                <a:cubicBezTo>
                  <a:pt x="511" y="129"/>
                  <a:pt x="511" y="129"/>
                  <a:pt x="511" y="129"/>
                </a:cubicBezTo>
                <a:cubicBezTo>
                  <a:pt x="512" y="128"/>
                  <a:pt x="512" y="128"/>
                  <a:pt x="512" y="128"/>
                </a:cubicBezTo>
                <a:cubicBezTo>
                  <a:pt x="512" y="128"/>
                  <a:pt x="512" y="128"/>
                  <a:pt x="512" y="128"/>
                </a:cubicBezTo>
                <a:cubicBezTo>
                  <a:pt x="513" y="128"/>
                  <a:pt x="513" y="128"/>
                  <a:pt x="513" y="128"/>
                </a:cubicBezTo>
                <a:cubicBezTo>
                  <a:pt x="514" y="128"/>
                  <a:pt x="514" y="128"/>
                  <a:pt x="514" y="128"/>
                </a:cubicBezTo>
                <a:cubicBezTo>
                  <a:pt x="514" y="128"/>
                  <a:pt x="514" y="128"/>
                  <a:pt x="514" y="128"/>
                </a:cubicBezTo>
                <a:cubicBezTo>
                  <a:pt x="516" y="128"/>
                  <a:pt x="516" y="128"/>
                  <a:pt x="516" y="128"/>
                </a:cubicBezTo>
                <a:cubicBezTo>
                  <a:pt x="518" y="126"/>
                  <a:pt x="518" y="126"/>
                  <a:pt x="518" y="126"/>
                </a:cubicBezTo>
                <a:cubicBezTo>
                  <a:pt x="519" y="125"/>
                  <a:pt x="519" y="125"/>
                  <a:pt x="519" y="125"/>
                </a:cubicBezTo>
                <a:cubicBezTo>
                  <a:pt x="520" y="125"/>
                  <a:pt x="520" y="125"/>
                  <a:pt x="520" y="125"/>
                </a:cubicBezTo>
                <a:cubicBezTo>
                  <a:pt x="521" y="124"/>
                  <a:pt x="521" y="124"/>
                  <a:pt x="521" y="124"/>
                </a:cubicBezTo>
                <a:cubicBezTo>
                  <a:pt x="521" y="123"/>
                  <a:pt x="521" y="123"/>
                  <a:pt x="521" y="123"/>
                </a:cubicBezTo>
                <a:cubicBezTo>
                  <a:pt x="522" y="122"/>
                  <a:pt x="522" y="122"/>
                  <a:pt x="522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23" y="121"/>
                  <a:pt x="523" y="121"/>
                  <a:pt x="523" y="121"/>
                </a:cubicBezTo>
                <a:cubicBezTo>
                  <a:pt x="524" y="118"/>
                  <a:pt x="524" y="120"/>
                  <a:pt x="524" y="118"/>
                </a:cubicBezTo>
                <a:cubicBezTo>
                  <a:pt x="525" y="117"/>
                  <a:pt x="525" y="117"/>
                  <a:pt x="525" y="117"/>
                </a:cubicBezTo>
                <a:cubicBezTo>
                  <a:pt x="526" y="116"/>
                  <a:pt x="526" y="116"/>
                  <a:pt x="526" y="116"/>
                </a:cubicBezTo>
                <a:cubicBezTo>
                  <a:pt x="526" y="115"/>
                  <a:pt x="526" y="115"/>
                  <a:pt x="526" y="115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7" y="111"/>
                  <a:pt x="527" y="113"/>
                  <a:pt x="526" y="112"/>
                </a:cubicBezTo>
                <a:cubicBezTo>
                  <a:pt x="525" y="112"/>
                  <a:pt x="525" y="112"/>
                  <a:pt x="525" y="112"/>
                </a:cubicBezTo>
                <a:cubicBezTo>
                  <a:pt x="526" y="111"/>
                  <a:pt x="526" y="111"/>
                  <a:pt x="526" y="111"/>
                </a:cubicBezTo>
                <a:cubicBezTo>
                  <a:pt x="527" y="111"/>
                  <a:pt x="527" y="111"/>
                  <a:pt x="527" y="111"/>
                </a:cubicBezTo>
                <a:cubicBezTo>
                  <a:pt x="527" y="110"/>
                  <a:pt x="527" y="110"/>
                  <a:pt x="527" y="110"/>
                </a:cubicBezTo>
                <a:cubicBezTo>
                  <a:pt x="526" y="109"/>
                  <a:pt x="526" y="109"/>
                  <a:pt x="526" y="109"/>
                </a:cubicBezTo>
                <a:cubicBezTo>
                  <a:pt x="527" y="108"/>
                  <a:pt x="527" y="109"/>
                  <a:pt x="526" y="108"/>
                </a:cubicBezTo>
                <a:cubicBezTo>
                  <a:pt x="525" y="106"/>
                  <a:pt x="525" y="106"/>
                  <a:pt x="525" y="106"/>
                </a:cubicBezTo>
                <a:cubicBezTo>
                  <a:pt x="525" y="105"/>
                  <a:pt x="525" y="105"/>
                  <a:pt x="525" y="105"/>
                </a:cubicBezTo>
                <a:cubicBezTo>
                  <a:pt x="524" y="105"/>
                  <a:pt x="524" y="105"/>
                  <a:pt x="524" y="105"/>
                </a:cubicBezTo>
                <a:cubicBezTo>
                  <a:pt x="524" y="103"/>
                  <a:pt x="524" y="103"/>
                  <a:pt x="524" y="103"/>
                </a:cubicBezTo>
                <a:cubicBezTo>
                  <a:pt x="523" y="103"/>
                  <a:pt x="523" y="103"/>
                  <a:pt x="523" y="103"/>
                </a:cubicBezTo>
                <a:cubicBezTo>
                  <a:pt x="522" y="102"/>
                  <a:pt x="522" y="102"/>
                  <a:pt x="522" y="102"/>
                </a:cubicBezTo>
                <a:cubicBezTo>
                  <a:pt x="522" y="102"/>
                  <a:pt x="522" y="102"/>
                  <a:pt x="522" y="102"/>
                </a:cubicBezTo>
                <a:cubicBezTo>
                  <a:pt x="524" y="100"/>
                  <a:pt x="524" y="100"/>
                  <a:pt x="524" y="100"/>
                </a:cubicBezTo>
                <a:cubicBezTo>
                  <a:pt x="525" y="99"/>
                  <a:pt x="525" y="99"/>
                  <a:pt x="525" y="99"/>
                </a:cubicBezTo>
                <a:cubicBezTo>
                  <a:pt x="526" y="99"/>
                  <a:pt x="526" y="99"/>
                  <a:pt x="526" y="99"/>
                </a:cubicBezTo>
                <a:cubicBezTo>
                  <a:pt x="527" y="98"/>
                  <a:pt x="527" y="98"/>
                  <a:pt x="527" y="98"/>
                </a:cubicBezTo>
                <a:cubicBezTo>
                  <a:pt x="528" y="97"/>
                  <a:pt x="528" y="97"/>
                  <a:pt x="528" y="97"/>
                </a:cubicBezTo>
                <a:cubicBezTo>
                  <a:pt x="528" y="97"/>
                  <a:pt x="528" y="97"/>
                  <a:pt x="528" y="97"/>
                </a:cubicBezTo>
                <a:cubicBezTo>
                  <a:pt x="527" y="97"/>
                  <a:pt x="527" y="97"/>
                  <a:pt x="527" y="97"/>
                </a:cubicBezTo>
                <a:cubicBezTo>
                  <a:pt x="527" y="97"/>
                  <a:pt x="527" y="97"/>
                  <a:pt x="527" y="97"/>
                </a:cubicBezTo>
                <a:cubicBezTo>
                  <a:pt x="526" y="96"/>
                  <a:pt x="526" y="97"/>
                  <a:pt x="525" y="96"/>
                </a:cubicBezTo>
                <a:cubicBezTo>
                  <a:pt x="524" y="96"/>
                  <a:pt x="524" y="96"/>
                  <a:pt x="524" y="96"/>
                </a:cubicBezTo>
                <a:cubicBezTo>
                  <a:pt x="523" y="98"/>
                  <a:pt x="523" y="98"/>
                  <a:pt x="523" y="98"/>
                </a:cubicBezTo>
                <a:cubicBezTo>
                  <a:pt x="521" y="96"/>
                  <a:pt x="521" y="96"/>
                  <a:pt x="521" y="96"/>
                </a:cubicBezTo>
                <a:cubicBezTo>
                  <a:pt x="521" y="96"/>
                  <a:pt x="521" y="96"/>
                  <a:pt x="521" y="96"/>
                </a:cubicBezTo>
                <a:cubicBezTo>
                  <a:pt x="519" y="94"/>
                  <a:pt x="520" y="96"/>
                  <a:pt x="520" y="93"/>
                </a:cubicBezTo>
                <a:cubicBezTo>
                  <a:pt x="523" y="93"/>
                  <a:pt x="521" y="94"/>
                  <a:pt x="522" y="92"/>
                </a:cubicBezTo>
                <a:cubicBezTo>
                  <a:pt x="523" y="92"/>
                  <a:pt x="523" y="92"/>
                  <a:pt x="523" y="92"/>
                </a:cubicBezTo>
                <a:cubicBezTo>
                  <a:pt x="524" y="92"/>
                  <a:pt x="524" y="92"/>
                  <a:pt x="524" y="92"/>
                </a:cubicBezTo>
                <a:cubicBezTo>
                  <a:pt x="525" y="90"/>
                  <a:pt x="525" y="90"/>
                  <a:pt x="525" y="90"/>
                </a:cubicBezTo>
                <a:cubicBezTo>
                  <a:pt x="527" y="90"/>
                  <a:pt x="527" y="90"/>
                  <a:pt x="527" y="90"/>
                </a:cubicBezTo>
                <a:cubicBezTo>
                  <a:pt x="527" y="90"/>
                  <a:pt x="527" y="90"/>
                  <a:pt x="527" y="90"/>
                </a:cubicBezTo>
                <a:cubicBezTo>
                  <a:pt x="526" y="92"/>
                  <a:pt x="527" y="91"/>
                  <a:pt x="526" y="93"/>
                </a:cubicBezTo>
                <a:cubicBezTo>
                  <a:pt x="526" y="93"/>
                  <a:pt x="527" y="92"/>
                  <a:pt x="526" y="94"/>
                </a:cubicBezTo>
                <a:cubicBezTo>
                  <a:pt x="527" y="94"/>
                  <a:pt x="527" y="94"/>
                  <a:pt x="527" y="94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9" y="92"/>
                  <a:pt x="529" y="92"/>
                  <a:pt x="529" y="92"/>
                </a:cubicBezTo>
                <a:cubicBezTo>
                  <a:pt x="530" y="92"/>
                  <a:pt x="530" y="92"/>
                  <a:pt x="530" y="92"/>
                </a:cubicBezTo>
                <a:cubicBezTo>
                  <a:pt x="530" y="92"/>
                  <a:pt x="531" y="90"/>
                  <a:pt x="531" y="92"/>
                </a:cubicBezTo>
                <a:cubicBezTo>
                  <a:pt x="533" y="92"/>
                  <a:pt x="533" y="92"/>
                  <a:pt x="533" y="92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4"/>
                  <a:pt x="533" y="94"/>
                  <a:pt x="533" y="94"/>
                </a:cubicBezTo>
                <a:cubicBezTo>
                  <a:pt x="533" y="95"/>
                  <a:pt x="533" y="95"/>
                  <a:pt x="533" y="95"/>
                </a:cubicBezTo>
                <a:cubicBezTo>
                  <a:pt x="533" y="96"/>
                  <a:pt x="533" y="96"/>
                  <a:pt x="533" y="96"/>
                </a:cubicBezTo>
                <a:cubicBezTo>
                  <a:pt x="534" y="96"/>
                  <a:pt x="534" y="96"/>
                  <a:pt x="534" y="96"/>
                </a:cubicBezTo>
                <a:cubicBezTo>
                  <a:pt x="535" y="96"/>
                  <a:pt x="535" y="96"/>
                  <a:pt x="535" y="96"/>
                </a:cubicBezTo>
                <a:cubicBezTo>
                  <a:pt x="536" y="97"/>
                  <a:pt x="536" y="97"/>
                  <a:pt x="536" y="97"/>
                </a:cubicBezTo>
                <a:cubicBezTo>
                  <a:pt x="536" y="97"/>
                  <a:pt x="536" y="97"/>
                  <a:pt x="536" y="97"/>
                </a:cubicBezTo>
                <a:cubicBezTo>
                  <a:pt x="535" y="99"/>
                  <a:pt x="535" y="99"/>
                  <a:pt x="535" y="99"/>
                </a:cubicBezTo>
                <a:cubicBezTo>
                  <a:pt x="535" y="99"/>
                  <a:pt x="535" y="99"/>
                  <a:pt x="535" y="99"/>
                </a:cubicBezTo>
                <a:cubicBezTo>
                  <a:pt x="536" y="100"/>
                  <a:pt x="536" y="100"/>
                  <a:pt x="536" y="100"/>
                </a:cubicBezTo>
                <a:cubicBezTo>
                  <a:pt x="535" y="101"/>
                  <a:pt x="535" y="101"/>
                  <a:pt x="535" y="103"/>
                </a:cubicBezTo>
                <a:cubicBezTo>
                  <a:pt x="536" y="103"/>
                  <a:pt x="536" y="103"/>
                  <a:pt x="536" y="103"/>
                </a:cubicBezTo>
                <a:cubicBezTo>
                  <a:pt x="537" y="103"/>
                  <a:pt x="537" y="103"/>
                  <a:pt x="537" y="103"/>
                </a:cubicBezTo>
                <a:cubicBezTo>
                  <a:pt x="537" y="102"/>
                  <a:pt x="537" y="102"/>
                  <a:pt x="537" y="102"/>
                </a:cubicBezTo>
                <a:cubicBezTo>
                  <a:pt x="538" y="102"/>
                  <a:pt x="538" y="102"/>
                  <a:pt x="538" y="102"/>
                </a:cubicBezTo>
                <a:cubicBezTo>
                  <a:pt x="539" y="102"/>
                  <a:pt x="539" y="102"/>
                  <a:pt x="539" y="102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1" y="100"/>
                  <a:pt x="541" y="100"/>
                  <a:pt x="541" y="100"/>
                </a:cubicBezTo>
                <a:cubicBezTo>
                  <a:pt x="541" y="99"/>
                  <a:pt x="541" y="99"/>
                  <a:pt x="541" y="99"/>
                </a:cubicBezTo>
                <a:cubicBezTo>
                  <a:pt x="540" y="98"/>
                  <a:pt x="540" y="99"/>
                  <a:pt x="540" y="97"/>
                </a:cubicBezTo>
                <a:cubicBezTo>
                  <a:pt x="540" y="96"/>
                  <a:pt x="540" y="96"/>
                  <a:pt x="540" y="96"/>
                </a:cubicBezTo>
                <a:cubicBezTo>
                  <a:pt x="539" y="95"/>
                  <a:pt x="539" y="95"/>
                  <a:pt x="539" y="95"/>
                </a:cubicBezTo>
                <a:cubicBezTo>
                  <a:pt x="538" y="93"/>
                  <a:pt x="538" y="94"/>
                  <a:pt x="537" y="92"/>
                </a:cubicBezTo>
                <a:cubicBezTo>
                  <a:pt x="539" y="91"/>
                  <a:pt x="540" y="91"/>
                  <a:pt x="541" y="90"/>
                </a:cubicBezTo>
                <a:cubicBezTo>
                  <a:pt x="541" y="87"/>
                  <a:pt x="541" y="89"/>
                  <a:pt x="541" y="88"/>
                </a:cubicBezTo>
                <a:cubicBezTo>
                  <a:pt x="543" y="86"/>
                  <a:pt x="543" y="86"/>
                  <a:pt x="543" y="86"/>
                </a:cubicBezTo>
                <a:cubicBezTo>
                  <a:pt x="544" y="86"/>
                  <a:pt x="544" y="86"/>
                  <a:pt x="544" y="86"/>
                </a:cubicBezTo>
                <a:cubicBezTo>
                  <a:pt x="545" y="85"/>
                  <a:pt x="545" y="85"/>
                  <a:pt x="545" y="85"/>
                </a:cubicBezTo>
                <a:cubicBezTo>
                  <a:pt x="546" y="84"/>
                  <a:pt x="546" y="84"/>
                  <a:pt x="546" y="84"/>
                </a:cubicBezTo>
                <a:cubicBezTo>
                  <a:pt x="546" y="86"/>
                  <a:pt x="546" y="86"/>
                  <a:pt x="546" y="86"/>
                </a:cubicBezTo>
                <a:cubicBezTo>
                  <a:pt x="549" y="86"/>
                  <a:pt x="549" y="86"/>
                  <a:pt x="549" y="86"/>
                </a:cubicBezTo>
                <a:cubicBezTo>
                  <a:pt x="549" y="85"/>
                  <a:pt x="549" y="85"/>
                  <a:pt x="549" y="85"/>
                </a:cubicBezTo>
                <a:cubicBezTo>
                  <a:pt x="550" y="85"/>
                  <a:pt x="550" y="85"/>
                  <a:pt x="550" y="85"/>
                </a:cubicBezTo>
                <a:cubicBezTo>
                  <a:pt x="550" y="84"/>
                  <a:pt x="550" y="84"/>
                  <a:pt x="550" y="84"/>
                </a:cubicBezTo>
                <a:cubicBezTo>
                  <a:pt x="552" y="83"/>
                  <a:pt x="552" y="83"/>
                  <a:pt x="552" y="83"/>
                </a:cubicBezTo>
                <a:cubicBezTo>
                  <a:pt x="552" y="83"/>
                  <a:pt x="552" y="83"/>
                  <a:pt x="552" y="83"/>
                </a:cubicBezTo>
                <a:cubicBezTo>
                  <a:pt x="553" y="82"/>
                  <a:pt x="553" y="82"/>
                  <a:pt x="553" y="82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555" y="80"/>
                  <a:pt x="555" y="80"/>
                  <a:pt x="555" y="80"/>
                </a:cubicBezTo>
                <a:cubicBezTo>
                  <a:pt x="556" y="79"/>
                  <a:pt x="556" y="79"/>
                  <a:pt x="556" y="79"/>
                </a:cubicBezTo>
                <a:cubicBezTo>
                  <a:pt x="557" y="77"/>
                  <a:pt x="557" y="77"/>
                  <a:pt x="558" y="76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69"/>
                  <a:pt x="560" y="71"/>
                  <a:pt x="561" y="70"/>
                </a:cubicBezTo>
                <a:cubicBezTo>
                  <a:pt x="561" y="70"/>
                  <a:pt x="561" y="70"/>
                  <a:pt x="561" y="70"/>
                </a:cubicBezTo>
                <a:cubicBezTo>
                  <a:pt x="561" y="70"/>
                  <a:pt x="559" y="68"/>
                  <a:pt x="561" y="68"/>
                </a:cubicBezTo>
                <a:cubicBezTo>
                  <a:pt x="561" y="67"/>
                  <a:pt x="561" y="67"/>
                  <a:pt x="562" y="67"/>
                </a:cubicBezTo>
                <a:cubicBezTo>
                  <a:pt x="562" y="66"/>
                  <a:pt x="562" y="66"/>
                  <a:pt x="562" y="66"/>
                </a:cubicBezTo>
                <a:cubicBezTo>
                  <a:pt x="562" y="65"/>
                  <a:pt x="562" y="65"/>
                  <a:pt x="562" y="65"/>
                </a:cubicBezTo>
                <a:cubicBezTo>
                  <a:pt x="562" y="65"/>
                  <a:pt x="562" y="66"/>
                  <a:pt x="562" y="64"/>
                </a:cubicBezTo>
                <a:cubicBezTo>
                  <a:pt x="562" y="64"/>
                  <a:pt x="561" y="64"/>
                  <a:pt x="562" y="64"/>
                </a:cubicBezTo>
                <a:cubicBezTo>
                  <a:pt x="562" y="63"/>
                  <a:pt x="562" y="63"/>
                  <a:pt x="562" y="63"/>
                </a:cubicBezTo>
                <a:cubicBezTo>
                  <a:pt x="561" y="62"/>
                  <a:pt x="561" y="62"/>
                  <a:pt x="561" y="62"/>
                </a:cubicBezTo>
                <a:cubicBezTo>
                  <a:pt x="559" y="61"/>
                  <a:pt x="559" y="61"/>
                  <a:pt x="559" y="61"/>
                </a:cubicBezTo>
                <a:cubicBezTo>
                  <a:pt x="556" y="61"/>
                  <a:pt x="558" y="61"/>
                  <a:pt x="556" y="62"/>
                </a:cubicBezTo>
                <a:cubicBezTo>
                  <a:pt x="556" y="62"/>
                  <a:pt x="556" y="62"/>
                  <a:pt x="556" y="62"/>
                </a:cubicBezTo>
                <a:cubicBezTo>
                  <a:pt x="555" y="61"/>
                  <a:pt x="555" y="61"/>
                  <a:pt x="555" y="61"/>
                </a:cubicBezTo>
                <a:cubicBezTo>
                  <a:pt x="554" y="61"/>
                  <a:pt x="554" y="61"/>
                  <a:pt x="554" y="61"/>
                </a:cubicBezTo>
                <a:cubicBezTo>
                  <a:pt x="553" y="61"/>
                  <a:pt x="553" y="61"/>
                  <a:pt x="553" y="61"/>
                </a:cubicBezTo>
                <a:cubicBezTo>
                  <a:pt x="552" y="61"/>
                  <a:pt x="552" y="61"/>
                  <a:pt x="552" y="61"/>
                </a:cubicBezTo>
                <a:cubicBezTo>
                  <a:pt x="552" y="60"/>
                  <a:pt x="552" y="60"/>
                  <a:pt x="552" y="60"/>
                </a:cubicBezTo>
                <a:cubicBezTo>
                  <a:pt x="552" y="60"/>
                  <a:pt x="552" y="60"/>
                  <a:pt x="552" y="60"/>
                </a:cubicBezTo>
                <a:cubicBezTo>
                  <a:pt x="553" y="59"/>
                  <a:pt x="553" y="59"/>
                  <a:pt x="553" y="59"/>
                </a:cubicBezTo>
                <a:cubicBezTo>
                  <a:pt x="555" y="58"/>
                  <a:pt x="555" y="58"/>
                  <a:pt x="555" y="58"/>
                </a:cubicBezTo>
                <a:cubicBezTo>
                  <a:pt x="557" y="56"/>
                  <a:pt x="557" y="56"/>
                  <a:pt x="557" y="56"/>
                </a:cubicBezTo>
                <a:cubicBezTo>
                  <a:pt x="558" y="55"/>
                  <a:pt x="558" y="55"/>
                  <a:pt x="558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60" y="54"/>
                  <a:pt x="560" y="54"/>
                  <a:pt x="560" y="54"/>
                </a:cubicBezTo>
                <a:cubicBezTo>
                  <a:pt x="561" y="53"/>
                  <a:pt x="561" y="53"/>
                  <a:pt x="561" y="53"/>
                </a:cubicBezTo>
                <a:cubicBezTo>
                  <a:pt x="562" y="52"/>
                  <a:pt x="562" y="52"/>
                  <a:pt x="562" y="52"/>
                </a:cubicBezTo>
                <a:cubicBezTo>
                  <a:pt x="563" y="52"/>
                  <a:pt x="563" y="52"/>
                  <a:pt x="563" y="52"/>
                </a:cubicBezTo>
                <a:cubicBezTo>
                  <a:pt x="564" y="51"/>
                  <a:pt x="564" y="51"/>
                  <a:pt x="564" y="51"/>
                </a:cubicBezTo>
                <a:cubicBezTo>
                  <a:pt x="565" y="51"/>
                  <a:pt x="565" y="51"/>
                  <a:pt x="565" y="51"/>
                </a:cubicBezTo>
                <a:cubicBezTo>
                  <a:pt x="570" y="51"/>
                  <a:pt x="570" y="51"/>
                  <a:pt x="570" y="51"/>
                </a:cubicBezTo>
                <a:cubicBezTo>
                  <a:pt x="571" y="51"/>
                  <a:pt x="571" y="51"/>
                  <a:pt x="571" y="51"/>
                </a:cubicBezTo>
                <a:cubicBezTo>
                  <a:pt x="575" y="51"/>
                  <a:pt x="575" y="51"/>
                  <a:pt x="575" y="51"/>
                </a:cubicBezTo>
                <a:cubicBezTo>
                  <a:pt x="576" y="51"/>
                  <a:pt x="576" y="51"/>
                  <a:pt x="576" y="51"/>
                </a:cubicBezTo>
                <a:cubicBezTo>
                  <a:pt x="576" y="50"/>
                  <a:pt x="578" y="50"/>
                  <a:pt x="579" y="50"/>
                </a:cubicBezTo>
                <a:cubicBezTo>
                  <a:pt x="579" y="50"/>
                  <a:pt x="579" y="50"/>
                  <a:pt x="579" y="50"/>
                </a:cubicBezTo>
                <a:cubicBezTo>
                  <a:pt x="580" y="51"/>
                  <a:pt x="580" y="49"/>
                  <a:pt x="580" y="52"/>
                </a:cubicBezTo>
                <a:cubicBezTo>
                  <a:pt x="582" y="52"/>
                  <a:pt x="581" y="52"/>
                  <a:pt x="582" y="51"/>
                </a:cubicBezTo>
                <a:cubicBezTo>
                  <a:pt x="583" y="51"/>
                  <a:pt x="583" y="51"/>
                  <a:pt x="583" y="51"/>
                </a:cubicBezTo>
                <a:cubicBezTo>
                  <a:pt x="584" y="51"/>
                  <a:pt x="584" y="51"/>
                  <a:pt x="584" y="51"/>
                </a:cubicBezTo>
                <a:cubicBezTo>
                  <a:pt x="585" y="51"/>
                  <a:pt x="585" y="51"/>
                  <a:pt x="585" y="51"/>
                </a:cubicBezTo>
                <a:cubicBezTo>
                  <a:pt x="587" y="51"/>
                  <a:pt x="587" y="51"/>
                  <a:pt x="587" y="51"/>
                </a:cubicBezTo>
                <a:cubicBezTo>
                  <a:pt x="587" y="50"/>
                  <a:pt x="587" y="50"/>
                  <a:pt x="587" y="50"/>
                </a:cubicBezTo>
                <a:cubicBezTo>
                  <a:pt x="586" y="50"/>
                  <a:pt x="586" y="50"/>
                  <a:pt x="586" y="50"/>
                </a:cubicBezTo>
                <a:cubicBezTo>
                  <a:pt x="586" y="49"/>
                  <a:pt x="586" y="49"/>
                  <a:pt x="586" y="49"/>
                </a:cubicBezTo>
                <a:cubicBezTo>
                  <a:pt x="587" y="49"/>
                  <a:pt x="587" y="49"/>
                  <a:pt x="587" y="49"/>
                </a:cubicBezTo>
                <a:cubicBezTo>
                  <a:pt x="587" y="48"/>
                  <a:pt x="587" y="48"/>
                  <a:pt x="587" y="48"/>
                </a:cubicBezTo>
                <a:cubicBezTo>
                  <a:pt x="588" y="48"/>
                  <a:pt x="588" y="48"/>
                  <a:pt x="588" y="48"/>
                </a:cubicBezTo>
                <a:cubicBezTo>
                  <a:pt x="588" y="48"/>
                  <a:pt x="588" y="48"/>
                  <a:pt x="588" y="48"/>
                </a:cubicBezTo>
                <a:cubicBezTo>
                  <a:pt x="590" y="47"/>
                  <a:pt x="589" y="46"/>
                  <a:pt x="591" y="46"/>
                </a:cubicBezTo>
                <a:cubicBezTo>
                  <a:pt x="592" y="45"/>
                  <a:pt x="592" y="45"/>
                  <a:pt x="592" y="45"/>
                </a:cubicBezTo>
                <a:cubicBezTo>
                  <a:pt x="595" y="45"/>
                  <a:pt x="595" y="45"/>
                  <a:pt x="595" y="45"/>
                </a:cubicBezTo>
                <a:cubicBezTo>
                  <a:pt x="596" y="45"/>
                  <a:pt x="596" y="45"/>
                  <a:pt x="596" y="45"/>
                </a:cubicBezTo>
                <a:cubicBezTo>
                  <a:pt x="596" y="47"/>
                  <a:pt x="596" y="47"/>
                  <a:pt x="596" y="47"/>
                </a:cubicBezTo>
                <a:cubicBezTo>
                  <a:pt x="597" y="48"/>
                  <a:pt x="597" y="48"/>
                  <a:pt x="597" y="48"/>
                </a:cubicBezTo>
                <a:cubicBezTo>
                  <a:pt x="598" y="47"/>
                  <a:pt x="598" y="47"/>
                  <a:pt x="598" y="47"/>
                </a:cubicBezTo>
                <a:cubicBezTo>
                  <a:pt x="599" y="46"/>
                  <a:pt x="599" y="46"/>
                  <a:pt x="599" y="46"/>
                </a:cubicBezTo>
                <a:cubicBezTo>
                  <a:pt x="600" y="46"/>
                  <a:pt x="600" y="46"/>
                  <a:pt x="600" y="46"/>
                </a:cubicBezTo>
                <a:cubicBezTo>
                  <a:pt x="600" y="46"/>
                  <a:pt x="600" y="46"/>
                  <a:pt x="600" y="46"/>
                </a:cubicBezTo>
                <a:cubicBezTo>
                  <a:pt x="602" y="46"/>
                  <a:pt x="602" y="46"/>
                  <a:pt x="602" y="46"/>
                </a:cubicBezTo>
                <a:cubicBezTo>
                  <a:pt x="602" y="43"/>
                  <a:pt x="601" y="45"/>
                  <a:pt x="603" y="44"/>
                </a:cubicBezTo>
                <a:cubicBezTo>
                  <a:pt x="603" y="45"/>
                  <a:pt x="603" y="45"/>
                  <a:pt x="603" y="45"/>
                </a:cubicBezTo>
                <a:cubicBezTo>
                  <a:pt x="603" y="46"/>
                  <a:pt x="603" y="46"/>
                  <a:pt x="603" y="46"/>
                </a:cubicBezTo>
                <a:cubicBezTo>
                  <a:pt x="603" y="46"/>
                  <a:pt x="603" y="46"/>
                  <a:pt x="603" y="46"/>
                </a:cubicBezTo>
                <a:cubicBezTo>
                  <a:pt x="601" y="48"/>
                  <a:pt x="601" y="48"/>
                  <a:pt x="601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598" y="49"/>
                  <a:pt x="598" y="49"/>
                  <a:pt x="598" y="49"/>
                </a:cubicBezTo>
                <a:cubicBezTo>
                  <a:pt x="597" y="50"/>
                  <a:pt x="597" y="50"/>
                  <a:pt x="597" y="50"/>
                </a:cubicBezTo>
                <a:cubicBezTo>
                  <a:pt x="597" y="50"/>
                  <a:pt x="597" y="50"/>
                  <a:pt x="597" y="50"/>
                </a:cubicBezTo>
                <a:cubicBezTo>
                  <a:pt x="596" y="51"/>
                  <a:pt x="596" y="51"/>
                  <a:pt x="596" y="51"/>
                </a:cubicBezTo>
                <a:cubicBezTo>
                  <a:pt x="595" y="51"/>
                  <a:pt x="595" y="51"/>
                  <a:pt x="595" y="51"/>
                </a:cubicBezTo>
                <a:cubicBezTo>
                  <a:pt x="594" y="52"/>
                  <a:pt x="594" y="52"/>
                  <a:pt x="594" y="52"/>
                </a:cubicBezTo>
                <a:cubicBezTo>
                  <a:pt x="593" y="53"/>
                  <a:pt x="594" y="53"/>
                  <a:pt x="592" y="53"/>
                </a:cubicBezTo>
                <a:cubicBezTo>
                  <a:pt x="592" y="54"/>
                  <a:pt x="592" y="54"/>
                  <a:pt x="592" y="54"/>
                </a:cubicBezTo>
                <a:cubicBezTo>
                  <a:pt x="591" y="54"/>
                  <a:pt x="591" y="54"/>
                  <a:pt x="591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5"/>
                  <a:pt x="590" y="55"/>
                  <a:pt x="589" y="56"/>
                </a:cubicBezTo>
                <a:cubicBezTo>
                  <a:pt x="588" y="57"/>
                  <a:pt x="589" y="56"/>
                  <a:pt x="588" y="57"/>
                </a:cubicBezTo>
                <a:cubicBezTo>
                  <a:pt x="588" y="58"/>
                  <a:pt x="588" y="58"/>
                  <a:pt x="588" y="58"/>
                </a:cubicBezTo>
                <a:cubicBezTo>
                  <a:pt x="588" y="60"/>
                  <a:pt x="588" y="60"/>
                  <a:pt x="588" y="60"/>
                </a:cubicBezTo>
                <a:cubicBezTo>
                  <a:pt x="588" y="61"/>
                  <a:pt x="588" y="61"/>
                  <a:pt x="588" y="61"/>
                </a:cubicBezTo>
                <a:cubicBezTo>
                  <a:pt x="588" y="62"/>
                  <a:pt x="588" y="62"/>
                  <a:pt x="588" y="62"/>
                </a:cubicBezTo>
                <a:cubicBezTo>
                  <a:pt x="589" y="64"/>
                  <a:pt x="589" y="64"/>
                  <a:pt x="589" y="64"/>
                </a:cubicBezTo>
                <a:cubicBezTo>
                  <a:pt x="589" y="65"/>
                  <a:pt x="589" y="65"/>
                  <a:pt x="589" y="65"/>
                </a:cubicBezTo>
                <a:cubicBezTo>
                  <a:pt x="590" y="65"/>
                  <a:pt x="590" y="65"/>
                  <a:pt x="590" y="65"/>
                </a:cubicBezTo>
                <a:cubicBezTo>
                  <a:pt x="590" y="67"/>
                  <a:pt x="589" y="67"/>
                  <a:pt x="590" y="68"/>
                </a:cubicBezTo>
                <a:cubicBezTo>
                  <a:pt x="591" y="68"/>
                  <a:pt x="591" y="68"/>
                  <a:pt x="591" y="68"/>
                </a:cubicBezTo>
                <a:cubicBezTo>
                  <a:pt x="592" y="67"/>
                  <a:pt x="592" y="67"/>
                  <a:pt x="592" y="67"/>
                </a:cubicBezTo>
                <a:cubicBezTo>
                  <a:pt x="593" y="66"/>
                  <a:pt x="593" y="66"/>
                  <a:pt x="593" y="66"/>
                </a:cubicBezTo>
                <a:cubicBezTo>
                  <a:pt x="593" y="65"/>
                  <a:pt x="593" y="65"/>
                  <a:pt x="593" y="65"/>
                </a:cubicBezTo>
                <a:cubicBezTo>
                  <a:pt x="594" y="64"/>
                  <a:pt x="594" y="64"/>
                  <a:pt x="594" y="64"/>
                </a:cubicBezTo>
                <a:cubicBezTo>
                  <a:pt x="594" y="64"/>
                  <a:pt x="594" y="64"/>
                  <a:pt x="595" y="64"/>
                </a:cubicBezTo>
                <a:cubicBezTo>
                  <a:pt x="596" y="62"/>
                  <a:pt x="596" y="62"/>
                  <a:pt x="596" y="62"/>
                </a:cubicBezTo>
                <a:cubicBezTo>
                  <a:pt x="597" y="61"/>
                  <a:pt x="597" y="61"/>
                  <a:pt x="597" y="61"/>
                </a:cubicBezTo>
                <a:cubicBezTo>
                  <a:pt x="597" y="61"/>
                  <a:pt x="597" y="61"/>
                  <a:pt x="597" y="61"/>
                </a:cubicBezTo>
                <a:cubicBezTo>
                  <a:pt x="600" y="61"/>
                  <a:pt x="600" y="61"/>
                  <a:pt x="600" y="61"/>
                </a:cubicBezTo>
                <a:cubicBezTo>
                  <a:pt x="599" y="58"/>
                  <a:pt x="599" y="58"/>
                  <a:pt x="599" y="58"/>
                </a:cubicBezTo>
                <a:cubicBezTo>
                  <a:pt x="600" y="57"/>
                  <a:pt x="600" y="57"/>
                  <a:pt x="600" y="57"/>
                </a:cubicBezTo>
                <a:cubicBezTo>
                  <a:pt x="601" y="58"/>
                  <a:pt x="601" y="57"/>
                  <a:pt x="602" y="58"/>
                </a:cubicBezTo>
                <a:cubicBezTo>
                  <a:pt x="602" y="57"/>
                  <a:pt x="602" y="57"/>
                  <a:pt x="602" y="57"/>
                </a:cubicBezTo>
                <a:cubicBezTo>
                  <a:pt x="601" y="56"/>
                  <a:pt x="601" y="56"/>
                  <a:pt x="601" y="56"/>
                </a:cubicBezTo>
                <a:cubicBezTo>
                  <a:pt x="601" y="55"/>
                  <a:pt x="601" y="55"/>
                  <a:pt x="601" y="55"/>
                </a:cubicBezTo>
                <a:cubicBezTo>
                  <a:pt x="601" y="54"/>
                  <a:pt x="601" y="54"/>
                  <a:pt x="601" y="54"/>
                </a:cubicBezTo>
                <a:cubicBezTo>
                  <a:pt x="601" y="54"/>
                  <a:pt x="601" y="54"/>
                  <a:pt x="601" y="54"/>
                </a:cubicBezTo>
                <a:cubicBezTo>
                  <a:pt x="600" y="54"/>
                  <a:pt x="600" y="54"/>
                  <a:pt x="600" y="54"/>
                </a:cubicBezTo>
                <a:cubicBezTo>
                  <a:pt x="600" y="53"/>
                  <a:pt x="598" y="52"/>
                  <a:pt x="600" y="52"/>
                </a:cubicBezTo>
                <a:cubicBezTo>
                  <a:pt x="601" y="51"/>
                  <a:pt x="601" y="51"/>
                  <a:pt x="601" y="51"/>
                </a:cubicBezTo>
                <a:cubicBezTo>
                  <a:pt x="602" y="51"/>
                  <a:pt x="602" y="51"/>
                  <a:pt x="602" y="51"/>
                </a:cubicBezTo>
                <a:cubicBezTo>
                  <a:pt x="602" y="49"/>
                  <a:pt x="602" y="49"/>
                  <a:pt x="602" y="49"/>
                </a:cubicBezTo>
                <a:cubicBezTo>
                  <a:pt x="605" y="49"/>
                  <a:pt x="605" y="49"/>
                  <a:pt x="605" y="49"/>
                </a:cubicBezTo>
                <a:cubicBezTo>
                  <a:pt x="606" y="49"/>
                  <a:pt x="606" y="49"/>
                  <a:pt x="606" y="49"/>
                </a:cubicBezTo>
                <a:cubicBezTo>
                  <a:pt x="606" y="49"/>
                  <a:pt x="606" y="49"/>
                  <a:pt x="606" y="49"/>
                </a:cubicBezTo>
                <a:cubicBezTo>
                  <a:pt x="607" y="48"/>
                  <a:pt x="607" y="48"/>
                  <a:pt x="607" y="48"/>
                </a:cubicBezTo>
                <a:cubicBezTo>
                  <a:pt x="607" y="49"/>
                  <a:pt x="607" y="49"/>
                  <a:pt x="607" y="49"/>
                </a:cubicBezTo>
                <a:cubicBezTo>
                  <a:pt x="608" y="49"/>
                  <a:pt x="608" y="49"/>
                  <a:pt x="608" y="49"/>
                </a:cubicBezTo>
                <a:cubicBezTo>
                  <a:pt x="609" y="48"/>
                  <a:pt x="609" y="48"/>
                  <a:pt x="609" y="48"/>
                </a:cubicBezTo>
                <a:cubicBezTo>
                  <a:pt x="611" y="48"/>
                  <a:pt x="611" y="48"/>
                  <a:pt x="611" y="48"/>
                </a:cubicBezTo>
                <a:cubicBezTo>
                  <a:pt x="611" y="48"/>
                  <a:pt x="612" y="46"/>
                  <a:pt x="612" y="48"/>
                </a:cubicBezTo>
                <a:cubicBezTo>
                  <a:pt x="613" y="48"/>
                  <a:pt x="613" y="48"/>
                  <a:pt x="614" y="49"/>
                </a:cubicBezTo>
                <a:cubicBezTo>
                  <a:pt x="615" y="49"/>
                  <a:pt x="615" y="49"/>
                  <a:pt x="615" y="49"/>
                </a:cubicBezTo>
                <a:cubicBezTo>
                  <a:pt x="616" y="48"/>
                  <a:pt x="616" y="48"/>
                  <a:pt x="616" y="48"/>
                </a:cubicBezTo>
                <a:cubicBezTo>
                  <a:pt x="617" y="48"/>
                  <a:pt x="617" y="48"/>
                  <a:pt x="617" y="48"/>
                </a:cubicBezTo>
                <a:cubicBezTo>
                  <a:pt x="617" y="48"/>
                  <a:pt x="617" y="48"/>
                  <a:pt x="617" y="48"/>
                </a:cubicBezTo>
                <a:cubicBezTo>
                  <a:pt x="618" y="47"/>
                  <a:pt x="618" y="47"/>
                  <a:pt x="618" y="47"/>
                </a:cubicBezTo>
                <a:cubicBezTo>
                  <a:pt x="619" y="46"/>
                  <a:pt x="619" y="46"/>
                  <a:pt x="621" y="46"/>
                </a:cubicBezTo>
                <a:cubicBezTo>
                  <a:pt x="622" y="45"/>
                  <a:pt x="622" y="45"/>
                  <a:pt x="622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5" y="45"/>
                  <a:pt x="625" y="44"/>
                  <a:pt x="626" y="44"/>
                </a:cubicBezTo>
                <a:cubicBezTo>
                  <a:pt x="627" y="44"/>
                  <a:pt x="627" y="44"/>
                  <a:pt x="627" y="44"/>
                </a:cubicBezTo>
                <a:cubicBezTo>
                  <a:pt x="627" y="44"/>
                  <a:pt x="627" y="44"/>
                  <a:pt x="627" y="44"/>
                </a:cubicBezTo>
                <a:cubicBezTo>
                  <a:pt x="628" y="44"/>
                  <a:pt x="628" y="44"/>
                  <a:pt x="628" y="44"/>
                </a:cubicBezTo>
                <a:cubicBezTo>
                  <a:pt x="631" y="44"/>
                  <a:pt x="631" y="44"/>
                  <a:pt x="631" y="44"/>
                </a:cubicBezTo>
                <a:cubicBezTo>
                  <a:pt x="631" y="43"/>
                  <a:pt x="631" y="43"/>
                  <a:pt x="631" y="43"/>
                </a:cubicBezTo>
                <a:cubicBezTo>
                  <a:pt x="630" y="42"/>
                  <a:pt x="630" y="42"/>
                  <a:pt x="630" y="42"/>
                </a:cubicBezTo>
                <a:cubicBezTo>
                  <a:pt x="630" y="41"/>
                  <a:pt x="630" y="41"/>
                  <a:pt x="630" y="41"/>
                </a:cubicBezTo>
                <a:cubicBezTo>
                  <a:pt x="629" y="40"/>
                  <a:pt x="629" y="40"/>
                  <a:pt x="629" y="40"/>
                </a:cubicBezTo>
                <a:cubicBezTo>
                  <a:pt x="629" y="39"/>
                  <a:pt x="629" y="39"/>
                  <a:pt x="629" y="39"/>
                </a:cubicBezTo>
                <a:cubicBezTo>
                  <a:pt x="630" y="39"/>
                  <a:pt x="630" y="39"/>
                  <a:pt x="630" y="39"/>
                </a:cubicBezTo>
                <a:cubicBezTo>
                  <a:pt x="630" y="39"/>
                  <a:pt x="630" y="39"/>
                  <a:pt x="630" y="39"/>
                </a:cubicBezTo>
                <a:cubicBezTo>
                  <a:pt x="631" y="39"/>
                  <a:pt x="631" y="39"/>
                  <a:pt x="631" y="39"/>
                </a:cubicBezTo>
                <a:cubicBezTo>
                  <a:pt x="631" y="38"/>
                  <a:pt x="631" y="38"/>
                  <a:pt x="631" y="38"/>
                </a:cubicBezTo>
                <a:cubicBezTo>
                  <a:pt x="632" y="38"/>
                  <a:pt x="632" y="38"/>
                  <a:pt x="632" y="38"/>
                </a:cubicBezTo>
                <a:cubicBezTo>
                  <a:pt x="631" y="36"/>
                  <a:pt x="632" y="37"/>
                  <a:pt x="632" y="36"/>
                </a:cubicBezTo>
                <a:cubicBezTo>
                  <a:pt x="633" y="36"/>
                  <a:pt x="633" y="36"/>
                  <a:pt x="633" y="36"/>
                </a:cubicBezTo>
                <a:cubicBezTo>
                  <a:pt x="633" y="38"/>
                  <a:pt x="633" y="38"/>
                  <a:pt x="633" y="38"/>
                </a:cubicBezTo>
                <a:cubicBezTo>
                  <a:pt x="638" y="38"/>
                  <a:pt x="638" y="38"/>
                  <a:pt x="638" y="38"/>
                </a:cubicBezTo>
                <a:cubicBezTo>
                  <a:pt x="639" y="39"/>
                  <a:pt x="639" y="39"/>
                  <a:pt x="639" y="39"/>
                </a:cubicBezTo>
                <a:cubicBezTo>
                  <a:pt x="639" y="39"/>
                  <a:pt x="639" y="39"/>
                  <a:pt x="639" y="39"/>
                </a:cubicBezTo>
                <a:cubicBezTo>
                  <a:pt x="641" y="39"/>
                  <a:pt x="641" y="39"/>
                  <a:pt x="641" y="39"/>
                </a:cubicBezTo>
                <a:cubicBezTo>
                  <a:pt x="642" y="40"/>
                  <a:pt x="642" y="40"/>
                  <a:pt x="642" y="40"/>
                </a:cubicBezTo>
                <a:cubicBezTo>
                  <a:pt x="643" y="40"/>
                  <a:pt x="643" y="40"/>
                  <a:pt x="643" y="40"/>
                </a:cubicBezTo>
                <a:cubicBezTo>
                  <a:pt x="643" y="40"/>
                  <a:pt x="643" y="40"/>
                  <a:pt x="643" y="40"/>
                </a:cubicBezTo>
                <a:cubicBezTo>
                  <a:pt x="644" y="40"/>
                  <a:pt x="644" y="40"/>
                  <a:pt x="644" y="40"/>
                </a:cubicBezTo>
                <a:cubicBezTo>
                  <a:pt x="644" y="39"/>
                  <a:pt x="644" y="39"/>
                  <a:pt x="644" y="39"/>
                </a:cubicBezTo>
                <a:cubicBezTo>
                  <a:pt x="645" y="38"/>
                  <a:pt x="645" y="38"/>
                  <a:pt x="645" y="38"/>
                </a:cubicBezTo>
                <a:cubicBezTo>
                  <a:pt x="645" y="37"/>
                  <a:pt x="646" y="38"/>
                  <a:pt x="648" y="38"/>
                </a:cubicBezTo>
                <a:cubicBezTo>
                  <a:pt x="649" y="36"/>
                  <a:pt x="649" y="36"/>
                  <a:pt x="649" y="36"/>
                </a:cubicBezTo>
                <a:cubicBezTo>
                  <a:pt x="647" y="35"/>
                  <a:pt x="647" y="35"/>
                  <a:pt x="646" y="35"/>
                </a:cubicBezTo>
                <a:cubicBezTo>
                  <a:pt x="644" y="35"/>
                  <a:pt x="644" y="35"/>
                  <a:pt x="644" y="35"/>
                </a:cubicBezTo>
                <a:cubicBezTo>
                  <a:pt x="643" y="35"/>
                  <a:pt x="643" y="35"/>
                  <a:pt x="643" y="35"/>
                </a:cubicBezTo>
                <a:cubicBezTo>
                  <a:pt x="643" y="34"/>
                  <a:pt x="643" y="34"/>
                  <a:pt x="643" y="34"/>
                </a:cubicBezTo>
                <a:cubicBezTo>
                  <a:pt x="642" y="34"/>
                  <a:pt x="642" y="34"/>
                  <a:pt x="642" y="34"/>
                </a:cubicBezTo>
                <a:cubicBezTo>
                  <a:pt x="641" y="35"/>
                  <a:pt x="641" y="35"/>
                  <a:pt x="641" y="35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39" y="33"/>
                  <a:pt x="639" y="33"/>
                  <a:pt x="639" y="33"/>
                </a:cubicBezTo>
                <a:cubicBezTo>
                  <a:pt x="638" y="33"/>
                  <a:pt x="638" y="33"/>
                  <a:pt x="638" y="33"/>
                </a:cubicBezTo>
                <a:cubicBezTo>
                  <a:pt x="637" y="32"/>
                  <a:pt x="637" y="32"/>
                  <a:pt x="637" y="32"/>
                </a:cubicBezTo>
                <a:cubicBezTo>
                  <a:pt x="636" y="32"/>
                  <a:pt x="636" y="32"/>
                  <a:pt x="636" y="32"/>
                </a:cubicBezTo>
                <a:cubicBezTo>
                  <a:pt x="636" y="32"/>
                  <a:pt x="636" y="32"/>
                  <a:pt x="636" y="32"/>
                </a:cubicBezTo>
                <a:cubicBezTo>
                  <a:pt x="635" y="32"/>
                  <a:pt x="635" y="32"/>
                  <a:pt x="635" y="32"/>
                </a:cubicBezTo>
                <a:cubicBezTo>
                  <a:pt x="634" y="31"/>
                  <a:pt x="634" y="31"/>
                  <a:pt x="634" y="31"/>
                </a:cubicBezTo>
                <a:cubicBezTo>
                  <a:pt x="633" y="31"/>
                  <a:pt x="633" y="31"/>
                  <a:pt x="633" y="31"/>
                </a:cubicBezTo>
                <a:cubicBezTo>
                  <a:pt x="633" y="30"/>
                  <a:pt x="633" y="30"/>
                  <a:pt x="633" y="30"/>
                </a:cubicBezTo>
                <a:cubicBezTo>
                  <a:pt x="630" y="30"/>
                  <a:pt x="632" y="30"/>
                  <a:pt x="631" y="30"/>
                </a:cubicBezTo>
                <a:cubicBezTo>
                  <a:pt x="630" y="29"/>
                  <a:pt x="630" y="29"/>
                  <a:pt x="630" y="29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29"/>
                  <a:pt x="628" y="29"/>
                  <a:pt x="628" y="29"/>
                </a:cubicBezTo>
                <a:cubicBezTo>
                  <a:pt x="626" y="29"/>
                  <a:pt x="626" y="29"/>
                  <a:pt x="626" y="29"/>
                </a:cubicBezTo>
                <a:cubicBezTo>
                  <a:pt x="625" y="28"/>
                  <a:pt x="625" y="28"/>
                  <a:pt x="625" y="28"/>
                </a:cubicBezTo>
                <a:cubicBezTo>
                  <a:pt x="616" y="28"/>
                  <a:pt x="616" y="28"/>
                  <a:pt x="616" y="28"/>
                </a:cubicBezTo>
                <a:cubicBezTo>
                  <a:pt x="615" y="28"/>
                  <a:pt x="615" y="28"/>
                  <a:pt x="615" y="28"/>
                </a:cubicBezTo>
                <a:cubicBezTo>
                  <a:pt x="614" y="29"/>
                  <a:pt x="614" y="29"/>
                  <a:pt x="614" y="29"/>
                </a:cubicBezTo>
                <a:cubicBezTo>
                  <a:pt x="615" y="29"/>
                  <a:pt x="615" y="29"/>
                  <a:pt x="615" y="29"/>
                </a:cubicBezTo>
                <a:cubicBezTo>
                  <a:pt x="616" y="30"/>
                  <a:pt x="616" y="30"/>
                  <a:pt x="616" y="30"/>
                </a:cubicBezTo>
                <a:cubicBezTo>
                  <a:pt x="615" y="30"/>
                  <a:pt x="615" y="30"/>
                  <a:pt x="615" y="30"/>
                </a:cubicBezTo>
                <a:cubicBezTo>
                  <a:pt x="613" y="30"/>
                  <a:pt x="613" y="30"/>
                  <a:pt x="613" y="30"/>
                </a:cubicBezTo>
                <a:cubicBezTo>
                  <a:pt x="613" y="30"/>
                  <a:pt x="613" y="30"/>
                  <a:pt x="613" y="30"/>
                </a:cubicBezTo>
                <a:cubicBezTo>
                  <a:pt x="611" y="30"/>
                  <a:pt x="611" y="30"/>
                  <a:pt x="611" y="30"/>
                </a:cubicBezTo>
                <a:cubicBezTo>
                  <a:pt x="611" y="29"/>
                  <a:pt x="611" y="29"/>
                  <a:pt x="611" y="29"/>
                </a:cubicBezTo>
                <a:cubicBezTo>
                  <a:pt x="613" y="29"/>
                  <a:pt x="613" y="29"/>
                  <a:pt x="613" y="29"/>
                </a:cubicBezTo>
                <a:cubicBezTo>
                  <a:pt x="613" y="28"/>
                  <a:pt x="611" y="28"/>
                  <a:pt x="610" y="28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08" y="29"/>
                  <a:pt x="608" y="29"/>
                  <a:pt x="608" y="29"/>
                </a:cubicBezTo>
                <a:cubicBezTo>
                  <a:pt x="608" y="30"/>
                  <a:pt x="608" y="30"/>
                  <a:pt x="607" y="29"/>
                </a:cubicBezTo>
                <a:cubicBezTo>
                  <a:pt x="600" y="29"/>
                  <a:pt x="600" y="29"/>
                  <a:pt x="600" y="29"/>
                </a:cubicBezTo>
                <a:cubicBezTo>
                  <a:pt x="599" y="29"/>
                  <a:pt x="599" y="29"/>
                  <a:pt x="599" y="29"/>
                </a:cubicBezTo>
                <a:cubicBezTo>
                  <a:pt x="598" y="29"/>
                  <a:pt x="598" y="29"/>
                  <a:pt x="598" y="29"/>
                </a:cubicBezTo>
                <a:cubicBezTo>
                  <a:pt x="598" y="29"/>
                  <a:pt x="598" y="29"/>
                  <a:pt x="598" y="29"/>
                </a:cubicBezTo>
                <a:cubicBezTo>
                  <a:pt x="596" y="29"/>
                  <a:pt x="596" y="29"/>
                  <a:pt x="596" y="29"/>
                </a:cubicBezTo>
                <a:cubicBezTo>
                  <a:pt x="596" y="28"/>
                  <a:pt x="596" y="28"/>
                  <a:pt x="596" y="28"/>
                </a:cubicBezTo>
                <a:cubicBezTo>
                  <a:pt x="595" y="27"/>
                  <a:pt x="595" y="27"/>
                  <a:pt x="595" y="27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88" y="26"/>
                  <a:pt x="588" y="26"/>
                  <a:pt x="588" y="26"/>
                </a:cubicBezTo>
                <a:cubicBezTo>
                  <a:pt x="587" y="26"/>
                  <a:pt x="587" y="26"/>
                  <a:pt x="587" y="26"/>
                </a:cubicBezTo>
                <a:cubicBezTo>
                  <a:pt x="586" y="26"/>
                  <a:pt x="586" y="26"/>
                  <a:pt x="586" y="26"/>
                </a:cubicBezTo>
                <a:cubicBezTo>
                  <a:pt x="585" y="27"/>
                  <a:pt x="585" y="26"/>
                  <a:pt x="583" y="26"/>
                </a:cubicBezTo>
                <a:cubicBezTo>
                  <a:pt x="582" y="26"/>
                  <a:pt x="582" y="26"/>
                  <a:pt x="582" y="26"/>
                </a:cubicBezTo>
                <a:cubicBezTo>
                  <a:pt x="582" y="26"/>
                  <a:pt x="582" y="26"/>
                  <a:pt x="582" y="26"/>
                </a:cubicBezTo>
                <a:cubicBezTo>
                  <a:pt x="579" y="24"/>
                  <a:pt x="579" y="26"/>
                  <a:pt x="578" y="23"/>
                </a:cubicBezTo>
                <a:cubicBezTo>
                  <a:pt x="576" y="23"/>
                  <a:pt x="576" y="23"/>
                  <a:pt x="576" y="23"/>
                </a:cubicBezTo>
                <a:cubicBezTo>
                  <a:pt x="573" y="23"/>
                  <a:pt x="575" y="23"/>
                  <a:pt x="574" y="23"/>
                </a:cubicBezTo>
                <a:cubicBezTo>
                  <a:pt x="573" y="23"/>
                  <a:pt x="573" y="23"/>
                  <a:pt x="573" y="23"/>
                </a:cubicBezTo>
                <a:cubicBezTo>
                  <a:pt x="572" y="23"/>
                  <a:pt x="572" y="23"/>
                  <a:pt x="572" y="23"/>
                </a:cubicBezTo>
                <a:cubicBezTo>
                  <a:pt x="569" y="23"/>
                  <a:pt x="569" y="23"/>
                  <a:pt x="569" y="23"/>
                </a:cubicBezTo>
                <a:cubicBezTo>
                  <a:pt x="568" y="22"/>
                  <a:pt x="568" y="22"/>
                  <a:pt x="568" y="22"/>
                </a:cubicBezTo>
                <a:cubicBezTo>
                  <a:pt x="567" y="22"/>
                  <a:pt x="566" y="22"/>
                  <a:pt x="565" y="22"/>
                </a:cubicBezTo>
                <a:cubicBezTo>
                  <a:pt x="565" y="22"/>
                  <a:pt x="564" y="22"/>
                  <a:pt x="564" y="22"/>
                </a:cubicBezTo>
                <a:cubicBezTo>
                  <a:pt x="563" y="22"/>
                  <a:pt x="563" y="22"/>
                  <a:pt x="563" y="22"/>
                </a:cubicBezTo>
                <a:cubicBezTo>
                  <a:pt x="564" y="21"/>
                  <a:pt x="564" y="21"/>
                  <a:pt x="566" y="21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2" y="20"/>
                  <a:pt x="562" y="20"/>
                  <a:pt x="562" y="20"/>
                </a:cubicBezTo>
                <a:cubicBezTo>
                  <a:pt x="561" y="19"/>
                  <a:pt x="561" y="19"/>
                  <a:pt x="560" y="19"/>
                </a:cubicBezTo>
                <a:cubicBezTo>
                  <a:pt x="560" y="20"/>
                  <a:pt x="560" y="20"/>
                  <a:pt x="560" y="20"/>
                </a:cubicBezTo>
                <a:cubicBezTo>
                  <a:pt x="560" y="21"/>
                  <a:pt x="560" y="21"/>
                  <a:pt x="560" y="21"/>
                </a:cubicBezTo>
                <a:cubicBezTo>
                  <a:pt x="562" y="21"/>
                  <a:pt x="562" y="21"/>
                  <a:pt x="562" y="21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61" y="23"/>
                  <a:pt x="561" y="23"/>
                  <a:pt x="561" y="23"/>
                </a:cubicBezTo>
                <a:cubicBezTo>
                  <a:pt x="559" y="23"/>
                  <a:pt x="559" y="23"/>
                  <a:pt x="559" y="23"/>
                </a:cubicBezTo>
                <a:cubicBezTo>
                  <a:pt x="559" y="24"/>
                  <a:pt x="560" y="24"/>
                  <a:pt x="559" y="25"/>
                </a:cubicBezTo>
                <a:cubicBezTo>
                  <a:pt x="558" y="26"/>
                  <a:pt x="558" y="25"/>
                  <a:pt x="557" y="25"/>
                </a:cubicBezTo>
                <a:cubicBezTo>
                  <a:pt x="556" y="25"/>
                  <a:pt x="556" y="25"/>
                  <a:pt x="556" y="25"/>
                </a:cubicBezTo>
                <a:cubicBezTo>
                  <a:pt x="556" y="25"/>
                  <a:pt x="555" y="26"/>
                  <a:pt x="555" y="25"/>
                </a:cubicBezTo>
                <a:cubicBezTo>
                  <a:pt x="554" y="25"/>
                  <a:pt x="554" y="25"/>
                  <a:pt x="554" y="25"/>
                </a:cubicBezTo>
                <a:cubicBezTo>
                  <a:pt x="553" y="25"/>
                  <a:pt x="553" y="25"/>
                  <a:pt x="553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7" y="25"/>
                  <a:pt x="547" y="25"/>
                  <a:pt x="547" y="25"/>
                </a:cubicBezTo>
                <a:cubicBezTo>
                  <a:pt x="547" y="24"/>
                  <a:pt x="547" y="24"/>
                  <a:pt x="546" y="24"/>
                </a:cubicBezTo>
                <a:cubicBezTo>
                  <a:pt x="544" y="26"/>
                  <a:pt x="544" y="26"/>
                  <a:pt x="544" y="26"/>
                </a:cubicBezTo>
                <a:cubicBezTo>
                  <a:pt x="543" y="26"/>
                  <a:pt x="543" y="26"/>
                  <a:pt x="543" y="26"/>
                </a:cubicBezTo>
                <a:cubicBezTo>
                  <a:pt x="542" y="26"/>
                  <a:pt x="542" y="26"/>
                  <a:pt x="542" y="26"/>
                </a:cubicBezTo>
                <a:cubicBezTo>
                  <a:pt x="540" y="25"/>
                  <a:pt x="540" y="25"/>
                  <a:pt x="540" y="23"/>
                </a:cubicBezTo>
                <a:cubicBezTo>
                  <a:pt x="540" y="23"/>
                  <a:pt x="540" y="23"/>
                  <a:pt x="540" y="23"/>
                </a:cubicBezTo>
                <a:cubicBezTo>
                  <a:pt x="540" y="21"/>
                  <a:pt x="540" y="21"/>
                  <a:pt x="538" y="21"/>
                </a:cubicBezTo>
                <a:cubicBezTo>
                  <a:pt x="538" y="20"/>
                  <a:pt x="538" y="20"/>
                  <a:pt x="538" y="20"/>
                </a:cubicBezTo>
                <a:cubicBezTo>
                  <a:pt x="537" y="20"/>
                  <a:pt x="537" y="20"/>
                  <a:pt x="537" y="20"/>
                </a:cubicBezTo>
                <a:cubicBezTo>
                  <a:pt x="537" y="20"/>
                  <a:pt x="537" y="20"/>
                  <a:pt x="537" y="20"/>
                </a:cubicBezTo>
                <a:cubicBezTo>
                  <a:pt x="536" y="20"/>
                  <a:pt x="536" y="20"/>
                  <a:pt x="536" y="20"/>
                </a:cubicBezTo>
                <a:cubicBezTo>
                  <a:pt x="535" y="20"/>
                  <a:pt x="535" y="20"/>
                  <a:pt x="535" y="20"/>
                </a:cubicBezTo>
                <a:cubicBezTo>
                  <a:pt x="533" y="20"/>
                  <a:pt x="533" y="20"/>
                  <a:pt x="533" y="20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0" y="20"/>
                  <a:pt x="530" y="20"/>
                  <a:pt x="530" y="20"/>
                </a:cubicBezTo>
                <a:cubicBezTo>
                  <a:pt x="530" y="20"/>
                  <a:pt x="530" y="20"/>
                  <a:pt x="530" y="20"/>
                </a:cubicBezTo>
                <a:cubicBezTo>
                  <a:pt x="529" y="22"/>
                  <a:pt x="529" y="22"/>
                  <a:pt x="529" y="22"/>
                </a:cubicBezTo>
                <a:cubicBezTo>
                  <a:pt x="521" y="22"/>
                  <a:pt x="521" y="22"/>
                  <a:pt x="521" y="22"/>
                </a:cubicBezTo>
                <a:cubicBezTo>
                  <a:pt x="521" y="21"/>
                  <a:pt x="521" y="21"/>
                  <a:pt x="521" y="21"/>
                </a:cubicBezTo>
                <a:cubicBezTo>
                  <a:pt x="520" y="20"/>
                  <a:pt x="521" y="21"/>
                  <a:pt x="519" y="20"/>
                </a:cubicBezTo>
                <a:cubicBezTo>
                  <a:pt x="518" y="20"/>
                  <a:pt x="517" y="20"/>
                  <a:pt x="517" y="20"/>
                </a:cubicBezTo>
                <a:cubicBezTo>
                  <a:pt x="515" y="20"/>
                  <a:pt x="513" y="20"/>
                  <a:pt x="512" y="20"/>
                </a:cubicBezTo>
                <a:cubicBezTo>
                  <a:pt x="511" y="20"/>
                  <a:pt x="511" y="20"/>
                  <a:pt x="511" y="20"/>
                </a:cubicBezTo>
                <a:cubicBezTo>
                  <a:pt x="511" y="19"/>
                  <a:pt x="511" y="20"/>
                  <a:pt x="511" y="19"/>
                </a:cubicBezTo>
                <a:cubicBezTo>
                  <a:pt x="509" y="19"/>
                  <a:pt x="509" y="19"/>
                  <a:pt x="509" y="19"/>
                </a:cubicBezTo>
                <a:cubicBezTo>
                  <a:pt x="510" y="20"/>
                  <a:pt x="509" y="19"/>
                  <a:pt x="510" y="20"/>
                </a:cubicBezTo>
                <a:cubicBezTo>
                  <a:pt x="508" y="20"/>
                  <a:pt x="508" y="20"/>
                  <a:pt x="508" y="20"/>
                </a:cubicBezTo>
                <a:cubicBezTo>
                  <a:pt x="507" y="20"/>
                  <a:pt x="508" y="20"/>
                  <a:pt x="507" y="20"/>
                </a:cubicBezTo>
                <a:cubicBezTo>
                  <a:pt x="506" y="20"/>
                  <a:pt x="507" y="20"/>
                  <a:pt x="506" y="20"/>
                </a:cubicBezTo>
                <a:cubicBezTo>
                  <a:pt x="505" y="20"/>
                  <a:pt x="505" y="20"/>
                  <a:pt x="505" y="20"/>
                </a:cubicBezTo>
                <a:cubicBezTo>
                  <a:pt x="505" y="21"/>
                  <a:pt x="505" y="21"/>
                  <a:pt x="505" y="21"/>
                </a:cubicBezTo>
                <a:cubicBezTo>
                  <a:pt x="503" y="21"/>
                  <a:pt x="503" y="21"/>
                  <a:pt x="503" y="21"/>
                </a:cubicBezTo>
                <a:cubicBezTo>
                  <a:pt x="502" y="21"/>
                  <a:pt x="502" y="21"/>
                  <a:pt x="502" y="21"/>
                </a:cubicBezTo>
                <a:cubicBezTo>
                  <a:pt x="502" y="21"/>
                  <a:pt x="502" y="21"/>
                  <a:pt x="501" y="22"/>
                </a:cubicBezTo>
                <a:cubicBezTo>
                  <a:pt x="499" y="22"/>
                  <a:pt x="500" y="22"/>
                  <a:pt x="500" y="21"/>
                </a:cubicBezTo>
                <a:cubicBezTo>
                  <a:pt x="500" y="20"/>
                  <a:pt x="501" y="20"/>
                  <a:pt x="502" y="20"/>
                </a:cubicBezTo>
                <a:cubicBezTo>
                  <a:pt x="503" y="20"/>
                  <a:pt x="503" y="20"/>
                  <a:pt x="503" y="20"/>
                </a:cubicBezTo>
                <a:cubicBezTo>
                  <a:pt x="504" y="20"/>
                  <a:pt x="504" y="20"/>
                  <a:pt x="504" y="20"/>
                </a:cubicBezTo>
                <a:cubicBezTo>
                  <a:pt x="505" y="19"/>
                  <a:pt x="505" y="19"/>
                  <a:pt x="505" y="19"/>
                </a:cubicBezTo>
                <a:cubicBezTo>
                  <a:pt x="506" y="19"/>
                  <a:pt x="508" y="18"/>
                  <a:pt x="509" y="18"/>
                </a:cubicBezTo>
                <a:cubicBezTo>
                  <a:pt x="511" y="17"/>
                  <a:pt x="511" y="17"/>
                  <a:pt x="511" y="17"/>
                </a:cubicBezTo>
                <a:cubicBezTo>
                  <a:pt x="511" y="17"/>
                  <a:pt x="511" y="17"/>
                  <a:pt x="511" y="17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12" y="16"/>
                  <a:pt x="512" y="16"/>
                  <a:pt x="512" y="16"/>
                </a:cubicBezTo>
                <a:cubicBezTo>
                  <a:pt x="511" y="15"/>
                  <a:pt x="511" y="15"/>
                  <a:pt x="511" y="15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8" y="14"/>
                  <a:pt x="508" y="14"/>
                  <a:pt x="508" y="14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0" y="14"/>
                  <a:pt x="500" y="14"/>
                  <a:pt x="500" y="14"/>
                </a:cubicBezTo>
                <a:cubicBezTo>
                  <a:pt x="500" y="13"/>
                  <a:pt x="500" y="13"/>
                  <a:pt x="500" y="13"/>
                </a:cubicBezTo>
                <a:cubicBezTo>
                  <a:pt x="498" y="13"/>
                  <a:pt x="498" y="13"/>
                  <a:pt x="498" y="13"/>
                </a:cubicBezTo>
                <a:cubicBezTo>
                  <a:pt x="497" y="11"/>
                  <a:pt x="499" y="12"/>
                  <a:pt x="496" y="12"/>
                </a:cubicBezTo>
                <a:cubicBezTo>
                  <a:pt x="493" y="12"/>
                  <a:pt x="493" y="12"/>
                  <a:pt x="493" y="12"/>
                </a:cubicBezTo>
                <a:cubicBezTo>
                  <a:pt x="492" y="12"/>
                  <a:pt x="492" y="12"/>
                  <a:pt x="492" y="12"/>
                </a:cubicBezTo>
                <a:lnTo>
                  <a:pt x="491" y="1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 bwMode="auto">
          <a:xfrm>
            <a:off x="560388" y="1003300"/>
            <a:ext cx="7561262" cy="3400425"/>
            <a:chOff x="560387" y="1003300"/>
            <a:chExt cx="7561263" cy="3400425"/>
          </a:xfrm>
        </p:grpSpPr>
        <p:sp>
          <p:nvSpPr>
            <p:cNvPr id="37905" name="Freeform 8"/>
            <p:cNvSpPr>
              <a:spLocks noEditPoints="1"/>
            </p:cNvSpPr>
            <p:nvPr/>
          </p:nvSpPr>
          <p:spPr bwMode="auto">
            <a:xfrm>
              <a:off x="584200" y="1317625"/>
              <a:ext cx="127000" cy="138112"/>
            </a:xfrm>
            <a:custGeom>
              <a:avLst/>
              <a:gdLst>
                <a:gd name="T0" fmla="*/ 1466272727 w 11"/>
                <a:gd name="T1" fmla="*/ 0 h 12"/>
                <a:gd name="T2" fmla="*/ 933080545 w 11"/>
                <a:gd name="T3" fmla="*/ 927249440 h 12"/>
                <a:gd name="T4" fmla="*/ 799788273 w 11"/>
                <a:gd name="T5" fmla="*/ 794788523 h 12"/>
                <a:gd name="T6" fmla="*/ 799788273 w 11"/>
                <a:gd name="T7" fmla="*/ 794788523 h 12"/>
                <a:gd name="T8" fmla="*/ 533192182 w 11"/>
                <a:gd name="T9" fmla="*/ 662327605 h 12"/>
                <a:gd name="T10" fmla="*/ 666484455 w 11"/>
                <a:gd name="T11" fmla="*/ 397394261 h 12"/>
                <a:gd name="T12" fmla="*/ 799788273 w 11"/>
                <a:gd name="T13" fmla="*/ 397394261 h 12"/>
                <a:gd name="T14" fmla="*/ 1199676636 w 11"/>
                <a:gd name="T15" fmla="*/ 132460917 h 12"/>
                <a:gd name="T16" fmla="*/ 1332980455 w 11"/>
                <a:gd name="T17" fmla="*/ 0 h 12"/>
                <a:gd name="T18" fmla="*/ 1466272727 w 11"/>
                <a:gd name="T19" fmla="*/ 0 h 12"/>
                <a:gd name="T20" fmla="*/ 799788273 w 11"/>
                <a:gd name="T21" fmla="*/ 1059721867 h 12"/>
                <a:gd name="T22" fmla="*/ 533192182 w 11"/>
                <a:gd name="T23" fmla="*/ 1589577045 h 12"/>
                <a:gd name="T24" fmla="*/ 399888364 w 11"/>
                <a:gd name="T25" fmla="*/ 1589577045 h 12"/>
                <a:gd name="T26" fmla="*/ 266596091 w 11"/>
                <a:gd name="T27" fmla="*/ 1589577045 h 12"/>
                <a:gd name="T28" fmla="*/ 133292273 w 11"/>
                <a:gd name="T29" fmla="*/ 1589577045 h 12"/>
                <a:gd name="T30" fmla="*/ 133292273 w 11"/>
                <a:gd name="T31" fmla="*/ 1457116128 h 12"/>
                <a:gd name="T32" fmla="*/ 0 w 11"/>
                <a:gd name="T33" fmla="*/ 1457116128 h 12"/>
                <a:gd name="T34" fmla="*/ 133292273 w 11"/>
                <a:gd name="T35" fmla="*/ 1192182784 h 12"/>
                <a:gd name="T36" fmla="*/ 133292273 w 11"/>
                <a:gd name="T37" fmla="*/ 1192182784 h 12"/>
                <a:gd name="T38" fmla="*/ 399888364 w 11"/>
                <a:gd name="T39" fmla="*/ 1192182784 h 12"/>
                <a:gd name="T40" fmla="*/ 533192182 w 11"/>
                <a:gd name="T41" fmla="*/ 1192182784 h 12"/>
                <a:gd name="T42" fmla="*/ 533192182 w 11"/>
                <a:gd name="T43" fmla="*/ 1059721867 h 12"/>
                <a:gd name="T44" fmla="*/ 799788273 w 11"/>
                <a:gd name="T45" fmla="*/ 1059721867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5" y="4"/>
                    <a:pt x="6" y="3"/>
                  </a:cubicBezTo>
                  <a:cubicBezTo>
                    <a:pt x="8" y="2"/>
                    <a:pt x="7" y="2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6" y="8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9"/>
            <p:cNvSpPr>
              <a:spLocks noEditPoints="1"/>
            </p:cNvSpPr>
            <p:nvPr/>
          </p:nvSpPr>
          <p:spPr bwMode="auto">
            <a:xfrm>
              <a:off x="560387" y="1293812"/>
              <a:ext cx="301625" cy="441325"/>
            </a:xfrm>
            <a:custGeom>
              <a:avLst/>
              <a:gdLst>
                <a:gd name="T0" fmla="*/ 2147483646 w 26"/>
                <a:gd name="T1" fmla="*/ 134882857 h 38"/>
                <a:gd name="T2" fmla="*/ 1614993058 w 26"/>
                <a:gd name="T3" fmla="*/ 2147483646 h 38"/>
                <a:gd name="T4" fmla="*/ 1614993058 w 26"/>
                <a:gd name="T5" fmla="*/ 2147483646 h 38"/>
                <a:gd name="T6" fmla="*/ 1480410303 w 26"/>
                <a:gd name="T7" fmla="*/ 2147483646 h 38"/>
                <a:gd name="T8" fmla="*/ 1345827548 w 26"/>
                <a:gd name="T9" fmla="*/ 2147483646 h 38"/>
                <a:gd name="T10" fmla="*/ 1211244793 w 26"/>
                <a:gd name="T11" fmla="*/ 2147483646 h 38"/>
                <a:gd name="T12" fmla="*/ 1211244793 w 26"/>
                <a:gd name="T13" fmla="*/ 2147483646 h 38"/>
                <a:gd name="T14" fmla="*/ 1211244793 w 26"/>
                <a:gd name="T15" fmla="*/ 2147483646 h 38"/>
                <a:gd name="T16" fmla="*/ 1076662038 w 26"/>
                <a:gd name="T17" fmla="*/ 2147483646 h 38"/>
                <a:gd name="T18" fmla="*/ 1614993058 w 26"/>
                <a:gd name="T19" fmla="*/ 2147483646 h 38"/>
                <a:gd name="T20" fmla="*/ 1749575813 w 26"/>
                <a:gd name="T21" fmla="*/ 2147483646 h 38"/>
                <a:gd name="T22" fmla="*/ 1884146966 w 26"/>
                <a:gd name="T23" fmla="*/ 2147483646 h 38"/>
                <a:gd name="T24" fmla="*/ 1749575813 w 26"/>
                <a:gd name="T25" fmla="*/ 2023208007 h 38"/>
                <a:gd name="T26" fmla="*/ 1749575813 w 26"/>
                <a:gd name="T27" fmla="*/ 2023208007 h 38"/>
                <a:gd name="T28" fmla="*/ 2147483646 w 26"/>
                <a:gd name="T29" fmla="*/ 0 h 38"/>
                <a:gd name="T30" fmla="*/ 2147483646 w 26"/>
                <a:gd name="T31" fmla="*/ 0 h 38"/>
                <a:gd name="T32" fmla="*/ 2147483646 w 26"/>
                <a:gd name="T33" fmla="*/ 134882857 h 38"/>
                <a:gd name="T34" fmla="*/ 2147483646 w 26"/>
                <a:gd name="T35" fmla="*/ 134882857 h 38"/>
                <a:gd name="T36" fmla="*/ 2147483646 w 26"/>
                <a:gd name="T37" fmla="*/ 134882857 h 38"/>
                <a:gd name="T38" fmla="*/ 0 w 26"/>
                <a:gd name="T39" fmla="*/ 2147483646 h 38"/>
                <a:gd name="T40" fmla="*/ 0 w 26"/>
                <a:gd name="T41" fmla="*/ 2147483646 h 38"/>
                <a:gd name="T42" fmla="*/ 0 w 26"/>
                <a:gd name="T43" fmla="*/ 2147483646 h 38"/>
                <a:gd name="T44" fmla="*/ 269165510 w 26"/>
                <a:gd name="T45" fmla="*/ 2147483646 h 38"/>
                <a:gd name="T46" fmla="*/ 269165510 w 26"/>
                <a:gd name="T47" fmla="*/ 2147483646 h 38"/>
                <a:gd name="T48" fmla="*/ 403748264 w 26"/>
                <a:gd name="T49" fmla="*/ 2147483646 h 38"/>
                <a:gd name="T50" fmla="*/ 403748264 w 26"/>
                <a:gd name="T51" fmla="*/ 2147483646 h 38"/>
                <a:gd name="T52" fmla="*/ 403748264 w 26"/>
                <a:gd name="T53" fmla="*/ 2147483646 h 38"/>
                <a:gd name="T54" fmla="*/ 403748264 w 26"/>
                <a:gd name="T55" fmla="*/ 2147483646 h 38"/>
                <a:gd name="T56" fmla="*/ 269165510 w 26"/>
                <a:gd name="T57" fmla="*/ 2147483646 h 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6" h="38">
                  <a:moveTo>
                    <a:pt x="26" y="1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lose/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2" y="37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10"/>
            <p:cNvSpPr/>
            <p:nvPr/>
          </p:nvSpPr>
          <p:spPr bwMode="auto">
            <a:xfrm>
              <a:off x="735012" y="1317625"/>
              <a:ext cx="254000" cy="358775"/>
            </a:xfrm>
            <a:custGeom>
              <a:avLst/>
              <a:gdLst>
                <a:gd name="T0" fmla="*/ 2147483646 w 22"/>
                <a:gd name="T1" fmla="*/ 0 h 31"/>
                <a:gd name="T2" fmla="*/ 799788273 w 22"/>
                <a:gd name="T3" fmla="*/ 2147483646 h 31"/>
                <a:gd name="T4" fmla="*/ 799788273 w 22"/>
                <a:gd name="T5" fmla="*/ 2147483646 h 31"/>
                <a:gd name="T6" fmla="*/ 666484455 w 22"/>
                <a:gd name="T7" fmla="*/ 2147483646 h 31"/>
                <a:gd name="T8" fmla="*/ 533192182 w 22"/>
                <a:gd name="T9" fmla="*/ 2147483646 h 31"/>
                <a:gd name="T10" fmla="*/ 533192182 w 22"/>
                <a:gd name="T11" fmla="*/ 2147483646 h 31"/>
                <a:gd name="T12" fmla="*/ 399888364 w 22"/>
                <a:gd name="T13" fmla="*/ 2147483646 h 31"/>
                <a:gd name="T14" fmla="*/ 133292273 w 22"/>
                <a:gd name="T15" fmla="*/ 2147483646 h 31"/>
                <a:gd name="T16" fmla="*/ 0 w 22"/>
                <a:gd name="T17" fmla="*/ 2147483646 h 31"/>
                <a:gd name="T18" fmla="*/ 0 w 22"/>
                <a:gd name="T19" fmla="*/ 2147483646 h 31"/>
                <a:gd name="T20" fmla="*/ 266596091 w 22"/>
                <a:gd name="T21" fmla="*/ 2147483646 h 31"/>
                <a:gd name="T22" fmla="*/ 266596091 w 22"/>
                <a:gd name="T23" fmla="*/ 2147483646 h 31"/>
                <a:gd name="T24" fmla="*/ 399888364 w 22"/>
                <a:gd name="T25" fmla="*/ 2147483646 h 31"/>
                <a:gd name="T26" fmla="*/ 533192182 w 22"/>
                <a:gd name="T27" fmla="*/ 2147483646 h 31"/>
                <a:gd name="T28" fmla="*/ 666484455 w 22"/>
                <a:gd name="T29" fmla="*/ 2147483646 h 31"/>
                <a:gd name="T30" fmla="*/ 666484455 w 22"/>
                <a:gd name="T31" fmla="*/ 2147483646 h 31"/>
                <a:gd name="T32" fmla="*/ 533192182 w 22"/>
                <a:gd name="T33" fmla="*/ 2147483646 h 31"/>
                <a:gd name="T34" fmla="*/ 2147483646 w 22"/>
                <a:gd name="T35" fmla="*/ 0 h 31"/>
                <a:gd name="T36" fmla="*/ 2147483646 w 22"/>
                <a:gd name="T37" fmla="*/ 0 h 31"/>
                <a:gd name="T38" fmla="*/ 2147483646 w 22"/>
                <a:gd name="T39" fmla="*/ 0 h 3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11"/>
            <p:cNvSpPr/>
            <p:nvPr/>
          </p:nvSpPr>
          <p:spPr bwMode="auto">
            <a:xfrm>
              <a:off x="931862" y="1317625"/>
              <a:ext cx="196850" cy="277812"/>
            </a:xfrm>
            <a:custGeom>
              <a:avLst/>
              <a:gdLst>
                <a:gd name="T0" fmla="*/ 2147483646 w 17"/>
                <a:gd name="T1" fmla="*/ 133997988 h 24"/>
                <a:gd name="T2" fmla="*/ 804491212 w 17"/>
                <a:gd name="T3" fmla="*/ 2147483646 h 24"/>
                <a:gd name="T4" fmla="*/ 804491212 w 17"/>
                <a:gd name="T5" fmla="*/ 2147483646 h 24"/>
                <a:gd name="T6" fmla="*/ 670413203 w 17"/>
                <a:gd name="T7" fmla="*/ 2147483646 h 24"/>
                <a:gd name="T8" fmla="*/ 670413203 w 17"/>
                <a:gd name="T9" fmla="*/ 2147483646 h 24"/>
                <a:gd name="T10" fmla="*/ 670413203 w 17"/>
                <a:gd name="T11" fmla="*/ 2147483646 h 24"/>
                <a:gd name="T12" fmla="*/ 536335194 w 17"/>
                <a:gd name="T13" fmla="*/ 2147483646 h 24"/>
                <a:gd name="T14" fmla="*/ 268167597 w 17"/>
                <a:gd name="T15" fmla="*/ 2147483646 h 24"/>
                <a:gd name="T16" fmla="*/ 268167597 w 17"/>
                <a:gd name="T17" fmla="*/ 2147483646 h 24"/>
                <a:gd name="T18" fmla="*/ 134078009 w 17"/>
                <a:gd name="T19" fmla="*/ 2147483646 h 24"/>
                <a:gd name="T20" fmla="*/ 0 w 17"/>
                <a:gd name="T21" fmla="*/ 2147483646 h 24"/>
                <a:gd name="T22" fmla="*/ 0 w 17"/>
                <a:gd name="T23" fmla="*/ 2147483646 h 24"/>
                <a:gd name="T24" fmla="*/ 1743072012 w 17"/>
                <a:gd name="T25" fmla="*/ 133997988 h 24"/>
                <a:gd name="T26" fmla="*/ 1877161600 w 17"/>
                <a:gd name="T27" fmla="*/ 0 h 24"/>
                <a:gd name="T28" fmla="*/ 1877161600 w 17"/>
                <a:gd name="T29" fmla="*/ 0 h 24"/>
                <a:gd name="T30" fmla="*/ 2011239609 w 17"/>
                <a:gd name="T31" fmla="*/ 133997988 h 24"/>
                <a:gd name="T32" fmla="*/ 2145329197 w 17"/>
                <a:gd name="T33" fmla="*/ 133997988 h 24"/>
                <a:gd name="T34" fmla="*/ 2147483646 w 17"/>
                <a:gd name="T35" fmla="*/ 133997988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4">
                  <a:moveTo>
                    <a:pt x="17" y="1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3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12"/>
            <p:cNvSpPr/>
            <p:nvPr/>
          </p:nvSpPr>
          <p:spPr bwMode="auto">
            <a:xfrm>
              <a:off x="1082675" y="1352550"/>
              <a:ext cx="173037" cy="220662"/>
            </a:xfrm>
            <a:custGeom>
              <a:avLst/>
              <a:gdLst>
                <a:gd name="T0" fmla="*/ 1996120225 w 15"/>
                <a:gd name="T1" fmla="*/ 0 h 19"/>
                <a:gd name="T2" fmla="*/ 532296419 w 15"/>
                <a:gd name="T3" fmla="*/ 2147483646 h 19"/>
                <a:gd name="T4" fmla="*/ 399219431 w 15"/>
                <a:gd name="T5" fmla="*/ 2147483646 h 19"/>
                <a:gd name="T6" fmla="*/ 266153978 w 15"/>
                <a:gd name="T7" fmla="*/ 2147483646 h 19"/>
                <a:gd name="T8" fmla="*/ 133076989 w 15"/>
                <a:gd name="T9" fmla="*/ 2147483646 h 19"/>
                <a:gd name="T10" fmla="*/ 0 w 15"/>
                <a:gd name="T11" fmla="*/ 2147483646 h 19"/>
                <a:gd name="T12" fmla="*/ 1463823805 w 15"/>
                <a:gd name="T13" fmla="*/ 0 h 19"/>
                <a:gd name="T14" fmla="*/ 1463823805 w 15"/>
                <a:gd name="T15" fmla="*/ 0 h 19"/>
                <a:gd name="T16" fmla="*/ 1596900794 w 15"/>
                <a:gd name="T17" fmla="*/ 0 h 19"/>
                <a:gd name="T18" fmla="*/ 1863043236 w 15"/>
                <a:gd name="T19" fmla="*/ 0 h 19"/>
                <a:gd name="T20" fmla="*/ 1996120225 w 15"/>
                <a:gd name="T21" fmla="*/ 0 h 19"/>
                <a:gd name="T22" fmla="*/ 1996120225 w 15"/>
                <a:gd name="T23" fmla="*/ 0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" h="19">
                  <a:moveTo>
                    <a:pt x="15" y="0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13"/>
            <p:cNvSpPr/>
            <p:nvPr/>
          </p:nvSpPr>
          <p:spPr bwMode="auto">
            <a:xfrm>
              <a:off x="1209675" y="1317625"/>
              <a:ext cx="209550" cy="312737"/>
            </a:xfrm>
            <a:custGeom>
              <a:avLst/>
              <a:gdLst>
                <a:gd name="T0" fmla="*/ 2147483646 w 18"/>
                <a:gd name="T1" fmla="*/ 0 h 27"/>
                <a:gd name="T2" fmla="*/ 406585208 w 18"/>
                <a:gd name="T3" fmla="*/ 2147483646 h 27"/>
                <a:gd name="T4" fmla="*/ 406585208 w 18"/>
                <a:gd name="T5" fmla="*/ 2147483646 h 27"/>
                <a:gd name="T6" fmla="*/ 271052925 w 18"/>
                <a:gd name="T7" fmla="*/ 2147483646 h 27"/>
                <a:gd name="T8" fmla="*/ 135532283 w 18"/>
                <a:gd name="T9" fmla="*/ 2147483646 h 27"/>
                <a:gd name="T10" fmla="*/ 135532283 w 18"/>
                <a:gd name="T11" fmla="*/ 2147483646 h 27"/>
                <a:gd name="T12" fmla="*/ 0 w 18"/>
                <a:gd name="T13" fmla="*/ 2147483646 h 27"/>
                <a:gd name="T14" fmla="*/ 0 w 18"/>
                <a:gd name="T15" fmla="*/ 2147483646 h 27"/>
                <a:gd name="T16" fmla="*/ 1761873117 w 18"/>
                <a:gd name="T17" fmla="*/ 0 h 27"/>
                <a:gd name="T18" fmla="*/ 1897393758 w 18"/>
                <a:gd name="T19" fmla="*/ 0 h 27"/>
                <a:gd name="T20" fmla="*/ 2032926042 w 18"/>
                <a:gd name="T21" fmla="*/ 134164173 h 27"/>
                <a:gd name="T22" fmla="*/ 2147483646 w 18"/>
                <a:gd name="T23" fmla="*/ 134164173 h 27"/>
                <a:gd name="T24" fmla="*/ 2147483646 w 18"/>
                <a:gd name="T25" fmla="*/ 134164173 h 27"/>
                <a:gd name="T26" fmla="*/ 2147483646 w 18"/>
                <a:gd name="T27" fmla="*/ 134164173 h 27"/>
                <a:gd name="T28" fmla="*/ 2147483646 w 18"/>
                <a:gd name="T29" fmla="*/ 0 h 27"/>
                <a:gd name="T30" fmla="*/ 2147483646 w 18"/>
                <a:gd name="T31" fmla="*/ 0 h 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" h="27">
                  <a:moveTo>
                    <a:pt x="18" y="0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14"/>
            <p:cNvSpPr>
              <a:spLocks noEditPoints="1"/>
            </p:cNvSpPr>
            <p:nvPr/>
          </p:nvSpPr>
          <p:spPr bwMode="auto">
            <a:xfrm>
              <a:off x="815975" y="1143000"/>
              <a:ext cx="846137" cy="1438275"/>
            </a:xfrm>
            <a:custGeom>
              <a:avLst/>
              <a:gdLst>
                <a:gd name="T0" fmla="*/ 2147483646 w 73"/>
                <a:gd name="T1" fmla="*/ 0 h 124"/>
                <a:gd name="T2" fmla="*/ 2147483646 w 73"/>
                <a:gd name="T3" fmla="*/ 538146830 h 124"/>
                <a:gd name="T4" fmla="*/ 2147483646 w 73"/>
                <a:gd name="T5" fmla="*/ 538146830 h 124"/>
                <a:gd name="T6" fmla="*/ 2147483646 w 73"/>
                <a:gd name="T7" fmla="*/ 134536707 h 124"/>
                <a:gd name="T8" fmla="*/ 2147483646 w 73"/>
                <a:gd name="T9" fmla="*/ 134536707 h 124"/>
                <a:gd name="T10" fmla="*/ 2147483646 w 73"/>
                <a:gd name="T11" fmla="*/ 134536707 h 124"/>
                <a:gd name="T12" fmla="*/ 2147483646 w 73"/>
                <a:gd name="T13" fmla="*/ 0 h 124"/>
                <a:gd name="T14" fmla="*/ 2147483646 w 73"/>
                <a:gd name="T15" fmla="*/ 0 h 124"/>
                <a:gd name="T16" fmla="*/ 2147483646 w 73"/>
                <a:gd name="T17" fmla="*/ 941756952 h 124"/>
                <a:gd name="T18" fmla="*/ 2147483646 w 73"/>
                <a:gd name="T19" fmla="*/ 1479903782 h 124"/>
                <a:gd name="T20" fmla="*/ 2147483646 w 73"/>
                <a:gd name="T21" fmla="*/ 1748977197 h 124"/>
                <a:gd name="T22" fmla="*/ 2147483646 w 73"/>
                <a:gd name="T23" fmla="*/ 1748977197 h 124"/>
                <a:gd name="T24" fmla="*/ 2147483646 w 73"/>
                <a:gd name="T25" fmla="*/ 1883513904 h 124"/>
                <a:gd name="T26" fmla="*/ 2147483646 w 73"/>
                <a:gd name="T27" fmla="*/ 1883513904 h 124"/>
                <a:gd name="T28" fmla="*/ 2147483646 w 73"/>
                <a:gd name="T29" fmla="*/ 941756952 h 124"/>
                <a:gd name="T30" fmla="*/ 2147483646 w 73"/>
                <a:gd name="T31" fmla="*/ 941756952 h 124"/>
                <a:gd name="T32" fmla="*/ 2147483646 w 73"/>
                <a:gd name="T33" fmla="*/ 941756952 h 124"/>
                <a:gd name="T34" fmla="*/ 2147483646 w 73"/>
                <a:gd name="T35" fmla="*/ 941756952 h 124"/>
                <a:gd name="T36" fmla="*/ 2147483646 w 73"/>
                <a:gd name="T37" fmla="*/ 941756952 h 124"/>
                <a:gd name="T38" fmla="*/ 2147483646 w 73"/>
                <a:gd name="T39" fmla="*/ 2147483646 h 124"/>
                <a:gd name="T40" fmla="*/ 2147483646 w 73"/>
                <a:gd name="T41" fmla="*/ 2147483646 h 124"/>
                <a:gd name="T42" fmla="*/ 2147483646 w 73"/>
                <a:gd name="T43" fmla="*/ 2147483646 h 124"/>
                <a:gd name="T44" fmla="*/ 2147483646 w 73"/>
                <a:gd name="T45" fmla="*/ 2147483646 h 124"/>
                <a:gd name="T46" fmla="*/ 2147483646 w 73"/>
                <a:gd name="T47" fmla="*/ 2147483646 h 124"/>
                <a:gd name="T48" fmla="*/ 2147483646 w 73"/>
                <a:gd name="T49" fmla="*/ 2147483646 h 124"/>
                <a:gd name="T50" fmla="*/ 2147483646 w 73"/>
                <a:gd name="T51" fmla="*/ 2147483646 h 124"/>
                <a:gd name="T52" fmla="*/ 2147483646 w 73"/>
                <a:gd name="T53" fmla="*/ 2147483646 h 124"/>
                <a:gd name="T54" fmla="*/ 2147483646 w 73"/>
                <a:gd name="T55" fmla="*/ 2147483646 h 124"/>
                <a:gd name="T56" fmla="*/ 2147483646 w 73"/>
                <a:gd name="T57" fmla="*/ 2147483646 h 124"/>
                <a:gd name="T58" fmla="*/ 2147483646 w 73"/>
                <a:gd name="T59" fmla="*/ 2147483646 h 124"/>
                <a:gd name="T60" fmla="*/ 2147483646 w 73"/>
                <a:gd name="T61" fmla="*/ 2147483646 h 124"/>
                <a:gd name="T62" fmla="*/ 2147483646 w 73"/>
                <a:gd name="T63" fmla="*/ 2147483646 h 124"/>
                <a:gd name="T64" fmla="*/ 2147483646 w 73"/>
                <a:gd name="T65" fmla="*/ 2147483646 h 124"/>
                <a:gd name="T66" fmla="*/ 2147483646 w 73"/>
                <a:gd name="T67" fmla="*/ 2147483646 h 124"/>
                <a:gd name="T68" fmla="*/ 2147483646 w 73"/>
                <a:gd name="T69" fmla="*/ 2147483646 h 124"/>
                <a:gd name="T70" fmla="*/ 2147483646 w 73"/>
                <a:gd name="T71" fmla="*/ 2147483646 h 124"/>
                <a:gd name="T72" fmla="*/ 2147483646 w 73"/>
                <a:gd name="T73" fmla="*/ 2147483646 h 124"/>
                <a:gd name="T74" fmla="*/ 2147483646 w 73"/>
                <a:gd name="T75" fmla="*/ 2147483646 h 124"/>
                <a:gd name="T76" fmla="*/ 2147483646 w 73"/>
                <a:gd name="T77" fmla="*/ 2147483646 h 124"/>
                <a:gd name="T78" fmla="*/ 2147483646 w 73"/>
                <a:gd name="T79" fmla="*/ 2147483646 h 124"/>
                <a:gd name="T80" fmla="*/ 2147483646 w 73"/>
                <a:gd name="T81" fmla="*/ 2147483646 h 124"/>
                <a:gd name="T82" fmla="*/ 2147483646 w 73"/>
                <a:gd name="T83" fmla="*/ 2147483646 h 124"/>
                <a:gd name="T84" fmla="*/ 2147483646 w 73"/>
                <a:gd name="T85" fmla="*/ 2147483646 h 124"/>
                <a:gd name="T86" fmla="*/ 2147483646 w 73"/>
                <a:gd name="T87" fmla="*/ 2147483646 h 124"/>
                <a:gd name="T88" fmla="*/ 2147483646 w 73"/>
                <a:gd name="T89" fmla="*/ 2147483646 h 124"/>
                <a:gd name="T90" fmla="*/ 2147483646 w 73"/>
                <a:gd name="T91" fmla="*/ 2147483646 h 124"/>
                <a:gd name="T92" fmla="*/ 2147483646 w 73"/>
                <a:gd name="T93" fmla="*/ 2147483646 h 124"/>
                <a:gd name="T94" fmla="*/ 403050985 w 73"/>
                <a:gd name="T95" fmla="*/ 2147483646 h 124"/>
                <a:gd name="T96" fmla="*/ 268700657 w 73"/>
                <a:gd name="T97" fmla="*/ 2147483646 h 124"/>
                <a:gd name="T98" fmla="*/ 134350328 w 73"/>
                <a:gd name="T99" fmla="*/ 2147483646 h 124"/>
                <a:gd name="T100" fmla="*/ 134350328 w 73"/>
                <a:gd name="T101" fmla="*/ 2147483646 h 124"/>
                <a:gd name="T102" fmla="*/ 268700657 w 73"/>
                <a:gd name="T103" fmla="*/ 2147483646 h 124"/>
                <a:gd name="T104" fmla="*/ 268700657 w 73"/>
                <a:gd name="T105" fmla="*/ 2147483646 h 124"/>
                <a:gd name="T106" fmla="*/ 403050985 w 73"/>
                <a:gd name="T107" fmla="*/ 2147483646 h 124"/>
                <a:gd name="T108" fmla="*/ 0 w 73"/>
                <a:gd name="T109" fmla="*/ 2147483646 h 124"/>
                <a:gd name="T110" fmla="*/ 134350328 w 73"/>
                <a:gd name="T111" fmla="*/ 2147483646 h 124"/>
                <a:gd name="T112" fmla="*/ 0 w 73"/>
                <a:gd name="T113" fmla="*/ 2147483646 h 124"/>
                <a:gd name="T114" fmla="*/ 2147483646 w 73"/>
                <a:gd name="T115" fmla="*/ 269073415 h 124"/>
                <a:gd name="T116" fmla="*/ 2147483646 w 73"/>
                <a:gd name="T117" fmla="*/ 403610122 h 124"/>
                <a:gd name="T118" fmla="*/ 2147483646 w 73"/>
                <a:gd name="T119" fmla="*/ 269073415 h 1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3" h="124">
                  <a:moveTo>
                    <a:pt x="73" y="0"/>
                  </a:moveTo>
                  <a:cubicBezTo>
                    <a:pt x="71" y="4"/>
                    <a:pt x="71" y="4"/>
                    <a:pt x="71" y="4"/>
                  </a:cubicBezTo>
                  <a:cubicBezTo>
                    <a:pt x="68" y="4"/>
                    <a:pt x="68" y="4"/>
                    <a:pt x="66" y="4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9" y="7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5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lose/>
                  <a:moveTo>
                    <a:pt x="63" y="17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7"/>
                    <a:pt x="43" y="47"/>
                  </a:cubicBezTo>
                  <a:cubicBezTo>
                    <a:pt x="42" y="46"/>
                    <a:pt x="42" y="47"/>
                    <a:pt x="42" y="46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7"/>
                    <a:pt x="62" y="17"/>
                    <a:pt x="63" y="17"/>
                  </a:cubicBezTo>
                  <a:close/>
                  <a:moveTo>
                    <a:pt x="44" y="50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0"/>
                    <a:pt x="44" y="50"/>
                    <a:pt x="44" y="50"/>
                  </a:cubicBezTo>
                  <a:close/>
                  <a:moveTo>
                    <a:pt x="3" y="123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1" y="124"/>
                    <a:pt x="2" y="124"/>
                    <a:pt x="1" y="124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0" y="120"/>
                  </a:moveTo>
                  <a:cubicBezTo>
                    <a:pt x="1" y="121"/>
                    <a:pt x="1" y="121"/>
                    <a:pt x="1" y="121"/>
                  </a:cubicBezTo>
                  <a:cubicBezTo>
                    <a:pt x="0" y="120"/>
                    <a:pt x="0" y="120"/>
                    <a:pt x="0" y="120"/>
                  </a:cubicBezTo>
                  <a:close/>
                  <a:moveTo>
                    <a:pt x="69" y="2"/>
                  </a:moveTo>
                  <a:cubicBezTo>
                    <a:pt x="69" y="3"/>
                    <a:pt x="69" y="3"/>
                    <a:pt x="69" y="3"/>
                  </a:cubicBezTo>
                  <a:lnTo>
                    <a:pt x="69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15"/>
            <p:cNvSpPr>
              <a:spLocks noEditPoints="1"/>
            </p:cNvSpPr>
            <p:nvPr/>
          </p:nvSpPr>
          <p:spPr bwMode="auto">
            <a:xfrm>
              <a:off x="1406525" y="1119187"/>
              <a:ext cx="395287" cy="696912"/>
            </a:xfrm>
            <a:custGeom>
              <a:avLst/>
              <a:gdLst>
                <a:gd name="T0" fmla="*/ 2147483646 w 34"/>
                <a:gd name="T1" fmla="*/ 809474903 h 60"/>
                <a:gd name="T2" fmla="*/ 2147483646 w 34"/>
                <a:gd name="T3" fmla="*/ 1214218162 h 60"/>
                <a:gd name="T4" fmla="*/ 2147483646 w 34"/>
                <a:gd name="T5" fmla="*/ 1214218162 h 60"/>
                <a:gd name="T6" fmla="*/ 2147483646 w 34"/>
                <a:gd name="T7" fmla="*/ 674564355 h 60"/>
                <a:gd name="T8" fmla="*/ 2147483646 w 34"/>
                <a:gd name="T9" fmla="*/ 674564355 h 60"/>
                <a:gd name="T10" fmla="*/ 2147483646 w 34"/>
                <a:gd name="T11" fmla="*/ 674564355 h 60"/>
                <a:gd name="T12" fmla="*/ 2147483646 w 34"/>
                <a:gd name="T13" fmla="*/ 809474903 h 60"/>
                <a:gd name="T14" fmla="*/ 2147483646 w 34"/>
                <a:gd name="T15" fmla="*/ 809474903 h 60"/>
                <a:gd name="T16" fmla="*/ 2147483646 w 34"/>
                <a:gd name="T17" fmla="*/ 1618949806 h 60"/>
                <a:gd name="T18" fmla="*/ 2147483646 w 34"/>
                <a:gd name="T19" fmla="*/ 2147483646 h 60"/>
                <a:gd name="T20" fmla="*/ 2147483646 w 34"/>
                <a:gd name="T21" fmla="*/ 2147483646 h 60"/>
                <a:gd name="T22" fmla="*/ 2147483646 w 34"/>
                <a:gd name="T23" fmla="*/ 2147483646 h 60"/>
                <a:gd name="T24" fmla="*/ 2147483646 w 34"/>
                <a:gd name="T25" fmla="*/ 2147483646 h 60"/>
                <a:gd name="T26" fmla="*/ 2147483646 w 34"/>
                <a:gd name="T27" fmla="*/ 1484039258 h 60"/>
                <a:gd name="T28" fmla="*/ 2147483646 w 34"/>
                <a:gd name="T29" fmla="*/ 1484039258 h 60"/>
                <a:gd name="T30" fmla="*/ 2147483646 w 34"/>
                <a:gd name="T31" fmla="*/ 1618949806 h 60"/>
                <a:gd name="T32" fmla="*/ 2147483646 w 34"/>
                <a:gd name="T33" fmla="*/ 1618949806 h 60"/>
                <a:gd name="T34" fmla="*/ 2147483646 w 34"/>
                <a:gd name="T35" fmla="*/ 1618949806 h 60"/>
                <a:gd name="T36" fmla="*/ 2147483646 w 34"/>
                <a:gd name="T37" fmla="*/ 1618949806 h 60"/>
                <a:gd name="T38" fmla="*/ 2147483646 w 34"/>
                <a:gd name="T39" fmla="*/ 2147483646 h 60"/>
                <a:gd name="T40" fmla="*/ 2147483646 w 34"/>
                <a:gd name="T41" fmla="*/ 2147483646 h 60"/>
                <a:gd name="T42" fmla="*/ 2147483646 w 34"/>
                <a:gd name="T43" fmla="*/ 2147483646 h 60"/>
                <a:gd name="T44" fmla="*/ 2147483646 w 34"/>
                <a:gd name="T45" fmla="*/ 2147483646 h 60"/>
                <a:gd name="T46" fmla="*/ 2147483646 w 34"/>
                <a:gd name="T47" fmla="*/ 2147483646 h 60"/>
                <a:gd name="T48" fmla="*/ 2147483646 w 34"/>
                <a:gd name="T49" fmla="*/ 2147483646 h 60"/>
                <a:gd name="T50" fmla="*/ 2147483646 w 34"/>
                <a:gd name="T51" fmla="*/ 2147483646 h 60"/>
                <a:gd name="T52" fmla="*/ 2147483646 w 34"/>
                <a:gd name="T53" fmla="*/ 2147483646 h 60"/>
                <a:gd name="T54" fmla="*/ 2147483646 w 34"/>
                <a:gd name="T55" fmla="*/ 2147483646 h 60"/>
                <a:gd name="T56" fmla="*/ 2147483646 w 34"/>
                <a:gd name="T57" fmla="*/ 2147483646 h 60"/>
                <a:gd name="T58" fmla="*/ 2147483646 w 34"/>
                <a:gd name="T59" fmla="*/ 2147483646 h 60"/>
                <a:gd name="T60" fmla="*/ 2147483646 w 34"/>
                <a:gd name="T61" fmla="*/ 2147483646 h 60"/>
                <a:gd name="T62" fmla="*/ 2147483646 w 34"/>
                <a:gd name="T63" fmla="*/ 2147483646 h 60"/>
                <a:gd name="T64" fmla="*/ 135164902 w 34"/>
                <a:gd name="T65" fmla="*/ 2147483646 h 60"/>
                <a:gd name="T66" fmla="*/ 0 w 34"/>
                <a:gd name="T67" fmla="*/ 2147483646 h 60"/>
                <a:gd name="T68" fmla="*/ 135164902 w 34"/>
                <a:gd name="T69" fmla="*/ 2147483646 h 60"/>
                <a:gd name="T70" fmla="*/ 135164902 w 34"/>
                <a:gd name="T71" fmla="*/ 2147483646 h 60"/>
                <a:gd name="T72" fmla="*/ 135164902 w 34"/>
                <a:gd name="T73" fmla="*/ 2147483646 h 60"/>
                <a:gd name="T74" fmla="*/ 135164902 w 34"/>
                <a:gd name="T75" fmla="*/ 2147483646 h 60"/>
                <a:gd name="T76" fmla="*/ 0 w 34"/>
                <a:gd name="T77" fmla="*/ 2147483646 h 60"/>
                <a:gd name="T78" fmla="*/ 0 w 34"/>
                <a:gd name="T79" fmla="*/ 2147483646 h 60"/>
                <a:gd name="T80" fmla="*/ 2027485153 w 34"/>
                <a:gd name="T81" fmla="*/ 2147483646 h 60"/>
                <a:gd name="T82" fmla="*/ 2027485153 w 34"/>
                <a:gd name="T83" fmla="*/ 2147483646 h 60"/>
                <a:gd name="T84" fmla="*/ 2147483646 w 34"/>
                <a:gd name="T85" fmla="*/ 2147483646 h 60"/>
                <a:gd name="T86" fmla="*/ 2147483646 w 34"/>
                <a:gd name="T87" fmla="*/ 2147483646 h 60"/>
                <a:gd name="T88" fmla="*/ 2147483646 w 34"/>
                <a:gd name="T89" fmla="*/ 2147483646 h 60"/>
                <a:gd name="T90" fmla="*/ 2147483646 w 34"/>
                <a:gd name="T91" fmla="*/ 2147483646 h 60"/>
                <a:gd name="T92" fmla="*/ 2147483646 w 34"/>
                <a:gd name="T93" fmla="*/ 2147483646 h 60"/>
                <a:gd name="T94" fmla="*/ 2147483646 w 34"/>
                <a:gd name="T95" fmla="*/ 2147483646 h 60"/>
                <a:gd name="T96" fmla="*/ 2147483646 w 34"/>
                <a:gd name="T97" fmla="*/ 2147483646 h 60"/>
                <a:gd name="T98" fmla="*/ 2147483646 w 34"/>
                <a:gd name="T99" fmla="*/ 2147483646 h 60"/>
                <a:gd name="T100" fmla="*/ 2147483646 w 34"/>
                <a:gd name="T101" fmla="*/ 2147483646 h 60"/>
                <a:gd name="T102" fmla="*/ 2147483646 w 34"/>
                <a:gd name="T103" fmla="*/ 404743259 h 60"/>
                <a:gd name="T104" fmla="*/ 2147483646 w 34"/>
                <a:gd name="T105" fmla="*/ 0 h 60"/>
                <a:gd name="T106" fmla="*/ 2147483646 w 34"/>
                <a:gd name="T107" fmla="*/ 0 h 60"/>
                <a:gd name="T108" fmla="*/ 2147483646 w 34"/>
                <a:gd name="T109" fmla="*/ 404743259 h 60"/>
                <a:gd name="T110" fmla="*/ 2147483646 w 34"/>
                <a:gd name="T111" fmla="*/ 404743259 h 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4" h="60">
                  <a:moveTo>
                    <a:pt x="32" y="6"/>
                  </a:moveTo>
                  <a:cubicBezTo>
                    <a:pt x="30" y="9"/>
                    <a:pt x="30" y="9"/>
                    <a:pt x="3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1" y="6"/>
                    <a:pt x="32" y="6"/>
                  </a:cubicBezTo>
                  <a:close/>
                  <a:moveTo>
                    <a:pt x="28" y="12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5" y="17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23" y="2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1" y="56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7"/>
                    <a:pt x="16" y="27"/>
                    <a:pt x="18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19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  <a:moveTo>
                    <a:pt x="29" y="3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34" y="1"/>
                    <a:pt x="31" y="3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Freeform 16"/>
            <p:cNvSpPr>
              <a:spLocks noEditPoints="1"/>
            </p:cNvSpPr>
            <p:nvPr/>
          </p:nvSpPr>
          <p:spPr bwMode="auto">
            <a:xfrm>
              <a:off x="1489075" y="1108075"/>
              <a:ext cx="474662" cy="812800"/>
            </a:xfrm>
            <a:custGeom>
              <a:avLst/>
              <a:gdLst>
                <a:gd name="T0" fmla="*/ 2147483646 w 41"/>
                <a:gd name="T1" fmla="*/ 269652206 h 70"/>
                <a:gd name="T2" fmla="*/ 2147483646 w 41"/>
                <a:gd name="T3" fmla="*/ 134820297 h 70"/>
                <a:gd name="T4" fmla="*/ 2147483646 w 41"/>
                <a:gd name="T5" fmla="*/ 269652206 h 70"/>
                <a:gd name="T6" fmla="*/ 2147483646 w 41"/>
                <a:gd name="T7" fmla="*/ 0 h 70"/>
                <a:gd name="T8" fmla="*/ 2147483646 w 41"/>
                <a:gd name="T9" fmla="*/ 0 h 70"/>
                <a:gd name="T10" fmla="*/ 2147483646 w 41"/>
                <a:gd name="T11" fmla="*/ 0 h 70"/>
                <a:gd name="T12" fmla="*/ 2147483646 w 41"/>
                <a:gd name="T13" fmla="*/ 0 h 70"/>
                <a:gd name="T14" fmla="*/ 2147483646 w 41"/>
                <a:gd name="T15" fmla="*/ 808956617 h 70"/>
                <a:gd name="T16" fmla="*/ 2147483646 w 41"/>
                <a:gd name="T17" fmla="*/ 674124709 h 70"/>
                <a:gd name="T18" fmla="*/ 2147483646 w 41"/>
                <a:gd name="T19" fmla="*/ 943776914 h 70"/>
                <a:gd name="T20" fmla="*/ 2147483646 w 41"/>
                <a:gd name="T21" fmla="*/ 1078597211 h 70"/>
                <a:gd name="T22" fmla="*/ 2147483646 w 41"/>
                <a:gd name="T23" fmla="*/ 943776914 h 70"/>
                <a:gd name="T24" fmla="*/ 2147483646 w 41"/>
                <a:gd name="T25" fmla="*/ 2147483646 h 70"/>
                <a:gd name="T26" fmla="*/ 2147483646 w 41"/>
                <a:gd name="T27" fmla="*/ 2147483646 h 70"/>
                <a:gd name="T28" fmla="*/ 2147483646 w 41"/>
                <a:gd name="T29" fmla="*/ 1752733531 h 70"/>
                <a:gd name="T30" fmla="*/ 2147483646 w 41"/>
                <a:gd name="T31" fmla="*/ 1483081326 h 70"/>
                <a:gd name="T32" fmla="*/ 2147483646 w 41"/>
                <a:gd name="T33" fmla="*/ 2147483646 h 70"/>
                <a:gd name="T34" fmla="*/ 2147483646 w 41"/>
                <a:gd name="T35" fmla="*/ 2147483646 h 70"/>
                <a:gd name="T36" fmla="*/ 2147483646 w 41"/>
                <a:gd name="T37" fmla="*/ 2147483646 h 70"/>
                <a:gd name="T38" fmla="*/ 2147483646 w 41"/>
                <a:gd name="T39" fmla="*/ 2147483646 h 70"/>
                <a:gd name="T40" fmla="*/ 2147483646 w 41"/>
                <a:gd name="T41" fmla="*/ 2147483646 h 70"/>
                <a:gd name="T42" fmla="*/ 2147483646 w 41"/>
                <a:gd name="T43" fmla="*/ 2147483646 h 70"/>
                <a:gd name="T44" fmla="*/ 2147483646 w 41"/>
                <a:gd name="T45" fmla="*/ 2147483646 h 70"/>
                <a:gd name="T46" fmla="*/ 134028341 w 41"/>
                <a:gd name="T47" fmla="*/ 2147483646 h 70"/>
                <a:gd name="T48" fmla="*/ 134028341 w 41"/>
                <a:gd name="T49" fmla="*/ 2147483646 h 70"/>
                <a:gd name="T50" fmla="*/ 0 w 41"/>
                <a:gd name="T51" fmla="*/ 2147483646 h 70"/>
                <a:gd name="T52" fmla="*/ 0 w 41"/>
                <a:gd name="T53" fmla="*/ 2147483646 h 70"/>
                <a:gd name="T54" fmla="*/ 268056682 w 41"/>
                <a:gd name="T55" fmla="*/ 2147483646 h 70"/>
                <a:gd name="T56" fmla="*/ 268056682 w 41"/>
                <a:gd name="T57" fmla="*/ 2147483646 h 70"/>
                <a:gd name="T58" fmla="*/ 402085022 w 41"/>
                <a:gd name="T59" fmla="*/ 2147483646 h 70"/>
                <a:gd name="T60" fmla="*/ 268056682 w 41"/>
                <a:gd name="T61" fmla="*/ 2147483646 h 70"/>
                <a:gd name="T62" fmla="*/ 2010448267 w 41"/>
                <a:gd name="T63" fmla="*/ 2147483646 h 70"/>
                <a:gd name="T64" fmla="*/ 2147483646 w 41"/>
                <a:gd name="T65" fmla="*/ 2147483646 h 70"/>
                <a:gd name="T66" fmla="*/ 2147483646 w 41"/>
                <a:gd name="T67" fmla="*/ 2147483646 h 70"/>
                <a:gd name="T68" fmla="*/ 2144476608 w 41"/>
                <a:gd name="T69" fmla="*/ 2147483646 h 70"/>
                <a:gd name="T70" fmla="*/ 2147483646 w 41"/>
                <a:gd name="T71" fmla="*/ 2147483646 h 70"/>
                <a:gd name="T72" fmla="*/ 2147483646 w 41"/>
                <a:gd name="T73" fmla="*/ 2147483646 h 70"/>
                <a:gd name="T74" fmla="*/ 2010448267 w 41"/>
                <a:gd name="T75" fmla="*/ 2147483646 h 70"/>
                <a:gd name="T76" fmla="*/ 2147483646 w 41"/>
                <a:gd name="T77" fmla="*/ 808956617 h 70"/>
                <a:gd name="T78" fmla="*/ 2147483646 w 41"/>
                <a:gd name="T79" fmla="*/ 1078597211 h 70"/>
                <a:gd name="T80" fmla="*/ 2147483646 w 41"/>
                <a:gd name="T81" fmla="*/ 539304411 h 70"/>
                <a:gd name="T82" fmla="*/ 2147483646 w 41"/>
                <a:gd name="T83" fmla="*/ 404472503 h 70"/>
                <a:gd name="T84" fmla="*/ 2147483646 w 41"/>
                <a:gd name="T85" fmla="*/ 539304411 h 70"/>
                <a:gd name="T86" fmla="*/ 2147483646 w 41"/>
                <a:gd name="T87" fmla="*/ 539304411 h 70"/>
                <a:gd name="T88" fmla="*/ 2147483646 w 41"/>
                <a:gd name="T89" fmla="*/ 539304411 h 70"/>
                <a:gd name="T90" fmla="*/ 2147483646 w 41"/>
                <a:gd name="T91" fmla="*/ 1887553829 h 7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1" h="70">
                  <a:moveTo>
                    <a:pt x="41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  <a:moveTo>
                    <a:pt x="38" y="5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5"/>
                    <a:pt x="35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lose/>
                  <a:moveTo>
                    <a:pt x="37" y="7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lose/>
                  <a:moveTo>
                    <a:pt x="34" y="11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2"/>
                    <a:pt x="27" y="22"/>
                    <a:pt x="25" y="22"/>
                  </a:cubicBezTo>
                  <a:cubicBezTo>
                    <a:pt x="25" y="22"/>
                    <a:pt x="24" y="22"/>
                    <a:pt x="24" y="2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29" y="15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2"/>
                    <a:pt x="31" y="12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lose/>
                  <a:moveTo>
                    <a:pt x="28" y="23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3"/>
                  </a:cubicBezTo>
                  <a:close/>
                  <a:moveTo>
                    <a:pt x="20" y="37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lose/>
                  <a:moveTo>
                    <a:pt x="15" y="38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7" y="37"/>
                    <a:pt x="16" y="37"/>
                    <a:pt x="17" y="37"/>
                  </a:cubicBezTo>
                  <a:cubicBezTo>
                    <a:pt x="17" y="37"/>
                    <a:pt x="17" y="37"/>
                    <a:pt x="17" y="36"/>
                  </a:cubicBezTo>
                  <a:cubicBezTo>
                    <a:pt x="17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32" y="8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7"/>
                  </a:cubicBezTo>
                  <a:cubicBezTo>
                    <a:pt x="33" y="9"/>
                    <a:pt x="35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lose/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0" y="15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0" y="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Freeform 17"/>
            <p:cNvSpPr>
              <a:spLocks noEditPoints="1"/>
            </p:cNvSpPr>
            <p:nvPr/>
          </p:nvSpPr>
          <p:spPr bwMode="auto">
            <a:xfrm>
              <a:off x="1500187" y="1050925"/>
              <a:ext cx="638175" cy="1066800"/>
            </a:xfrm>
            <a:custGeom>
              <a:avLst/>
              <a:gdLst>
                <a:gd name="T0" fmla="*/ 2147483646 w 55"/>
                <a:gd name="T1" fmla="*/ 537841135 h 92"/>
                <a:gd name="T2" fmla="*/ 2147483646 w 55"/>
                <a:gd name="T3" fmla="*/ 268914770 h 92"/>
                <a:gd name="T4" fmla="*/ 2147483646 w 55"/>
                <a:gd name="T5" fmla="*/ 0 h 92"/>
                <a:gd name="T6" fmla="*/ 2147483646 w 55"/>
                <a:gd name="T7" fmla="*/ 806755904 h 92"/>
                <a:gd name="T8" fmla="*/ 2147483646 w 55"/>
                <a:gd name="T9" fmla="*/ 941219087 h 92"/>
                <a:gd name="T10" fmla="*/ 2147483646 w 55"/>
                <a:gd name="T11" fmla="*/ 672292722 h 92"/>
                <a:gd name="T12" fmla="*/ 2147483646 w 55"/>
                <a:gd name="T13" fmla="*/ 806755904 h 92"/>
                <a:gd name="T14" fmla="*/ 2147483646 w 55"/>
                <a:gd name="T15" fmla="*/ 806755904 h 92"/>
                <a:gd name="T16" fmla="*/ 2147483646 w 55"/>
                <a:gd name="T17" fmla="*/ 1344597039 h 92"/>
                <a:gd name="T18" fmla="*/ 2147483646 w 55"/>
                <a:gd name="T19" fmla="*/ 1210133857 h 92"/>
                <a:gd name="T20" fmla="*/ 2147483646 w 55"/>
                <a:gd name="T21" fmla="*/ 2147483646 h 92"/>
                <a:gd name="T22" fmla="*/ 2147483646 w 55"/>
                <a:gd name="T23" fmla="*/ 2147483646 h 92"/>
                <a:gd name="T24" fmla="*/ 2147483646 w 55"/>
                <a:gd name="T25" fmla="*/ 2147483646 h 92"/>
                <a:gd name="T26" fmla="*/ 2147483646 w 55"/>
                <a:gd name="T27" fmla="*/ 2147483646 h 92"/>
                <a:gd name="T28" fmla="*/ 2147483646 w 55"/>
                <a:gd name="T29" fmla="*/ 2147483646 h 92"/>
                <a:gd name="T30" fmla="*/ 2147483646 w 55"/>
                <a:gd name="T31" fmla="*/ 2147483646 h 92"/>
                <a:gd name="T32" fmla="*/ 2147483646 w 55"/>
                <a:gd name="T33" fmla="*/ 2147483646 h 92"/>
                <a:gd name="T34" fmla="*/ 2147483646 w 55"/>
                <a:gd name="T35" fmla="*/ 2147483646 h 92"/>
                <a:gd name="T36" fmla="*/ 2147483646 w 55"/>
                <a:gd name="T37" fmla="*/ 2147483646 h 92"/>
                <a:gd name="T38" fmla="*/ 2147483646 w 55"/>
                <a:gd name="T39" fmla="*/ 2147483646 h 92"/>
                <a:gd name="T40" fmla="*/ 2147483646 w 55"/>
                <a:gd name="T41" fmla="*/ 2147483646 h 92"/>
                <a:gd name="T42" fmla="*/ 2147483646 w 55"/>
                <a:gd name="T43" fmla="*/ 2147483646 h 92"/>
                <a:gd name="T44" fmla="*/ 2147483646 w 55"/>
                <a:gd name="T45" fmla="*/ 2147483646 h 92"/>
                <a:gd name="T46" fmla="*/ 2147483646 w 55"/>
                <a:gd name="T47" fmla="*/ 2147483646 h 92"/>
                <a:gd name="T48" fmla="*/ 2147483646 w 55"/>
                <a:gd name="T49" fmla="*/ 2147483646 h 92"/>
                <a:gd name="T50" fmla="*/ 2147483646 w 55"/>
                <a:gd name="T51" fmla="*/ 2147483646 h 92"/>
                <a:gd name="T52" fmla="*/ 2147483646 w 55"/>
                <a:gd name="T53" fmla="*/ 2147483646 h 92"/>
                <a:gd name="T54" fmla="*/ 2147483646 w 55"/>
                <a:gd name="T55" fmla="*/ 2147483646 h 92"/>
                <a:gd name="T56" fmla="*/ 403906759 w 55"/>
                <a:gd name="T57" fmla="*/ 2147483646 h 92"/>
                <a:gd name="T58" fmla="*/ 269263437 w 55"/>
                <a:gd name="T59" fmla="*/ 2147483646 h 92"/>
                <a:gd name="T60" fmla="*/ 134631719 w 55"/>
                <a:gd name="T61" fmla="*/ 2147483646 h 92"/>
                <a:gd name="T62" fmla="*/ 2147483646 w 55"/>
                <a:gd name="T63" fmla="*/ 2147483646 h 92"/>
                <a:gd name="T64" fmla="*/ 2147483646 w 55"/>
                <a:gd name="T65" fmla="*/ 2147483646 h 92"/>
                <a:gd name="T66" fmla="*/ 2147483646 w 55"/>
                <a:gd name="T67" fmla="*/ 2147483646 h 92"/>
                <a:gd name="T68" fmla="*/ 2147483646 w 55"/>
                <a:gd name="T69" fmla="*/ 1479048626 h 92"/>
                <a:gd name="T70" fmla="*/ 2147483646 w 55"/>
                <a:gd name="T71" fmla="*/ 1613511809 h 92"/>
                <a:gd name="T72" fmla="*/ 2147483646 w 55"/>
                <a:gd name="T73" fmla="*/ 1747963396 h 92"/>
                <a:gd name="T74" fmla="*/ 2147483646 w 55"/>
                <a:gd name="T75" fmla="*/ 1747963396 h 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3"/>
                    <a:pt x="51" y="3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4" y="1"/>
                    <a:pt x="53" y="1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  <a:moveTo>
                    <a:pt x="51" y="6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lose/>
                  <a:moveTo>
                    <a:pt x="50" y="9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0" y="9"/>
                    <a:pt x="50" y="9"/>
                    <a:pt x="50" y="9"/>
                  </a:cubicBezTo>
                  <a:close/>
                  <a:moveTo>
                    <a:pt x="46" y="16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19"/>
                    <a:pt x="44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6"/>
                    <a:pt x="46" y="16"/>
                    <a:pt x="46" y="16"/>
                  </a:cubicBezTo>
                  <a:close/>
                  <a:moveTo>
                    <a:pt x="42" y="2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39" y="25"/>
                    <a:pt x="41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lose/>
                  <a:moveTo>
                    <a:pt x="39" y="29"/>
                  </a:move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7"/>
                    <a:pt x="25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6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9"/>
                    <a:pt x="39" y="29"/>
                    <a:pt x="39" y="29"/>
                  </a:cubicBezTo>
                  <a:close/>
                  <a:moveTo>
                    <a:pt x="43" y="1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8" y="10"/>
                    <a:pt x="47" y="10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lnTo>
                    <a:pt x="43" y="1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Freeform 18"/>
            <p:cNvSpPr>
              <a:spLocks noEditPoints="1"/>
            </p:cNvSpPr>
            <p:nvPr/>
          </p:nvSpPr>
          <p:spPr bwMode="auto">
            <a:xfrm>
              <a:off x="1581150" y="1027112"/>
              <a:ext cx="708025" cy="1182687"/>
            </a:xfrm>
            <a:custGeom>
              <a:avLst/>
              <a:gdLst>
                <a:gd name="T0" fmla="*/ 2147483646 w 61"/>
                <a:gd name="T1" fmla="*/ 0 h 102"/>
                <a:gd name="T2" fmla="*/ 2147483646 w 61"/>
                <a:gd name="T3" fmla="*/ 1209993156 h 102"/>
                <a:gd name="T4" fmla="*/ 2147483646 w 61"/>
                <a:gd name="T5" fmla="*/ 1209993156 h 102"/>
                <a:gd name="T6" fmla="*/ 2147483646 w 61"/>
                <a:gd name="T7" fmla="*/ 1209993156 h 102"/>
                <a:gd name="T8" fmla="*/ 2147483646 w 61"/>
                <a:gd name="T9" fmla="*/ 1209993156 h 102"/>
                <a:gd name="T10" fmla="*/ 2147483646 w 61"/>
                <a:gd name="T11" fmla="*/ 1209993156 h 102"/>
                <a:gd name="T12" fmla="*/ 2147483646 w 61"/>
                <a:gd name="T13" fmla="*/ 1209993156 h 102"/>
                <a:gd name="T14" fmla="*/ 2147483646 w 61"/>
                <a:gd name="T15" fmla="*/ 537774736 h 102"/>
                <a:gd name="T16" fmla="*/ 2147483646 w 61"/>
                <a:gd name="T17" fmla="*/ 537774736 h 102"/>
                <a:gd name="T18" fmla="*/ 2147483646 w 61"/>
                <a:gd name="T19" fmla="*/ 403331052 h 102"/>
                <a:gd name="T20" fmla="*/ 2147483646 w 61"/>
                <a:gd name="T21" fmla="*/ 134443684 h 102"/>
                <a:gd name="T22" fmla="*/ 2147483646 w 61"/>
                <a:gd name="T23" fmla="*/ 134443684 h 102"/>
                <a:gd name="T24" fmla="*/ 2147483646 w 61"/>
                <a:gd name="T25" fmla="*/ 0 h 102"/>
                <a:gd name="T26" fmla="*/ 2147483646 w 61"/>
                <a:gd name="T27" fmla="*/ 0 h 102"/>
                <a:gd name="T28" fmla="*/ 2147483646 w 61"/>
                <a:gd name="T29" fmla="*/ 1613324208 h 102"/>
                <a:gd name="T30" fmla="*/ 2147483646 w 61"/>
                <a:gd name="T31" fmla="*/ 2147483646 h 102"/>
                <a:gd name="T32" fmla="*/ 2147483646 w 61"/>
                <a:gd name="T33" fmla="*/ 2147483646 h 102"/>
                <a:gd name="T34" fmla="*/ 2147483646 w 61"/>
                <a:gd name="T35" fmla="*/ 2016655260 h 102"/>
                <a:gd name="T36" fmla="*/ 2147483646 w 61"/>
                <a:gd name="T37" fmla="*/ 2016655260 h 102"/>
                <a:gd name="T38" fmla="*/ 2147483646 w 61"/>
                <a:gd name="T39" fmla="*/ 1882211576 h 102"/>
                <a:gd name="T40" fmla="*/ 2147483646 w 61"/>
                <a:gd name="T41" fmla="*/ 1882211576 h 102"/>
                <a:gd name="T42" fmla="*/ 2147483646 w 61"/>
                <a:gd name="T43" fmla="*/ 1613324208 h 102"/>
                <a:gd name="T44" fmla="*/ 2147483646 w 61"/>
                <a:gd name="T45" fmla="*/ 1613324208 h 102"/>
                <a:gd name="T46" fmla="*/ 2147483646 w 61"/>
                <a:gd name="T47" fmla="*/ 1613324208 h 102"/>
                <a:gd name="T48" fmla="*/ 2147483646 w 61"/>
                <a:gd name="T49" fmla="*/ 1613324208 h 102"/>
                <a:gd name="T50" fmla="*/ 2147483646 w 61"/>
                <a:gd name="T51" fmla="*/ 1613324208 h 102"/>
                <a:gd name="T52" fmla="*/ 2147483646 w 61"/>
                <a:gd name="T53" fmla="*/ 2147483646 h 102"/>
                <a:gd name="T54" fmla="*/ 2147483646 w 61"/>
                <a:gd name="T55" fmla="*/ 2147483646 h 102"/>
                <a:gd name="T56" fmla="*/ 2147483646 w 61"/>
                <a:gd name="T57" fmla="*/ 2147483646 h 102"/>
                <a:gd name="T58" fmla="*/ 2147483646 w 61"/>
                <a:gd name="T59" fmla="*/ 2147483646 h 102"/>
                <a:gd name="T60" fmla="*/ 2147483646 w 61"/>
                <a:gd name="T61" fmla="*/ 2147483646 h 102"/>
                <a:gd name="T62" fmla="*/ 2147483646 w 61"/>
                <a:gd name="T63" fmla="*/ 2147483646 h 102"/>
                <a:gd name="T64" fmla="*/ 2147483646 w 61"/>
                <a:gd name="T65" fmla="*/ 2147483646 h 102"/>
                <a:gd name="T66" fmla="*/ 2147483646 w 61"/>
                <a:gd name="T67" fmla="*/ 2147483646 h 102"/>
                <a:gd name="T68" fmla="*/ 2147483646 w 61"/>
                <a:gd name="T69" fmla="*/ 2147483646 h 102"/>
                <a:gd name="T70" fmla="*/ 2147483646 w 61"/>
                <a:gd name="T71" fmla="*/ 2147483646 h 102"/>
                <a:gd name="T72" fmla="*/ 2147483646 w 61"/>
                <a:gd name="T73" fmla="*/ 2147483646 h 102"/>
                <a:gd name="T74" fmla="*/ 2147483646 w 61"/>
                <a:gd name="T75" fmla="*/ 2147483646 h 102"/>
                <a:gd name="T76" fmla="*/ 2147483646 w 61"/>
                <a:gd name="T77" fmla="*/ 2147483646 h 102"/>
                <a:gd name="T78" fmla="*/ 2147483646 w 61"/>
                <a:gd name="T79" fmla="*/ 2147483646 h 102"/>
                <a:gd name="T80" fmla="*/ 2147483646 w 61"/>
                <a:gd name="T81" fmla="*/ 2147483646 h 102"/>
                <a:gd name="T82" fmla="*/ 2147483646 w 61"/>
                <a:gd name="T83" fmla="*/ 2147483646 h 102"/>
                <a:gd name="T84" fmla="*/ 2147483646 w 61"/>
                <a:gd name="T85" fmla="*/ 2147483646 h 102"/>
                <a:gd name="T86" fmla="*/ 2147483646 w 61"/>
                <a:gd name="T87" fmla="*/ 2147483646 h 102"/>
                <a:gd name="T88" fmla="*/ 2147483646 w 61"/>
                <a:gd name="T89" fmla="*/ 2147483646 h 102"/>
                <a:gd name="T90" fmla="*/ 2147483646 w 61"/>
                <a:gd name="T91" fmla="*/ 2147483646 h 102"/>
                <a:gd name="T92" fmla="*/ 0 w 61"/>
                <a:gd name="T93" fmla="*/ 2147483646 h 102"/>
                <a:gd name="T94" fmla="*/ 0 w 61"/>
                <a:gd name="T95" fmla="*/ 2147483646 h 102"/>
                <a:gd name="T96" fmla="*/ 134722068 w 61"/>
                <a:gd name="T97" fmla="*/ 2147483646 h 102"/>
                <a:gd name="T98" fmla="*/ 269444137 w 61"/>
                <a:gd name="T99" fmla="*/ 2147483646 h 102"/>
                <a:gd name="T100" fmla="*/ 404166205 w 61"/>
                <a:gd name="T101" fmla="*/ 2147483646 h 102"/>
                <a:gd name="T102" fmla="*/ 2147483646 w 61"/>
                <a:gd name="T103" fmla="*/ 2147483646 h 102"/>
                <a:gd name="T104" fmla="*/ 2147483646 w 61"/>
                <a:gd name="T105" fmla="*/ 537774736 h 102"/>
                <a:gd name="T106" fmla="*/ 2147483646 w 61"/>
                <a:gd name="T107" fmla="*/ 537774736 h 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" h="102">
                  <a:moveTo>
                    <a:pt x="61" y="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  <a:moveTo>
                    <a:pt x="54" y="12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lose/>
                  <a:moveTo>
                    <a:pt x="48" y="23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6"/>
                    <a:pt x="45" y="27"/>
                    <a:pt x="43" y="26"/>
                  </a:cubicBezTo>
                  <a:cubicBezTo>
                    <a:pt x="42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2"/>
                    <a:pt x="44" y="22"/>
                    <a:pt x="47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lose/>
                  <a:moveTo>
                    <a:pt x="44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4" y="30"/>
                    <a:pt x="44" y="30"/>
                    <a:pt x="44" y="30"/>
                  </a:cubicBezTo>
                  <a:close/>
                  <a:moveTo>
                    <a:pt x="57" y="4"/>
                  </a:moveTo>
                  <a:cubicBezTo>
                    <a:pt x="57" y="4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Freeform 19"/>
            <p:cNvSpPr>
              <a:spLocks noEditPoints="1"/>
            </p:cNvSpPr>
            <p:nvPr/>
          </p:nvSpPr>
          <p:spPr bwMode="auto">
            <a:xfrm>
              <a:off x="1662112" y="1016000"/>
              <a:ext cx="777875" cy="1311275"/>
            </a:xfrm>
            <a:custGeom>
              <a:avLst/>
              <a:gdLst>
                <a:gd name="T0" fmla="*/ 2147483646 w 67"/>
                <a:gd name="T1" fmla="*/ 1750552125 h 113"/>
                <a:gd name="T2" fmla="*/ 2147483646 w 67"/>
                <a:gd name="T3" fmla="*/ 1885207303 h 113"/>
                <a:gd name="T4" fmla="*/ 2147483646 w 67"/>
                <a:gd name="T5" fmla="*/ 1885207303 h 113"/>
                <a:gd name="T6" fmla="*/ 2147483646 w 67"/>
                <a:gd name="T7" fmla="*/ 0 h 113"/>
                <a:gd name="T8" fmla="*/ 2147483646 w 67"/>
                <a:gd name="T9" fmla="*/ 0 h 113"/>
                <a:gd name="T10" fmla="*/ 2147483646 w 67"/>
                <a:gd name="T11" fmla="*/ 2019862481 h 113"/>
                <a:gd name="T12" fmla="*/ 2147483646 w 67"/>
                <a:gd name="T13" fmla="*/ 2147483646 h 113"/>
                <a:gd name="T14" fmla="*/ 2147483646 w 67"/>
                <a:gd name="T15" fmla="*/ 2019862481 h 113"/>
                <a:gd name="T16" fmla="*/ 2147483646 w 67"/>
                <a:gd name="T17" fmla="*/ 2019862481 h 113"/>
                <a:gd name="T18" fmla="*/ 2147483646 w 67"/>
                <a:gd name="T19" fmla="*/ 2147483646 h 113"/>
                <a:gd name="T20" fmla="*/ 2147483646 w 67"/>
                <a:gd name="T21" fmla="*/ 2147483646 h 113"/>
                <a:gd name="T22" fmla="*/ 2147483646 w 67"/>
                <a:gd name="T23" fmla="*/ 2147483646 h 113"/>
                <a:gd name="T24" fmla="*/ 2147483646 w 67"/>
                <a:gd name="T25" fmla="*/ 2147483646 h 113"/>
                <a:gd name="T26" fmla="*/ 2147483646 w 67"/>
                <a:gd name="T27" fmla="*/ 2147483646 h 113"/>
                <a:gd name="T28" fmla="*/ 2147483646 w 67"/>
                <a:gd name="T29" fmla="*/ 2147483646 h 113"/>
                <a:gd name="T30" fmla="*/ 2147483646 w 67"/>
                <a:gd name="T31" fmla="*/ 2147483646 h 113"/>
                <a:gd name="T32" fmla="*/ 2147483646 w 67"/>
                <a:gd name="T33" fmla="*/ 2147483646 h 113"/>
                <a:gd name="T34" fmla="*/ 2147483646 w 67"/>
                <a:gd name="T35" fmla="*/ 2147483646 h 113"/>
                <a:gd name="T36" fmla="*/ 2147483646 w 67"/>
                <a:gd name="T37" fmla="*/ 2147483646 h 113"/>
                <a:gd name="T38" fmla="*/ 2147483646 w 67"/>
                <a:gd name="T39" fmla="*/ 2147483646 h 113"/>
                <a:gd name="T40" fmla="*/ 2147483646 w 67"/>
                <a:gd name="T41" fmla="*/ 2147483646 h 113"/>
                <a:gd name="T42" fmla="*/ 2147483646 w 67"/>
                <a:gd name="T43" fmla="*/ 2147483646 h 113"/>
                <a:gd name="T44" fmla="*/ 2147483646 w 67"/>
                <a:gd name="T45" fmla="*/ 2147483646 h 113"/>
                <a:gd name="T46" fmla="*/ 2147483646 w 67"/>
                <a:gd name="T47" fmla="*/ 2147483646 h 113"/>
                <a:gd name="T48" fmla="*/ 2147483646 w 67"/>
                <a:gd name="T49" fmla="*/ 2147483646 h 113"/>
                <a:gd name="T50" fmla="*/ 673964832 w 67"/>
                <a:gd name="T51" fmla="*/ 2147483646 h 113"/>
                <a:gd name="T52" fmla="*/ 404378899 w 67"/>
                <a:gd name="T53" fmla="*/ 2147483646 h 113"/>
                <a:gd name="T54" fmla="*/ 404378899 w 67"/>
                <a:gd name="T55" fmla="*/ 2147483646 h 113"/>
                <a:gd name="T56" fmla="*/ 539171866 w 67"/>
                <a:gd name="T57" fmla="*/ 2147483646 h 113"/>
                <a:gd name="T58" fmla="*/ 269585933 w 67"/>
                <a:gd name="T59" fmla="*/ 2147483646 h 113"/>
                <a:gd name="T60" fmla="*/ 0 w 67"/>
                <a:gd name="T61" fmla="*/ 2147483646 h 113"/>
                <a:gd name="T62" fmla="*/ 2147483646 w 67"/>
                <a:gd name="T63" fmla="*/ 2147483646 h 113"/>
                <a:gd name="T64" fmla="*/ 2147483646 w 67"/>
                <a:gd name="T65" fmla="*/ 2147483646 h 113"/>
                <a:gd name="T66" fmla="*/ 2147483646 w 67"/>
                <a:gd name="T67" fmla="*/ 2147483646 h 113"/>
                <a:gd name="T68" fmla="*/ 2147483646 w 67"/>
                <a:gd name="T69" fmla="*/ 2147483646 h 113"/>
                <a:gd name="T70" fmla="*/ 2147483646 w 67"/>
                <a:gd name="T71" fmla="*/ 2147483646 h 113"/>
                <a:gd name="T72" fmla="*/ 2147483646 w 67"/>
                <a:gd name="T73" fmla="*/ 2147483646 h 113"/>
                <a:gd name="T74" fmla="*/ 2147483646 w 67"/>
                <a:gd name="T75" fmla="*/ 2147483646 h 113"/>
                <a:gd name="T76" fmla="*/ 2147483646 w 67"/>
                <a:gd name="T77" fmla="*/ 2147483646 h 1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7" h="113">
                  <a:moveTo>
                    <a:pt x="67" y="0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59" y="15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56" y="18"/>
                    <a:pt x="54" y="18"/>
                    <a:pt x="53" y="1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5"/>
                    <a:pt x="59" y="15"/>
                    <a:pt x="59" y="15"/>
                  </a:cubicBezTo>
                  <a:close/>
                  <a:moveTo>
                    <a:pt x="56" y="19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lose/>
                  <a:moveTo>
                    <a:pt x="55" y="21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lose/>
                  <a:moveTo>
                    <a:pt x="50" y="29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1" y="62"/>
                    <a:pt x="32" y="62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4" y="109"/>
                    <a:pt x="4" y="109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1"/>
                    <a:pt x="1" y="111"/>
                    <a:pt x="0" y="11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lose/>
                  <a:moveTo>
                    <a:pt x="29" y="64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8" y="62"/>
                    <a:pt x="29" y="63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20"/>
            <p:cNvSpPr>
              <a:spLocks noEditPoints="1"/>
            </p:cNvSpPr>
            <p:nvPr/>
          </p:nvSpPr>
          <p:spPr bwMode="auto">
            <a:xfrm>
              <a:off x="1743075" y="1003300"/>
              <a:ext cx="846137" cy="1450975"/>
            </a:xfrm>
            <a:custGeom>
              <a:avLst/>
              <a:gdLst>
                <a:gd name="T0" fmla="*/ 2147483646 w 73"/>
                <a:gd name="T1" fmla="*/ 1482153551 h 125"/>
                <a:gd name="T2" fmla="*/ 2147483646 w 73"/>
                <a:gd name="T3" fmla="*/ 1482153551 h 125"/>
                <a:gd name="T4" fmla="*/ 2147483646 w 73"/>
                <a:gd name="T5" fmla="*/ 134743342 h 125"/>
                <a:gd name="T6" fmla="*/ 2147483646 w 73"/>
                <a:gd name="T7" fmla="*/ 0 h 125"/>
                <a:gd name="T8" fmla="*/ 2147483646 w 73"/>
                <a:gd name="T9" fmla="*/ 2147483646 h 125"/>
                <a:gd name="T10" fmla="*/ 2147483646 w 73"/>
                <a:gd name="T11" fmla="*/ 2147483646 h 125"/>
                <a:gd name="T12" fmla="*/ 2147483646 w 73"/>
                <a:gd name="T13" fmla="*/ 2147483646 h 125"/>
                <a:gd name="T14" fmla="*/ 2147483646 w 73"/>
                <a:gd name="T15" fmla="*/ 2147483646 h 125"/>
                <a:gd name="T16" fmla="*/ 2147483646 w 73"/>
                <a:gd name="T17" fmla="*/ 2147483646 h 125"/>
                <a:gd name="T18" fmla="*/ 2147483646 w 73"/>
                <a:gd name="T19" fmla="*/ 2147483646 h 125"/>
                <a:gd name="T20" fmla="*/ 2147483646 w 73"/>
                <a:gd name="T21" fmla="*/ 2147483646 h 125"/>
                <a:gd name="T22" fmla="*/ 2147483646 w 73"/>
                <a:gd name="T23" fmla="*/ 2147483646 h 125"/>
                <a:gd name="T24" fmla="*/ 2147483646 w 73"/>
                <a:gd name="T25" fmla="*/ 2147483646 h 125"/>
                <a:gd name="T26" fmla="*/ 2147483646 w 73"/>
                <a:gd name="T27" fmla="*/ 2147483646 h 125"/>
                <a:gd name="T28" fmla="*/ 2147483646 w 73"/>
                <a:gd name="T29" fmla="*/ 2147483646 h 125"/>
                <a:gd name="T30" fmla="*/ 2147483646 w 73"/>
                <a:gd name="T31" fmla="*/ 2147483646 h 125"/>
                <a:gd name="T32" fmla="*/ 2147483646 w 73"/>
                <a:gd name="T33" fmla="*/ 2147483646 h 125"/>
                <a:gd name="T34" fmla="*/ 2147483646 w 73"/>
                <a:gd name="T35" fmla="*/ 2147483646 h 125"/>
                <a:gd name="T36" fmla="*/ 2147483646 w 73"/>
                <a:gd name="T37" fmla="*/ 2147483646 h 125"/>
                <a:gd name="T38" fmla="*/ 2147483646 w 73"/>
                <a:gd name="T39" fmla="*/ 2147483646 h 125"/>
                <a:gd name="T40" fmla="*/ 2147483646 w 73"/>
                <a:gd name="T41" fmla="*/ 2147483646 h 125"/>
                <a:gd name="T42" fmla="*/ 2147483646 w 73"/>
                <a:gd name="T43" fmla="*/ 2147483646 h 125"/>
                <a:gd name="T44" fmla="*/ 2147483646 w 73"/>
                <a:gd name="T45" fmla="*/ 2147483646 h 125"/>
                <a:gd name="T46" fmla="*/ 2147483646 w 73"/>
                <a:gd name="T47" fmla="*/ 2147483646 h 125"/>
                <a:gd name="T48" fmla="*/ 2147483646 w 73"/>
                <a:gd name="T49" fmla="*/ 2147483646 h 125"/>
                <a:gd name="T50" fmla="*/ 2147483646 w 73"/>
                <a:gd name="T51" fmla="*/ 2147483646 h 125"/>
                <a:gd name="T52" fmla="*/ 2147483646 w 73"/>
                <a:gd name="T53" fmla="*/ 2147483646 h 125"/>
                <a:gd name="T54" fmla="*/ 2147483646 w 73"/>
                <a:gd name="T55" fmla="*/ 2147483646 h 125"/>
                <a:gd name="T56" fmla="*/ 2147483646 w 73"/>
                <a:gd name="T57" fmla="*/ 2147483646 h 125"/>
                <a:gd name="T58" fmla="*/ 2147483646 w 73"/>
                <a:gd name="T59" fmla="*/ 2147483646 h 125"/>
                <a:gd name="T60" fmla="*/ 2147483646 w 73"/>
                <a:gd name="T61" fmla="*/ 2147483646 h 125"/>
                <a:gd name="T62" fmla="*/ 2147483646 w 73"/>
                <a:gd name="T63" fmla="*/ 2147483646 h 125"/>
                <a:gd name="T64" fmla="*/ 2147483646 w 73"/>
                <a:gd name="T65" fmla="*/ 2147483646 h 125"/>
                <a:gd name="T66" fmla="*/ 671751642 w 73"/>
                <a:gd name="T67" fmla="*/ 2147483646 h 125"/>
                <a:gd name="T68" fmla="*/ 403050985 w 73"/>
                <a:gd name="T69" fmla="*/ 2147483646 h 125"/>
                <a:gd name="T70" fmla="*/ 268700657 w 73"/>
                <a:gd name="T71" fmla="*/ 2147483646 h 125"/>
                <a:gd name="T72" fmla="*/ 2147483646 w 73"/>
                <a:gd name="T73" fmla="*/ 2147483646 h 125"/>
                <a:gd name="T74" fmla="*/ 2147483646 w 73"/>
                <a:gd name="T75" fmla="*/ 2147483646 h 125"/>
                <a:gd name="T76" fmla="*/ 2147483646 w 73"/>
                <a:gd name="T77" fmla="*/ 2147483646 h 125"/>
                <a:gd name="T78" fmla="*/ 403050985 w 73"/>
                <a:gd name="T79" fmla="*/ 2147483646 h 125"/>
                <a:gd name="T80" fmla="*/ 268700657 w 73"/>
                <a:gd name="T81" fmla="*/ 2147483646 h 125"/>
                <a:gd name="T82" fmla="*/ 268700657 w 73"/>
                <a:gd name="T83" fmla="*/ 2147483646 h 125"/>
                <a:gd name="T84" fmla="*/ 0 w 73"/>
                <a:gd name="T85" fmla="*/ 2147483646 h 125"/>
                <a:gd name="T86" fmla="*/ 0 w 73"/>
                <a:gd name="T87" fmla="*/ 2147483646 h 125"/>
                <a:gd name="T88" fmla="*/ 403050985 w 73"/>
                <a:gd name="T89" fmla="*/ 2147483646 h 125"/>
                <a:gd name="T90" fmla="*/ 2147483646 w 73"/>
                <a:gd name="T91" fmla="*/ 2147483646 h 125"/>
                <a:gd name="T92" fmla="*/ 2147483646 w 73"/>
                <a:gd name="T93" fmla="*/ 2147483646 h 125"/>
                <a:gd name="T94" fmla="*/ 2147483646 w 73"/>
                <a:gd name="T95" fmla="*/ 2147483646 h 125"/>
                <a:gd name="T96" fmla="*/ 2147483646 w 73"/>
                <a:gd name="T97" fmla="*/ 1751628628 h 125"/>
                <a:gd name="T98" fmla="*/ 2147483646 w 73"/>
                <a:gd name="T99" fmla="*/ 1751628628 h 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3" h="125">
                  <a:moveTo>
                    <a:pt x="73" y="0"/>
                  </a:move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1" y="20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20"/>
                    <a:pt x="61" y="20"/>
                    <a:pt x="61" y="20"/>
                  </a:cubicBezTo>
                  <a:close/>
                  <a:moveTo>
                    <a:pt x="60" y="23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8"/>
                    <a:pt x="54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0" y="23"/>
                    <a:pt x="60" y="23"/>
                    <a:pt x="60" y="23"/>
                  </a:cubicBezTo>
                  <a:close/>
                  <a:moveTo>
                    <a:pt x="56" y="3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29"/>
                    <a:pt x="55" y="30"/>
                    <a:pt x="56" y="30"/>
                  </a:cubicBezTo>
                  <a:close/>
                  <a:moveTo>
                    <a:pt x="51" y="38"/>
                  </a:moveTo>
                  <a:cubicBezTo>
                    <a:pt x="51" y="38"/>
                    <a:pt x="50" y="38"/>
                    <a:pt x="50" y="38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2"/>
                    <a:pt x="48" y="42"/>
                    <a:pt x="49" y="42"/>
                  </a:cubicBezTo>
                  <a:cubicBezTo>
                    <a:pt x="51" y="38"/>
                    <a:pt x="51" y="38"/>
                    <a:pt x="51" y="38"/>
                  </a:cubicBezTo>
                  <a:close/>
                  <a:moveTo>
                    <a:pt x="41" y="56"/>
                  </a:move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6"/>
                  </a:cubicBezTo>
                  <a:close/>
                  <a:moveTo>
                    <a:pt x="3" y="123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58" y="18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8" y="18"/>
                    <a:pt x="58" y="18"/>
                  </a:cubicBezTo>
                  <a:cubicBezTo>
                    <a:pt x="58" y="18"/>
                    <a:pt x="58" y="18"/>
                    <a:pt x="58" y="18"/>
                  </a:cubicBezTo>
                  <a:close/>
                  <a:moveTo>
                    <a:pt x="61" y="13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3"/>
                    <a:pt x="63" y="13"/>
                    <a:pt x="61" y="1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21"/>
            <p:cNvSpPr>
              <a:spLocks noEditPoints="1"/>
            </p:cNvSpPr>
            <p:nvPr/>
          </p:nvSpPr>
          <p:spPr bwMode="auto">
            <a:xfrm>
              <a:off x="1858962" y="1016000"/>
              <a:ext cx="869950" cy="1473200"/>
            </a:xfrm>
            <a:custGeom>
              <a:avLst/>
              <a:gdLst>
                <a:gd name="T0" fmla="*/ 2147483646 w 75"/>
                <a:gd name="T1" fmla="*/ 538240000 h 127"/>
                <a:gd name="T2" fmla="*/ 2147483646 w 75"/>
                <a:gd name="T3" fmla="*/ 672800000 h 127"/>
                <a:gd name="T4" fmla="*/ 2147483646 w 75"/>
                <a:gd name="T5" fmla="*/ 672800000 h 127"/>
                <a:gd name="T6" fmla="*/ 2147483646 w 75"/>
                <a:gd name="T7" fmla="*/ 0 h 127"/>
                <a:gd name="T8" fmla="*/ 2147483646 w 75"/>
                <a:gd name="T9" fmla="*/ 1211040000 h 127"/>
                <a:gd name="T10" fmla="*/ 2147483646 w 75"/>
                <a:gd name="T11" fmla="*/ 1749280000 h 127"/>
                <a:gd name="T12" fmla="*/ 2147483646 w 75"/>
                <a:gd name="T13" fmla="*/ 1345600000 h 127"/>
                <a:gd name="T14" fmla="*/ 2147483646 w 75"/>
                <a:gd name="T15" fmla="*/ 1345600000 h 127"/>
                <a:gd name="T16" fmla="*/ 2147483646 w 75"/>
                <a:gd name="T17" fmla="*/ 1211040000 h 127"/>
                <a:gd name="T18" fmla="*/ 2147483646 w 75"/>
                <a:gd name="T19" fmla="*/ 2147483646 h 127"/>
                <a:gd name="T20" fmla="*/ 2147483646 w 75"/>
                <a:gd name="T21" fmla="*/ 2147483646 h 127"/>
                <a:gd name="T22" fmla="*/ 2147483646 w 75"/>
                <a:gd name="T23" fmla="*/ 2147483646 h 127"/>
                <a:gd name="T24" fmla="*/ 2147483646 w 75"/>
                <a:gd name="T25" fmla="*/ 2147483646 h 127"/>
                <a:gd name="T26" fmla="*/ 2147483646 w 75"/>
                <a:gd name="T27" fmla="*/ 2147483646 h 127"/>
                <a:gd name="T28" fmla="*/ 2147483646 w 75"/>
                <a:gd name="T29" fmla="*/ 2147483646 h 127"/>
                <a:gd name="T30" fmla="*/ 2147483646 w 75"/>
                <a:gd name="T31" fmla="*/ 2147483646 h 127"/>
                <a:gd name="T32" fmla="*/ 2147483646 w 75"/>
                <a:gd name="T33" fmla="*/ 2147483646 h 127"/>
                <a:gd name="T34" fmla="*/ 2147483646 w 75"/>
                <a:gd name="T35" fmla="*/ 2147483646 h 127"/>
                <a:gd name="T36" fmla="*/ 2147483646 w 75"/>
                <a:gd name="T37" fmla="*/ 2147483646 h 127"/>
                <a:gd name="T38" fmla="*/ 2147483646 w 75"/>
                <a:gd name="T39" fmla="*/ 2147483646 h 127"/>
                <a:gd name="T40" fmla="*/ 2147483646 w 75"/>
                <a:gd name="T41" fmla="*/ 2147483646 h 127"/>
                <a:gd name="T42" fmla="*/ 2147483646 w 75"/>
                <a:gd name="T43" fmla="*/ 2147483646 h 127"/>
                <a:gd name="T44" fmla="*/ 2147483646 w 75"/>
                <a:gd name="T45" fmla="*/ 2147483646 h 127"/>
                <a:gd name="T46" fmla="*/ 2147483646 w 75"/>
                <a:gd name="T47" fmla="*/ 2147483646 h 127"/>
                <a:gd name="T48" fmla="*/ 2147483646 w 75"/>
                <a:gd name="T49" fmla="*/ 2147483646 h 127"/>
                <a:gd name="T50" fmla="*/ 2147483646 w 75"/>
                <a:gd name="T51" fmla="*/ 2147483646 h 127"/>
                <a:gd name="T52" fmla="*/ 2147483646 w 75"/>
                <a:gd name="T53" fmla="*/ 2147483646 h 127"/>
                <a:gd name="T54" fmla="*/ 2147483646 w 75"/>
                <a:gd name="T55" fmla="*/ 2147483646 h 127"/>
                <a:gd name="T56" fmla="*/ 2147483646 w 75"/>
                <a:gd name="T57" fmla="*/ 2147483646 h 127"/>
                <a:gd name="T58" fmla="*/ 2147483646 w 75"/>
                <a:gd name="T59" fmla="*/ 2147483646 h 127"/>
                <a:gd name="T60" fmla="*/ 2147483646 w 75"/>
                <a:gd name="T61" fmla="*/ 2147483646 h 127"/>
                <a:gd name="T62" fmla="*/ 2147483646 w 75"/>
                <a:gd name="T63" fmla="*/ 2147483646 h 127"/>
                <a:gd name="T64" fmla="*/ 134540667 w 75"/>
                <a:gd name="T65" fmla="*/ 2147483646 h 127"/>
                <a:gd name="T66" fmla="*/ 0 w 75"/>
                <a:gd name="T67" fmla="*/ 2147483646 h 127"/>
                <a:gd name="T68" fmla="*/ 2147483646 w 75"/>
                <a:gd name="T69" fmla="*/ 2147483646 h 127"/>
                <a:gd name="T70" fmla="*/ 2147483646 w 75"/>
                <a:gd name="T71" fmla="*/ 2147483646 h 127"/>
                <a:gd name="T72" fmla="*/ 2147483646 w 75"/>
                <a:gd name="T73" fmla="*/ 2147483646 h 127"/>
                <a:gd name="T74" fmla="*/ 2147483646 w 75"/>
                <a:gd name="T75" fmla="*/ 2147483646 h 127"/>
                <a:gd name="T76" fmla="*/ 2147483646 w 75"/>
                <a:gd name="T77" fmla="*/ 2147483646 h 127"/>
                <a:gd name="T78" fmla="*/ 2147483646 w 75"/>
                <a:gd name="T79" fmla="*/ 2147483646 h 127"/>
                <a:gd name="T80" fmla="*/ 2147483646 w 75"/>
                <a:gd name="T81" fmla="*/ 2147483646 h 1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5" h="127">
                  <a:moveTo>
                    <a:pt x="75" y="0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2" y="4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4" y="0"/>
                    <a:pt x="75" y="0"/>
                  </a:cubicBezTo>
                  <a:close/>
                  <a:moveTo>
                    <a:pt x="69" y="9"/>
                  </a:move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9"/>
                    <a:pt x="68" y="9"/>
                    <a:pt x="69" y="9"/>
                  </a:cubicBezTo>
                  <a:close/>
                  <a:moveTo>
                    <a:pt x="61" y="24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29"/>
                    <a:pt x="57" y="29"/>
                    <a:pt x="56" y="29"/>
                  </a:cubicBezTo>
                  <a:cubicBezTo>
                    <a:pt x="55" y="30"/>
                    <a:pt x="56" y="30"/>
                    <a:pt x="55" y="29"/>
                  </a:cubicBezTo>
                  <a:cubicBezTo>
                    <a:pt x="56" y="28"/>
                    <a:pt x="55" y="29"/>
                    <a:pt x="55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lose/>
                  <a:moveTo>
                    <a:pt x="57" y="31"/>
                  </a:move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1"/>
                    <a:pt x="53" y="31"/>
                    <a:pt x="5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7" y="31"/>
                    <a:pt x="57" y="31"/>
                    <a:pt x="57" y="31"/>
                  </a:cubicBezTo>
                  <a:close/>
                  <a:moveTo>
                    <a:pt x="54" y="37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0" y="44"/>
                  </a:move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8" y="45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4"/>
                    <a:pt x="50" y="44"/>
                  </a:cubicBezTo>
                  <a:close/>
                  <a:moveTo>
                    <a:pt x="42" y="58"/>
                  </a:moveTo>
                  <a:cubicBezTo>
                    <a:pt x="33" y="73"/>
                    <a:pt x="33" y="73"/>
                    <a:pt x="33" y="73"/>
                  </a:cubicBezTo>
                  <a:cubicBezTo>
                    <a:pt x="32" y="73"/>
                    <a:pt x="32" y="73"/>
                    <a:pt x="31" y="7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6"/>
                    <a:pt x="31" y="76"/>
                    <a:pt x="32" y="76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7"/>
                    <a:pt x="2" y="127"/>
                    <a:pt x="1" y="126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7" y="41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33" y="69"/>
                  </a:moveTo>
                  <a:cubicBezTo>
                    <a:pt x="32" y="70"/>
                    <a:pt x="32" y="69"/>
                    <a:pt x="33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4" y="69"/>
                    <a:pt x="34" y="69"/>
                  </a:cubicBezTo>
                  <a:lnTo>
                    <a:pt x="33" y="6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22"/>
            <p:cNvSpPr>
              <a:spLocks noEditPoints="1"/>
            </p:cNvSpPr>
            <p:nvPr/>
          </p:nvSpPr>
          <p:spPr bwMode="auto">
            <a:xfrm>
              <a:off x="1928812" y="1027112"/>
              <a:ext cx="915987" cy="1577975"/>
            </a:xfrm>
            <a:custGeom>
              <a:avLst/>
              <a:gdLst>
                <a:gd name="T0" fmla="*/ 2147483646 w 79"/>
                <a:gd name="T1" fmla="*/ 1750113508 h 136"/>
                <a:gd name="T2" fmla="*/ 2147483646 w 79"/>
                <a:gd name="T3" fmla="*/ 1750113508 h 136"/>
                <a:gd name="T4" fmla="*/ 2147483646 w 79"/>
                <a:gd name="T5" fmla="*/ 1750113508 h 136"/>
                <a:gd name="T6" fmla="*/ 2147483646 w 79"/>
                <a:gd name="T7" fmla="*/ 269253587 h 136"/>
                <a:gd name="T8" fmla="*/ 2147483646 w 79"/>
                <a:gd name="T9" fmla="*/ 134626794 h 136"/>
                <a:gd name="T10" fmla="*/ 2147483646 w 79"/>
                <a:gd name="T11" fmla="*/ 134626794 h 136"/>
                <a:gd name="T12" fmla="*/ 2147483646 w 79"/>
                <a:gd name="T13" fmla="*/ 269253587 h 136"/>
                <a:gd name="T14" fmla="*/ 2147483646 w 79"/>
                <a:gd name="T15" fmla="*/ 2147483646 h 136"/>
                <a:gd name="T16" fmla="*/ 2147483646 w 79"/>
                <a:gd name="T17" fmla="*/ 2147483646 h 136"/>
                <a:gd name="T18" fmla="*/ 2147483646 w 79"/>
                <a:gd name="T19" fmla="*/ 2147483646 h 136"/>
                <a:gd name="T20" fmla="*/ 2147483646 w 79"/>
                <a:gd name="T21" fmla="*/ 2147483646 h 136"/>
                <a:gd name="T22" fmla="*/ 2147483646 w 79"/>
                <a:gd name="T23" fmla="*/ 2147483646 h 136"/>
                <a:gd name="T24" fmla="*/ 2147483646 w 79"/>
                <a:gd name="T25" fmla="*/ 2147483646 h 136"/>
                <a:gd name="T26" fmla="*/ 2147483646 w 79"/>
                <a:gd name="T27" fmla="*/ 2147483646 h 136"/>
                <a:gd name="T28" fmla="*/ 2147483646 w 79"/>
                <a:gd name="T29" fmla="*/ 2147483646 h 136"/>
                <a:gd name="T30" fmla="*/ 2147483646 w 79"/>
                <a:gd name="T31" fmla="*/ 2147483646 h 136"/>
                <a:gd name="T32" fmla="*/ 2147483646 w 79"/>
                <a:gd name="T33" fmla="*/ 2147483646 h 136"/>
                <a:gd name="T34" fmla="*/ 2147483646 w 79"/>
                <a:gd name="T35" fmla="*/ 2147483646 h 136"/>
                <a:gd name="T36" fmla="*/ 2147483646 w 79"/>
                <a:gd name="T37" fmla="*/ 2147483646 h 136"/>
                <a:gd name="T38" fmla="*/ 2147483646 w 79"/>
                <a:gd name="T39" fmla="*/ 2147483646 h 136"/>
                <a:gd name="T40" fmla="*/ 2147483646 w 79"/>
                <a:gd name="T41" fmla="*/ 2147483646 h 136"/>
                <a:gd name="T42" fmla="*/ 2147483646 w 79"/>
                <a:gd name="T43" fmla="*/ 2147483646 h 136"/>
                <a:gd name="T44" fmla="*/ 2147483646 w 79"/>
                <a:gd name="T45" fmla="*/ 2147483646 h 136"/>
                <a:gd name="T46" fmla="*/ 2147483646 w 79"/>
                <a:gd name="T47" fmla="*/ 2147483646 h 136"/>
                <a:gd name="T48" fmla="*/ 2147483646 w 79"/>
                <a:gd name="T49" fmla="*/ 2147483646 h 136"/>
                <a:gd name="T50" fmla="*/ 2147483646 w 79"/>
                <a:gd name="T51" fmla="*/ 2147483646 h 136"/>
                <a:gd name="T52" fmla="*/ 2147483646 w 79"/>
                <a:gd name="T53" fmla="*/ 2147483646 h 136"/>
                <a:gd name="T54" fmla="*/ 2147483646 w 79"/>
                <a:gd name="T55" fmla="*/ 2147483646 h 136"/>
                <a:gd name="T56" fmla="*/ 2147483646 w 79"/>
                <a:gd name="T57" fmla="*/ 2147483646 h 136"/>
                <a:gd name="T58" fmla="*/ 2147483646 w 79"/>
                <a:gd name="T59" fmla="*/ 2147483646 h 136"/>
                <a:gd name="T60" fmla="*/ 2147483646 w 79"/>
                <a:gd name="T61" fmla="*/ 2147483646 h 136"/>
                <a:gd name="T62" fmla="*/ 2016585962 w 79"/>
                <a:gd name="T63" fmla="*/ 2147483646 h 136"/>
                <a:gd name="T64" fmla="*/ 2016585962 w 79"/>
                <a:gd name="T65" fmla="*/ 2147483646 h 136"/>
                <a:gd name="T66" fmla="*/ 1882144579 w 79"/>
                <a:gd name="T67" fmla="*/ 2147483646 h 136"/>
                <a:gd name="T68" fmla="*/ 1613261813 w 79"/>
                <a:gd name="T69" fmla="*/ 2147483646 h 136"/>
                <a:gd name="T70" fmla="*/ 1478820430 w 79"/>
                <a:gd name="T71" fmla="*/ 2147483646 h 136"/>
                <a:gd name="T72" fmla="*/ 1613261813 w 79"/>
                <a:gd name="T73" fmla="*/ 2147483646 h 136"/>
                <a:gd name="T74" fmla="*/ 403312555 w 79"/>
                <a:gd name="T75" fmla="*/ 2147483646 h 136"/>
                <a:gd name="T76" fmla="*/ 134441383 w 79"/>
                <a:gd name="T77" fmla="*/ 2147483646 h 136"/>
                <a:gd name="T78" fmla="*/ 0 w 79"/>
                <a:gd name="T79" fmla="*/ 2147483646 h 136"/>
                <a:gd name="T80" fmla="*/ 2147483646 w 79"/>
                <a:gd name="T81" fmla="*/ 2147483646 h 136"/>
                <a:gd name="T82" fmla="*/ 2147483646 w 79"/>
                <a:gd name="T83" fmla="*/ 2147483646 h 136"/>
                <a:gd name="T84" fmla="*/ 2147483646 w 79"/>
                <a:gd name="T85" fmla="*/ 2147483646 h 136"/>
                <a:gd name="T86" fmla="*/ 2147483646 w 79"/>
                <a:gd name="T87" fmla="*/ 2147483646 h 136"/>
                <a:gd name="T88" fmla="*/ 2147483646 w 79"/>
                <a:gd name="T89" fmla="*/ 2147483646 h 136"/>
                <a:gd name="T90" fmla="*/ 2147483646 w 79"/>
                <a:gd name="T91" fmla="*/ 2147483646 h 136"/>
                <a:gd name="T92" fmla="*/ 2147483646 w 79"/>
                <a:gd name="T93" fmla="*/ 2147483646 h 136"/>
                <a:gd name="T94" fmla="*/ 2147483646 w 79"/>
                <a:gd name="T95" fmla="*/ 2147483646 h 136"/>
                <a:gd name="T96" fmla="*/ 2147483646 w 79"/>
                <a:gd name="T97" fmla="*/ 2147483646 h 136"/>
                <a:gd name="T98" fmla="*/ 2147483646 w 79"/>
                <a:gd name="T99" fmla="*/ 2147483646 h 136"/>
                <a:gd name="T100" fmla="*/ 2147483646 w 79"/>
                <a:gd name="T101" fmla="*/ 2147483646 h 1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" h="136">
                  <a:moveTo>
                    <a:pt x="79" y="2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72" y="13"/>
                    <a:pt x="73" y="13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1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6" y="2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7" y="2"/>
                    <a:pt x="79" y="2"/>
                  </a:cubicBezTo>
                  <a:close/>
                  <a:moveTo>
                    <a:pt x="66" y="26"/>
                  </a:moveTo>
                  <a:cubicBezTo>
                    <a:pt x="59" y="37"/>
                    <a:pt x="59" y="37"/>
                    <a:pt x="59" y="37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2" y="25"/>
                    <a:pt x="65" y="25"/>
                  </a:cubicBezTo>
                  <a:cubicBezTo>
                    <a:pt x="66" y="26"/>
                    <a:pt x="66" y="26"/>
                    <a:pt x="66" y="26"/>
                  </a:cubicBezTo>
                  <a:close/>
                  <a:moveTo>
                    <a:pt x="56" y="43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4" y="41"/>
                    <a:pt x="52" y="42"/>
                    <a:pt x="55" y="4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lose/>
                  <a:moveTo>
                    <a:pt x="43" y="65"/>
                  </a:moveTo>
                  <a:cubicBezTo>
                    <a:pt x="37" y="77"/>
                    <a:pt x="37" y="77"/>
                    <a:pt x="37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79"/>
                    <a:pt x="35" y="77"/>
                    <a:pt x="35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7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1" y="122"/>
                    <a:pt x="11" y="120"/>
                    <a:pt x="11" y="122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6"/>
                    <a:pt x="2" y="136"/>
                    <a:pt x="1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6"/>
                    <a:pt x="28" y="84"/>
                    <a:pt x="29" y="85"/>
                  </a:cubicBezTo>
                  <a:cubicBezTo>
                    <a:pt x="29" y="85"/>
                    <a:pt x="30" y="87"/>
                    <a:pt x="30" y="85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3" y="84"/>
                    <a:pt x="31" y="83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3" y="78"/>
                    <a:pt x="34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66"/>
                    <a:pt x="42" y="66"/>
                    <a:pt x="42" y="66"/>
                  </a:cubicBezTo>
                  <a:lnTo>
                    <a:pt x="43" y="6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23"/>
            <p:cNvSpPr>
              <a:spLocks noEditPoints="1"/>
            </p:cNvSpPr>
            <p:nvPr/>
          </p:nvSpPr>
          <p:spPr bwMode="auto">
            <a:xfrm>
              <a:off x="2033587" y="1038225"/>
              <a:ext cx="962025" cy="1624012"/>
            </a:xfrm>
            <a:custGeom>
              <a:avLst/>
              <a:gdLst>
                <a:gd name="T0" fmla="*/ 2147483646 w 83"/>
                <a:gd name="T1" fmla="*/ 1883865520 h 140"/>
                <a:gd name="T2" fmla="*/ 2147483646 w 83"/>
                <a:gd name="T3" fmla="*/ 1883865520 h 140"/>
                <a:gd name="T4" fmla="*/ 2147483646 w 83"/>
                <a:gd name="T5" fmla="*/ 1749304526 h 140"/>
                <a:gd name="T6" fmla="*/ 2147483646 w 83"/>
                <a:gd name="T7" fmla="*/ 0 h 140"/>
                <a:gd name="T8" fmla="*/ 2147483646 w 83"/>
                <a:gd name="T9" fmla="*/ 0 h 140"/>
                <a:gd name="T10" fmla="*/ 2147483646 w 83"/>
                <a:gd name="T11" fmla="*/ 0 h 140"/>
                <a:gd name="T12" fmla="*/ 2147483646 w 83"/>
                <a:gd name="T13" fmla="*/ 2147483646 h 140"/>
                <a:gd name="T14" fmla="*/ 2147483646 w 83"/>
                <a:gd name="T15" fmla="*/ 2147483646 h 140"/>
                <a:gd name="T16" fmla="*/ 2147483646 w 83"/>
                <a:gd name="T17" fmla="*/ 2147483646 h 140"/>
                <a:gd name="T18" fmla="*/ 2147483646 w 83"/>
                <a:gd name="T19" fmla="*/ 2147483646 h 140"/>
                <a:gd name="T20" fmla="*/ 2147483646 w 83"/>
                <a:gd name="T21" fmla="*/ 2147483646 h 140"/>
                <a:gd name="T22" fmla="*/ 2147483646 w 83"/>
                <a:gd name="T23" fmla="*/ 2147483646 h 140"/>
                <a:gd name="T24" fmla="*/ 2147483646 w 83"/>
                <a:gd name="T25" fmla="*/ 2147483646 h 140"/>
                <a:gd name="T26" fmla="*/ 2147483646 w 83"/>
                <a:gd name="T27" fmla="*/ 2147483646 h 140"/>
                <a:gd name="T28" fmla="*/ 2147483646 w 83"/>
                <a:gd name="T29" fmla="*/ 2147483646 h 140"/>
                <a:gd name="T30" fmla="*/ 2147483646 w 83"/>
                <a:gd name="T31" fmla="*/ 2147483646 h 140"/>
                <a:gd name="T32" fmla="*/ 2147483646 w 83"/>
                <a:gd name="T33" fmla="*/ 2147483646 h 140"/>
                <a:gd name="T34" fmla="*/ 2147483646 w 83"/>
                <a:gd name="T35" fmla="*/ 2147483646 h 140"/>
                <a:gd name="T36" fmla="*/ 2147483646 w 83"/>
                <a:gd name="T37" fmla="*/ 2147483646 h 140"/>
                <a:gd name="T38" fmla="*/ 2147483646 w 83"/>
                <a:gd name="T39" fmla="*/ 2147483646 h 140"/>
                <a:gd name="T40" fmla="*/ 2147483646 w 83"/>
                <a:gd name="T41" fmla="*/ 2147483646 h 140"/>
                <a:gd name="T42" fmla="*/ 2147483646 w 83"/>
                <a:gd name="T43" fmla="*/ 2147483646 h 140"/>
                <a:gd name="T44" fmla="*/ 2147483646 w 83"/>
                <a:gd name="T45" fmla="*/ 2147483646 h 140"/>
                <a:gd name="T46" fmla="*/ 2147483646 w 83"/>
                <a:gd name="T47" fmla="*/ 2147483646 h 140"/>
                <a:gd name="T48" fmla="*/ 2147483646 w 83"/>
                <a:gd name="T49" fmla="*/ 2147483646 h 140"/>
                <a:gd name="T50" fmla="*/ 2147483646 w 83"/>
                <a:gd name="T51" fmla="*/ 2147483646 h 140"/>
                <a:gd name="T52" fmla="*/ 2147483646 w 83"/>
                <a:gd name="T53" fmla="*/ 2147483646 h 140"/>
                <a:gd name="T54" fmla="*/ 2147483646 w 83"/>
                <a:gd name="T55" fmla="*/ 2147483646 h 140"/>
                <a:gd name="T56" fmla="*/ 2147483646 w 83"/>
                <a:gd name="T57" fmla="*/ 2147483646 h 140"/>
                <a:gd name="T58" fmla="*/ 403030522 w 83"/>
                <a:gd name="T59" fmla="*/ 2147483646 h 140"/>
                <a:gd name="T60" fmla="*/ 403030522 w 83"/>
                <a:gd name="T61" fmla="*/ 2147483646 h 140"/>
                <a:gd name="T62" fmla="*/ 134347371 w 83"/>
                <a:gd name="T63" fmla="*/ 2147483646 h 140"/>
                <a:gd name="T64" fmla="*/ 0 w 83"/>
                <a:gd name="T65" fmla="*/ 2147483646 h 140"/>
                <a:gd name="T66" fmla="*/ 537377892 w 83"/>
                <a:gd name="T67" fmla="*/ 2147483646 h 140"/>
                <a:gd name="T68" fmla="*/ 940408414 w 83"/>
                <a:gd name="T69" fmla="*/ 2147483646 h 140"/>
                <a:gd name="T70" fmla="*/ 2147483646 w 83"/>
                <a:gd name="T71" fmla="*/ 2147483646 h 140"/>
                <a:gd name="T72" fmla="*/ 2147483646 w 83"/>
                <a:gd name="T73" fmla="*/ 2147483646 h 140"/>
                <a:gd name="T74" fmla="*/ 2015152608 w 83"/>
                <a:gd name="T75" fmla="*/ 2147483646 h 140"/>
                <a:gd name="T76" fmla="*/ 2147483646 w 83"/>
                <a:gd name="T77" fmla="*/ 2147483646 h 140"/>
                <a:gd name="T78" fmla="*/ 2147483646 w 83"/>
                <a:gd name="T79" fmla="*/ 2147483646 h 140"/>
                <a:gd name="T80" fmla="*/ 2147483646 w 83"/>
                <a:gd name="T81" fmla="*/ 2147483646 h 140"/>
                <a:gd name="T82" fmla="*/ 2147483646 w 83"/>
                <a:gd name="T83" fmla="*/ 2147483646 h 1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3" h="140">
                  <a:moveTo>
                    <a:pt x="83" y="0"/>
                  </a:move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4"/>
                    <a:pt x="73" y="12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65" y="31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4"/>
                    <a:pt x="62" y="35"/>
                    <a:pt x="61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1"/>
                    <a:pt x="65" y="31"/>
                  </a:cubicBezTo>
                  <a:close/>
                  <a:moveTo>
                    <a:pt x="61" y="38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7" y="42"/>
                    <a:pt x="57" y="42"/>
                    <a:pt x="55" y="42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8"/>
                    <a:pt x="61" y="38"/>
                    <a:pt x="61" y="38"/>
                  </a:cubicBezTo>
                  <a:close/>
                  <a:moveTo>
                    <a:pt x="55" y="49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1" y="85"/>
                    <a:pt x="30" y="85"/>
                    <a:pt x="31" y="8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lose/>
                  <a:moveTo>
                    <a:pt x="7" y="134"/>
                  </a:move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5" y="133"/>
                    <a:pt x="4" y="132"/>
                    <a:pt x="6" y="133"/>
                  </a:cubicBezTo>
                  <a:cubicBezTo>
                    <a:pt x="7" y="134"/>
                    <a:pt x="7" y="134"/>
                    <a:pt x="7" y="134"/>
                  </a:cubicBezTo>
                  <a:close/>
                  <a:moveTo>
                    <a:pt x="15" y="111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5" y="111"/>
                    <a:pt x="15" y="111"/>
                    <a:pt x="15" y="111"/>
                  </a:cubicBezTo>
                  <a:close/>
                  <a:moveTo>
                    <a:pt x="57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57" y="39"/>
                  </a:moveTo>
                  <a:cubicBezTo>
                    <a:pt x="57" y="39"/>
                    <a:pt x="57" y="39"/>
                    <a:pt x="58" y="40"/>
                  </a:cubicBezTo>
                  <a:lnTo>
                    <a:pt x="57" y="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24"/>
            <p:cNvSpPr>
              <a:spLocks noEditPoints="1"/>
            </p:cNvSpPr>
            <p:nvPr/>
          </p:nvSpPr>
          <p:spPr bwMode="auto">
            <a:xfrm>
              <a:off x="2160587" y="1003300"/>
              <a:ext cx="985837" cy="1706562"/>
            </a:xfrm>
            <a:custGeom>
              <a:avLst/>
              <a:gdLst>
                <a:gd name="T0" fmla="*/ 2147483646 w 85"/>
                <a:gd name="T1" fmla="*/ 2147483646 h 147"/>
                <a:gd name="T2" fmla="*/ 2147483646 w 85"/>
                <a:gd name="T3" fmla="*/ 2147483646 h 147"/>
                <a:gd name="T4" fmla="*/ 2147483646 w 85"/>
                <a:gd name="T5" fmla="*/ 2147483646 h 147"/>
                <a:gd name="T6" fmla="*/ 2147483646 w 85"/>
                <a:gd name="T7" fmla="*/ 2147483646 h 147"/>
                <a:gd name="T8" fmla="*/ 2147483646 w 85"/>
                <a:gd name="T9" fmla="*/ 2147483646 h 147"/>
                <a:gd name="T10" fmla="*/ 2147483646 w 85"/>
                <a:gd name="T11" fmla="*/ 2147483646 h 147"/>
                <a:gd name="T12" fmla="*/ 2147483646 w 85"/>
                <a:gd name="T13" fmla="*/ 404327492 h 147"/>
                <a:gd name="T14" fmla="*/ 2147483646 w 85"/>
                <a:gd name="T15" fmla="*/ 404327492 h 147"/>
                <a:gd name="T16" fmla="*/ 2147483646 w 85"/>
                <a:gd name="T17" fmla="*/ 134771961 h 147"/>
                <a:gd name="T18" fmla="*/ 2147483646 w 85"/>
                <a:gd name="T19" fmla="*/ 134771961 h 147"/>
                <a:gd name="T20" fmla="*/ 2147483646 w 85"/>
                <a:gd name="T21" fmla="*/ 2147483646 h 147"/>
                <a:gd name="T22" fmla="*/ 2147483646 w 85"/>
                <a:gd name="T23" fmla="*/ 2147483646 h 147"/>
                <a:gd name="T24" fmla="*/ 2147483646 w 85"/>
                <a:gd name="T25" fmla="*/ 2147483646 h 147"/>
                <a:gd name="T26" fmla="*/ 2147483646 w 85"/>
                <a:gd name="T27" fmla="*/ 2147483646 h 147"/>
                <a:gd name="T28" fmla="*/ 2147483646 w 85"/>
                <a:gd name="T29" fmla="*/ 2147483646 h 147"/>
                <a:gd name="T30" fmla="*/ 2147483646 w 85"/>
                <a:gd name="T31" fmla="*/ 2147483646 h 147"/>
                <a:gd name="T32" fmla="*/ 2147483646 w 85"/>
                <a:gd name="T33" fmla="*/ 2147483646 h 147"/>
                <a:gd name="T34" fmla="*/ 2147483646 w 85"/>
                <a:gd name="T35" fmla="*/ 2147483646 h 147"/>
                <a:gd name="T36" fmla="*/ 2147483646 w 85"/>
                <a:gd name="T37" fmla="*/ 2147483646 h 147"/>
                <a:gd name="T38" fmla="*/ 2147483646 w 85"/>
                <a:gd name="T39" fmla="*/ 2147483646 h 147"/>
                <a:gd name="T40" fmla="*/ 2147483646 w 85"/>
                <a:gd name="T41" fmla="*/ 2147483646 h 147"/>
                <a:gd name="T42" fmla="*/ 2147483646 w 85"/>
                <a:gd name="T43" fmla="*/ 2147483646 h 147"/>
                <a:gd name="T44" fmla="*/ 2147483646 w 85"/>
                <a:gd name="T45" fmla="*/ 2147483646 h 147"/>
                <a:gd name="T46" fmla="*/ 2147483646 w 85"/>
                <a:gd name="T47" fmla="*/ 2147483646 h 147"/>
                <a:gd name="T48" fmla="*/ 2147483646 w 85"/>
                <a:gd name="T49" fmla="*/ 2147483646 h 147"/>
                <a:gd name="T50" fmla="*/ 2147483646 w 85"/>
                <a:gd name="T51" fmla="*/ 2147483646 h 147"/>
                <a:gd name="T52" fmla="*/ 2147483646 w 85"/>
                <a:gd name="T53" fmla="*/ 2147483646 h 147"/>
                <a:gd name="T54" fmla="*/ 2147483646 w 85"/>
                <a:gd name="T55" fmla="*/ 2147483646 h 147"/>
                <a:gd name="T56" fmla="*/ 2147483646 w 85"/>
                <a:gd name="T57" fmla="*/ 2147483646 h 147"/>
                <a:gd name="T58" fmla="*/ 2147483646 w 85"/>
                <a:gd name="T59" fmla="*/ 2147483646 h 147"/>
                <a:gd name="T60" fmla="*/ 2147483646 w 85"/>
                <a:gd name="T61" fmla="*/ 2147483646 h 147"/>
                <a:gd name="T62" fmla="*/ 2147483646 w 85"/>
                <a:gd name="T63" fmla="*/ 2147483646 h 147"/>
                <a:gd name="T64" fmla="*/ 2147483646 w 85"/>
                <a:gd name="T65" fmla="*/ 2147483646 h 147"/>
                <a:gd name="T66" fmla="*/ 2147483646 w 85"/>
                <a:gd name="T67" fmla="*/ 2147483646 h 147"/>
                <a:gd name="T68" fmla="*/ 2147483646 w 85"/>
                <a:gd name="T69" fmla="*/ 2147483646 h 147"/>
                <a:gd name="T70" fmla="*/ 2147483646 w 85"/>
                <a:gd name="T71" fmla="*/ 2147483646 h 147"/>
                <a:gd name="T72" fmla="*/ 2147483646 w 85"/>
                <a:gd name="T73" fmla="*/ 2147483646 h 147"/>
                <a:gd name="T74" fmla="*/ 2147483646 w 85"/>
                <a:gd name="T75" fmla="*/ 2147483646 h 147"/>
                <a:gd name="T76" fmla="*/ 2147483646 w 85"/>
                <a:gd name="T77" fmla="*/ 2147483646 h 147"/>
                <a:gd name="T78" fmla="*/ 2147483646 w 85"/>
                <a:gd name="T79" fmla="*/ 2147483646 h 147"/>
                <a:gd name="T80" fmla="*/ 1210642630 w 85"/>
                <a:gd name="T81" fmla="*/ 2147483646 h 147"/>
                <a:gd name="T82" fmla="*/ 269029118 w 85"/>
                <a:gd name="T83" fmla="*/ 2147483646 h 147"/>
                <a:gd name="T84" fmla="*/ 1076128071 w 85"/>
                <a:gd name="T85" fmla="*/ 2147483646 h 147"/>
                <a:gd name="T86" fmla="*/ 1210642630 w 85"/>
                <a:gd name="T87" fmla="*/ 2147483646 h 147"/>
                <a:gd name="T88" fmla="*/ 2147483646 w 85"/>
                <a:gd name="T89" fmla="*/ 2147483646 h 14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5" h="147">
                  <a:moveTo>
                    <a:pt x="85" y="1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0"/>
                    <a:pt x="83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lose/>
                  <a:moveTo>
                    <a:pt x="71" y="26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8"/>
                    <a:pt x="69" y="28"/>
                    <a:pt x="69" y="27"/>
                  </a:cubicBezTo>
                  <a:cubicBezTo>
                    <a:pt x="70" y="27"/>
                    <a:pt x="70" y="27"/>
                    <a:pt x="71" y="26"/>
                  </a:cubicBezTo>
                  <a:close/>
                  <a:moveTo>
                    <a:pt x="55" y="54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3"/>
                    <a:pt x="33" y="93"/>
                    <a:pt x="32" y="93"/>
                  </a:cubicBezTo>
                  <a:cubicBezTo>
                    <a:pt x="31" y="93"/>
                    <a:pt x="32" y="93"/>
                    <a:pt x="32" y="93"/>
                  </a:cubicBezTo>
                  <a:cubicBezTo>
                    <a:pt x="31" y="96"/>
                    <a:pt x="32" y="95"/>
                    <a:pt x="31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96"/>
                    <a:pt x="30" y="96"/>
                    <a:pt x="30" y="96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4"/>
                    <a:pt x="27" y="104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7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2" y="108"/>
                    <a:pt x="21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8" y="111"/>
                    <a:pt x="20" y="112"/>
                    <a:pt x="20" y="11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lose/>
                  <a:moveTo>
                    <a:pt x="9" y="135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1" y="145"/>
                    <a:pt x="0" y="145"/>
                    <a:pt x="0" y="14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0" y="134"/>
                    <a:pt x="9" y="132"/>
                    <a:pt x="9" y="135"/>
                  </a:cubicBezTo>
                  <a:close/>
                  <a:moveTo>
                    <a:pt x="43" y="73"/>
                  </a:moveTo>
                  <a:cubicBezTo>
                    <a:pt x="43" y="74"/>
                    <a:pt x="43" y="74"/>
                    <a:pt x="43" y="74"/>
                  </a:cubicBezTo>
                  <a:lnTo>
                    <a:pt x="43" y="7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25"/>
            <p:cNvSpPr>
              <a:spLocks noEditPoints="1"/>
            </p:cNvSpPr>
            <p:nvPr/>
          </p:nvSpPr>
          <p:spPr bwMode="auto">
            <a:xfrm>
              <a:off x="2265362" y="1003300"/>
              <a:ext cx="1031875" cy="1752600"/>
            </a:xfrm>
            <a:custGeom>
              <a:avLst/>
              <a:gdLst>
                <a:gd name="T0" fmla="*/ 2147483646 w 89"/>
                <a:gd name="T1" fmla="*/ 2147483646 h 151"/>
                <a:gd name="T2" fmla="*/ 2147483646 w 89"/>
                <a:gd name="T3" fmla="*/ 2147483646 h 151"/>
                <a:gd name="T4" fmla="*/ 2147483646 w 89"/>
                <a:gd name="T5" fmla="*/ 2147483646 h 151"/>
                <a:gd name="T6" fmla="*/ 2147483646 w 89"/>
                <a:gd name="T7" fmla="*/ 2147483646 h 151"/>
                <a:gd name="T8" fmla="*/ 2147483646 w 89"/>
                <a:gd name="T9" fmla="*/ 2147483646 h 151"/>
                <a:gd name="T10" fmla="*/ 2147483646 w 89"/>
                <a:gd name="T11" fmla="*/ 0 h 151"/>
                <a:gd name="T12" fmla="*/ 2147483646 w 89"/>
                <a:gd name="T13" fmla="*/ 2147483646 h 151"/>
                <a:gd name="T14" fmla="*/ 2147483646 w 89"/>
                <a:gd name="T15" fmla="*/ 2147483646 h 151"/>
                <a:gd name="T16" fmla="*/ 2147483646 w 89"/>
                <a:gd name="T17" fmla="*/ 2147483646 h 151"/>
                <a:gd name="T18" fmla="*/ 2147483646 w 89"/>
                <a:gd name="T19" fmla="*/ 2147483646 h 151"/>
                <a:gd name="T20" fmla="*/ 2147483646 w 89"/>
                <a:gd name="T21" fmla="*/ 2147483646 h 151"/>
                <a:gd name="T22" fmla="*/ 2147483646 w 89"/>
                <a:gd name="T23" fmla="*/ 2147483646 h 151"/>
                <a:gd name="T24" fmla="*/ 2147483646 w 89"/>
                <a:gd name="T25" fmla="*/ 2147483646 h 151"/>
                <a:gd name="T26" fmla="*/ 2147483646 w 89"/>
                <a:gd name="T27" fmla="*/ 2147483646 h 151"/>
                <a:gd name="T28" fmla="*/ 2147483646 w 89"/>
                <a:gd name="T29" fmla="*/ 2147483646 h 151"/>
                <a:gd name="T30" fmla="*/ 2147483646 w 89"/>
                <a:gd name="T31" fmla="*/ 2147483646 h 151"/>
                <a:gd name="T32" fmla="*/ 2147483646 w 89"/>
                <a:gd name="T33" fmla="*/ 2147483646 h 151"/>
                <a:gd name="T34" fmla="*/ 2147483646 w 89"/>
                <a:gd name="T35" fmla="*/ 2147483646 h 151"/>
                <a:gd name="T36" fmla="*/ 2147483646 w 89"/>
                <a:gd name="T37" fmla="*/ 2147483646 h 151"/>
                <a:gd name="T38" fmla="*/ 2147483646 w 89"/>
                <a:gd name="T39" fmla="*/ 2147483646 h 151"/>
                <a:gd name="T40" fmla="*/ 2147483646 w 89"/>
                <a:gd name="T41" fmla="*/ 2147483646 h 151"/>
                <a:gd name="T42" fmla="*/ 2147483646 w 89"/>
                <a:gd name="T43" fmla="*/ 2147483646 h 151"/>
                <a:gd name="T44" fmla="*/ 2147483646 w 89"/>
                <a:gd name="T45" fmla="*/ 2147483646 h 151"/>
                <a:gd name="T46" fmla="*/ 2016353315 w 89"/>
                <a:gd name="T47" fmla="*/ 2147483646 h 151"/>
                <a:gd name="T48" fmla="*/ 1478653687 w 89"/>
                <a:gd name="T49" fmla="*/ 2147483646 h 151"/>
                <a:gd name="T50" fmla="*/ 1881919712 w 89"/>
                <a:gd name="T51" fmla="*/ 2147483646 h 151"/>
                <a:gd name="T52" fmla="*/ 2147483646 w 89"/>
                <a:gd name="T53" fmla="*/ 2147483646 h 151"/>
                <a:gd name="T54" fmla="*/ 403266025 w 89"/>
                <a:gd name="T55" fmla="*/ 2147483646 h 151"/>
                <a:gd name="T56" fmla="*/ 403266025 w 89"/>
                <a:gd name="T57" fmla="*/ 2147483646 h 151"/>
                <a:gd name="T58" fmla="*/ 0 w 89"/>
                <a:gd name="T59" fmla="*/ 2147483646 h 151"/>
                <a:gd name="T60" fmla="*/ 672121636 w 89"/>
                <a:gd name="T61" fmla="*/ 2147483646 h 151"/>
                <a:gd name="T62" fmla="*/ 940965653 w 89"/>
                <a:gd name="T63" fmla="*/ 2147483646 h 151"/>
                <a:gd name="T64" fmla="*/ 2147483646 w 89"/>
                <a:gd name="T65" fmla="*/ 2147483646 h 151"/>
                <a:gd name="T66" fmla="*/ 2147483646 w 89"/>
                <a:gd name="T67" fmla="*/ 2147483646 h 151"/>
                <a:gd name="T68" fmla="*/ 2147483646 w 89"/>
                <a:gd name="T69" fmla="*/ 2147483646 h 151"/>
                <a:gd name="T70" fmla="*/ 2147483646 w 89"/>
                <a:gd name="T71" fmla="*/ 2147483646 h 151"/>
                <a:gd name="T72" fmla="*/ 2147483646 w 89"/>
                <a:gd name="T73" fmla="*/ 2147483646 h 151"/>
                <a:gd name="T74" fmla="*/ 2147483646 w 89"/>
                <a:gd name="T75" fmla="*/ 2147483646 h 151"/>
                <a:gd name="T76" fmla="*/ 2147483646 w 89"/>
                <a:gd name="T77" fmla="*/ 2147483646 h 151"/>
                <a:gd name="T78" fmla="*/ 2147483646 w 89"/>
                <a:gd name="T79" fmla="*/ 2147483646 h 15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" h="151">
                  <a:moveTo>
                    <a:pt x="89" y="0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0"/>
                    <a:pt x="89" y="0"/>
                  </a:cubicBezTo>
                  <a:close/>
                  <a:moveTo>
                    <a:pt x="55" y="61"/>
                  </a:move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5" y="7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3" y="60"/>
                    <a:pt x="51" y="60"/>
                    <a:pt x="54" y="60"/>
                  </a:cubicBezTo>
                  <a:cubicBezTo>
                    <a:pt x="54" y="60"/>
                    <a:pt x="54" y="60"/>
                    <a:pt x="55" y="61"/>
                  </a:cubicBezTo>
                  <a:close/>
                  <a:moveTo>
                    <a:pt x="45" y="78"/>
                  </a:move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2" y="83"/>
                    <a:pt x="40" y="84"/>
                  </a:cubicBezTo>
                  <a:cubicBezTo>
                    <a:pt x="39" y="83"/>
                    <a:pt x="39" y="83"/>
                    <a:pt x="39" y="82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1" y="81"/>
                    <a:pt x="40" y="82"/>
                    <a:pt x="41" y="80"/>
                  </a:cubicBezTo>
                  <a:cubicBezTo>
                    <a:pt x="42" y="79"/>
                    <a:pt x="41" y="80"/>
                    <a:pt x="41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2" y="77"/>
                    <a:pt x="41" y="78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5" y="78"/>
                    <a:pt x="45" y="78"/>
                    <a:pt x="45" y="78"/>
                  </a:cubicBezTo>
                  <a:close/>
                  <a:moveTo>
                    <a:pt x="16" y="128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3" y="130"/>
                    <a:pt x="13" y="130"/>
                    <a:pt x="12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6" y="128"/>
                    <a:pt x="16" y="128"/>
                    <a:pt x="16" y="128"/>
                  </a:cubicBezTo>
                  <a:close/>
                  <a:moveTo>
                    <a:pt x="7" y="144"/>
                  </a:moveTo>
                  <a:cubicBezTo>
                    <a:pt x="3" y="151"/>
                    <a:pt x="3" y="151"/>
                    <a:pt x="3" y="151"/>
                  </a:cubicBezTo>
                  <a:cubicBezTo>
                    <a:pt x="3" y="150"/>
                    <a:pt x="3" y="150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lose/>
                  <a:moveTo>
                    <a:pt x="44" y="72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6" y="71"/>
                  </a:cubicBezTo>
                  <a:cubicBezTo>
                    <a:pt x="47" y="72"/>
                    <a:pt x="46" y="71"/>
                    <a:pt x="47" y="72"/>
                  </a:cubicBezTo>
                  <a:cubicBezTo>
                    <a:pt x="45" y="72"/>
                    <a:pt x="45" y="72"/>
                    <a:pt x="44" y="72"/>
                  </a:cubicBezTo>
                  <a:close/>
                  <a:moveTo>
                    <a:pt x="17" y="124"/>
                  </a:moveTo>
                  <a:cubicBezTo>
                    <a:pt x="18" y="124"/>
                    <a:pt x="18" y="124"/>
                    <a:pt x="18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4"/>
                    <a:pt x="17" y="124"/>
                    <a:pt x="17" y="124"/>
                  </a:cubicBezTo>
                  <a:close/>
                  <a:moveTo>
                    <a:pt x="44" y="78"/>
                  </a:moveTo>
                  <a:cubicBezTo>
                    <a:pt x="43" y="79"/>
                    <a:pt x="43" y="79"/>
                    <a:pt x="43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4" y="78"/>
                    <a:pt x="44" y="78"/>
                  </a:cubicBezTo>
                  <a:close/>
                  <a:moveTo>
                    <a:pt x="52" y="62"/>
                  </a:moveTo>
                  <a:cubicBezTo>
                    <a:pt x="52" y="62"/>
                    <a:pt x="52" y="62"/>
                    <a:pt x="52" y="6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26"/>
            <p:cNvSpPr>
              <a:spLocks noEditPoints="1"/>
            </p:cNvSpPr>
            <p:nvPr/>
          </p:nvSpPr>
          <p:spPr bwMode="auto">
            <a:xfrm>
              <a:off x="2346325" y="1003300"/>
              <a:ext cx="1101725" cy="1844675"/>
            </a:xfrm>
            <a:custGeom>
              <a:avLst/>
              <a:gdLst>
                <a:gd name="T0" fmla="*/ 2147483646 w 95"/>
                <a:gd name="T1" fmla="*/ 0 h 159"/>
                <a:gd name="T2" fmla="*/ 2147483646 w 95"/>
                <a:gd name="T3" fmla="*/ 2147483646 h 159"/>
                <a:gd name="T4" fmla="*/ 2147483646 w 95"/>
                <a:gd name="T5" fmla="*/ 2147483646 h 159"/>
                <a:gd name="T6" fmla="*/ 2147483646 w 95"/>
                <a:gd name="T7" fmla="*/ 2147483646 h 159"/>
                <a:gd name="T8" fmla="*/ 2147483646 w 95"/>
                <a:gd name="T9" fmla="*/ 2147483646 h 159"/>
                <a:gd name="T10" fmla="*/ 2147483646 w 95"/>
                <a:gd name="T11" fmla="*/ 2147483646 h 159"/>
                <a:gd name="T12" fmla="*/ 2147483646 w 95"/>
                <a:gd name="T13" fmla="*/ 0 h 159"/>
                <a:gd name="T14" fmla="*/ 2147483646 w 95"/>
                <a:gd name="T15" fmla="*/ 0 h 159"/>
                <a:gd name="T16" fmla="*/ 2147483646 w 95"/>
                <a:gd name="T17" fmla="*/ 0 h 159"/>
                <a:gd name="T18" fmla="*/ 2147483646 w 95"/>
                <a:gd name="T19" fmla="*/ 0 h 159"/>
                <a:gd name="T20" fmla="*/ 2147483646 w 95"/>
                <a:gd name="T21" fmla="*/ 0 h 159"/>
                <a:gd name="T22" fmla="*/ 2147483646 w 95"/>
                <a:gd name="T23" fmla="*/ 2147483646 h 159"/>
                <a:gd name="T24" fmla="*/ 2147483646 w 95"/>
                <a:gd name="T25" fmla="*/ 2147483646 h 159"/>
                <a:gd name="T26" fmla="*/ 2147483646 w 95"/>
                <a:gd name="T27" fmla="*/ 2147483646 h 159"/>
                <a:gd name="T28" fmla="*/ 2147483646 w 95"/>
                <a:gd name="T29" fmla="*/ 2147483646 h 159"/>
                <a:gd name="T30" fmla="*/ 2147483646 w 95"/>
                <a:gd name="T31" fmla="*/ 2147483646 h 159"/>
                <a:gd name="T32" fmla="*/ 2147483646 w 95"/>
                <a:gd name="T33" fmla="*/ 2147483646 h 159"/>
                <a:gd name="T34" fmla="*/ 2147483646 w 95"/>
                <a:gd name="T35" fmla="*/ 2147483646 h 159"/>
                <a:gd name="T36" fmla="*/ 2147483646 w 95"/>
                <a:gd name="T37" fmla="*/ 2147483646 h 159"/>
                <a:gd name="T38" fmla="*/ 2147483646 w 95"/>
                <a:gd name="T39" fmla="*/ 2147483646 h 159"/>
                <a:gd name="T40" fmla="*/ 2147483646 w 95"/>
                <a:gd name="T41" fmla="*/ 2147483646 h 159"/>
                <a:gd name="T42" fmla="*/ 2147483646 w 95"/>
                <a:gd name="T43" fmla="*/ 2147483646 h 159"/>
                <a:gd name="T44" fmla="*/ 2147483646 w 95"/>
                <a:gd name="T45" fmla="*/ 2147483646 h 159"/>
                <a:gd name="T46" fmla="*/ 672469746 w 95"/>
                <a:gd name="T47" fmla="*/ 2147483646 h 159"/>
                <a:gd name="T48" fmla="*/ 537966519 w 95"/>
                <a:gd name="T49" fmla="*/ 2147483646 h 159"/>
                <a:gd name="T50" fmla="*/ 537966519 w 95"/>
                <a:gd name="T51" fmla="*/ 2147483646 h 159"/>
                <a:gd name="T52" fmla="*/ 268983259 w 95"/>
                <a:gd name="T53" fmla="*/ 2147483646 h 159"/>
                <a:gd name="T54" fmla="*/ 134491630 w 95"/>
                <a:gd name="T55" fmla="*/ 2147483646 h 159"/>
                <a:gd name="T56" fmla="*/ 0 w 95"/>
                <a:gd name="T57" fmla="*/ 2147483646 h 159"/>
                <a:gd name="T58" fmla="*/ 268983259 w 95"/>
                <a:gd name="T59" fmla="*/ 2147483646 h 159"/>
                <a:gd name="T60" fmla="*/ 537966519 w 95"/>
                <a:gd name="T61" fmla="*/ 2147483646 h 159"/>
                <a:gd name="T62" fmla="*/ 672469746 w 95"/>
                <a:gd name="T63" fmla="*/ 2147483646 h 159"/>
                <a:gd name="T64" fmla="*/ 1479419524 w 95"/>
                <a:gd name="T65" fmla="*/ 2147483646 h 159"/>
                <a:gd name="T66" fmla="*/ 1613911154 w 95"/>
                <a:gd name="T67" fmla="*/ 2147483646 h 159"/>
                <a:gd name="T68" fmla="*/ 1748402784 w 95"/>
                <a:gd name="T69" fmla="*/ 2147483646 h 159"/>
                <a:gd name="T70" fmla="*/ 1613911154 w 95"/>
                <a:gd name="T71" fmla="*/ 2147483646 h 159"/>
                <a:gd name="T72" fmla="*/ 1613911154 w 95"/>
                <a:gd name="T73" fmla="*/ 2147483646 h 159"/>
                <a:gd name="T74" fmla="*/ 1479419524 w 95"/>
                <a:gd name="T75" fmla="*/ 2147483646 h 159"/>
                <a:gd name="T76" fmla="*/ 1479419524 w 95"/>
                <a:gd name="T77" fmla="*/ 2147483646 h 159"/>
                <a:gd name="T78" fmla="*/ 1882894413 w 95"/>
                <a:gd name="T79" fmla="*/ 2147483646 h 159"/>
                <a:gd name="T80" fmla="*/ 2017397640 w 95"/>
                <a:gd name="T81" fmla="*/ 2147483646 h 159"/>
                <a:gd name="T82" fmla="*/ 2147483646 w 95"/>
                <a:gd name="T83" fmla="*/ 2147483646 h 159"/>
                <a:gd name="T84" fmla="*/ 2147483646 w 95"/>
                <a:gd name="T85" fmla="*/ 2147483646 h 159"/>
                <a:gd name="T86" fmla="*/ 2147483646 w 95"/>
                <a:gd name="T87" fmla="*/ 2147483646 h 159"/>
                <a:gd name="T88" fmla="*/ 1882894413 w 95"/>
                <a:gd name="T89" fmla="*/ 2147483646 h 159"/>
                <a:gd name="T90" fmla="*/ 2147483646 w 95"/>
                <a:gd name="T91" fmla="*/ 2147483646 h 159"/>
                <a:gd name="T92" fmla="*/ 2147483646 w 95"/>
                <a:gd name="T93" fmla="*/ 2147483646 h 159"/>
                <a:gd name="T94" fmla="*/ 2147483646 w 95"/>
                <a:gd name="T95" fmla="*/ 2147483646 h 159"/>
                <a:gd name="T96" fmla="*/ 2147483646 w 95"/>
                <a:gd name="T97" fmla="*/ 2147483646 h 159"/>
                <a:gd name="T98" fmla="*/ 2147483646 w 95"/>
                <a:gd name="T99" fmla="*/ 2147483646 h 15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5" h="159">
                  <a:moveTo>
                    <a:pt x="94" y="0"/>
                  </a:moveTo>
                  <a:cubicBezTo>
                    <a:pt x="68" y="47"/>
                    <a:pt x="68" y="47"/>
                    <a:pt x="68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89" y="0"/>
                    <a:pt x="91" y="0"/>
                  </a:cubicBezTo>
                  <a:cubicBezTo>
                    <a:pt x="95" y="0"/>
                    <a:pt x="92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54" y="71"/>
                  </a:move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2" y="71"/>
                    <a:pt x="53" y="71"/>
                    <a:pt x="54" y="71"/>
                  </a:cubicBezTo>
                  <a:close/>
                  <a:moveTo>
                    <a:pt x="5" y="157"/>
                  </a:moveTo>
                  <a:cubicBezTo>
                    <a:pt x="4" y="159"/>
                    <a:pt x="4" y="159"/>
                    <a:pt x="4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58"/>
                    <a:pt x="3" y="158"/>
                    <a:pt x="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5" y="157"/>
                    <a:pt x="5" y="157"/>
                  </a:cubicBezTo>
                  <a:close/>
                  <a:moveTo>
                    <a:pt x="11" y="138"/>
                  </a:moveTo>
                  <a:cubicBezTo>
                    <a:pt x="12" y="137"/>
                    <a:pt x="12" y="137"/>
                    <a:pt x="12" y="137"/>
                  </a:cubicBezTo>
                  <a:cubicBezTo>
                    <a:pt x="12" y="137"/>
                    <a:pt x="13" y="137"/>
                    <a:pt x="13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1" y="138"/>
                    <a:pt x="11" y="138"/>
                    <a:pt x="11" y="138"/>
                  </a:cubicBezTo>
                  <a:close/>
                  <a:moveTo>
                    <a:pt x="14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16" y="132"/>
                    <a:pt x="16" y="132"/>
                    <a:pt x="17" y="132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4" y="134"/>
                    <a:pt x="14" y="134"/>
                  </a:cubicBezTo>
                  <a:close/>
                  <a:moveTo>
                    <a:pt x="19" y="131"/>
                  </a:moveTo>
                  <a:cubicBezTo>
                    <a:pt x="19" y="131"/>
                    <a:pt x="19" y="131"/>
                    <a:pt x="19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8" y="131"/>
                    <a:pt x="18" y="131"/>
                    <a:pt x="18" y="131"/>
                  </a:cubicBezTo>
                  <a:lnTo>
                    <a:pt x="19" y="13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27"/>
            <p:cNvSpPr>
              <a:spLocks noEditPoints="1"/>
            </p:cNvSpPr>
            <p:nvPr/>
          </p:nvSpPr>
          <p:spPr bwMode="auto">
            <a:xfrm>
              <a:off x="2405062" y="1003300"/>
              <a:ext cx="1169987" cy="2078037"/>
            </a:xfrm>
            <a:custGeom>
              <a:avLst/>
              <a:gdLst>
                <a:gd name="T0" fmla="*/ 2147483646 w 101"/>
                <a:gd name="T1" fmla="*/ 134770567 h 179"/>
                <a:gd name="T2" fmla="*/ 2147483646 w 101"/>
                <a:gd name="T3" fmla="*/ 2147483646 h 179"/>
                <a:gd name="T4" fmla="*/ 2147483646 w 101"/>
                <a:gd name="T5" fmla="*/ 2147483646 h 179"/>
                <a:gd name="T6" fmla="*/ 2147483646 w 101"/>
                <a:gd name="T7" fmla="*/ 2147483646 h 179"/>
                <a:gd name="T8" fmla="*/ 2147483646 w 101"/>
                <a:gd name="T9" fmla="*/ 2147483646 h 179"/>
                <a:gd name="T10" fmla="*/ 2147483646 w 101"/>
                <a:gd name="T11" fmla="*/ 2147483646 h 179"/>
                <a:gd name="T12" fmla="*/ 2147483646 w 101"/>
                <a:gd name="T13" fmla="*/ 0 h 179"/>
                <a:gd name="T14" fmla="*/ 2147483646 w 101"/>
                <a:gd name="T15" fmla="*/ 0 h 179"/>
                <a:gd name="T16" fmla="*/ 2147483646 w 101"/>
                <a:gd name="T17" fmla="*/ 134770567 h 179"/>
                <a:gd name="T18" fmla="*/ 2147483646 w 101"/>
                <a:gd name="T19" fmla="*/ 134770567 h 179"/>
                <a:gd name="T20" fmla="*/ 2147483646 w 101"/>
                <a:gd name="T21" fmla="*/ 134770567 h 179"/>
                <a:gd name="T22" fmla="*/ 2147030401 w 101"/>
                <a:gd name="T23" fmla="*/ 2147483646 h 179"/>
                <a:gd name="T24" fmla="*/ 805136400 w 101"/>
                <a:gd name="T25" fmla="*/ 2147483646 h 179"/>
                <a:gd name="T26" fmla="*/ 805136400 w 101"/>
                <a:gd name="T27" fmla="*/ 2147483646 h 179"/>
                <a:gd name="T28" fmla="*/ 805136400 w 101"/>
                <a:gd name="T29" fmla="*/ 2147483646 h 179"/>
                <a:gd name="T30" fmla="*/ 805136400 w 101"/>
                <a:gd name="T31" fmla="*/ 2147483646 h 179"/>
                <a:gd name="T32" fmla="*/ 805136400 w 101"/>
                <a:gd name="T33" fmla="*/ 2147483646 h 179"/>
                <a:gd name="T34" fmla="*/ 805136400 w 101"/>
                <a:gd name="T35" fmla="*/ 2147483646 h 179"/>
                <a:gd name="T36" fmla="*/ 805136400 w 101"/>
                <a:gd name="T37" fmla="*/ 2147483646 h 179"/>
                <a:gd name="T38" fmla="*/ 1073515201 w 101"/>
                <a:gd name="T39" fmla="*/ 2147483646 h 179"/>
                <a:gd name="T40" fmla="*/ 1207704601 w 101"/>
                <a:gd name="T41" fmla="*/ 2147483646 h 179"/>
                <a:gd name="T42" fmla="*/ 1341894001 w 101"/>
                <a:gd name="T43" fmla="*/ 2147483646 h 179"/>
                <a:gd name="T44" fmla="*/ 1476083401 w 101"/>
                <a:gd name="T45" fmla="*/ 2147483646 h 179"/>
                <a:gd name="T46" fmla="*/ 1610272801 w 101"/>
                <a:gd name="T47" fmla="*/ 2147483646 h 179"/>
                <a:gd name="T48" fmla="*/ 1610272801 w 101"/>
                <a:gd name="T49" fmla="*/ 2147483646 h 179"/>
                <a:gd name="T50" fmla="*/ 1744462201 w 101"/>
                <a:gd name="T51" fmla="*/ 2147483646 h 179"/>
                <a:gd name="T52" fmla="*/ 2012841001 w 101"/>
                <a:gd name="T53" fmla="*/ 2147483646 h 179"/>
                <a:gd name="T54" fmla="*/ 2147030401 w 101"/>
                <a:gd name="T55" fmla="*/ 2147483646 h 179"/>
                <a:gd name="T56" fmla="*/ 2147030401 w 101"/>
                <a:gd name="T57" fmla="*/ 2147483646 h 179"/>
                <a:gd name="T58" fmla="*/ 536757600 w 101"/>
                <a:gd name="T59" fmla="*/ 2147483646 h 179"/>
                <a:gd name="T60" fmla="*/ 134189400 w 101"/>
                <a:gd name="T61" fmla="*/ 2147483646 h 179"/>
                <a:gd name="T62" fmla="*/ 134189400 w 101"/>
                <a:gd name="T63" fmla="*/ 2147483646 h 179"/>
                <a:gd name="T64" fmla="*/ 268378800 w 101"/>
                <a:gd name="T65" fmla="*/ 2147483646 h 179"/>
                <a:gd name="T66" fmla="*/ 268378800 w 101"/>
                <a:gd name="T67" fmla="*/ 2147483646 h 179"/>
                <a:gd name="T68" fmla="*/ 402568200 w 101"/>
                <a:gd name="T69" fmla="*/ 2147483646 h 179"/>
                <a:gd name="T70" fmla="*/ 402568200 w 101"/>
                <a:gd name="T71" fmla="*/ 2147483646 h 179"/>
                <a:gd name="T72" fmla="*/ 536757600 w 101"/>
                <a:gd name="T73" fmla="*/ 2147483646 h 179"/>
                <a:gd name="T74" fmla="*/ 134189400 w 101"/>
                <a:gd name="T75" fmla="*/ 2147483646 h 179"/>
                <a:gd name="T76" fmla="*/ 0 w 101"/>
                <a:gd name="T77" fmla="*/ 2147483646 h 179"/>
                <a:gd name="T78" fmla="*/ 0 w 101"/>
                <a:gd name="T79" fmla="*/ 2147483646 h 179"/>
                <a:gd name="T80" fmla="*/ 134189400 w 101"/>
                <a:gd name="T81" fmla="*/ 2147483646 h 179"/>
                <a:gd name="T82" fmla="*/ 2147483646 w 101"/>
                <a:gd name="T83" fmla="*/ 2147483646 h 179"/>
                <a:gd name="T84" fmla="*/ 2147483646 w 101"/>
                <a:gd name="T85" fmla="*/ 2147483646 h 179"/>
                <a:gd name="T86" fmla="*/ 2147483646 w 101"/>
                <a:gd name="T87" fmla="*/ 2147483646 h 179"/>
                <a:gd name="T88" fmla="*/ 2147483646 w 101"/>
                <a:gd name="T89" fmla="*/ 2147483646 h 179"/>
                <a:gd name="T90" fmla="*/ 2147483646 w 101"/>
                <a:gd name="T91" fmla="*/ 2147483646 h 179"/>
                <a:gd name="T92" fmla="*/ 2147483646 w 101"/>
                <a:gd name="T93" fmla="*/ 2147483646 h 179"/>
                <a:gd name="T94" fmla="*/ 2147483646 w 101"/>
                <a:gd name="T95" fmla="*/ 2147483646 h 179"/>
                <a:gd name="T96" fmla="*/ 2147483646 w 101"/>
                <a:gd name="T97" fmla="*/ 2147483646 h 179"/>
                <a:gd name="T98" fmla="*/ 2147483646 w 101"/>
                <a:gd name="T99" fmla="*/ 2147483646 h 17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1" h="179">
                  <a:moveTo>
                    <a:pt x="101" y="1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7"/>
                    <a:pt x="77" y="37"/>
                    <a:pt x="76" y="37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1"/>
                    <a:pt x="97" y="1"/>
                    <a:pt x="99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lose/>
                  <a:moveTo>
                    <a:pt x="16" y="150"/>
                  </a:moveTo>
                  <a:cubicBezTo>
                    <a:pt x="6" y="167"/>
                    <a:pt x="6" y="167"/>
                    <a:pt x="6" y="167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6" y="164"/>
                    <a:pt x="6" y="164"/>
                    <a:pt x="6" y="164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9" y="156"/>
                    <a:pt x="9" y="156"/>
                    <a:pt x="9" y="155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5" y="151"/>
                    <a:pt x="14" y="152"/>
                    <a:pt x="15" y="151"/>
                  </a:cubicBezTo>
                  <a:cubicBezTo>
                    <a:pt x="16" y="150"/>
                    <a:pt x="15" y="151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lose/>
                  <a:moveTo>
                    <a:pt x="4" y="172"/>
                  </a:moveTo>
                  <a:cubicBezTo>
                    <a:pt x="1" y="177"/>
                    <a:pt x="1" y="177"/>
                    <a:pt x="1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2" y="175"/>
                    <a:pt x="2" y="177"/>
                    <a:pt x="2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4" y="172"/>
                    <a:pt x="4" y="172"/>
                    <a:pt x="4" y="172"/>
                  </a:cubicBezTo>
                  <a:close/>
                  <a:moveTo>
                    <a:pt x="1" y="177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77"/>
                    <a:pt x="1" y="177"/>
                    <a:pt x="1" y="177"/>
                  </a:cubicBezTo>
                  <a:close/>
                  <a:moveTo>
                    <a:pt x="19" y="137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1" y="135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1" y="135"/>
                    <a:pt x="20" y="137"/>
                    <a:pt x="20" y="137"/>
                  </a:cubicBezTo>
                  <a:cubicBezTo>
                    <a:pt x="19" y="137"/>
                    <a:pt x="19" y="137"/>
                    <a:pt x="19" y="1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28"/>
            <p:cNvSpPr>
              <a:spLocks noEditPoints="1"/>
            </p:cNvSpPr>
            <p:nvPr/>
          </p:nvSpPr>
          <p:spPr bwMode="auto">
            <a:xfrm>
              <a:off x="2416175" y="1038225"/>
              <a:ext cx="1274762" cy="2216150"/>
            </a:xfrm>
            <a:custGeom>
              <a:avLst/>
              <a:gdLst>
                <a:gd name="T0" fmla="*/ 2147483646 w 110"/>
                <a:gd name="T1" fmla="*/ 134628212 h 191"/>
                <a:gd name="T2" fmla="*/ 2147483646 w 110"/>
                <a:gd name="T3" fmla="*/ 942385880 h 191"/>
                <a:gd name="T4" fmla="*/ 2147483646 w 110"/>
                <a:gd name="T5" fmla="*/ 942385880 h 191"/>
                <a:gd name="T6" fmla="*/ 2147483646 w 110"/>
                <a:gd name="T7" fmla="*/ 942385880 h 191"/>
                <a:gd name="T8" fmla="*/ 2147483646 w 110"/>
                <a:gd name="T9" fmla="*/ 2147483646 h 191"/>
                <a:gd name="T10" fmla="*/ 2147483646 w 110"/>
                <a:gd name="T11" fmla="*/ 2147483646 h 191"/>
                <a:gd name="T12" fmla="*/ 2147483646 w 110"/>
                <a:gd name="T13" fmla="*/ 2147483646 h 191"/>
                <a:gd name="T14" fmla="*/ 2147483646 w 110"/>
                <a:gd name="T15" fmla="*/ 2147483646 h 191"/>
                <a:gd name="T16" fmla="*/ 2147483646 w 110"/>
                <a:gd name="T17" fmla="*/ 2147483646 h 191"/>
                <a:gd name="T18" fmla="*/ 2147483646 w 110"/>
                <a:gd name="T19" fmla="*/ 134628212 h 191"/>
                <a:gd name="T20" fmla="*/ 2147483646 w 110"/>
                <a:gd name="T21" fmla="*/ 134628212 h 191"/>
                <a:gd name="T22" fmla="*/ 2147483646 w 110"/>
                <a:gd name="T23" fmla="*/ 134628212 h 191"/>
                <a:gd name="T24" fmla="*/ 2147483646 w 110"/>
                <a:gd name="T25" fmla="*/ 134628212 h 191"/>
                <a:gd name="T26" fmla="*/ 2147483646 w 110"/>
                <a:gd name="T27" fmla="*/ 0 h 191"/>
                <a:gd name="T28" fmla="*/ 2147483646 w 110"/>
                <a:gd name="T29" fmla="*/ 0 h 191"/>
                <a:gd name="T30" fmla="*/ 2147483646 w 110"/>
                <a:gd name="T31" fmla="*/ 134628212 h 191"/>
                <a:gd name="T32" fmla="*/ 2147483646 w 110"/>
                <a:gd name="T33" fmla="*/ 134628212 h 191"/>
                <a:gd name="T34" fmla="*/ 2147483646 w 110"/>
                <a:gd name="T35" fmla="*/ 2147483646 h 191"/>
                <a:gd name="T36" fmla="*/ 402894324 w 110"/>
                <a:gd name="T37" fmla="*/ 2147483646 h 191"/>
                <a:gd name="T38" fmla="*/ 268592353 w 110"/>
                <a:gd name="T39" fmla="*/ 2147483646 h 191"/>
                <a:gd name="T40" fmla="*/ 268592353 w 110"/>
                <a:gd name="T41" fmla="*/ 2147483646 h 191"/>
                <a:gd name="T42" fmla="*/ 134301971 w 110"/>
                <a:gd name="T43" fmla="*/ 2147483646 h 191"/>
                <a:gd name="T44" fmla="*/ 0 w 110"/>
                <a:gd name="T45" fmla="*/ 2147483646 h 191"/>
                <a:gd name="T46" fmla="*/ 2147483646 w 110"/>
                <a:gd name="T47" fmla="*/ 2147483646 h 191"/>
                <a:gd name="T48" fmla="*/ 2147483646 w 110"/>
                <a:gd name="T49" fmla="*/ 2147483646 h 191"/>
                <a:gd name="T50" fmla="*/ 2147483646 w 110"/>
                <a:gd name="T51" fmla="*/ 2147483646 h 191"/>
                <a:gd name="T52" fmla="*/ 2147483646 w 110"/>
                <a:gd name="T53" fmla="*/ 2147483646 h 19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0" h="191">
                  <a:moveTo>
                    <a:pt x="110" y="1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2"/>
                    <a:pt x="109" y="1"/>
                    <a:pt x="110" y="1"/>
                  </a:cubicBezTo>
                  <a:close/>
                  <a:moveTo>
                    <a:pt x="26" y="150"/>
                  </a:moveTo>
                  <a:cubicBezTo>
                    <a:pt x="3" y="191"/>
                    <a:pt x="3" y="191"/>
                    <a:pt x="3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8"/>
                    <a:pt x="1" y="187"/>
                    <a:pt x="0" y="187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5" y="150"/>
                    <a:pt x="25" y="150"/>
                    <a:pt x="26" y="15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29"/>
            <p:cNvSpPr>
              <a:spLocks noEditPoints="1"/>
            </p:cNvSpPr>
            <p:nvPr/>
          </p:nvSpPr>
          <p:spPr bwMode="auto">
            <a:xfrm>
              <a:off x="2486025" y="1038225"/>
              <a:ext cx="1320800" cy="2355850"/>
            </a:xfrm>
            <a:custGeom>
              <a:avLst/>
              <a:gdLst>
                <a:gd name="T0" fmla="*/ 2147483646 w 114"/>
                <a:gd name="T1" fmla="*/ 2147483646 h 203"/>
                <a:gd name="T2" fmla="*/ 2147483646 w 114"/>
                <a:gd name="T3" fmla="*/ 2147483646 h 203"/>
                <a:gd name="T4" fmla="*/ 2147483646 w 114"/>
                <a:gd name="T5" fmla="*/ 2147483646 h 203"/>
                <a:gd name="T6" fmla="*/ 2147483646 w 114"/>
                <a:gd name="T7" fmla="*/ 2147483646 h 203"/>
                <a:gd name="T8" fmla="*/ 2147483646 w 114"/>
                <a:gd name="T9" fmla="*/ 2147483646 h 203"/>
                <a:gd name="T10" fmla="*/ 2147483646 w 114"/>
                <a:gd name="T11" fmla="*/ 2147483646 h 203"/>
                <a:gd name="T12" fmla="*/ 2147483646 w 114"/>
                <a:gd name="T13" fmla="*/ 2147483646 h 203"/>
                <a:gd name="T14" fmla="*/ 2147483646 w 114"/>
                <a:gd name="T15" fmla="*/ 2147483646 h 203"/>
                <a:gd name="T16" fmla="*/ 268469979 w 114"/>
                <a:gd name="T17" fmla="*/ 2147483646 h 203"/>
                <a:gd name="T18" fmla="*/ 134234989 w 114"/>
                <a:gd name="T19" fmla="*/ 2147483646 h 203"/>
                <a:gd name="T20" fmla="*/ 134234989 w 114"/>
                <a:gd name="T21" fmla="*/ 2147483646 h 203"/>
                <a:gd name="T22" fmla="*/ 134234989 w 114"/>
                <a:gd name="T23" fmla="*/ 2147483646 h 203"/>
                <a:gd name="T24" fmla="*/ 0 w 114"/>
                <a:gd name="T25" fmla="*/ 2147483646 h 203"/>
                <a:gd name="T26" fmla="*/ 0 w 114"/>
                <a:gd name="T27" fmla="*/ 2147483646 h 203"/>
                <a:gd name="T28" fmla="*/ 2147483646 w 114"/>
                <a:gd name="T29" fmla="*/ 2147483646 h 203"/>
                <a:gd name="T30" fmla="*/ 2147483646 w 114"/>
                <a:gd name="T31" fmla="*/ 2147483646 h 203"/>
                <a:gd name="T32" fmla="*/ 2147483646 w 114"/>
                <a:gd name="T33" fmla="*/ 2147483646 h 203"/>
                <a:gd name="T34" fmla="*/ 2147483646 w 114"/>
                <a:gd name="T35" fmla="*/ 2147483646 h 203"/>
                <a:gd name="T36" fmla="*/ 2147483646 w 114"/>
                <a:gd name="T37" fmla="*/ 2147483646 h 203"/>
                <a:gd name="T38" fmla="*/ 2147483646 w 114"/>
                <a:gd name="T39" fmla="*/ 2147483646 h 203"/>
                <a:gd name="T40" fmla="*/ 2147483646 w 114"/>
                <a:gd name="T41" fmla="*/ 2147483646 h 203"/>
                <a:gd name="T42" fmla="*/ 2147483646 w 114"/>
                <a:gd name="T43" fmla="*/ 2147483646 h 203"/>
                <a:gd name="T44" fmla="*/ 2147483646 w 114"/>
                <a:gd name="T45" fmla="*/ 2147483646 h 203"/>
                <a:gd name="T46" fmla="*/ 2147483646 w 114"/>
                <a:gd name="T47" fmla="*/ 269356052 h 203"/>
                <a:gd name="T48" fmla="*/ 2147483646 w 114"/>
                <a:gd name="T49" fmla="*/ 134678026 h 203"/>
                <a:gd name="T50" fmla="*/ 2147483646 w 114"/>
                <a:gd name="T51" fmla="*/ 0 h 203"/>
                <a:gd name="T52" fmla="*/ 2147483646 w 114"/>
                <a:gd name="T53" fmla="*/ 0 h 203"/>
                <a:gd name="T54" fmla="*/ 2147483646 w 114"/>
                <a:gd name="T55" fmla="*/ 134678026 h 203"/>
                <a:gd name="T56" fmla="*/ 2147483646 w 114"/>
                <a:gd name="T57" fmla="*/ 134678026 h 203"/>
                <a:gd name="T58" fmla="*/ 2147483646 w 114"/>
                <a:gd name="T59" fmla="*/ 269356052 h 203"/>
                <a:gd name="T60" fmla="*/ 2147483646 w 114"/>
                <a:gd name="T61" fmla="*/ 269356052 h 203"/>
                <a:gd name="T62" fmla="*/ 2147483646 w 114"/>
                <a:gd name="T63" fmla="*/ 1885515572 h 203"/>
                <a:gd name="T64" fmla="*/ 2147483646 w 114"/>
                <a:gd name="T65" fmla="*/ 1885515572 h 203"/>
                <a:gd name="T66" fmla="*/ 2147483646 w 114"/>
                <a:gd name="T67" fmla="*/ 1885515572 h 203"/>
                <a:gd name="T68" fmla="*/ 2147483646 w 114"/>
                <a:gd name="T69" fmla="*/ 2147483646 h 203"/>
                <a:gd name="T70" fmla="*/ 2147483646 w 114"/>
                <a:gd name="T71" fmla="*/ 2147483646 h 203"/>
                <a:gd name="T72" fmla="*/ 2147483646 w 114"/>
                <a:gd name="T73" fmla="*/ 2147483646 h 203"/>
                <a:gd name="T74" fmla="*/ 2147483646 w 114"/>
                <a:gd name="T75" fmla="*/ 2147483646 h 203"/>
                <a:gd name="T76" fmla="*/ 2147483646 w 114"/>
                <a:gd name="T77" fmla="*/ 2147483646 h 2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4" h="203">
                  <a:moveTo>
                    <a:pt x="99" y="33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7" y="34"/>
                    <a:pt x="97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99" y="33"/>
                    <a:pt x="99" y="33"/>
                  </a:cubicBezTo>
                  <a:close/>
                  <a:moveTo>
                    <a:pt x="30" y="154"/>
                  </a:moveTo>
                  <a:cubicBezTo>
                    <a:pt x="2" y="203"/>
                    <a:pt x="2" y="203"/>
                    <a:pt x="2" y="203"/>
                  </a:cubicBezTo>
                  <a:cubicBezTo>
                    <a:pt x="1" y="202"/>
                    <a:pt x="1" y="203"/>
                    <a:pt x="1" y="201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1" y="199"/>
                    <a:pt x="1" y="199"/>
                    <a:pt x="1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9" y="153"/>
                    <a:pt x="29" y="153"/>
                    <a:pt x="30" y="154"/>
                  </a:cubicBezTo>
                  <a:close/>
                  <a:moveTo>
                    <a:pt x="99" y="24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4"/>
                    <a:pt x="99" y="24"/>
                    <a:pt x="99" y="24"/>
                  </a:cubicBezTo>
                  <a:close/>
                  <a:moveTo>
                    <a:pt x="112" y="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lose/>
                  <a:moveTo>
                    <a:pt x="106" y="14"/>
                  </a:move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lose/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28" y="150"/>
                    <a:pt x="28" y="150"/>
                    <a:pt x="28" y="150"/>
                  </a:cubicBezTo>
                  <a:lnTo>
                    <a:pt x="28" y="1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30"/>
            <p:cNvSpPr>
              <a:spLocks noEditPoints="1"/>
            </p:cNvSpPr>
            <p:nvPr/>
          </p:nvSpPr>
          <p:spPr bwMode="auto">
            <a:xfrm>
              <a:off x="2566987" y="1409700"/>
              <a:ext cx="1206500" cy="2065337"/>
            </a:xfrm>
            <a:custGeom>
              <a:avLst/>
              <a:gdLst>
                <a:gd name="T0" fmla="*/ 2147483646 w 104"/>
                <a:gd name="T1" fmla="*/ 134629805 h 178"/>
                <a:gd name="T2" fmla="*/ 2147483646 w 104"/>
                <a:gd name="T3" fmla="*/ 942408632 h 178"/>
                <a:gd name="T4" fmla="*/ 2147483646 w 104"/>
                <a:gd name="T5" fmla="*/ 942408632 h 178"/>
                <a:gd name="T6" fmla="*/ 2147483646 w 104"/>
                <a:gd name="T7" fmla="*/ 942408632 h 178"/>
                <a:gd name="T8" fmla="*/ 2147483646 w 104"/>
                <a:gd name="T9" fmla="*/ 942408632 h 178"/>
                <a:gd name="T10" fmla="*/ 2147483646 w 104"/>
                <a:gd name="T11" fmla="*/ 134629805 h 178"/>
                <a:gd name="T12" fmla="*/ 2147483646 w 104"/>
                <a:gd name="T13" fmla="*/ 134629805 h 178"/>
                <a:gd name="T14" fmla="*/ 2147483646 w 104"/>
                <a:gd name="T15" fmla="*/ 134629805 h 178"/>
                <a:gd name="T16" fmla="*/ 2147483646 w 104"/>
                <a:gd name="T17" fmla="*/ 0 h 178"/>
                <a:gd name="T18" fmla="*/ 2147483646 w 104"/>
                <a:gd name="T19" fmla="*/ 134629805 h 178"/>
                <a:gd name="T20" fmla="*/ 2147483646 w 104"/>
                <a:gd name="T21" fmla="*/ 2147483646 h 178"/>
                <a:gd name="T22" fmla="*/ 403748264 w 104"/>
                <a:gd name="T23" fmla="*/ 2147483646 h 178"/>
                <a:gd name="T24" fmla="*/ 403748264 w 104"/>
                <a:gd name="T25" fmla="*/ 2147483646 h 178"/>
                <a:gd name="T26" fmla="*/ 269165510 w 104"/>
                <a:gd name="T27" fmla="*/ 2147483646 h 178"/>
                <a:gd name="T28" fmla="*/ 134582755 w 104"/>
                <a:gd name="T29" fmla="*/ 2147483646 h 178"/>
                <a:gd name="T30" fmla="*/ 134582755 w 104"/>
                <a:gd name="T31" fmla="*/ 2147483646 h 178"/>
                <a:gd name="T32" fmla="*/ 0 w 104"/>
                <a:gd name="T33" fmla="*/ 2147483646 h 178"/>
                <a:gd name="T34" fmla="*/ 2147483646 w 104"/>
                <a:gd name="T35" fmla="*/ 2147483646 h 178"/>
                <a:gd name="T36" fmla="*/ 2147483646 w 104"/>
                <a:gd name="T37" fmla="*/ 2147483646 h 178"/>
                <a:gd name="T38" fmla="*/ 2147483646 w 104"/>
                <a:gd name="T39" fmla="*/ 2147483646 h 178"/>
                <a:gd name="T40" fmla="*/ 2147483646 w 104"/>
                <a:gd name="T41" fmla="*/ 2147483646 h 1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178">
                  <a:moveTo>
                    <a:pt x="104" y="1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0" y="7"/>
                    <a:pt x="100" y="7"/>
                    <a:pt x="99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1"/>
                    <a:pt x="100" y="1"/>
                    <a:pt x="101" y="1"/>
                  </a:cubicBezTo>
                  <a:cubicBezTo>
                    <a:pt x="104" y="1"/>
                    <a:pt x="102" y="1"/>
                    <a:pt x="103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1"/>
                  </a:cubicBezTo>
                  <a:close/>
                  <a:moveTo>
                    <a:pt x="31" y="128"/>
                  </a:moveTo>
                  <a:cubicBezTo>
                    <a:pt x="3" y="178"/>
                    <a:pt x="3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30" y="128"/>
                    <a:pt x="29" y="128"/>
                    <a:pt x="30" y="128"/>
                  </a:cubicBezTo>
                  <a:cubicBezTo>
                    <a:pt x="30" y="128"/>
                    <a:pt x="31" y="128"/>
                    <a:pt x="31" y="12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31"/>
            <p:cNvSpPr>
              <a:spLocks noEditPoints="1"/>
            </p:cNvSpPr>
            <p:nvPr/>
          </p:nvSpPr>
          <p:spPr bwMode="auto">
            <a:xfrm>
              <a:off x="2613025" y="2917825"/>
              <a:ext cx="417512" cy="777875"/>
            </a:xfrm>
            <a:custGeom>
              <a:avLst/>
              <a:gdLst>
                <a:gd name="T0" fmla="*/ 2147483646 w 36"/>
                <a:gd name="T1" fmla="*/ 539171866 h 67"/>
                <a:gd name="T2" fmla="*/ 0 w 36"/>
                <a:gd name="T3" fmla="*/ 2147483646 h 67"/>
                <a:gd name="T4" fmla="*/ 0 w 36"/>
                <a:gd name="T5" fmla="*/ 2147483646 h 67"/>
                <a:gd name="T6" fmla="*/ 134508449 w 36"/>
                <a:gd name="T7" fmla="*/ 2147483646 h 67"/>
                <a:gd name="T8" fmla="*/ 134508449 w 36"/>
                <a:gd name="T9" fmla="*/ 2147483646 h 67"/>
                <a:gd name="T10" fmla="*/ 134508449 w 36"/>
                <a:gd name="T11" fmla="*/ 2147483646 h 67"/>
                <a:gd name="T12" fmla="*/ 134508449 w 36"/>
                <a:gd name="T13" fmla="*/ 2147483646 h 67"/>
                <a:gd name="T14" fmla="*/ 134508449 w 36"/>
                <a:gd name="T15" fmla="*/ 2147483646 h 67"/>
                <a:gd name="T16" fmla="*/ 134508449 w 36"/>
                <a:gd name="T17" fmla="*/ 2147483646 h 67"/>
                <a:gd name="T18" fmla="*/ 2147483646 w 36"/>
                <a:gd name="T19" fmla="*/ 0 h 67"/>
                <a:gd name="T20" fmla="*/ 2147483646 w 36"/>
                <a:gd name="T21" fmla="*/ 269585933 h 67"/>
                <a:gd name="T22" fmla="*/ 2147483646 w 36"/>
                <a:gd name="T23" fmla="*/ 269585933 h 67"/>
                <a:gd name="T24" fmla="*/ 2147483646 w 36"/>
                <a:gd name="T25" fmla="*/ 539171866 h 67"/>
                <a:gd name="T26" fmla="*/ 941524353 w 36"/>
                <a:gd name="T27" fmla="*/ 2147483646 h 67"/>
                <a:gd name="T28" fmla="*/ 941524353 w 36"/>
                <a:gd name="T29" fmla="*/ 2147483646 h 67"/>
                <a:gd name="T30" fmla="*/ 1076021204 w 36"/>
                <a:gd name="T31" fmla="*/ 2147483646 h 67"/>
                <a:gd name="T32" fmla="*/ 1076021204 w 36"/>
                <a:gd name="T33" fmla="*/ 2147483646 h 67"/>
                <a:gd name="T34" fmla="*/ 941524353 w 36"/>
                <a:gd name="T35" fmla="*/ 2147483646 h 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" h="67">
                  <a:moveTo>
                    <a:pt x="36" y="4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5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7" y="50"/>
                  </a:move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49"/>
                    <a:pt x="8" y="49"/>
                    <a:pt x="8" y="49"/>
                  </a:cubicBezTo>
                  <a:lnTo>
                    <a:pt x="7" y="5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32"/>
            <p:cNvSpPr>
              <a:spLocks noEditPoints="1"/>
            </p:cNvSpPr>
            <p:nvPr/>
          </p:nvSpPr>
          <p:spPr bwMode="auto">
            <a:xfrm>
              <a:off x="2543175" y="3046412"/>
              <a:ext cx="581025" cy="1020762"/>
            </a:xfrm>
            <a:custGeom>
              <a:avLst/>
              <a:gdLst>
                <a:gd name="T0" fmla="*/ 2147483646 w 50"/>
                <a:gd name="T1" fmla="*/ 134554991 h 88"/>
                <a:gd name="T2" fmla="*/ 135041831 w 50"/>
                <a:gd name="T3" fmla="*/ 2147483646 h 88"/>
                <a:gd name="T4" fmla="*/ 135041831 w 50"/>
                <a:gd name="T5" fmla="*/ 2147483646 h 88"/>
                <a:gd name="T6" fmla="*/ 135041831 w 50"/>
                <a:gd name="T7" fmla="*/ 2147483646 h 88"/>
                <a:gd name="T8" fmla="*/ 135041831 w 50"/>
                <a:gd name="T9" fmla="*/ 2147483646 h 88"/>
                <a:gd name="T10" fmla="*/ 135041831 w 50"/>
                <a:gd name="T11" fmla="*/ 2147483646 h 88"/>
                <a:gd name="T12" fmla="*/ 135041831 w 50"/>
                <a:gd name="T13" fmla="*/ 2147483646 h 88"/>
                <a:gd name="T14" fmla="*/ 135041831 w 50"/>
                <a:gd name="T15" fmla="*/ 2147483646 h 88"/>
                <a:gd name="T16" fmla="*/ 2147483646 w 50"/>
                <a:gd name="T17" fmla="*/ 0 h 88"/>
                <a:gd name="T18" fmla="*/ 2147483646 w 50"/>
                <a:gd name="T19" fmla="*/ 0 h 88"/>
                <a:gd name="T20" fmla="*/ 2147483646 w 50"/>
                <a:gd name="T21" fmla="*/ 134554991 h 88"/>
                <a:gd name="T22" fmla="*/ 2147483646 w 50"/>
                <a:gd name="T23" fmla="*/ 269098382 h 88"/>
                <a:gd name="T24" fmla="*/ 2147483646 w 50"/>
                <a:gd name="T25" fmla="*/ 269098382 h 88"/>
                <a:gd name="T26" fmla="*/ 2147483646 w 50"/>
                <a:gd name="T27" fmla="*/ 403653373 h 88"/>
                <a:gd name="T28" fmla="*/ 2147483646 w 50"/>
                <a:gd name="T29" fmla="*/ 403653373 h 88"/>
                <a:gd name="T30" fmla="*/ 2147483646 w 50"/>
                <a:gd name="T31" fmla="*/ 538196765 h 88"/>
                <a:gd name="T32" fmla="*/ 2147483646 w 50"/>
                <a:gd name="T33" fmla="*/ 538196765 h 88"/>
                <a:gd name="T34" fmla="*/ 2147483646 w 50"/>
                <a:gd name="T35" fmla="*/ 269098382 h 88"/>
                <a:gd name="T36" fmla="*/ 2147483646 w 50"/>
                <a:gd name="T37" fmla="*/ 134554991 h 88"/>
                <a:gd name="T38" fmla="*/ 2147483646 w 50"/>
                <a:gd name="T39" fmla="*/ 134554991 h 88"/>
                <a:gd name="T40" fmla="*/ 135041831 w 50"/>
                <a:gd name="T41" fmla="*/ 2147483646 h 88"/>
                <a:gd name="T42" fmla="*/ 0 w 50"/>
                <a:gd name="T43" fmla="*/ 2147483646 h 88"/>
                <a:gd name="T44" fmla="*/ 0 w 50"/>
                <a:gd name="T45" fmla="*/ 2147483646 h 88"/>
                <a:gd name="T46" fmla="*/ 135041831 w 50"/>
                <a:gd name="T47" fmla="*/ 2147483646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0" h="88">
                  <a:moveTo>
                    <a:pt x="50" y="1"/>
                  </a:move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79"/>
                    <a:pt x="1" y="81"/>
                    <a:pt x="1" y="8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1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" y="8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33"/>
            <p:cNvSpPr>
              <a:spLocks noEditPoints="1"/>
            </p:cNvSpPr>
            <p:nvPr/>
          </p:nvSpPr>
          <p:spPr bwMode="auto">
            <a:xfrm>
              <a:off x="2532062" y="1085850"/>
              <a:ext cx="1855787" cy="3224212"/>
            </a:xfrm>
            <a:custGeom>
              <a:avLst/>
              <a:gdLst>
                <a:gd name="T0" fmla="*/ 2147483646 w 160"/>
                <a:gd name="T1" fmla="*/ 0 h 278"/>
                <a:gd name="T2" fmla="*/ 2147483646 w 160"/>
                <a:gd name="T3" fmla="*/ 403536807 h 278"/>
                <a:gd name="T4" fmla="*/ 2147483646 w 160"/>
                <a:gd name="T5" fmla="*/ 403536807 h 278"/>
                <a:gd name="T6" fmla="*/ 2147483646 w 160"/>
                <a:gd name="T7" fmla="*/ 403536807 h 278"/>
                <a:gd name="T8" fmla="*/ 2147483646 w 160"/>
                <a:gd name="T9" fmla="*/ 403536807 h 278"/>
                <a:gd name="T10" fmla="*/ 2147483646 w 160"/>
                <a:gd name="T11" fmla="*/ 403536807 h 278"/>
                <a:gd name="T12" fmla="*/ 2147483646 w 160"/>
                <a:gd name="T13" fmla="*/ 269024538 h 278"/>
                <a:gd name="T14" fmla="*/ 2147483646 w 160"/>
                <a:gd name="T15" fmla="*/ 0 h 278"/>
                <a:gd name="T16" fmla="*/ 2147483646 w 160"/>
                <a:gd name="T17" fmla="*/ 0 h 278"/>
                <a:gd name="T18" fmla="*/ 2147483646 w 160"/>
                <a:gd name="T19" fmla="*/ 2147483646 h 278"/>
                <a:gd name="T20" fmla="*/ 2147483646 w 160"/>
                <a:gd name="T21" fmla="*/ 2147483646 h 278"/>
                <a:gd name="T22" fmla="*/ 2147483646 w 160"/>
                <a:gd name="T23" fmla="*/ 2147483646 h 278"/>
                <a:gd name="T24" fmla="*/ 2147483646 w 160"/>
                <a:gd name="T25" fmla="*/ 2147483646 h 278"/>
                <a:gd name="T26" fmla="*/ 2147483646 w 160"/>
                <a:gd name="T27" fmla="*/ 2147483646 h 278"/>
                <a:gd name="T28" fmla="*/ 2147483646 w 160"/>
                <a:gd name="T29" fmla="*/ 2147483646 h 278"/>
                <a:gd name="T30" fmla="*/ 2147483646 w 160"/>
                <a:gd name="T31" fmla="*/ 2147483646 h 278"/>
                <a:gd name="T32" fmla="*/ 2147483646 w 160"/>
                <a:gd name="T33" fmla="*/ 2147483646 h 278"/>
                <a:gd name="T34" fmla="*/ 2147483646 w 160"/>
                <a:gd name="T35" fmla="*/ 2147483646 h 278"/>
                <a:gd name="T36" fmla="*/ 2147483646 w 160"/>
                <a:gd name="T37" fmla="*/ 2147483646 h 278"/>
                <a:gd name="T38" fmla="*/ 2147483646 w 160"/>
                <a:gd name="T39" fmla="*/ 2147483646 h 278"/>
                <a:gd name="T40" fmla="*/ 2147483646 w 160"/>
                <a:gd name="T41" fmla="*/ 2147483646 h 278"/>
                <a:gd name="T42" fmla="*/ 2147483646 w 160"/>
                <a:gd name="T43" fmla="*/ 2147483646 h 278"/>
                <a:gd name="T44" fmla="*/ 2147483646 w 160"/>
                <a:gd name="T45" fmla="*/ 2147483646 h 278"/>
                <a:gd name="T46" fmla="*/ 2147483646 w 160"/>
                <a:gd name="T47" fmla="*/ 2147483646 h 278"/>
                <a:gd name="T48" fmla="*/ 2147483646 w 160"/>
                <a:gd name="T49" fmla="*/ 2147483646 h 278"/>
                <a:gd name="T50" fmla="*/ 269054319 w 160"/>
                <a:gd name="T51" fmla="*/ 2147483646 h 278"/>
                <a:gd name="T52" fmla="*/ 134532959 w 160"/>
                <a:gd name="T53" fmla="*/ 2147483646 h 278"/>
                <a:gd name="T54" fmla="*/ 134532959 w 160"/>
                <a:gd name="T55" fmla="*/ 2147483646 h 278"/>
                <a:gd name="T56" fmla="*/ 0 w 160"/>
                <a:gd name="T57" fmla="*/ 2147483646 h 278"/>
                <a:gd name="T58" fmla="*/ 134532959 w 160"/>
                <a:gd name="T59" fmla="*/ 2147483646 h 278"/>
                <a:gd name="T60" fmla="*/ 134532959 w 160"/>
                <a:gd name="T61" fmla="*/ 2147483646 h 278"/>
                <a:gd name="T62" fmla="*/ 134532959 w 160"/>
                <a:gd name="T63" fmla="*/ 2147483646 h 278"/>
                <a:gd name="T64" fmla="*/ 0 w 160"/>
                <a:gd name="T65" fmla="*/ 2147483646 h 278"/>
                <a:gd name="T66" fmla="*/ 0 w 160"/>
                <a:gd name="T67" fmla="*/ 2147483646 h 278"/>
                <a:gd name="T68" fmla="*/ 2147483646 w 160"/>
                <a:gd name="T69" fmla="*/ 2147483646 h 278"/>
                <a:gd name="T70" fmla="*/ 2147483646 w 160"/>
                <a:gd name="T71" fmla="*/ 2147483646 h 278"/>
                <a:gd name="T72" fmla="*/ 2147483646 w 160"/>
                <a:gd name="T73" fmla="*/ 2147483646 h 278"/>
                <a:gd name="T74" fmla="*/ 2147483646 w 160"/>
                <a:gd name="T75" fmla="*/ 2147483646 h 278"/>
                <a:gd name="T76" fmla="*/ 2147483646 w 160"/>
                <a:gd name="T77" fmla="*/ 2147483646 h 278"/>
                <a:gd name="T78" fmla="*/ 2147483646 w 160"/>
                <a:gd name="T79" fmla="*/ 2147483646 h 278"/>
                <a:gd name="T80" fmla="*/ 2147483646 w 160"/>
                <a:gd name="T81" fmla="*/ 2147483646 h 278"/>
                <a:gd name="T82" fmla="*/ 2147483646 w 160"/>
                <a:gd name="T83" fmla="*/ 2147483646 h 278"/>
                <a:gd name="T84" fmla="*/ 2147483646 w 160"/>
                <a:gd name="T85" fmla="*/ 2147483646 h 278"/>
                <a:gd name="T86" fmla="*/ 2147483646 w 160"/>
                <a:gd name="T87" fmla="*/ 2147483646 h 278"/>
                <a:gd name="T88" fmla="*/ 2147483646 w 160"/>
                <a:gd name="T89" fmla="*/ 2147483646 h 278"/>
                <a:gd name="T90" fmla="*/ 2147483646 w 160"/>
                <a:gd name="T91" fmla="*/ 2147483646 h 278"/>
                <a:gd name="T92" fmla="*/ 2147483646 w 160"/>
                <a:gd name="T93" fmla="*/ 2147483646 h 278"/>
                <a:gd name="T94" fmla="*/ 2147483646 w 160"/>
                <a:gd name="T95" fmla="*/ 2147483646 h 278"/>
                <a:gd name="T96" fmla="*/ 2147483646 w 160"/>
                <a:gd name="T97" fmla="*/ 2147483646 h 278"/>
                <a:gd name="T98" fmla="*/ 2147483646 w 160"/>
                <a:gd name="T99" fmla="*/ 2147483646 h 278"/>
                <a:gd name="T100" fmla="*/ 2147483646 w 160"/>
                <a:gd name="T101" fmla="*/ 2147483646 h 2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60" h="278">
                  <a:moveTo>
                    <a:pt x="160" y="0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5" y="1"/>
                    <a:pt x="155" y="2"/>
                    <a:pt x="156" y="0"/>
                  </a:cubicBezTo>
                  <a:cubicBezTo>
                    <a:pt x="160" y="0"/>
                    <a:pt x="160" y="0"/>
                    <a:pt x="160" y="0"/>
                  </a:cubicBezTo>
                  <a:close/>
                  <a:moveTo>
                    <a:pt x="131" y="51"/>
                  </a:moveTo>
                  <a:cubicBezTo>
                    <a:pt x="130" y="53"/>
                    <a:pt x="130" y="53"/>
                    <a:pt x="130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6"/>
                    <a:pt x="130" y="46"/>
                    <a:pt x="129" y="47"/>
                  </a:cubicBezTo>
                  <a:cubicBezTo>
                    <a:pt x="132" y="48"/>
                    <a:pt x="128" y="46"/>
                    <a:pt x="131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1"/>
                    <a:pt x="131" y="51"/>
                    <a:pt x="131" y="51"/>
                  </a:cubicBezTo>
                  <a:close/>
                  <a:moveTo>
                    <a:pt x="61" y="175"/>
                  </a:moveTo>
                  <a:cubicBezTo>
                    <a:pt x="2" y="278"/>
                    <a:pt x="2" y="278"/>
                    <a:pt x="2" y="278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5"/>
                    <a:pt x="0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1" y="175"/>
                    <a:pt x="61" y="175"/>
                    <a:pt x="61" y="175"/>
                  </a:cubicBezTo>
                  <a:close/>
                  <a:moveTo>
                    <a:pt x="122" y="59"/>
                  </a:move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5" y="55"/>
                    <a:pt x="125" y="54"/>
                    <a:pt x="125" y="56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3" y="59"/>
                    <a:pt x="123" y="59"/>
                    <a:pt x="123" y="59"/>
                  </a:cubicBezTo>
                  <a:cubicBezTo>
                    <a:pt x="122" y="59"/>
                    <a:pt x="122" y="59"/>
                    <a:pt x="122" y="59"/>
                  </a:cubicBezTo>
                  <a:close/>
                  <a:moveTo>
                    <a:pt x="134" y="42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3" y="41"/>
                    <a:pt x="133" y="41"/>
                    <a:pt x="133" y="41"/>
                  </a:cubicBezTo>
                  <a:lnTo>
                    <a:pt x="134" y="4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34"/>
            <p:cNvSpPr>
              <a:spLocks noEditPoints="1"/>
            </p:cNvSpPr>
            <p:nvPr/>
          </p:nvSpPr>
          <p:spPr bwMode="auto">
            <a:xfrm>
              <a:off x="2613025" y="1073150"/>
              <a:ext cx="1925637" cy="3330575"/>
            </a:xfrm>
            <a:custGeom>
              <a:avLst/>
              <a:gdLst>
                <a:gd name="T0" fmla="*/ 2147483646 w 166"/>
                <a:gd name="T1" fmla="*/ 134673599 h 287"/>
                <a:gd name="T2" fmla="*/ 2147483646 w 166"/>
                <a:gd name="T3" fmla="*/ 269347198 h 287"/>
                <a:gd name="T4" fmla="*/ 2147483646 w 166"/>
                <a:gd name="T5" fmla="*/ 808029988 h 287"/>
                <a:gd name="T6" fmla="*/ 2147483646 w 166"/>
                <a:gd name="T7" fmla="*/ 1077365581 h 287"/>
                <a:gd name="T8" fmla="*/ 2147483646 w 166"/>
                <a:gd name="T9" fmla="*/ 1077365581 h 287"/>
                <a:gd name="T10" fmla="*/ 2147483646 w 166"/>
                <a:gd name="T11" fmla="*/ 134673599 h 287"/>
                <a:gd name="T12" fmla="*/ 2147483646 w 166"/>
                <a:gd name="T13" fmla="*/ 0 h 287"/>
                <a:gd name="T14" fmla="*/ 2147483646 w 166"/>
                <a:gd name="T15" fmla="*/ 2147483646 h 287"/>
                <a:gd name="T16" fmla="*/ 2147483646 w 166"/>
                <a:gd name="T17" fmla="*/ 2147483646 h 287"/>
                <a:gd name="T18" fmla="*/ 2147483646 w 166"/>
                <a:gd name="T19" fmla="*/ 2147483646 h 287"/>
                <a:gd name="T20" fmla="*/ 2147483646 w 166"/>
                <a:gd name="T21" fmla="*/ 2147483646 h 287"/>
                <a:gd name="T22" fmla="*/ 2147483646 w 166"/>
                <a:gd name="T23" fmla="*/ 2147483646 h 287"/>
                <a:gd name="T24" fmla="*/ 2147483646 w 166"/>
                <a:gd name="T25" fmla="*/ 2147483646 h 287"/>
                <a:gd name="T26" fmla="*/ 2147483646 w 166"/>
                <a:gd name="T27" fmla="*/ 2147483646 h 287"/>
                <a:gd name="T28" fmla="*/ 2147483646 w 166"/>
                <a:gd name="T29" fmla="*/ 2147483646 h 287"/>
                <a:gd name="T30" fmla="*/ 2147483646 w 166"/>
                <a:gd name="T31" fmla="*/ 2147483646 h 287"/>
                <a:gd name="T32" fmla="*/ 2147483646 w 166"/>
                <a:gd name="T33" fmla="*/ 2147483646 h 287"/>
                <a:gd name="T34" fmla="*/ 2147483646 w 166"/>
                <a:gd name="T35" fmla="*/ 2147483646 h 287"/>
                <a:gd name="T36" fmla="*/ 2147483646 w 166"/>
                <a:gd name="T37" fmla="*/ 2147483646 h 287"/>
                <a:gd name="T38" fmla="*/ 2147483646 w 166"/>
                <a:gd name="T39" fmla="*/ 2147483646 h 287"/>
                <a:gd name="T40" fmla="*/ 2147483646 w 166"/>
                <a:gd name="T41" fmla="*/ 2147483646 h 287"/>
                <a:gd name="T42" fmla="*/ 2147483646 w 166"/>
                <a:gd name="T43" fmla="*/ 2147483646 h 287"/>
                <a:gd name="T44" fmla="*/ 2147483646 w 166"/>
                <a:gd name="T45" fmla="*/ 2147483646 h 287"/>
                <a:gd name="T46" fmla="*/ 2147483646 w 166"/>
                <a:gd name="T47" fmla="*/ 2147483646 h 287"/>
                <a:gd name="T48" fmla="*/ 2147483646 w 166"/>
                <a:gd name="T49" fmla="*/ 2147483646 h 287"/>
                <a:gd name="T50" fmla="*/ 2147483646 w 166"/>
                <a:gd name="T51" fmla="*/ 2147483646 h 287"/>
                <a:gd name="T52" fmla="*/ 2147483646 w 166"/>
                <a:gd name="T53" fmla="*/ 2147483646 h 287"/>
                <a:gd name="T54" fmla="*/ 2147483646 w 166"/>
                <a:gd name="T55" fmla="*/ 2147483646 h 287"/>
                <a:gd name="T56" fmla="*/ 2147483646 w 166"/>
                <a:gd name="T57" fmla="*/ 2147483646 h 287"/>
                <a:gd name="T58" fmla="*/ 2147483646 w 166"/>
                <a:gd name="T59" fmla="*/ 2147483646 h 287"/>
                <a:gd name="T60" fmla="*/ 403699357 w 166"/>
                <a:gd name="T61" fmla="*/ 2147483646 h 287"/>
                <a:gd name="T62" fmla="*/ 134562586 w 166"/>
                <a:gd name="T63" fmla="*/ 2147483646 h 287"/>
                <a:gd name="T64" fmla="*/ 134562586 w 166"/>
                <a:gd name="T65" fmla="*/ 2147483646 h 287"/>
                <a:gd name="T66" fmla="*/ 538261942 w 166"/>
                <a:gd name="T67" fmla="*/ 2147483646 h 287"/>
                <a:gd name="T68" fmla="*/ 672824528 w 166"/>
                <a:gd name="T69" fmla="*/ 2147483646 h 287"/>
                <a:gd name="T70" fmla="*/ 1211086470 w 166"/>
                <a:gd name="T71" fmla="*/ 2147483646 h 287"/>
                <a:gd name="T72" fmla="*/ 1345649056 w 166"/>
                <a:gd name="T73" fmla="*/ 2147483646 h 287"/>
                <a:gd name="T74" fmla="*/ 807387113 w 166"/>
                <a:gd name="T75" fmla="*/ 2147483646 h 287"/>
                <a:gd name="T76" fmla="*/ 672824528 w 166"/>
                <a:gd name="T77" fmla="*/ 2147483646 h 287"/>
                <a:gd name="T78" fmla="*/ 2147483646 w 166"/>
                <a:gd name="T79" fmla="*/ 2147483646 h 287"/>
                <a:gd name="T80" fmla="*/ 2147483646 w 166"/>
                <a:gd name="T81" fmla="*/ 2147483646 h 287"/>
                <a:gd name="T82" fmla="*/ 2147483646 w 166"/>
                <a:gd name="T83" fmla="*/ 2147483646 h 287"/>
                <a:gd name="T84" fmla="*/ 2147483646 w 166"/>
                <a:gd name="T85" fmla="*/ 2147483646 h 287"/>
                <a:gd name="T86" fmla="*/ 2147483646 w 166"/>
                <a:gd name="T87" fmla="*/ 2147483646 h 287"/>
                <a:gd name="T88" fmla="*/ 2147483646 w 166"/>
                <a:gd name="T89" fmla="*/ 2147483646 h 287"/>
                <a:gd name="T90" fmla="*/ 2147483646 w 166"/>
                <a:gd name="T91" fmla="*/ 2147483646 h 2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66" h="287">
                  <a:moveTo>
                    <a:pt x="166" y="0"/>
                  </a:moveTo>
                  <a:cubicBezTo>
                    <a:pt x="165" y="2"/>
                    <a:pt x="165" y="2"/>
                    <a:pt x="165" y="2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3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4" y="1"/>
                    <a:pt x="163" y="1"/>
                    <a:pt x="16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145" y="36"/>
                  </a:moveTo>
                  <a:cubicBezTo>
                    <a:pt x="139" y="47"/>
                    <a:pt x="139" y="47"/>
                    <a:pt x="139" y="4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5" y="36"/>
                    <a:pt x="145" y="36"/>
                    <a:pt x="145" y="36"/>
                  </a:cubicBezTo>
                  <a:close/>
                  <a:moveTo>
                    <a:pt x="132" y="59"/>
                  </a:move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8" y="62"/>
                    <a:pt x="127" y="62"/>
                    <a:pt x="127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30" y="58"/>
                    <a:pt x="129" y="58"/>
                    <a:pt x="131" y="58"/>
                  </a:cubicBezTo>
                  <a:cubicBezTo>
                    <a:pt x="132" y="59"/>
                    <a:pt x="132" y="59"/>
                    <a:pt x="132" y="59"/>
                  </a:cubicBezTo>
                  <a:close/>
                  <a:moveTo>
                    <a:pt x="128" y="66"/>
                  </a:move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69"/>
                    <a:pt x="123" y="69"/>
                    <a:pt x="122" y="69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6" y="64"/>
                    <a:pt x="126" y="65"/>
                    <a:pt x="128" y="65"/>
                  </a:cubicBezTo>
                  <a:cubicBezTo>
                    <a:pt x="128" y="65"/>
                    <a:pt x="128" y="65"/>
                    <a:pt x="128" y="66"/>
                  </a:cubicBezTo>
                  <a:close/>
                  <a:moveTo>
                    <a:pt x="121" y="78"/>
                  </a:moveTo>
                  <a:cubicBezTo>
                    <a:pt x="114" y="91"/>
                    <a:pt x="114" y="91"/>
                    <a:pt x="114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89"/>
                    <a:pt x="113" y="90"/>
                    <a:pt x="112" y="89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88"/>
                    <a:pt x="112" y="87"/>
                    <a:pt x="112" y="87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21" y="78"/>
                    <a:pt x="121" y="78"/>
                    <a:pt x="121" y="78"/>
                  </a:cubicBezTo>
                  <a:close/>
                  <a:moveTo>
                    <a:pt x="63" y="180"/>
                  </a:move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5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3" y="180"/>
                    <a:pt x="63" y="180"/>
                    <a:pt x="63" y="180"/>
                  </a:cubicBezTo>
                  <a:close/>
                  <a:moveTo>
                    <a:pt x="25" y="247"/>
                  </a:moveTo>
                  <a:cubicBezTo>
                    <a:pt x="25" y="245"/>
                    <a:pt x="25" y="245"/>
                    <a:pt x="25" y="245"/>
                  </a:cubicBezTo>
                  <a:cubicBezTo>
                    <a:pt x="25" y="244"/>
                    <a:pt x="25" y="244"/>
                    <a:pt x="25" y="244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2" y="251"/>
                    <a:pt x="22" y="251"/>
                    <a:pt x="22" y="251"/>
                  </a:cubicBezTo>
                  <a:cubicBezTo>
                    <a:pt x="23" y="251"/>
                    <a:pt x="23" y="251"/>
                    <a:pt x="23" y="251"/>
                  </a:cubicBezTo>
                  <a:cubicBezTo>
                    <a:pt x="25" y="247"/>
                    <a:pt x="25" y="247"/>
                    <a:pt x="25" y="247"/>
                  </a:cubicBezTo>
                  <a:close/>
                  <a:moveTo>
                    <a:pt x="5" y="282"/>
                  </a:moveTo>
                  <a:cubicBezTo>
                    <a:pt x="3" y="287"/>
                    <a:pt x="3" y="287"/>
                    <a:pt x="3" y="287"/>
                  </a:cubicBezTo>
                  <a:cubicBezTo>
                    <a:pt x="1" y="286"/>
                    <a:pt x="0" y="286"/>
                    <a:pt x="0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1"/>
                    <a:pt x="4" y="281"/>
                    <a:pt x="4" y="281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5" y="282"/>
                    <a:pt x="5" y="282"/>
                    <a:pt x="5" y="282"/>
                  </a:cubicBezTo>
                  <a:cubicBezTo>
                    <a:pt x="5" y="282"/>
                    <a:pt x="5" y="282"/>
                    <a:pt x="5" y="282"/>
                  </a:cubicBezTo>
                  <a:close/>
                  <a:moveTo>
                    <a:pt x="5" y="276"/>
                  </a:moveTo>
                  <a:cubicBezTo>
                    <a:pt x="9" y="269"/>
                    <a:pt x="9" y="269"/>
                    <a:pt x="9" y="269"/>
                  </a:cubicBezTo>
                  <a:cubicBezTo>
                    <a:pt x="9" y="269"/>
                    <a:pt x="9" y="269"/>
                    <a:pt x="9" y="269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6" y="274"/>
                    <a:pt x="6" y="274"/>
                    <a:pt x="6" y="274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5" y="275"/>
                    <a:pt x="5" y="275"/>
                    <a:pt x="5" y="275"/>
                  </a:cubicBezTo>
                  <a:cubicBezTo>
                    <a:pt x="5" y="276"/>
                    <a:pt x="5" y="276"/>
                    <a:pt x="5" y="276"/>
                  </a:cubicBezTo>
                  <a:close/>
                  <a:moveTo>
                    <a:pt x="99" y="110"/>
                  </a:moveTo>
                  <a:cubicBezTo>
                    <a:pt x="99" y="110"/>
                    <a:pt x="99" y="110"/>
                    <a:pt x="99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99" y="110"/>
                    <a:pt x="99" y="110"/>
                    <a:pt x="99" y="110"/>
                  </a:cubicBezTo>
                  <a:close/>
                  <a:moveTo>
                    <a:pt x="103" y="110"/>
                  </a:moveTo>
                  <a:cubicBezTo>
                    <a:pt x="103" y="110"/>
                    <a:pt x="103" y="110"/>
                    <a:pt x="103" y="110"/>
                  </a:cubicBezTo>
                  <a:cubicBezTo>
                    <a:pt x="103" y="110"/>
                    <a:pt x="103" y="110"/>
                    <a:pt x="103" y="110"/>
                  </a:cubicBezTo>
                  <a:close/>
                  <a:moveTo>
                    <a:pt x="104" y="108"/>
                  </a:move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lose/>
                  <a:moveTo>
                    <a:pt x="86" y="138"/>
                  </a:move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lose/>
                  <a:moveTo>
                    <a:pt x="100" y="111"/>
                  </a:moveTo>
                  <a:cubicBezTo>
                    <a:pt x="101" y="111"/>
                    <a:pt x="101" y="111"/>
                    <a:pt x="101" y="111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1"/>
                    <a:pt x="100" y="111"/>
                    <a:pt x="100" y="111"/>
                  </a:cubicBezTo>
                  <a:close/>
                  <a:moveTo>
                    <a:pt x="27" y="239"/>
                  </a:moveTo>
                  <a:cubicBezTo>
                    <a:pt x="28" y="239"/>
                    <a:pt x="28" y="239"/>
                    <a:pt x="28" y="239"/>
                  </a:cubicBezTo>
                  <a:cubicBezTo>
                    <a:pt x="28" y="238"/>
                    <a:pt x="28" y="238"/>
                    <a:pt x="28" y="238"/>
                  </a:cubicBezTo>
                  <a:cubicBezTo>
                    <a:pt x="26" y="238"/>
                    <a:pt x="26" y="238"/>
                    <a:pt x="26" y="238"/>
                  </a:cubicBezTo>
                  <a:lnTo>
                    <a:pt x="27" y="2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35"/>
            <p:cNvSpPr>
              <a:spLocks noEditPoints="1"/>
            </p:cNvSpPr>
            <p:nvPr/>
          </p:nvSpPr>
          <p:spPr bwMode="auto">
            <a:xfrm>
              <a:off x="2833687" y="1073150"/>
              <a:ext cx="1843087" cy="3236912"/>
            </a:xfrm>
            <a:custGeom>
              <a:avLst/>
              <a:gdLst>
                <a:gd name="T0" fmla="*/ 2147483646 w 159"/>
                <a:gd name="T1" fmla="*/ 134604491 h 279"/>
                <a:gd name="T2" fmla="*/ 2147483646 w 159"/>
                <a:gd name="T3" fmla="*/ 269208982 h 279"/>
                <a:gd name="T4" fmla="*/ 2147483646 w 159"/>
                <a:gd name="T5" fmla="*/ 403813473 h 279"/>
                <a:gd name="T6" fmla="*/ 2147483646 w 159"/>
                <a:gd name="T7" fmla="*/ 0 h 279"/>
                <a:gd name="T8" fmla="*/ 2147483646 w 159"/>
                <a:gd name="T9" fmla="*/ 134604491 h 279"/>
                <a:gd name="T10" fmla="*/ 2147483646 w 159"/>
                <a:gd name="T11" fmla="*/ 2147483646 h 279"/>
                <a:gd name="T12" fmla="*/ 2147483646 w 159"/>
                <a:gd name="T13" fmla="*/ 2147483646 h 279"/>
                <a:gd name="T14" fmla="*/ 2147483646 w 159"/>
                <a:gd name="T15" fmla="*/ 2147483646 h 279"/>
                <a:gd name="T16" fmla="*/ 2147483646 w 159"/>
                <a:gd name="T17" fmla="*/ 2147483646 h 279"/>
                <a:gd name="T18" fmla="*/ 2147483646 w 159"/>
                <a:gd name="T19" fmla="*/ 2147483646 h 279"/>
                <a:gd name="T20" fmla="*/ 2147483646 w 159"/>
                <a:gd name="T21" fmla="*/ 2147483646 h 279"/>
                <a:gd name="T22" fmla="*/ 2147483646 w 159"/>
                <a:gd name="T23" fmla="*/ 2147483646 h 279"/>
                <a:gd name="T24" fmla="*/ 2147483646 w 159"/>
                <a:gd name="T25" fmla="*/ 2147483646 h 279"/>
                <a:gd name="T26" fmla="*/ 2147483646 w 159"/>
                <a:gd name="T27" fmla="*/ 2147483646 h 279"/>
                <a:gd name="T28" fmla="*/ 2147483646 w 159"/>
                <a:gd name="T29" fmla="*/ 2147483646 h 279"/>
                <a:gd name="T30" fmla="*/ 2147483646 w 159"/>
                <a:gd name="T31" fmla="*/ 2147483646 h 279"/>
                <a:gd name="T32" fmla="*/ 2147483646 w 159"/>
                <a:gd name="T33" fmla="*/ 2147483646 h 279"/>
                <a:gd name="T34" fmla="*/ 2147483646 w 159"/>
                <a:gd name="T35" fmla="*/ 2147483646 h 279"/>
                <a:gd name="T36" fmla="*/ 2147483646 w 159"/>
                <a:gd name="T37" fmla="*/ 2147483646 h 279"/>
                <a:gd name="T38" fmla="*/ 2147483646 w 159"/>
                <a:gd name="T39" fmla="*/ 2147483646 h 279"/>
                <a:gd name="T40" fmla="*/ 2147483646 w 159"/>
                <a:gd name="T41" fmla="*/ 2147483646 h 279"/>
                <a:gd name="T42" fmla="*/ 2147483646 w 159"/>
                <a:gd name="T43" fmla="*/ 2147483646 h 279"/>
                <a:gd name="T44" fmla="*/ 2147483646 w 159"/>
                <a:gd name="T45" fmla="*/ 2147483646 h 279"/>
                <a:gd name="T46" fmla="*/ 2147483646 w 159"/>
                <a:gd name="T47" fmla="*/ 2147483646 h 279"/>
                <a:gd name="T48" fmla="*/ 2147483646 w 159"/>
                <a:gd name="T49" fmla="*/ 2147483646 h 279"/>
                <a:gd name="T50" fmla="*/ 2147483646 w 159"/>
                <a:gd name="T51" fmla="*/ 2147483646 h 279"/>
                <a:gd name="T52" fmla="*/ 2147483646 w 159"/>
                <a:gd name="T53" fmla="*/ 2147483646 h 279"/>
                <a:gd name="T54" fmla="*/ 2147483646 w 159"/>
                <a:gd name="T55" fmla="*/ 2147483646 h 279"/>
                <a:gd name="T56" fmla="*/ 2147483646 w 159"/>
                <a:gd name="T57" fmla="*/ 2147483646 h 279"/>
                <a:gd name="T58" fmla="*/ 2147483646 w 159"/>
                <a:gd name="T59" fmla="*/ 2147483646 h 279"/>
                <a:gd name="T60" fmla="*/ 2147483646 w 159"/>
                <a:gd name="T61" fmla="*/ 2147483646 h 279"/>
                <a:gd name="T62" fmla="*/ 2147483646 w 159"/>
                <a:gd name="T63" fmla="*/ 2147483646 h 279"/>
                <a:gd name="T64" fmla="*/ 2147483646 w 159"/>
                <a:gd name="T65" fmla="*/ 2147483646 h 279"/>
                <a:gd name="T66" fmla="*/ 2147483646 w 159"/>
                <a:gd name="T67" fmla="*/ 2147483646 h 279"/>
                <a:gd name="T68" fmla="*/ 2147483646 w 159"/>
                <a:gd name="T69" fmla="*/ 2147483646 h 279"/>
                <a:gd name="T70" fmla="*/ 134371475 w 159"/>
                <a:gd name="T71" fmla="*/ 2147483646 h 279"/>
                <a:gd name="T72" fmla="*/ 0 w 159"/>
                <a:gd name="T73" fmla="*/ 2147483646 h 279"/>
                <a:gd name="T74" fmla="*/ 2147483646 w 159"/>
                <a:gd name="T75" fmla="*/ 2147483646 h 279"/>
                <a:gd name="T76" fmla="*/ 2147483646 w 159"/>
                <a:gd name="T77" fmla="*/ 2147483646 h 279"/>
                <a:gd name="T78" fmla="*/ 2147483646 w 159"/>
                <a:gd name="T79" fmla="*/ 2147483646 h 279"/>
                <a:gd name="T80" fmla="*/ 2147483646 w 159"/>
                <a:gd name="T81" fmla="*/ 2147483646 h 279"/>
                <a:gd name="T82" fmla="*/ 2147483646 w 159"/>
                <a:gd name="T83" fmla="*/ 2147483646 h 279"/>
                <a:gd name="T84" fmla="*/ 2147483646 w 159"/>
                <a:gd name="T85" fmla="*/ 2147483646 h 279"/>
                <a:gd name="T86" fmla="*/ 2147483646 w 159"/>
                <a:gd name="T87" fmla="*/ 2147483646 h 279"/>
                <a:gd name="T88" fmla="*/ 2147483646 w 159"/>
                <a:gd name="T89" fmla="*/ 673010854 h 279"/>
                <a:gd name="T90" fmla="*/ 2147483646 w 159"/>
                <a:gd name="T91" fmla="*/ 807615345 h 27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9" h="279">
                  <a:moveTo>
                    <a:pt x="159" y="1"/>
                  </a:move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6" y="1"/>
                    <a:pt x="154" y="1"/>
                    <a:pt x="157" y="1"/>
                  </a:cubicBezTo>
                  <a:cubicBezTo>
                    <a:pt x="159" y="1"/>
                    <a:pt x="159" y="1"/>
                    <a:pt x="159" y="1"/>
                  </a:cubicBezTo>
                  <a:close/>
                  <a:moveTo>
                    <a:pt x="146" y="22"/>
                  </a:moveTo>
                  <a:cubicBezTo>
                    <a:pt x="131" y="49"/>
                    <a:pt x="131" y="49"/>
                    <a:pt x="131" y="49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4" y="23"/>
                    <a:pt x="142" y="23"/>
                    <a:pt x="144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lose/>
                  <a:moveTo>
                    <a:pt x="129" y="52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6"/>
                    <a:pt x="109" y="87"/>
                    <a:pt x="110" y="87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4" y="92"/>
                    <a:pt x="106" y="92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4" y="92"/>
                    <a:pt x="104" y="92"/>
                    <a:pt x="103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4" y="56"/>
                    <a:pt x="125" y="57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2"/>
                    <a:pt x="129" y="52"/>
                    <a:pt x="129" y="52"/>
                  </a:cubicBezTo>
                  <a:close/>
                  <a:moveTo>
                    <a:pt x="105" y="95"/>
                  </a:move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39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1" y="132"/>
                    <a:pt x="81" y="134"/>
                    <a:pt x="81" y="132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lose/>
                  <a:moveTo>
                    <a:pt x="1" y="278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1" y="278"/>
                  </a:cubicBezTo>
                  <a:close/>
                  <a:moveTo>
                    <a:pt x="31" y="218"/>
                  </a:moveTo>
                  <a:cubicBezTo>
                    <a:pt x="39" y="204"/>
                    <a:pt x="39" y="204"/>
                    <a:pt x="39" y="204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8"/>
                    <a:pt x="38" y="209"/>
                    <a:pt x="38" y="210"/>
                  </a:cubicBezTo>
                  <a:cubicBezTo>
                    <a:pt x="37" y="212"/>
                    <a:pt x="37" y="213"/>
                    <a:pt x="36" y="214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31" y="218"/>
                    <a:pt x="31" y="217"/>
                    <a:pt x="31" y="218"/>
                  </a:cubicBezTo>
                  <a:close/>
                  <a:moveTo>
                    <a:pt x="151" y="7"/>
                  </a:moveTo>
                  <a:cubicBezTo>
                    <a:pt x="152" y="5"/>
                    <a:pt x="152" y="5"/>
                    <a:pt x="152" y="5"/>
                  </a:cubicBezTo>
                  <a:cubicBezTo>
                    <a:pt x="152" y="5"/>
                    <a:pt x="152" y="5"/>
                    <a:pt x="154" y="5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3" y="6"/>
                    <a:pt x="152" y="7"/>
                    <a:pt x="151" y="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36"/>
            <p:cNvSpPr>
              <a:spLocks noEditPoints="1"/>
            </p:cNvSpPr>
            <p:nvPr/>
          </p:nvSpPr>
          <p:spPr bwMode="auto">
            <a:xfrm>
              <a:off x="3795712" y="1304925"/>
              <a:ext cx="893762" cy="1520825"/>
            </a:xfrm>
            <a:custGeom>
              <a:avLst/>
              <a:gdLst>
                <a:gd name="T0" fmla="*/ 2147483646 w 77"/>
                <a:gd name="T1" fmla="*/ 1482548969 h 131"/>
                <a:gd name="T2" fmla="*/ 2147483646 w 77"/>
                <a:gd name="T3" fmla="*/ 1617321927 h 131"/>
                <a:gd name="T4" fmla="*/ 2147483646 w 77"/>
                <a:gd name="T5" fmla="*/ 1752106494 h 131"/>
                <a:gd name="T6" fmla="*/ 2147483646 w 77"/>
                <a:gd name="T7" fmla="*/ 2021652408 h 131"/>
                <a:gd name="T8" fmla="*/ 2147483646 w 77"/>
                <a:gd name="T9" fmla="*/ 2021652408 h 131"/>
                <a:gd name="T10" fmla="*/ 2147483646 w 77"/>
                <a:gd name="T11" fmla="*/ 0 h 131"/>
                <a:gd name="T12" fmla="*/ 2147483646 w 77"/>
                <a:gd name="T13" fmla="*/ 0 h 131"/>
                <a:gd name="T14" fmla="*/ 2147483646 w 77"/>
                <a:gd name="T15" fmla="*/ 0 h 131"/>
                <a:gd name="T16" fmla="*/ 2147483646 w 77"/>
                <a:gd name="T17" fmla="*/ 2021652408 h 131"/>
                <a:gd name="T18" fmla="*/ 2147483646 w 77"/>
                <a:gd name="T19" fmla="*/ 2147483646 h 131"/>
                <a:gd name="T20" fmla="*/ 2147483646 w 77"/>
                <a:gd name="T21" fmla="*/ 2147483646 h 131"/>
                <a:gd name="T22" fmla="*/ 2147483646 w 77"/>
                <a:gd name="T23" fmla="*/ 2147483646 h 131"/>
                <a:gd name="T24" fmla="*/ 2147483646 w 77"/>
                <a:gd name="T25" fmla="*/ 2147483646 h 131"/>
                <a:gd name="T26" fmla="*/ 2147483646 w 77"/>
                <a:gd name="T27" fmla="*/ 2147483646 h 131"/>
                <a:gd name="T28" fmla="*/ 2147483646 w 77"/>
                <a:gd name="T29" fmla="*/ 2147483646 h 131"/>
                <a:gd name="T30" fmla="*/ 2147483646 w 77"/>
                <a:gd name="T31" fmla="*/ 2147483646 h 131"/>
                <a:gd name="T32" fmla="*/ 2147483646 w 77"/>
                <a:gd name="T33" fmla="*/ 2147483646 h 131"/>
                <a:gd name="T34" fmla="*/ 2147483646 w 77"/>
                <a:gd name="T35" fmla="*/ 2147483646 h 131"/>
                <a:gd name="T36" fmla="*/ 2147483646 w 77"/>
                <a:gd name="T37" fmla="*/ 2147483646 h 131"/>
                <a:gd name="T38" fmla="*/ 2147483646 w 77"/>
                <a:gd name="T39" fmla="*/ 2147483646 h 131"/>
                <a:gd name="T40" fmla="*/ 2147483646 w 77"/>
                <a:gd name="T41" fmla="*/ 2147483646 h 131"/>
                <a:gd name="T42" fmla="*/ 2147483646 w 77"/>
                <a:gd name="T43" fmla="*/ 2147483646 h 131"/>
                <a:gd name="T44" fmla="*/ 2147483646 w 77"/>
                <a:gd name="T45" fmla="*/ 2147483646 h 131"/>
                <a:gd name="T46" fmla="*/ 2147483646 w 77"/>
                <a:gd name="T47" fmla="*/ 2147483646 h 131"/>
                <a:gd name="T48" fmla="*/ 2147483646 w 77"/>
                <a:gd name="T49" fmla="*/ 2147483646 h 131"/>
                <a:gd name="T50" fmla="*/ 2147483646 w 77"/>
                <a:gd name="T51" fmla="*/ 2147483646 h 131"/>
                <a:gd name="T52" fmla="*/ 2147483646 w 77"/>
                <a:gd name="T53" fmla="*/ 2147483646 h 131"/>
                <a:gd name="T54" fmla="*/ 2147483646 w 77"/>
                <a:gd name="T55" fmla="*/ 2147483646 h 131"/>
                <a:gd name="T56" fmla="*/ 269463439 w 77"/>
                <a:gd name="T57" fmla="*/ 2147483646 h 131"/>
                <a:gd name="T58" fmla="*/ 0 w 77"/>
                <a:gd name="T59" fmla="*/ 2147483646 h 131"/>
                <a:gd name="T60" fmla="*/ 0 w 77"/>
                <a:gd name="T61" fmla="*/ 2147483646 h 131"/>
                <a:gd name="T62" fmla="*/ 2147483646 w 77"/>
                <a:gd name="T63" fmla="*/ 2147483646 h 131"/>
                <a:gd name="T64" fmla="*/ 2147483646 w 77"/>
                <a:gd name="T65" fmla="*/ 2147483646 h 131"/>
                <a:gd name="T66" fmla="*/ 2147483646 w 77"/>
                <a:gd name="T67" fmla="*/ 2147483646 h 131"/>
                <a:gd name="T68" fmla="*/ 2147483646 w 77"/>
                <a:gd name="T69" fmla="*/ 2147483646 h 131"/>
                <a:gd name="T70" fmla="*/ 2147483646 w 77"/>
                <a:gd name="T71" fmla="*/ 2147483646 h 131"/>
                <a:gd name="T72" fmla="*/ 2147483646 w 77"/>
                <a:gd name="T73" fmla="*/ 2147483646 h 131"/>
                <a:gd name="T74" fmla="*/ 2147483646 w 77"/>
                <a:gd name="T75" fmla="*/ 2147483646 h 131"/>
                <a:gd name="T76" fmla="*/ 2147483646 w 77"/>
                <a:gd name="T77" fmla="*/ 2147483646 h 131"/>
                <a:gd name="T78" fmla="*/ 2147483646 w 77"/>
                <a:gd name="T79" fmla="*/ 2147483646 h 131"/>
                <a:gd name="T80" fmla="*/ 2147483646 w 77"/>
                <a:gd name="T81" fmla="*/ 2147483646 h 131"/>
                <a:gd name="T82" fmla="*/ 2147483646 w 77"/>
                <a:gd name="T83" fmla="*/ 2147483646 h 1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7" h="131">
                  <a:moveTo>
                    <a:pt x="77" y="0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4"/>
                    <a:pt x="65" y="14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68" y="15"/>
                  </a:move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5" y="19"/>
                    <a:pt x="65" y="19"/>
                  </a:cubicBezTo>
                  <a:cubicBezTo>
                    <a:pt x="65" y="18"/>
                    <a:pt x="65" y="18"/>
                    <a:pt x="64" y="18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5"/>
                    <a:pt x="68" y="15"/>
                    <a:pt x="68" y="15"/>
                  </a:cubicBezTo>
                  <a:close/>
                  <a:moveTo>
                    <a:pt x="65" y="20"/>
                  </a:move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lose/>
                  <a:moveTo>
                    <a:pt x="61" y="28"/>
                  </a:move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1" y="28"/>
                    <a:pt x="61" y="28"/>
                    <a:pt x="61" y="28"/>
                  </a:cubicBezTo>
                  <a:close/>
                  <a:moveTo>
                    <a:pt x="57" y="34"/>
                  </a:move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5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lose/>
                  <a:moveTo>
                    <a:pt x="43" y="60"/>
                  </a:moveTo>
                  <a:cubicBezTo>
                    <a:pt x="42" y="61"/>
                    <a:pt x="42" y="61"/>
                    <a:pt x="42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0"/>
                    <a:pt x="43" y="60"/>
                    <a:pt x="43" y="60"/>
                  </a:cubicBezTo>
                  <a:close/>
                  <a:moveTo>
                    <a:pt x="36" y="72"/>
                  </a:moveTo>
                  <a:cubicBezTo>
                    <a:pt x="2" y="131"/>
                    <a:pt x="2" y="131"/>
                    <a:pt x="2" y="131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5" y="72"/>
                    <a:pt x="33" y="72"/>
                    <a:pt x="33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2"/>
                    <a:pt x="36" y="72"/>
                    <a:pt x="36" y="72"/>
                  </a:cubicBezTo>
                  <a:close/>
                  <a:moveTo>
                    <a:pt x="55" y="31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lose/>
                  <a:moveTo>
                    <a:pt x="58" y="26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0" y="23"/>
                    <a:pt x="61" y="24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lose/>
                  <a:moveTo>
                    <a:pt x="63" y="23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63" y="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37"/>
            <p:cNvSpPr>
              <a:spLocks noEditPoints="1"/>
            </p:cNvSpPr>
            <p:nvPr/>
          </p:nvSpPr>
          <p:spPr bwMode="auto">
            <a:xfrm>
              <a:off x="3876675" y="1328737"/>
              <a:ext cx="928687" cy="1589087"/>
            </a:xfrm>
            <a:custGeom>
              <a:avLst/>
              <a:gdLst>
                <a:gd name="T0" fmla="*/ 2147483646 w 80"/>
                <a:gd name="T1" fmla="*/ 134538833 h 137"/>
                <a:gd name="T2" fmla="*/ 2147483646 w 80"/>
                <a:gd name="T3" fmla="*/ 2147483646 h 137"/>
                <a:gd name="T4" fmla="*/ 2147483646 w 80"/>
                <a:gd name="T5" fmla="*/ 2147483646 h 137"/>
                <a:gd name="T6" fmla="*/ 2147483646 w 80"/>
                <a:gd name="T7" fmla="*/ 2147483646 h 137"/>
                <a:gd name="T8" fmla="*/ 2147483646 w 80"/>
                <a:gd name="T9" fmla="*/ 2147483646 h 137"/>
                <a:gd name="T10" fmla="*/ 2147483646 w 80"/>
                <a:gd name="T11" fmla="*/ 134538833 h 137"/>
                <a:gd name="T12" fmla="*/ 2147483646 w 80"/>
                <a:gd name="T13" fmla="*/ 134538833 h 137"/>
                <a:gd name="T14" fmla="*/ 2147483646 w 80"/>
                <a:gd name="T15" fmla="*/ 0 h 137"/>
                <a:gd name="T16" fmla="*/ 2147483646 w 80"/>
                <a:gd name="T17" fmla="*/ 0 h 137"/>
                <a:gd name="T18" fmla="*/ 2147483646 w 80"/>
                <a:gd name="T19" fmla="*/ 134538833 h 137"/>
                <a:gd name="T20" fmla="*/ 2147483646 w 80"/>
                <a:gd name="T21" fmla="*/ 134538833 h 137"/>
                <a:gd name="T22" fmla="*/ 2147483646 w 80"/>
                <a:gd name="T23" fmla="*/ 2147483646 h 137"/>
                <a:gd name="T24" fmla="*/ 2147483646 w 80"/>
                <a:gd name="T25" fmla="*/ 2147483646 h 137"/>
                <a:gd name="T26" fmla="*/ 2147483646 w 80"/>
                <a:gd name="T27" fmla="*/ 2147483646 h 137"/>
                <a:gd name="T28" fmla="*/ 2147483646 w 80"/>
                <a:gd name="T29" fmla="*/ 2147483646 h 137"/>
                <a:gd name="T30" fmla="*/ 2147483646 w 80"/>
                <a:gd name="T31" fmla="*/ 2147483646 h 137"/>
                <a:gd name="T32" fmla="*/ 2147483646 w 80"/>
                <a:gd name="T33" fmla="*/ 2147483646 h 137"/>
                <a:gd name="T34" fmla="*/ 2147483646 w 80"/>
                <a:gd name="T35" fmla="*/ 2147483646 h 137"/>
                <a:gd name="T36" fmla="*/ 2147483646 w 80"/>
                <a:gd name="T37" fmla="*/ 2147483646 h 137"/>
                <a:gd name="T38" fmla="*/ 2147483646 w 80"/>
                <a:gd name="T39" fmla="*/ 2147483646 h 137"/>
                <a:gd name="T40" fmla="*/ 2147483646 w 80"/>
                <a:gd name="T41" fmla="*/ 2147483646 h 137"/>
                <a:gd name="T42" fmla="*/ 2147483646 w 80"/>
                <a:gd name="T43" fmla="*/ 2147483646 h 137"/>
                <a:gd name="T44" fmla="*/ 2147483646 w 80"/>
                <a:gd name="T45" fmla="*/ 2147483646 h 137"/>
                <a:gd name="T46" fmla="*/ 2147483646 w 80"/>
                <a:gd name="T47" fmla="*/ 2147483646 h 137"/>
                <a:gd name="T48" fmla="*/ 2147483646 w 80"/>
                <a:gd name="T49" fmla="*/ 2147483646 h 137"/>
                <a:gd name="T50" fmla="*/ 2147483646 w 80"/>
                <a:gd name="T51" fmla="*/ 2147483646 h 137"/>
                <a:gd name="T52" fmla="*/ 2147483646 w 80"/>
                <a:gd name="T53" fmla="*/ 2147483646 h 137"/>
                <a:gd name="T54" fmla="*/ 2147483646 w 80"/>
                <a:gd name="T55" fmla="*/ 2147483646 h 137"/>
                <a:gd name="T56" fmla="*/ 2147483646 w 80"/>
                <a:gd name="T57" fmla="*/ 2147483646 h 137"/>
                <a:gd name="T58" fmla="*/ 2147483646 w 80"/>
                <a:gd name="T59" fmla="*/ 2147483646 h 137"/>
                <a:gd name="T60" fmla="*/ 2147483646 w 80"/>
                <a:gd name="T61" fmla="*/ 2147483646 h 137"/>
                <a:gd name="T62" fmla="*/ 2147483646 w 80"/>
                <a:gd name="T63" fmla="*/ 2147483646 h 137"/>
                <a:gd name="T64" fmla="*/ 2147483646 w 80"/>
                <a:gd name="T65" fmla="*/ 2147483646 h 137"/>
                <a:gd name="T66" fmla="*/ 2147483646 w 80"/>
                <a:gd name="T67" fmla="*/ 2147483646 h 137"/>
                <a:gd name="T68" fmla="*/ 2147483646 w 80"/>
                <a:gd name="T69" fmla="*/ 2147483646 h 137"/>
                <a:gd name="T70" fmla="*/ 2147483646 w 80"/>
                <a:gd name="T71" fmla="*/ 2147483646 h 137"/>
                <a:gd name="T72" fmla="*/ 2147483646 w 80"/>
                <a:gd name="T73" fmla="*/ 2147483646 h 137"/>
                <a:gd name="T74" fmla="*/ 2147483646 w 80"/>
                <a:gd name="T75" fmla="*/ 2147483646 h 137"/>
                <a:gd name="T76" fmla="*/ 2147483646 w 80"/>
                <a:gd name="T77" fmla="*/ 2147483646 h 137"/>
                <a:gd name="T78" fmla="*/ 2147483646 w 80"/>
                <a:gd name="T79" fmla="*/ 2147483646 h 137"/>
                <a:gd name="T80" fmla="*/ 2147483646 w 80"/>
                <a:gd name="T81" fmla="*/ 2147483646 h 137"/>
                <a:gd name="T82" fmla="*/ 2147483646 w 80"/>
                <a:gd name="T83" fmla="*/ 2147483646 h 137"/>
                <a:gd name="T84" fmla="*/ 2147483646 w 80"/>
                <a:gd name="T85" fmla="*/ 2147483646 h 137"/>
                <a:gd name="T86" fmla="*/ 2147483646 w 80"/>
                <a:gd name="T87" fmla="*/ 2147483646 h 137"/>
                <a:gd name="T88" fmla="*/ 2147483646 w 80"/>
                <a:gd name="T89" fmla="*/ 2147483646 h 137"/>
                <a:gd name="T90" fmla="*/ 2147483646 w 80"/>
                <a:gd name="T91" fmla="*/ 2147483646 h 137"/>
                <a:gd name="T92" fmla="*/ 404280668 w 80"/>
                <a:gd name="T93" fmla="*/ 2147483646 h 137"/>
                <a:gd name="T94" fmla="*/ 0 w 80"/>
                <a:gd name="T95" fmla="*/ 2147483646 h 137"/>
                <a:gd name="T96" fmla="*/ 0 w 80"/>
                <a:gd name="T97" fmla="*/ 2147483646 h 137"/>
                <a:gd name="T98" fmla="*/ 2147483646 w 80"/>
                <a:gd name="T99" fmla="*/ 2147483646 h 137"/>
                <a:gd name="T100" fmla="*/ 2147483646 w 80"/>
                <a:gd name="T101" fmla="*/ 2147483646 h 137"/>
                <a:gd name="T102" fmla="*/ 2147483646 w 80"/>
                <a:gd name="T103" fmla="*/ 2147483646 h 137"/>
                <a:gd name="T104" fmla="*/ 2147483646 w 80"/>
                <a:gd name="T105" fmla="*/ 2147483646 h 137"/>
                <a:gd name="T106" fmla="*/ 2147483646 w 80"/>
                <a:gd name="T107" fmla="*/ 2147483646 h 137"/>
                <a:gd name="T108" fmla="*/ 2147483646 w 80"/>
                <a:gd name="T109" fmla="*/ 2147483646 h 13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0" h="137">
                  <a:moveTo>
                    <a:pt x="80" y="1"/>
                  </a:moveTo>
                  <a:cubicBezTo>
                    <a:pt x="69" y="20"/>
                    <a:pt x="69" y="20"/>
                    <a:pt x="69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0" y="1"/>
                    <a:pt x="80" y="1"/>
                    <a:pt x="80" y="1"/>
                  </a:cubicBezTo>
                  <a:close/>
                  <a:moveTo>
                    <a:pt x="68" y="22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8" y="55"/>
                    <a:pt x="48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5" y="26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lose/>
                  <a:moveTo>
                    <a:pt x="47" y="59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7"/>
                    <a:pt x="45" y="57"/>
                    <a:pt x="45" y="56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59"/>
                    <a:pt x="47" y="59"/>
                    <a:pt x="47" y="59"/>
                  </a:cubicBezTo>
                  <a:close/>
                  <a:moveTo>
                    <a:pt x="43" y="67"/>
                  </a:moveTo>
                  <a:cubicBezTo>
                    <a:pt x="43" y="67"/>
                    <a:pt x="43" y="67"/>
                    <a:pt x="43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3" y="67"/>
                    <a:pt x="43" y="67"/>
                    <a:pt x="43" y="67"/>
                  </a:cubicBezTo>
                  <a:close/>
                  <a:moveTo>
                    <a:pt x="40" y="72"/>
                  </a:moveTo>
                  <a:cubicBezTo>
                    <a:pt x="3" y="137"/>
                    <a:pt x="3" y="137"/>
                    <a:pt x="3" y="13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40" y="70"/>
                    <a:pt x="39" y="70"/>
                    <a:pt x="40" y="70"/>
                  </a:cubicBezTo>
                  <a:cubicBezTo>
                    <a:pt x="39" y="71"/>
                    <a:pt x="39" y="71"/>
                    <a:pt x="39" y="71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38"/>
            <p:cNvSpPr>
              <a:spLocks noEditPoints="1"/>
            </p:cNvSpPr>
            <p:nvPr/>
          </p:nvSpPr>
          <p:spPr bwMode="auto">
            <a:xfrm>
              <a:off x="4005262" y="1062037"/>
              <a:ext cx="1101725" cy="1855787"/>
            </a:xfrm>
            <a:custGeom>
              <a:avLst/>
              <a:gdLst>
                <a:gd name="T0" fmla="*/ 2147483646 w 95"/>
                <a:gd name="T1" fmla="*/ 134532959 h 160"/>
                <a:gd name="T2" fmla="*/ 2147483646 w 95"/>
                <a:gd name="T3" fmla="*/ 269054319 h 160"/>
                <a:gd name="T4" fmla="*/ 2147483646 w 95"/>
                <a:gd name="T5" fmla="*/ 269054319 h 160"/>
                <a:gd name="T6" fmla="*/ 2147483646 w 95"/>
                <a:gd name="T7" fmla="*/ 134532959 h 160"/>
                <a:gd name="T8" fmla="*/ 2147483646 w 95"/>
                <a:gd name="T9" fmla="*/ 0 h 160"/>
                <a:gd name="T10" fmla="*/ 2147483646 w 95"/>
                <a:gd name="T11" fmla="*/ 0 h 160"/>
                <a:gd name="T12" fmla="*/ 2147483646 w 95"/>
                <a:gd name="T13" fmla="*/ 134532959 h 160"/>
                <a:gd name="T14" fmla="*/ 2147483646 w 95"/>
                <a:gd name="T15" fmla="*/ 2147483646 h 160"/>
                <a:gd name="T16" fmla="*/ 2147483646 w 95"/>
                <a:gd name="T17" fmla="*/ 2147483646 h 160"/>
                <a:gd name="T18" fmla="*/ 2147483646 w 95"/>
                <a:gd name="T19" fmla="*/ 2147483646 h 160"/>
                <a:gd name="T20" fmla="*/ 2147483646 w 95"/>
                <a:gd name="T21" fmla="*/ 2147483646 h 160"/>
                <a:gd name="T22" fmla="*/ 2147483646 w 95"/>
                <a:gd name="T23" fmla="*/ 2147483646 h 160"/>
                <a:gd name="T24" fmla="*/ 2147483646 w 95"/>
                <a:gd name="T25" fmla="*/ 2147483646 h 160"/>
                <a:gd name="T26" fmla="*/ 2147483646 w 95"/>
                <a:gd name="T27" fmla="*/ 2147483646 h 160"/>
                <a:gd name="T28" fmla="*/ 2147483646 w 95"/>
                <a:gd name="T29" fmla="*/ 2147483646 h 160"/>
                <a:gd name="T30" fmla="*/ 2147483646 w 95"/>
                <a:gd name="T31" fmla="*/ 2147483646 h 160"/>
                <a:gd name="T32" fmla="*/ 2147483646 w 95"/>
                <a:gd name="T33" fmla="*/ 2147483646 h 160"/>
                <a:gd name="T34" fmla="*/ 2147483646 w 95"/>
                <a:gd name="T35" fmla="*/ 2147483646 h 160"/>
                <a:gd name="T36" fmla="*/ 2147483646 w 95"/>
                <a:gd name="T37" fmla="*/ 2147483646 h 160"/>
                <a:gd name="T38" fmla="*/ 2147483646 w 95"/>
                <a:gd name="T39" fmla="*/ 2147483646 h 160"/>
                <a:gd name="T40" fmla="*/ 2147483646 w 95"/>
                <a:gd name="T41" fmla="*/ 2147483646 h 160"/>
                <a:gd name="T42" fmla="*/ 2147483646 w 95"/>
                <a:gd name="T43" fmla="*/ 2147483646 h 160"/>
                <a:gd name="T44" fmla="*/ 2147483646 w 95"/>
                <a:gd name="T45" fmla="*/ 2147483646 h 160"/>
                <a:gd name="T46" fmla="*/ 2147483646 w 95"/>
                <a:gd name="T47" fmla="*/ 2147483646 h 160"/>
                <a:gd name="T48" fmla="*/ 2147483646 w 95"/>
                <a:gd name="T49" fmla="*/ 2147483646 h 160"/>
                <a:gd name="T50" fmla="*/ 2147483646 w 95"/>
                <a:gd name="T51" fmla="*/ 2147483646 h 160"/>
                <a:gd name="T52" fmla="*/ 2147483646 w 95"/>
                <a:gd name="T53" fmla="*/ 2147483646 h 160"/>
                <a:gd name="T54" fmla="*/ 2147483646 w 95"/>
                <a:gd name="T55" fmla="*/ 2147483646 h 160"/>
                <a:gd name="T56" fmla="*/ 2147483646 w 95"/>
                <a:gd name="T57" fmla="*/ 2147483646 h 160"/>
                <a:gd name="T58" fmla="*/ 2147483646 w 95"/>
                <a:gd name="T59" fmla="*/ 2147483646 h 160"/>
                <a:gd name="T60" fmla="*/ 2147483646 w 95"/>
                <a:gd name="T61" fmla="*/ 2147483646 h 160"/>
                <a:gd name="T62" fmla="*/ 2147483646 w 95"/>
                <a:gd name="T63" fmla="*/ 2147483646 h 160"/>
                <a:gd name="T64" fmla="*/ 2147483646 w 95"/>
                <a:gd name="T65" fmla="*/ 2147483646 h 160"/>
                <a:gd name="T66" fmla="*/ 2147483646 w 95"/>
                <a:gd name="T67" fmla="*/ 2147483646 h 160"/>
                <a:gd name="T68" fmla="*/ 2147483646 w 95"/>
                <a:gd name="T69" fmla="*/ 2147483646 h 160"/>
                <a:gd name="T70" fmla="*/ 2147483646 w 95"/>
                <a:gd name="T71" fmla="*/ 2147483646 h 160"/>
                <a:gd name="T72" fmla="*/ 2147483646 w 95"/>
                <a:gd name="T73" fmla="*/ 2147483646 h 160"/>
                <a:gd name="T74" fmla="*/ 2147483646 w 95"/>
                <a:gd name="T75" fmla="*/ 2147483646 h 160"/>
                <a:gd name="T76" fmla="*/ 2147483646 w 95"/>
                <a:gd name="T77" fmla="*/ 2147483646 h 160"/>
                <a:gd name="T78" fmla="*/ 2147483646 w 95"/>
                <a:gd name="T79" fmla="*/ 2147483646 h 160"/>
                <a:gd name="T80" fmla="*/ 2147483646 w 95"/>
                <a:gd name="T81" fmla="*/ 2147483646 h 160"/>
                <a:gd name="T82" fmla="*/ 2147483646 w 95"/>
                <a:gd name="T83" fmla="*/ 2147483646 h 160"/>
                <a:gd name="T84" fmla="*/ 537966519 w 95"/>
                <a:gd name="T85" fmla="*/ 2147483646 h 160"/>
                <a:gd name="T86" fmla="*/ 537966519 w 95"/>
                <a:gd name="T87" fmla="*/ 2147483646 h 160"/>
                <a:gd name="T88" fmla="*/ 268983259 w 95"/>
                <a:gd name="T89" fmla="*/ 2147483646 h 160"/>
                <a:gd name="T90" fmla="*/ 134491630 w 95"/>
                <a:gd name="T91" fmla="*/ 2147483646 h 160"/>
                <a:gd name="T92" fmla="*/ 0 w 95"/>
                <a:gd name="T93" fmla="*/ 2147483646 h 160"/>
                <a:gd name="T94" fmla="*/ 2147483646 w 95"/>
                <a:gd name="T95" fmla="*/ 2147483646 h 160"/>
                <a:gd name="T96" fmla="*/ 2147483646 w 95"/>
                <a:gd name="T97" fmla="*/ 2147483646 h 160"/>
                <a:gd name="T98" fmla="*/ 2147483646 w 95"/>
                <a:gd name="T99" fmla="*/ 2147483646 h 160"/>
                <a:gd name="T100" fmla="*/ 2147483646 w 95"/>
                <a:gd name="T101" fmla="*/ 2147483646 h 160"/>
                <a:gd name="T102" fmla="*/ 2147483646 w 95"/>
                <a:gd name="T103" fmla="*/ 2147483646 h 160"/>
                <a:gd name="T104" fmla="*/ 2147483646 w 95"/>
                <a:gd name="T105" fmla="*/ 2147483646 h 160"/>
                <a:gd name="T106" fmla="*/ 2147483646 w 95"/>
                <a:gd name="T107" fmla="*/ 2147483646 h 160"/>
                <a:gd name="T108" fmla="*/ 2147483646 w 95"/>
                <a:gd name="T109" fmla="*/ 2147483646 h 160"/>
                <a:gd name="T110" fmla="*/ 2147483646 w 95"/>
                <a:gd name="T111" fmla="*/ 2147483646 h 160"/>
                <a:gd name="T112" fmla="*/ 2147483646 w 95"/>
                <a:gd name="T113" fmla="*/ 134532959 h 160"/>
                <a:gd name="T114" fmla="*/ 2147483646 w 95"/>
                <a:gd name="T115" fmla="*/ 134532959 h 160"/>
                <a:gd name="T116" fmla="*/ 2147483646 w 95"/>
                <a:gd name="T117" fmla="*/ 0 h 160"/>
                <a:gd name="T118" fmla="*/ 2147483646 w 95"/>
                <a:gd name="T119" fmla="*/ 0 h 160"/>
                <a:gd name="T120" fmla="*/ 2147483646 w 95"/>
                <a:gd name="T121" fmla="*/ 0 h 160"/>
                <a:gd name="T122" fmla="*/ 2147483646 w 95"/>
                <a:gd name="T123" fmla="*/ 134532959 h 160"/>
                <a:gd name="T124" fmla="*/ 2147483646 w 95"/>
                <a:gd name="T125" fmla="*/ 134532959 h 1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5" h="160">
                  <a:moveTo>
                    <a:pt x="95" y="1"/>
                  </a:moveTo>
                  <a:cubicBezTo>
                    <a:pt x="94" y="2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1"/>
                    <a:pt x="95" y="1"/>
                  </a:cubicBezTo>
                  <a:close/>
                  <a:moveTo>
                    <a:pt x="80" y="27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5" y="31"/>
                    <a:pt x="7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lose/>
                  <a:moveTo>
                    <a:pt x="76" y="33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3"/>
                    <a:pt x="75" y="33"/>
                    <a:pt x="76" y="33"/>
                  </a:cubicBezTo>
                  <a:close/>
                  <a:moveTo>
                    <a:pt x="75" y="3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1" y="35"/>
                    <a:pt x="73" y="35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9" y="42"/>
                    <a:pt x="67" y="44"/>
                  </a:cubicBezTo>
                  <a:cubicBezTo>
                    <a:pt x="67" y="44"/>
                    <a:pt x="67" y="44"/>
                    <a:pt x="66" y="44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85"/>
                    <a:pt x="44" y="86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5" y="36"/>
                    <a:pt x="75" y="36"/>
                    <a:pt x="75" y="36"/>
                  </a:cubicBezTo>
                  <a:close/>
                  <a:moveTo>
                    <a:pt x="37" y="103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2" y="158"/>
                    <a:pt x="1" y="160"/>
                    <a:pt x="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7" y="103"/>
                    <a:pt x="37" y="103"/>
                    <a:pt x="37" y="103"/>
                  </a:cubicBezTo>
                  <a:close/>
                  <a:moveTo>
                    <a:pt x="42" y="86"/>
                  </a:moveTo>
                  <a:cubicBezTo>
                    <a:pt x="42" y="86"/>
                    <a:pt x="42" y="86"/>
                    <a:pt x="42" y="86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6"/>
                    <a:pt x="42" y="86"/>
                    <a:pt x="42" y="86"/>
                  </a:cubicBezTo>
                  <a:close/>
                  <a:moveTo>
                    <a:pt x="90" y="1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39"/>
            <p:cNvSpPr>
              <a:spLocks noEditPoints="1"/>
            </p:cNvSpPr>
            <p:nvPr/>
          </p:nvSpPr>
          <p:spPr bwMode="auto">
            <a:xfrm>
              <a:off x="3321050" y="1073150"/>
              <a:ext cx="1912937" cy="3306762"/>
            </a:xfrm>
            <a:custGeom>
              <a:avLst/>
              <a:gdLst>
                <a:gd name="T0" fmla="*/ 2147483646 w 165"/>
                <a:gd name="T1" fmla="*/ 2147483646 h 285"/>
                <a:gd name="T2" fmla="*/ 2147483646 w 165"/>
                <a:gd name="T3" fmla="*/ 2147483646 h 285"/>
                <a:gd name="T4" fmla="*/ 2147483646 w 165"/>
                <a:gd name="T5" fmla="*/ 2147483646 h 285"/>
                <a:gd name="T6" fmla="*/ 2147483646 w 165"/>
                <a:gd name="T7" fmla="*/ 2147483646 h 285"/>
                <a:gd name="T8" fmla="*/ 2147483646 w 165"/>
                <a:gd name="T9" fmla="*/ 2147483646 h 285"/>
                <a:gd name="T10" fmla="*/ 2147483646 w 165"/>
                <a:gd name="T11" fmla="*/ 2147483646 h 285"/>
                <a:gd name="T12" fmla="*/ 2147483646 w 165"/>
                <a:gd name="T13" fmla="*/ 2147483646 h 285"/>
                <a:gd name="T14" fmla="*/ 2147483646 w 165"/>
                <a:gd name="T15" fmla="*/ 2147483646 h 285"/>
                <a:gd name="T16" fmla="*/ 2147483646 w 165"/>
                <a:gd name="T17" fmla="*/ 2147483646 h 285"/>
                <a:gd name="T18" fmla="*/ 2147483646 w 165"/>
                <a:gd name="T19" fmla="*/ 2147483646 h 285"/>
                <a:gd name="T20" fmla="*/ 2147483646 w 165"/>
                <a:gd name="T21" fmla="*/ 2147483646 h 285"/>
                <a:gd name="T22" fmla="*/ 2147483646 w 165"/>
                <a:gd name="T23" fmla="*/ 2147483646 h 285"/>
                <a:gd name="T24" fmla="*/ 2147483646 w 165"/>
                <a:gd name="T25" fmla="*/ 2147483646 h 285"/>
                <a:gd name="T26" fmla="*/ 2147483646 w 165"/>
                <a:gd name="T27" fmla="*/ 2147483646 h 285"/>
                <a:gd name="T28" fmla="*/ 2147483646 w 165"/>
                <a:gd name="T29" fmla="*/ 2147483646 h 285"/>
                <a:gd name="T30" fmla="*/ 2147483646 w 165"/>
                <a:gd name="T31" fmla="*/ 2147483646 h 285"/>
                <a:gd name="T32" fmla="*/ 2147483646 w 165"/>
                <a:gd name="T33" fmla="*/ 2147483646 h 285"/>
                <a:gd name="T34" fmla="*/ 2147483646 w 165"/>
                <a:gd name="T35" fmla="*/ 2147483646 h 285"/>
                <a:gd name="T36" fmla="*/ 2147483646 w 165"/>
                <a:gd name="T37" fmla="*/ 2147483646 h 285"/>
                <a:gd name="T38" fmla="*/ 2147483646 w 165"/>
                <a:gd name="T39" fmla="*/ 2147483646 h 285"/>
                <a:gd name="T40" fmla="*/ 2147483646 w 165"/>
                <a:gd name="T41" fmla="*/ 2147483646 h 285"/>
                <a:gd name="T42" fmla="*/ 2147483646 w 165"/>
                <a:gd name="T43" fmla="*/ 2147483646 h 285"/>
                <a:gd name="T44" fmla="*/ 2147483646 w 165"/>
                <a:gd name="T45" fmla="*/ 2147483646 h 285"/>
                <a:gd name="T46" fmla="*/ 2147483646 w 165"/>
                <a:gd name="T47" fmla="*/ 2147483646 h 285"/>
                <a:gd name="T48" fmla="*/ 2147483646 w 165"/>
                <a:gd name="T49" fmla="*/ 2147483646 h 285"/>
                <a:gd name="T50" fmla="*/ 2147483646 w 165"/>
                <a:gd name="T51" fmla="*/ 2147483646 h 285"/>
                <a:gd name="T52" fmla="*/ 2147483646 w 165"/>
                <a:gd name="T53" fmla="*/ 2147483646 h 285"/>
                <a:gd name="T54" fmla="*/ 2147483646 w 165"/>
                <a:gd name="T55" fmla="*/ 2147483646 h 285"/>
                <a:gd name="T56" fmla="*/ 2147483646 w 165"/>
                <a:gd name="T57" fmla="*/ 2147483646 h 285"/>
                <a:gd name="T58" fmla="*/ 2147483646 w 165"/>
                <a:gd name="T59" fmla="*/ 2147483646 h 285"/>
                <a:gd name="T60" fmla="*/ 2147483646 w 165"/>
                <a:gd name="T61" fmla="*/ 2147483646 h 285"/>
                <a:gd name="T62" fmla="*/ 2147483646 w 165"/>
                <a:gd name="T63" fmla="*/ 2147483646 h 285"/>
                <a:gd name="T64" fmla="*/ 2147483646 w 165"/>
                <a:gd name="T65" fmla="*/ 2147483646 h 285"/>
                <a:gd name="T66" fmla="*/ 0 w 165"/>
                <a:gd name="T67" fmla="*/ 2147483646 h 285"/>
                <a:gd name="T68" fmla="*/ 134415707 w 165"/>
                <a:gd name="T69" fmla="*/ 2147483646 h 285"/>
                <a:gd name="T70" fmla="*/ 403235526 w 165"/>
                <a:gd name="T71" fmla="*/ 2147483646 h 285"/>
                <a:gd name="T72" fmla="*/ 0 w 165"/>
                <a:gd name="T73" fmla="*/ 2147483646 h 285"/>
                <a:gd name="T74" fmla="*/ 2147483646 w 165"/>
                <a:gd name="T75" fmla="*/ 2147483646 h 285"/>
                <a:gd name="T76" fmla="*/ 2147483646 w 165"/>
                <a:gd name="T77" fmla="*/ 2147483646 h 285"/>
                <a:gd name="T78" fmla="*/ 2147483646 w 165"/>
                <a:gd name="T79" fmla="*/ 2147483646 h 285"/>
                <a:gd name="T80" fmla="*/ 2147483646 w 165"/>
                <a:gd name="T81" fmla="*/ 2147483646 h 285"/>
                <a:gd name="T82" fmla="*/ 2147483646 w 165"/>
                <a:gd name="T83" fmla="*/ 2147483646 h 285"/>
                <a:gd name="T84" fmla="*/ 2147483646 w 165"/>
                <a:gd name="T85" fmla="*/ 2147483646 h 285"/>
                <a:gd name="T86" fmla="*/ 2147483646 w 165"/>
                <a:gd name="T87" fmla="*/ 2147483646 h 285"/>
                <a:gd name="T88" fmla="*/ 2147483646 w 165"/>
                <a:gd name="T89" fmla="*/ 2147483646 h 285"/>
                <a:gd name="T90" fmla="*/ 2147483646 w 165"/>
                <a:gd name="T91" fmla="*/ 2147483646 h 285"/>
                <a:gd name="T92" fmla="*/ 2147483646 w 165"/>
                <a:gd name="T93" fmla="*/ 2147483646 h 285"/>
                <a:gd name="T94" fmla="*/ 2147483646 w 165"/>
                <a:gd name="T95" fmla="*/ 134625823 h 285"/>
                <a:gd name="T96" fmla="*/ 2147483646 w 165"/>
                <a:gd name="T97" fmla="*/ 0 h 28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5" h="285">
                  <a:moveTo>
                    <a:pt x="151" y="26"/>
                  </a:moveTo>
                  <a:cubicBezTo>
                    <a:pt x="151" y="27"/>
                    <a:pt x="151" y="27"/>
                    <a:pt x="151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3" y="72"/>
                    <a:pt x="124" y="72"/>
                    <a:pt x="123" y="73"/>
                  </a:cubicBezTo>
                  <a:cubicBezTo>
                    <a:pt x="122" y="74"/>
                    <a:pt x="122" y="72"/>
                    <a:pt x="12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9" y="82"/>
                    <a:pt x="119" y="82"/>
                    <a:pt x="119" y="82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7" y="83"/>
                    <a:pt x="118" y="83"/>
                    <a:pt x="117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7" y="86"/>
                    <a:pt x="115" y="84"/>
                    <a:pt x="115" y="84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9" y="29"/>
                    <a:pt x="149" y="29"/>
                    <a:pt x="147" y="28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8" y="26"/>
                    <a:pt x="149" y="27"/>
                    <a:pt x="147" y="25"/>
                  </a:cubicBezTo>
                  <a:cubicBezTo>
                    <a:pt x="150" y="25"/>
                    <a:pt x="150" y="25"/>
                    <a:pt x="151" y="26"/>
                  </a:cubicBezTo>
                  <a:close/>
                  <a:moveTo>
                    <a:pt x="116" y="88"/>
                  </a:moveTo>
                  <a:cubicBezTo>
                    <a:pt x="115" y="89"/>
                    <a:pt x="115" y="89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6" y="88"/>
                    <a:pt x="116" y="88"/>
                    <a:pt x="116" y="88"/>
                  </a:cubicBezTo>
                  <a:close/>
                  <a:moveTo>
                    <a:pt x="112" y="95"/>
                  </a:moveTo>
                  <a:cubicBezTo>
                    <a:pt x="111" y="96"/>
                    <a:pt x="111" y="96"/>
                    <a:pt x="111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2" y="95"/>
                    <a:pt x="112" y="95"/>
                    <a:pt x="112" y="95"/>
                  </a:cubicBezTo>
                  <a:close/>
                  <a:moveTo>
                    <a:pt x="109" y="10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74" y="156"/>
                    <a:pt x="74" y="156"/>
                    <a:pt x="74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9" y="100"/>
                    <a:pt x="109" y="100"/>
                    <a:pt x="109" y="100"/>
                  </a:cubicBezTo>
                  <a:close/>
                  <a:moveTo>
                    <a:pt x="0" y="284"/>
                  </a:moveTo>
                  <a:cubicBezTo>
                    <a:pt x="0" y="284"/>
                    <a:pt x="0" y="284"/>
                    <a:pt x="0" y="284"/>
                  </a:cubicBezTo>
                  <a:cubicBezTo>
                    <a:pt x="1" y="284"/>
                    <a:pt x="1" y="284"/>
                    <a:pt x="1" y="284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2" y="285"/>
                    <a:pt x="2" y="285"/>
                    <a:pt x="1" y="285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lose/>
                  <a:moveTo>
                    <a:pt x="72" y="157"/>
                  </a:moveTo>
                  <a:cubicBezTo>
                    <a:pt x="73" y="157"/>
                    <a:pt x="73" y="157"/>
                    <a:pt x="73" y="157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9" y="93"/>
                  </a:moveTo>
                  <a:cubicBezTo>
                    <a:pt x="110" y="92"/>
                    <a:pt x="110" y="92"/>
                    <a:pt x="110" y="92"/>
                  </a:cubicBezTo>
                  <a:cubicBezTo>
                    <a:pt x="110" y="92"/>
                    <a:pt x="110" y="92"/>
                    <a:pt x="109" y="93"/>
                  </a:cubicBezTo>
                  <a:cubicBezTo>
                    <a:pt x="109" y="93"/>
                    <a:pt x="109" y="93"/>
                    <a:pt x="109" y="93"/>
                  </a:cubicBezTo>
                  <a:close/>
                  <a:moveTo>
                    <a:pt x="110" y="91"/>
                  </a:moveTo>
                  <a:cubicBezTo>
                    <a:pt x="111" y="88"/>
                    <a:pt x="111" y="88"/>
                    <a:pt x="111" y="88"/>
                  </a:cubicBezTo>
                  <a:cubicBezTo>
                    <a:pt x="111" y="88"/>
                    <a:pt x="112" y="88"/>
                    <a:pt x="112" y="88"/>
                  </a:cubicBezTo>
                  <a:cubicBezTo>
                    <a:pt x="112" y="88"/>
                    <a:pt x="112" y="88"/>
                    <a:pt x="112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0" y="90"/>
                    <a:pt x="110" y="91"/>
                    <a:pt x="110" y="91"/>
                  </a:cubicBezTo>
                  <a:close/>
                  <a:moveTo>
                    <a:pt x="163" y="0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0"/>
            <p:cNvSpPr>
              <a:spLocks noEditPoints="1"/>
            </p:cNvSpPr>
            <p:nvPr/>
          </p:nvSpPr>
          <p:spPr bwMode="auto">
            <a:xfrm>
              <a:off x="4283075" y="1050925"/>
              <a:ext cx="1112837" cy="1914525"/>
            </a:xfrm>
            <a:custGeom>
              <a:avLst/>
              <a:gdLst>
                <a:gd name="T0" fmla="*/ 2147483646 w 96"/>
                <a:gd name="T1" fmla="*/ 269263437 h 165"/>
                <a:gd name="T2" fmla="*/ 2147483646 w 96"/>
                <a:gd name="T3" fmla="*/ 403906759 h 165"/>
                <a:gd name="T4" fmla="*/ 2147483646 w 96"/>
                <a:gd name="T5" fmla="*/ 269263437 h 165"/>
                <a:gd name="T6" fmla="*/ 2147483646 w 96"/>
                <a:gd name="T7" fmla="*/ 269263437 h 165"/>
                <a:gd name="T8" fmla="*/ 2147483646 w 96"/>
                <a:gd name="T9" fmla="*/ 134631719 h 165"/>
                <a:gd name="T10" fmla="*/ 2147483646 w 96"/>
                <a:gd name="T11" fmla="*/ 0 h 165"/>
                <a:gd name="T12" fmla="*/ 2147483646 w 96"/>
                <a:gd name="T13" fmla="*/ 1750235549 h 165"/>
                <a:gd name="T14" fmla="*/ 2147483646 w 96"/>
                <a:gd name="T15" fmla="*/ 2147483646 h 165"/>
                <a:gd name="T16" fmla="*/ 2147483646 w 96"/>
                <a:gd name="T17" fmla="*/ 2147483646 h 165"/>
                <a:gd name="T18" fmla="*/ 2147483646 w 96"/>
                <a:gd name="T19" fmla="*/ 2147483646 h 165"/>
                <a:gd name="T20" fmla="*/ 2147483646 w 96"/>
                <a:gd name="T21" fmla="*/ 2147483646 h 165"/>
                <a:gd name="T22" fmla="*/ 2147483646 w 96"/>
                <a:gd name="T23" fmla="*/ 2147483646 h 165"/>
                <a:gd name="T24" fmla="*/ 2147483646 w 96"/>
                <a:gd name="T25" fmla="*/ 2147483646 h 165"/>
                <a:gd name="T26" fmla="*/ 2147483646 w 96"/>
                <a:gd name="T27" fmla="*/ 2019510589 h 165"/>
                <a:gd name="T28" fmla="*/ 2147483646 w 96"/>
                <a:gd name="T29" fmla="*/ 1884878870 h 165"/>
                <a:gd name="T30" fmla="*/ 2147483646 w 96"/>
                <a:gd name="T31" fmla="*/ 1750235549 h 165"/>
                <a:gd name="T32" fmla="*/ 2147483646 w 96"/>
                <a:gd name="T33" fmla="*/ 1750235549 h 165"/>
                <a:gd name="T34" fmla="*/ 2147483646 w 96"/>
                <a:gd name="T35" fmla="*/ 2147483646 h 165"/>
                <a:gd name="T36" fmla="*/ 2147483646 w 96"/>
                <a:gd name="T37" fmla="*/ 2147483646 h 165"/>
                <a:gd name="T38" fmla="*/ 2147483646 w 96"/>
                <a:gd name="T39" fmla="*/ 2147483646 h 165"/>
                <a:gd name="T40" fmla="*/ 2147483646 w 96"/>
                <a:gd name="T41" fmla="*/ 2147483646 h 165"/>
                <a:gd name="T42" fmla="*/ 2147483646 w 96"/>
                <a:gd name="T43" fmla="*/ 2147483646 h 165"/>
                <a:gd name="T44" fmla="*/ 2147483646 w 96"/>
                <a:gd name="T45" fmla="*/ 2147483646 h 165"/>
                <a:gd name="T46" fmla="*/ 2147483646 w 96"/>
                <a:gd name="T47" fmla="*/ 2147483646 h 165"/>
                <a:gd name="T48" fmla="*/ 2147483646 w 96"/>
                <a:gd name="T49" fmla="*/ 2147483646 h 165"/>
                <a:gd name="T50" fmla="*/ 2147483646 w 96"/>
                <a:gd name="T51" fmla="*/ 2147483646 h 165"/>
                <a:gd name="T52" fmla="*/ 2147483646 w 96"/>
                <a:gd name="T53" fmla="*/ 2147483646 h 165"/>
                <a:gd name="T54" fmla="*/ 2147483646 w 96"/>
                <a:gd name="T55" fmla="*/ 2147483646 h 165"/>
                <a:gd name="T56" fmla="*/ 2147483646 w 96"/>
                <a:gd name="T57" fmla="*/ 2147483646 h 165"/>
                <a:gd name="T58" fmla="*/ 2147483646 w 96"/>
                <a:gd name="T59" fmla="*/ 2147483646 h 165"/>
                <a:gd name="T60" fmla="*/ 268750136 w 96"/>
                <a:gd name="T61" fmla="*/ 2147483646 h 165"/>
                <a:gd name="T62" fmla="*/ 134375068 w 96"/>
                <a:gd name="T63" fmla="*/ 2147483646 h 165"/>
                <a:gd name="T64" fmla="*/ 0 w 96"/>
                <a:gd name="T65" fmla="*/ 2147483646 h 165"/>
                <a:gd name="T66" fmla="*/ 134375068 w 96"/>
                <a:gd name="T67" fmla="*/ 2147483646 h 165"/>
                <a:gd name="T68" fmla="*/ 134375068 w 96"/>
                <a:gd name="T69" fmla="*/ 2147483646 h 165"/>
                <a:gd name="T70" fmla="*/ 0 w 96"/>
                <a:gd name="T71" fmla="*/ 2147483646 h 165"/>
                <a:gd name="T72" fmla="*/ 1343762270 w 96"/>
                <a:gd name="T73" fmla="*/ 2147483646 h 165"/>
                <a:gd name="T74" fmla="*/ 1478137337 w 96"/>
                <a:gd name="T75" fmla="*/ 2147483646 h 165"/>
                <a:gd name="T76" fmla="*/ 1612512405 w 96"/>
                <a:gd name="T77" fmla="*/ 2147483646 h 165"/>
                <a:gd name="T78" fmla="*/ 2147483646 w 96"/>
                <a:gd name="T79" fmla="*/ 2147483646 h 165"/>
                <a:gd name="T80" fmla="*/ 2147483646 w 96"/>
                <a:gd name="T81" fmla="*/ 2147483646 h 165"/>
                <a:gd name="T82" fmla="*/ 2147483646 w 96"/>
                <a:gd name="T83" fmla="*/ 2147483646 h 165"/>
                <a:gd name="T84" fmla="*/ 2147483646 w 96"/>
                <a:gd name="T85" fmla="*/ 2147483646 h 165"/>
                <a:gd name="T86" fmla="*/ 2147483646 w 96"/>
                <a:gd name="T87" fmla="*/ 2147483646 h 165"/>
                <a:gd name="T88" fmla="*/ 2147483646 w 96"/>
                <a:gd name="T89" fmla="*/ 2147483646 h 16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96" h="165">
                  <a:moveTo>
                    <a:pt x="96" y="1"/>
                  </a:moveTo>
                  <a:cubicBezTo>
                    <a:pt x="95" y="2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3" y="2"/>
                    <a:pt x="92" y="2"/>
                    <a:pt x="94" y="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1"/>
                    <a:pt x="96" y="1"/>
                    <a:pt x="96" y="1"/>
                  </a:cubicBezTo>
                  <a:close/>
                  <a:moveTo>
                    <a:pt x="89" y="13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22"/>
                    <a:pt x="82" y="22"/>
                    <a:pt x="80" y="22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9" y="13"/>
                    <a:pt x="89" y="13"/>
                  </a:cubicBezTo>
                  <a:close/>
                  <a:moveTo>
                    <a:pt x="81" y="26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3" y="75"/>
                    <a:pt x="54" y="7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lose/>
                  <a:moveTo>
                    <a:pt x="49" y="83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2" y="94"/>
                    <a:pt x="42" y="94"/>
                    <a:pt x="41" y="9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9" y="95"/>
                    <a:pt x="39" y="95"/>
                    <a:pt x="38" y="95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7" y="83"/>
                    <a:pt x="48" y="83"/>
                    <a:pt x="49" y="83"/>
                  </a:cubicBezTo>
                  <a:close/>
                  <a:moveTo>
                    <a:pt x="36" y="106"/>
                  </a:moveTo>
                  <a:cubicBezTo>
                    <a:pt x="2" y="165"/>
                    <a:pt x="2" y="165"/>
                    <a:pt x="2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6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0" y="144"/>
                    <a:pt x="11" y="144"/>
                    <a:pt x="10" y="143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3" y="105"/>
                    <a:pt x="3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6" y="106"/>
                    <a:pt x="36" y="106"/>
                    <a:pt x="36" y="106"/>
                  </a:cubicBezTo>
                  <a:close/>
                  <a:moveTo>
                    <a:pt x="48" y="77"/>
                  </a:move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49" y="76"/>
                    <a:pt x="49" y="76"/>
                  </a:cubicBezTo>
                  <a:lnTo>
                    <a:pt x="48" y="7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1"/>
            <p:cNvSpPr>
              <a:spLocks noEditPoints="1"/>
            </p:cNvSpPr>
            <p:nvPr/>
          </p:nvSpPr>
          <p:spPr bwMode="auto">
            <a:xfrm>
              <a:off x="4318000" y="1166812"/>
              <a:ext cx="1158875" cy="1982787"/>
            </a:xfrm>
            <a:custGeom>
              <a:avLst/>
              <a:gdLst>
                <a:gd name="T0" fmla="*/ 2147483646 w 100"/>
                <a:gd name="T1" fmla="*/ 0 h 171"/>
                <a:gd name="T2" fmla="*/ 2147483646 w 100"/>
                <a:gd name="T3" fmla="*/ 268893746 h 171"/>
                <a:gd name="T4" fmla="*/ 2147483646 w 100"/>
                <a:gd name="T5" fmla="*/ 268893746 h 171"/>
                <a:gd name="T6" fmla="*/ 2147483646 w 100"/>
                <a:gd name="T7" fmla="*/ 403352214 h 171"/>
                <a:gd name="T8" fmla="*/ 2147483646 w 100"/>
                <a:gd name="T9" fmla="*/ 403352214 h 171"/>
                <a:gd name="T10" fmla="*/ 2147483646 w 100"/>
                <a:gd name="T11" fmla="*/ 403352214 h 171"/>
                <a:gd name="T12" fmla="*/ 2147483646 w 100"/>
                <a:gd name="T13" fmla="*/ 134446873 h 171"/>
                <a:gd name="T14" fmla="*/ 2147483646 w 100"/>
                <a:gd name="T15" fmla="*/ 134446873 h 171"/>
                <a:gd name="T16" fmla="*/ 2147483646 w 100"/>
                <a:gd name="T17" fmla="*/ 0 h 171"/>
                <a:gd name="T18" fmla="*/ 2147483646 w 100"/>
                <a:gd name="T19" fmla="*/ 0 h 171"/>
                <a:gd name="T20" fmla="*/ 2147483646 w 100"/>
                <a:gd name="T21" fmla="*/ 0 h 171"/>
                <a:gd name="T22" fmla="*/ 2147483646 w 100"/>
                <a:gd name="T23" fmla="*/ 0 h 171"/>
                <a:gd name="T24" fmla="*/ 2147483646 w 100"/>
                <a:gd name="T25" fmla="*/ 2016749474 h 171"/>
                <a:gd name="T26" fmla="*/ 2147483646 w 100"/>
                <a:gd name="T27" fmla="*/ 2016749474 h 171"/>
                <a:gd name="T28" fmla="*/ 2147483646 w 100"/>
                <a:gd name="T29" fmla="*/ 2016749474 h 171"/>
                <a:gd name="T30" fmla="*/ 2147483646 w 100"/>
                <a:gd name="T31" fmla="*/ 2016749474 h 171"/>
                <a:gd name="T32" fmla="*/ 2147483646 w 100"/>
                <a:gd name="T33" fmla="*/ 1882291006 h 171"/>
                <a:gd name="T34" fmla="*/ 2147483646 w 100"/>
                <a:gd name="T35" fmla="*/ 1747844133 h 171"/>
                <a:gd name="T36" fmla="*/ 2147483646 w 100"/>
                <a:gd name="T37" fmla="*/ 1747844133 h 171"/>
                <a:gd name="T38" fmla="*/ 2147483646 w 100"/>
                <a:gd name="T39" fmla="*/ 1882291006 h 171"/>
                <a:gd name="T40" fmla="*/ 2147483646 w 100"/>
                <a:gd name="T41" fmla="*/ 2016749474 h 171"/>
                <a:gd name="T42" fmla="*/ 2147483646 w 100"/>
                <a:gd name="T43" fmla="*/ 2016749474 h 171"/>
                <a:gd name="T44" fmla="*/ 2147483646 w 100"/>
                <a:gd name="T45" fmla="*/ 2147483646 h 171"/>
                <a:gd name="T46" fmla="*/ 2147483646 w 100"/>
                <a:gd name="T47" fmla="*/ 2147483646 h 171"/>
                <a:gd name="T48" fmla="*/ 2147483646 w 100"/>
                <a:gd name="T49" fmla="*/ 2147483646 h 171"/>
                <a:gd name="T50" fmla="*/ 2147483646 w 100"/>
                <a:gd name="T51" fmla="*/ 2147483646 h 171"/>
                <a:gd name="T52" fmla="*/ 2147483646 w 100"/>
                <a:gd name="T53" fmla="*/ 2147483646 h 171"/>
                <a:gd name="T54" fmla="*/ 2147483646 w 100"/>
                <a:gd name="T55" fmla="*/ 2147483646 h 171"/>
                <a:gd name="T56" fmla="*/ 268604048 w 100"/>
                <a:gd name="T57" fmla="*/ 2147483646 h 171"/>
                <a:gd name="T58" fmla="*/ 134302024 w 100"/>
                <a:gd name="T59" fmla="*/ 2147483646 h 171"/>
                <a:gd name="T60" fmla="*/ 0 w 100"/>
                <a:gd name="T61" fmla="*/ 2147483646 h 171"/>
                <a:gd name="T62" fmla="*/ 2147483646 w 100"/>
                <a:gd name="T63" fmla="*/ 2147483646 h 171"/>
                <a:gd name="T64" fmla="*/ 2147483646 w 100"/>
                <a:gd name="T65" fmla="*/ 2147483646 h 171"/>
                <a:gd name="T66" fmla="*/ 2147483646 w 100"/>
                <a:gd name="T67" fmla="*/ 2147483646 h 171"/>
                <a:gd name="T68" fmla="*/ 2147483646 w 100"/>
                <a:gd name="T69" fmla="*/ 2147483646 h 171"/>
                <a:gd name="T70" fmla="*/ 2147483646 w 100"/>
                <a:gd name="T71" fmla="*/ 2147483646 h 171"/>
                <a:gd name="T72" fmla="*/ 2147483646 w 100"/>
                <a:gd name="T73" fmla="*/ 2147483646 h 171"/>
                <a:gd name="T74" fmla="*/ 2147483646 w 100"/>
                <a:gd name="T75" fmla="*/ 2147483646 h 171"/>
                <a:gd name="T76" fmla="*/ 2147483646 w 100"/>
                <a:gd name="T77" fmla="*/ 2147483646 h 171"/>
                <a:gd name="T78" fmla="*/ 2147483646 w 100"/>
                <a:gd name="T79" fmla="*/ 2147483646 h 171"/>
                <a:gd name="T80" fmla="*/ 2147483646 w 100"/>
                <a:gd name="T81" fmla="*/ 2147483646 h 171"/>
                <a:gd name="T82" fmla="*/ 2147483646 w 100"/>
                <a:gd name="T83" fmla="*/ 2147483646 h 171"/>
                <a:gd name="T84" fmla="*/ 2147483646 w 100"/>
                <a:gd name="T85" fmla="*/ 2147483646 h 171"/>
                <a:gd name="T86" fmla="*/ 2147483646 w 100"/>
                <a:gd name="T87" fmla="*/ 2147483646 h 171"/>
                <a:gd name="T88" fmla="*/ 2147483646 w 100"/>
                <a:gd name="T89" fmla="*/ 2147483646 h 171"/>
                <a:gd name="T90" fmla="*/ 2147483646 w 100"/>
                <a:gd name="T91" fmla="*/ 2147483646 h 171"/>
                <a:gd name="T92" fmla="*/ 2147483646 w 100"/>
                <a:gd name="T93" fmla="*/ 2147483646 h 171"/>
                <a:gd name="T94" fmla="*/ 2147483646 w 100"/>
                <a:gd name="T95" fmla="*/ 2147483646 h 171"/>
                <a:gd name="T96" fmla="*/ 2147483646 w 100"/>
                <a:gd name="T97" fmla="*/ 2147483646 h 171"/>
                <a:gd name="T98" fmla="*/ 2147483646 w 100"/>
                <a:gd name="T99" fmla="*/ 2147483646 h 171"/>
                <a:gd name="T100" fmla="*/ 2147483646 w 100"/>
                <a:gd name="T101" fmla="*/ 2147483646 h 171"/>
                <a:gd name="T102" fmla="*/ 2147483646 w 100"/>
                <a:gd name="T103" fmla="*/ 2147483646 h 171"/>
                <a:gd name="T104" fmla="*/ 2147483646 w 100"/>
                <a:gd name="T105" fmla="*/ 2147483646 h 171"/>
                <a:gd name="T106" fmla="*/ 2147483646 w 100"/>
                <a:gd name="T107" fmla="*/ 2147483646 h 171"/>
                <a:gd name="T108" fmla="*/ 2147483646 w 100"/>
                <a:gd name="T109" fmla="*/ 2147483646 h 171"/>
                <a:gd name="T110" fmla="*/ 2147483646 w 100"/>
                <a:gd name="T111" fmla="*/ 2147483646 h 171"/>
                <a:gd name="T112" fmla="*/ 2147483646 w 100"/>
                <a:gd name="T113" fmla="*/ 2147483646 h 171"/>
                <a:gd name="T114" fmla="*/ 2147483646 w 100"/>
                <a:gd name="T115" fmla="*/ 2147483646 h 171"/>
                <a:gd name="T116" fmla="*/ 2147483646 w 100"/>
                <a:gd name="T117" fmla="*/ 2147483646 h 17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0" h="171">
                  <a:moveTo>
                    <a:pt x="100" y="0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lose/>
                  <a:moveTo>
                    <a:pt x="91" y="15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4"/>
                    <a:pt x="90" y="14"/>
                    <a:pt x="91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lose/>
                  <a:moveTo>
                    <a:pt x="90" y="17"/>
                  </a:moveTo>
                  <a:cubicBezTo>
                    <a:pt x="42" y="101"/>
                    <a:pt x="42" y="101"/>
                    <a:pt x="42" y="101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1"/>
                    <a:pt x="41" y="101"/>
                    <a:pt x="42" y="102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3" y="96"/>
                    <a:pt x="44" y="96"/>
                    <a:pt x="44" y="9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6"/>
                    <a:pt x="53" y="75"/>
                    <a:pt x="54" y="75"/>
                  </a:cubicBezTo>
                  <a:cubicBezTo>
                    <a:pt x="55" y="75"/>
                    <a:pt x="54" y="75"/>
                    <a:pt x="55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9" y="74"/>
                    <a:pt x="57" y="73"/>
                    <a:pt x="57" y="73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"/>
            <p:cNvSpPr>
              <a:spLocks noEditPoints="1"/>
            </p:cNvSpPr>
            <p:nvPr/>
          </p:nvSpPr>
          <p:spPr bwMode="auto">
            <a:xfrm>
              <a:off x="4375150" y="1258887"/>
              <a:ext cx="1184275" cy="2054225"/>
            </a:xfrm>
            <a:custGeom>
              <a:avLst/>
              <a:gdLst>
                <a:gd name="T0" fmla="*/ 2147483646 w 102"/>
                <a:gd name="T1" fmla="*/ 0 h 177"/>
                <a:gd name="T2" fmla="*/ 2147483646 w 102"/>
                <a:gd name="T3" fmla="*/ 942866063 h 177"/>
                <a:gd name="T4" fmla="*/ 2147483646 w 102"/>
                <a:gd name="T5" fmla="*/ 942866063 h 177"/>
                <a:gd name="T6" fmla="*/ 2147483646 w 102"/>
                <a:gd name="T7" fmla="*/ 673472444 h 177"/>
                <a:gd name="T8" fmla="*/ 2147483646 w 102"/>
                <a:gd name="T9" fmla="*/ 538775634 h 177"/>
                <a:gd name="T10" fmla="*/ 2147483646 w 102"/>
                <a:gd name="T11" fmla="*/ 538775634 h 177"/>
                <a:gd name="T12" fmla="*/ 2147483646 w 102"/>
                <a:gd name="T13" fmla="*/ 404078824 h 177"/>
                <a:gd name="T14" fmla="*/ 2147483646 w 102"/>
                <a:gd name="T15" fmla="*/ 404078824 h 177"/>
                <a:gd name="T16" fmla="*/ 2147483646 w 102"/>
                <a:gd name="T17" fmla="*/ 134696810 h 177"/>
                <a:gd name="T18" fmla="*/ 2147483646 w 102"/>
                <a:gd name="T19" fmla="*/ 134696810 h 177"/>
                <a:gd name="T20" fmla="*/ 2147483646 w 102"/>
                <a:gd name="T21" fmla="*/ 0 h 177"/>
                <a:gd name="T22" fmla="*/ 2147483646 w 102"/>
                <a:gd name="T23" fmla="*/ 0 h 177"/>
                <a:gd name="T24" fmla="*/ 2147483646 w 102"/>
                <a:gd name="T25" fmla="*/ 1077551268 h 177"/>
                <a:gd name="T26" fmla="*/ 2147483646 w 102"/>
                <a:gd name="T27" fmla="*/ 2147483646 h 177"/>
                <a:gd name="T28" fmla="*/ 2147483646 w 102"/>
                <a:gd name="T29" fmla="*/ 2147483646 h 177"/>
                <a:gd name="T30" fmla="*/ 2147483646 w 102"/>
                <a:gd name="T31" fmla="*/ 2147483646 h 177"/>
                <a:gd name="T32" fmla="*/ 2147483646 w 102"/>
                <a:gd name="T33" fmla="*/ 2147483646 h 177"/>
                <a:gd name="T34" fmla="*/ 2147483646 w 102"/>
                <a:gd name="T35" fmla="*/ 2147483646 h 177"/>
                <a:gd name="T36" fmla="*/ 2147483646 w 102"/>
                <a:gd name="T37" fmla="*/ 942866063 h 177"/>
                <a:gd name="T38" fmla="*/ 2147483646 w 102"/>
                <a:gd name="T39" fmla="*/ 942866063 h 177"/>
                <a:gd name="T40" fmla="*/ 2147483646 w 102"/>
                <a:gd name="T41" fmla="*/ 1077551268 h 177"/>
                <a:gd name="T42" fmla="*/ 2147483646 w 102"/>
                <a:gd name="T43" fmla="*/ 1077551268 h 177"/>
                <a:gd name="T44" fmla="*/ 2147483646 w 102"/>
                <a:gd name="T45" fmla="*/ 1077551268 h 177"/>
                <a:gd name="T46" fmla="*/ 2147483646 w 102"/>
                <a:gd name="T47" fmla="*/ 1077551268 h 177"/>
                <a:gd name="T48" fmla="*/ 2147483646 w 102"/>
                <a:gd name="T49" fmla="*/ 2147483646 h 177"/>
                <a:gd name="T50" fmla="*/ 2147483646 w 102"/>
                <a:gd name="T51" fmla="*/ 2147483646 h 177"/>
                <a:gd name="T52" fmla="*/ 2147483646 w 102"/>
                <a:gd name="T53" fmla="*/ 2147483646 h 177"/>
                <a:gd name="T54" fmla="*/ 2147483646 w 102"/>
                <a:gd name="T55" fmla="*/ 2147483646 h 177"/>
                <a:gd name="T56" fmla="*/ 2147483646 w 102"/>
                <a:gd name="T57" fmla="*/ 2147483646 h 177"/>
                <a:gd name="T58" fmla="*/ 2147483646 w 102"/>
                <a:gd name="T59" fmla="*/ 2147483646 h 177"/>
                <a:gd name="T60" fmla="*/ 2147483646 w 102"/>
                <a:gd name="T61" fmla="*/ 2147483646 h 177"/>
                <a:gd name="T62" fmla="*/ 2147483646 w 102"/>
                <a:gd name="T63" fmla="*/ 2147483646 h 177"/>
                <a:gd name="T64" fmla="*/ 2147483646 w 102"/>
                <a:gd name="T65" fmla="*/ 2147483646 h 177"/>
                <a:gd name="T66" fmla="*/ 2147483646 w 102"/>
                <a:gd name="T67" fmla="*/ 2147483646 h 177"/>
                <a:gd name="T68" fmla="*/ 2147483646 w 102"/>
                <a:gd name="T69" fmla="*/ 2147483646 h 177"/>
                <a:gd name="T70" fmla="*/ 2147483646 w 102"/>
                <a:gd name="T71" fmla="*/ 2147483646 h 177"/>
                <a:gd name="T72" fmla="*/ 2147483646 w 102"/>
                <a:gd name="T73" fmla="*/ 2147483646 h 177"/>
                <a:gd name="T74" fmla="*/ 2147483646 w 102"/>
                <a:gd name="T75" fmla="*/ 2147483646 h 177"/>
                <a:gd name="T76" fmla="*/ 2147483646 w 102"/>
                <a:gd name="T77" fmla="*/ 2147483646 h 177"/>
                <a:gd name="T78" fmla="*/ 2147483646 w 102"/>
                <a:gd name="T79" fmla="*/ 2147483646 h 177"/>
                <a:gd name="T80" fmla="*/ 2147483646 w 102"/>
                <a:gd name="T81" fmla="*/ 2147483646 h 177"/>
                <a:gd name="T82" fmla="*/ 2147483646 w 102"/>
                <a:gd name="T83" fmla="*/ 2147483646 h 177"/>
                <a:gd name="T84" fmla="*/ 2147483646 w 102"/>
                <a:gd name="T85" fmla="*/ 2147483646 h 177"/>
                <a:gd name="T86" fmla="*/ 2147483646 w 102"/>
                <a:gd name="T87" fmla="*/ 2147483646 h 177"/>
                <a:gd name="T88" fmla="*/ 269608331 w 102"/>
                <a:gd name="T89" fmla="*/ 2147483646 h 177"/>
                <a:gd name="T90" fmla="*/ 134809971 w 102"/>
                <a:gd name="T91" fmla="*/ 2147483646 h 177"/>
                <a:gd name="T92" fmla="*/ 134809971 w 102"/>
                <a:gd name="T93" fmla="*/ 2147483646 h 177"/>
                <a:gd name="T94" fmla="*/ 134809971 w 102"/>
                <a:gd name="T95" fmla="*/ 2147483646 h 177"/>
                <a:gd name="T96" fmla="*/ 134809971 w 102"/>
                <a:gd name="T97" fmla="*/ 2147483646 h 177"/>
                <a:gd name="T98" fmla="*/ 0 w 102"/>
                <a:gd name="T99" fmla="*/ 2147483646 h 177"/>
                <a:gd name="T100" fmla="*/ 134809971 w 102"/>
                <a:gd name="T101" fmla="*/ 2147483646 h 177"/>
                <a:gd name="T102" fmla="*/ 2147483646 w 102"/>
                <a:gd name="T103" fmla="*/ 2147483646 h 177"/>
                <a:gd name="T104" fmla="*/ 2147483646 w 102"/>
                <a:gd name="T105" fmla="*/ 2147483646 h 177"/>
                <a:gd name="T106" fmla="*/ 2147483646 w 102"/>
                <a:gd name="T107" fmla="*/ 2147483646 h 177"/>
                <a:gd name="T108" fmla="*/ 2147483646 w 102"/>
                <a:gd name="T109" fmla="*/ 2147483646 h 177"/>
                <a:gd name="T110" fmla="*/ 2147483646 w 102"/>
                <a:gd name="T111" fmla="*/ 2147483646 h 177"/>
                <a:gd name="T112" fmla="*/ 2147483646 w 102"/>
                <a:gd name="T113" fmla="*/ 2147483646 h 1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2" h="177">
                  <a:moveTo>
                    <a:pt x="102" y="0"/>
                  </a:moveTo>
                  <a:cubicBezTo>
                    <a:pt x="99" y="7"/>
                    <a:pt x="99" y="7"/>
                    <a:pt x="99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98" y="8"/>
                  </a:move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1" y="54"/>
                    <a:pt x="70" y="54"/>
                  </a:cubicBezTo>
                  <a:cubicBezTo>
                    <a:pt x="69" y="54"/>
                    <a:pt x="69" y="54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69" y="59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9" y="59"/>
                    <a:pt x="69" y="59"/>
                    <a:pt x="69" y="59"/>
                  </a:cubicBezTo>
                  <a:close/>
                  <a:moveTo>
                    <a:pt x="65" y="66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2" y="99"/>
                    <a:pt x="42" y="99"/>
                    <a:pt x="42" y="98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5" y="66"/>
                    <a:pt x="65" y="66"/>
                    <a:pt x="65" y="66"/>
                  </a:cubicBezTo>
                  <a:close/>
                  <a:moveTo>
                    <a:pt x="42" y="106"/>
                  </a:moveTo>
                  <a:cubicBezTo>
                    <a:pt x="2" y="177"/>
                    <a:pt x="2" y="177"/>
                    <a:pt x="2" y="177"/>
                  </a:cubicBezTo>
                  <a:cubicBezTo>
                    <a:pt x="2" y="177"/>
                    <a:pt x="2" y="177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" y="172"/>
                    <a:pt x="1" y="173"/>
                    <a:pt x="1" y="17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0" y="103"/>
                    <a:pt x="41" y="104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6"/>
                    <a:pt x="42" y="106"/>
                    <a:pt x="42" y="10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"/>
            <p:cNvSpPr>
              <a:spLocks noEditPoints="1"/>
            </p:cNvSpPr>
            <p:nvPr/>
          </p:nvSpPr>
          <p:spPr bwMode="auto">
            <a:xfrm>
              <a:off x="4364037" y="1258887"/>
              <a:ext cx="1333500" cy="2309812"/>
            </a:xfrm>
            <a:custGeom>
              <a:avLst/>
              <a:gdLst>
                <a:gd name="T0" fmla="*/ 2147483646 w 115"/>
                <a:gd name="T1" fmla="*/ 134723557 h 199"/>
                <a:gd name="T2" fmla="*/ 2147483646 w 115"/>
                <a:gd name="T3" fmla="*/ 269447114 h 199"/>
                <a:gd name="T4" fmla="*/ 2147483646 w 115"/>
                <a:gd name="T5" fmla="*/ 269447114 h 199"/>
                <a:gd name="T6" fmla="*/ 2147483646 w 115"/>
                <a:gd name="T7" fmla="*/ 269447114 h 199"/>
                <a:gd name="T8" fmla="*/ 2147483646 w 115"/>
                <a:gd name="T9" fmla="*/ 1077800065 h 199"/>
                <a:gd name="T10" fmla="*/ 2147483646 w 115"/>
                <a:gd name="T11" fmla="*/ 943076508 h 199"/>
                <a:gd name="T12" fmla="*/ 2147483646 w 115"/>
                <a:gd name="T13" fmla="*/ 808352950 h 199"/>
                <a:gd name="T14" fmla="*/ 2147483646 w 115"/>
                <a:gd name="T15" fmla="*/ 673617786 h 199"/>
                <a:gd name="T16" fmla="*/ 2147483646 w 115"/>
                <a:gd name="T17" fmla="*/ 404170672 h 199"/>
                <a:gd name="T18" fmla="*/ 2147483646 w 115"/>
                <a:gd name="T19" fmla="*/ 269447114 h 199"/>
                <a:gd name="T20" fmla="*/ 2147483646 w 115"/>
                <a:gd name="T21" fmla="*/ 269447114 h 199"/>
                <a:gd name="T22" fmla="*/ 2147483646 w 115"/>
                <a:gd name="T23" fmla="*/ 134723557 h 199"/>
                <a:gd name="T24" fmla="*/ 2147483646 w 115"/>
                <a:gd name="T25" fmla="*/ 134723557 h 199"/>
                <a:gd name="T26" fmla="*/ 2147483646 w 115"/>
                <a:gd name="T27" fmla="*/ 0 h 199"/>
                <a:gd name="T28" fmla="*/ 2147483646 w 115"/>
                <a:gd name="T29" fmla="*/ 134723557 h 199"/>
                <a:gd name="T30" fmla="*/ 2147483646 w 115"/>
                <a:gd name="T31" fmla="*/ 1212523622 h 199"/>
                <a:gd name="T32" fmla="*/ 2147483646 w 115"/>
                <a:gd name="T33" fmla="*/ 1077800065 h 199"/>
                <a:gd name="T34" fmla="*/ 2147483646 w 115"/>
                <a:gd name="T35" fmla="*/ 1077800065 h 199"/>
                <a:gd name="T36" fmla="*/ 2147483646 w 115"/>
                <a:gd name="T37" fmla="*/ 808352950 h 199"/>
                <a:gd name="T38" fmla="*/ 2147483646 w 115"/>
                <a:gd name="T39" fmla="*/ 673617786 h 199"/>
                <a:gd name="T40" fmla="*/ 2147483646 w 115"/>
                <a:gd name="T41" fmla="*/ 538894229 h 199"/>
                <a:gd name="T42" fmla="*/ 2147483646 w 115"/>
                <a:gd name="T43" fmla="*/ 2147483646 h 199"/>
                <a:gd name="T44" fmla="*/ 2147483646 w 115"/>
                <a:gd name="T45" fmla="*/ 2147483646 h 199"/>
                <a:gd name="T46" fmla="*/ 2147483646 w 115"/>
                <a:gd name="T47" fmla="*/ 2147483646 h 199"/>
                <a:gd name="T48" fmla="*/ 2147483646 w 115"/>
                <a:gd name="T49" fmla="*/ 2147483646 h 199"/>
                <a:gd name="T50" fmla="*/ 2147483646 w 115"/>
                <a:gd name="T51" fmla="*/ 2147483646 h 199"/>
                <a:gd name="T52" fmla="*/ 2147483646 w 115"/>
                <a:gd name="T53" fmla="*/ 2147483646 h 199"/>
                <a:gd name="T54" fmla="*/ 2147483646 w 115"/>
                <a:gd name="T55" fmla="*/ 2147483646 h 199"/>
                <a:gd name="T56" fmla="*/ 2147483646 w 115"/>
                <a:gd name="T57" fmla="*/ 2147483646 h 199"/>
                <a:gd name="T58" fmla="*/ 2147483646 w 115"/>
                <a:gd name="T59" fmla="*/ 2147483646 h 199"/>
                <a:gd name="T60" fmla="*/ 2147483646 w 115"/>
                <a:gd name="T61" fmla="*/ 2147483646 h 199"/>
                <a:gd name="T62" fmla="*/ 2147483646 w 115"/>
                <a:gd name="T63" fmla="*/ 2147483646 h 199"/>
                <a:gd name="T64" fmla="*/ 2147483646 w 115"/>
                <a:gd name="T65" fmla="*/ 1886141408 h 199"/>
                <a:gd name="T66" fmla="*/ 2147483646 w 115"/>
                <a:gd name="T67" fmla="*/ 1886141408 h 199"/>
                <a:gd name="T68" fmla="*/ 2147483646 w 115"/>
                <a:gd name="T69" fmla="*/ 1751417851 h 199"/>
                <a:gd name="T70" fmla="*/ 2147483646 w 115"/>
                <a:gd name="T71" fmla="*/ 1751417851 h 199"/>
                <a:gd name="T72" fmla="*/ 2147483646 w 115"/>
                <a:gd name="T73" fmla="*/ 1481970736 h 199"/>
                <a:gd name="T74" fmla="*/ 2147483646 w 115"/>
                <a:gd name="T75" fmla="*/ 1212523622 h 199"/>
                <a:gd name="T76" fmla="*/ 2147483646 w 115"/>
                <a:gd name="T77" fmla="*/ 2147483646 h 199"/>
                <a:gd name="T78" fmla="*/ 2147483646 w 115"/>
                <a:gd name="T79" fmla="*/ 2147483646 h 199"/>
                <a:gd name="T80" fmla="*/ 2147483646 w 115"/>
                <a:gd name="T81" fmla="*/ 2147483646 h 199"/>
                <a:gd name="T82" fmla="*/ 2147483646 w 115"/>
                <a:gd name="T83" fmla="*/ 2147483646 h 199"/>
                <a:gd name="T84" fmla="*/ 2147483646 w 115"/>
                <a:gd name="T85" fmla="*/ 2147483646 h 199"/>
                <a:gd name="T86" fmla="*/ 2147483646 w 115"/>
                <a:gd name="T87" fmla="*/ 2147483646 h 199"/>
                <a:gd name="T88" fmla="*/ 2147483646 w 115"/>
                <a:gd name="T89" fmla="*/ 2147483646 h 199"/>
                <a:gd name="T90" fmla="*/ 2147483646 w 115"/>
                <a:gd name="T91" fmla="*/ 2147483646 h 199"/>
                <a:gd name="T92" fmla="*/ 2147483646 w 115"/>
                <a:gd name="T93" fmla="*/ 2147483646 h 199"/>
                <a:gd name="T94" fmla="*/ 2147483646 w 115"/>
                <a:gd name="T95" fmla="*/ 2147483646 h 199"/>
                <a:gd name="T96" fmla="*/ 2147483646 w 115"/>
                <a:gd name="T97" fmla="*/ 2147483646 h 199"/>
                <a:gd name="T98" fmla="*/ 2147483646 w 115"/>
                <a:gd name="T99" fmla="*/ 2147483646 h 199"/>
                <a:gd name="T100" fmla="*/ 268914770 w 115"/>
                <a:gd name="T101" fmla="*/ 2147483646 h 199"/>
                <a:gd name="T102" fmla="*/ 268914770 w 115"/>
                <a:gd name="T103" fmla="*/ 2147483646 h 199"/>
                <a:gd name="T104" fmla="*/ 268914770 w 115"/>
                <a:gd name="T105" fmla="*/ 2147483646 h 199"/>
                <a:gd name="T106" fmla="*/ 134463183 w 115"/>
                <a:gd name="T107" fmla="*/ 2147483646 h 199"/>
                <a:gd name="T108" fmla="*/ 134463183 w 115"/>
                <a:gd name="T109" fmla="*/ 2147483646 h 199"/>
                <a:gd name="T110" fmla="*/ 0 w 115"/>
                <a:gd name="T111" fmla="*/ 2147483646 h 199"/>
                <a:gd name="T112" fmla="*/ 0 w 115"/>
                <a:gd name="T113" fmla="*/ 2147483646 h 199"/>
                <a:gd name="T114" fmla="*/ 2147483646 w 115"/>
                <a:gd name="T115" fmla="*/ 2147483646 h 199"/>
                <a:gd name="T116" fmla="*/ 2147483646 w 115"/>
                <a:gd name="T117" fmla="*/ 2147483646 h 199"/>
                <a:gd name="T118" fmla="*/ 2147483646 w 115"/>
                <a:gd name="T119" fmla="*/ 2147483646 h 199"/>
                <a:gd name="T120" fmla="*/ 2147483646 w 115"/>
                <a:gd name="T121" fmla="*/ 2147483646 h 199"/>
                <a:gd name="T122" fmla="*/ 2147483646 w 115"/>
                <a:gd name="T123" fmla="*/ 2147483646 h 19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" h="199">
                  <a:moveTo>
                    <a:pt x="115" y="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11" y="9"/>
                  </a:move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4"/>
                    <a:pt x="110" y="4"/>
                    <a:pt x="109" y="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8" y="67"/>
                    <a:pt x="76" y="68"/>
                  </a:cubicBezTo>
                  <a:cubicBezTo>
                    <a:pt x="75" y="68"/>
                    <a:pt x="74" y="68"/>
                    <a:pt x="73" y="68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1" y="9"/>
                    <a:pt x="111" y="9"/>
                    <a:pt x="111" y="9"/>
                  </a:cubicBezTo>
                  <a:close/>
                  <a:moveTo>
                    <a:pt x="72" y="76"/>
                  </a:moveTo>
                  <a:cubicBezTo>
                    <a:pt x="51" y="113"/>
                    <a:pt x="51" y="113"/>
                    <a:pt x="51" y="113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2" y="76"/>
                    <a:pt x="72" y="76"/>
                  </a:cubicBezTo>
                  <a:close/>
                  <a:moveTo>
                    <a:pt x="49" y="118"/>
                  </a:moveTo>
                  <a:cubicBezTo>
                    <a:pt x="2" y="199"/>
                    <a:pt x="2" y="199"/>
                    <a:pt x="2" y="199"/>
                  </a:cubicBezTo>
                  <a:cubicBezTo>
                    <a:pt x="2" y="199"/>
                    <a:pt x="2" y="199"/>
                    <a:pt x="2" y="199"/>
                  </a:cubicBezTo>
                  <a:cubicBezTo>
                    <a:pt x="2" y="198"/>
                    <a:pt x="2" y="198"/>
                    <a:pt x="2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6"/>
                    <a:pt x="1" y="196"/>
                    <a:pt x="1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9" y="117"/>
                    <a:pt x="49" y="117"/>
                    <a:pt x="49" y="117"/>
                  </a:cubicBezTo>
                  <a:lnTo>
                    <a:pt x="49" y="11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4"/>
            <p:cNvSpPr>
              <a:spLocks noEditPoints="1"/>
            </p:cNvSpPr>
            <p:nvPr/>
          </p:nvSpPr>
          <p:spPr bwMode="auto">
            <a:xfrm>
              <a:off x="4422775" y="1236662"/>
              <a:ext cx="1436687" cy="2493962"/>
            </a:xfrm>
            <a:custGeom>
              <a:avLst/>
              <a:gdLst>
                <a:gd name="T0" fmla="*/ 2147483646 w 124"/>
                <a:gd name="T1" fmla="*/ 538220199 h 215"/>
                <a:gd name="T2" fmla="*/ 2147483646 w 124"/>
                <a:gd name="T3" fmla="*/ 134557950 h 215"/>
                <a:gd name="T4" fmla="*/ 2147483646 w 124"/>
                <a:gd name="T5" fmla="*/ 0 h 215"/>
                <a:gd name="T6" fmla="*/ 2147483646 w 124"/>
                <a:gd name="T7" fmla="*/ 0 h 215"/>
                <a:gd name="T8" fmla="*/ 2147483646 w 124"/>
                <a:gd name="T9" fmla="*/ 538220199 h 215"/>
                <a:gd name="T10" fmla="*/ 2147483646 w 124"/>
                <a:gd name="T11" fmla="*/ 403662249 h 215"/>
                <a:gd name="T12" fmla="*/ 2147483646 w 124"/>
                <a:gd name="T13" fmla="*/ 1480114248 h 215"/>
                <a:gd name="T14" fmla="*/ 2147483646 w 124"/>
                <a:gd name="T15" fmla="*/ 1480114248 h 215"/>
                <a:gd name="T16" fmla="*/ 2147483646 w 124"/>
                <a:gd name="T17" fmla="*/ 2147483646 h 215"/>
                <a:gd name="T18" fmla="*/ 2147483646 w 124"/>
                <a:gd name="T19" fmla="*/ 2147483646 h 215"/>
                <a:gd name="T20" fmla="*/ 2147483646 w 124"/>
                <a:gd name="T21" fmla="*/ 2147483646 h 215"/>
                <a:gd name="T22" fmla="*/ 2147483646 w 124"/>
                <a:gd name="T23" fmla="*/ 2147483646 h 215"/>
                <a:gd name="T24" fmla="*/ 2147483646 w 124"/>
                <a:gd name="T25" fmla="*/ 2147483646 h 215"/>
                <a:gd name="T26" fmla="*/ 2147483646 w 124"/>
                <a:gd name="T27" fmla="*/ 2147483646 h 215"/>
                <a:gd name="T28" fmla="*/ 2147483646 w 124"/>
                <a:gd name="T29" fmla="*/ 2147483646 h 215"/>
                <a:gd name="T30" fmla="*/ 2147483646 w 124"/>
                <a:gd name="T31" fmla="*/ 2147483646 h 215"/>
                <a:gd name="T32" fmla="*/ 2147483646 w 124"/>
                <a:gd name="T33" fmla="*/ 2147483646 h 215"/>
                <a:gd name="T34" fmla="*/ 2147483646 w 124"/>
                <a:gd name="T35" fmla="*/ 2147483646 h 215"/>
                <a:gd name="T36" fmla="*/ 2147483646 w 124"/>
                <a:gd name="T37" fmla="*/ 2147483646 h 215"/>
                <a:gd name="T38" fmla="*/ 2147483646 w 124"/>
                <a:gd name="T39" fmla="*/ 2147483646 h 215"/>
                <a:gd name="T40" fmla="*/ 2147483646 w 124"/>
                <a:gd name="T41" fmla="*/ 2147483646 h 215"/>
                <a:gd name="T42" fmla="*/ 2147483646 w 124"/>
                <a:gd name="T43" fmla="*/ 2147483646 h 215"/>
                <a:gd name="T44" fmla="*/ 2147483646 w 124"/>
                <a:gd name="T45" fmla="*/ 2147483646 h 215"/>
                <a:gd name="T46" fmla="*/ 2147483646 w 124"/>
                <a:gd name="T47" fmla="*/ 2147483646 h 215"/>
                <a:gd name="T48" fmla="*/ 2147483646 w 124"/>
                <a:gd name="T49" fmla="*/ 2147483646 h 215"/>
                <a:gd name="T50" fmla="*/ 2147483646 w 124"/>
                <a:gd name="T51" fmla="*/ 2147483646 h 215"/>
                <a:gd name="T52" fmla="*/ 2147483646 w 124"/>
                <a:gd name="T53" fmla="*/ 2147483646 h 215"/>
                <a:gd name="T54" fmla="*/ 2147483646 w 124"/>
                <a:gd name="T55" fmla="*/ 2147483646 h 215"/>
                <a:gd name="T56" fmla="*/ 2147483646 w 124"/>
                <a:gd name="T57" fmla="*/ 2147483646 h 215"/>
                <a:gd name="T58" fmla="*/ 2147483646 w 124"/>
                <a:gd name="T59" fmla="*/ 2147483646 h 215"/>
                <a:gd name="T60" fmla="*/ 2147483646 w 124"/>
                <a:gd name="T61" fmla="*/ 2147483646 h 215"/>
                <a:gd name="T62" fmla="*/ 2147483646 w 124"/>
                <a:gd name="T63" fmla="*/ 2147483646 h 215"/>
                <a:gd name="T64" fmla="*/ 2147483646 w 124"/>
                <a:gd name="T65" fmla="*/ 2147483646 h 215"/>
                <a:gd name="T66" fmla="*/ 2147483646 w 124"/>
                <a:gd name="T67" fmla="*/ 2147483646 h 215"/>
                <a:gd name="T68" fmla="*/ 2147483646 w 124"/>
                <a:gd name="T69" fmla="*/ 2147483646 h 215"/>
                <a:gd name="T70" fmla="*/ 0 w 124"/>
                <a:gd name="T71" fmla="*/ 2147483646 h 215"/>
                <a:gd name="T72" fmla="*/ 0 w 124"/>
                <a:gd name="T73" fmla="*/ 2147483646 h 215"/>
                <a:gd name="T74" fmla="*/ 134237545 w 124"/>
                <a:gd name="T75" fmla="*/ 2147483646 h 215"/>
                <a:gd name="T76" fmla="*/ 2147483646 w 124"/>
                <a:gd name="T77" fmla="*/ 2147483646 h 21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4" h="215">
                  <a:moveTo>
                    <a:pt x="124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3"/>
                    <a:pt x="123" y="3"/>
                    <a:pt x="120" y="3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2" y="0"/>
                    <a:pt x="122" y="0"/>
                  </a:cubicBezTo>
                  <a:cubicBezTo>
                    <a:pt x="122" y="0"/>
                    <a:pt x="123" y="0"/>
                    <a:pt x="124" y="0"/>
                  </a:cubicBezTo>
                  <a:close/>
                  <a:moveTo>
                    <a:pt x="122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66" y="102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5"/>
                    <a:pt x="51" y="125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6" y="101"/>
                    <a:pt x="66" y="101"/>
                    <a:pt x="66" y="102"/>
                  </a:cubicBezTo>
                  <a:close/>
                  <a:moveTo>
                    <a:pt x="51" y="128"/>
                  </a:moveTo>
                  <a:cubicBezTo>
                    <a:pt x="50" y="128"/>
                    <a:pt x="50" y="128"/>
                    <a:pt x="50" y="128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4" y="154"/>
                    <a:pt x="34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51" y="128"/>
                    <a:pt x="51" y="128"/>
                    <a:pt x="51" y="128"/>
                  </a:cubicBezTo>
                  <a:close/>
                  <a:moveTo>
                    <a:pt x="34" y="157"/>
                  </a:move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lose/>
                  <a:moveTo>
                    <a:pt x="32" y="161"/>
                  </a:moveTo>
                  <a:cubicBezTo>
                    <a:pt x="28" y="170"/>
                    <a:pt x="28" y="170"/>
                    <a:pt x="28" y="170"/>
                  </a:cubicBezTo>
                  <a:cubicBezTo>
                    <a:pt x="27" y="169"/>
                    <a:pt x="27" y="170"/>
                    <a:pt x="27" y="167"/>
                  </a:cubicBezTo>
                  <a:cubicBezTo>
                    <a:pt x="27" y="164"/>
                    <a:pt x="27" y="166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8"/>
                    <a:pt x="30" y="158"/>
                    <a:pt x="30" y="158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31" y="161"/>
                    <a:pt x="32" y="161"/>
                  </a:cubicBezTo>
                  <a:close/>
                  <a:moveTo>
                    <a:pt x="27" y="171"/>
                  </a:moveTo>
                  <a:cubicBezTo>
                    <a:pt x="27" y="171"/>
                    <a:pt x="27" y="170"/>
                    <a:pt x="26" y="170"/>
                  </a:cubicBezTo>
                  <a:cubicBezTo>
                    <a:pt x="26" y="169"/>
                    <a:pt x="26" y="169"/>
                    <a:pt x="26" y="168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lnTo>
                    <a:pt x="27" y="17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5"/>
            <p:cNvSpPr>
              <a:spLocks noEditPoints="1"/>
            </p:cNvSpPr>
            <p:nvPr/>
          </p:nvSpPr>
          <p:spPr bwMode="auto">
            <a:xfrm>
              <a:off x="4479925" y="1050925"/>
              <a:ext cx="1624012" cy="2830512"/>
            </a:xfrm>
            <a:custGeom>
              <a:avLst/>
              <a:gdLst>
                <a:gd name="T0" fmla="*/ 2147483646 w 140"/>
                <a:gd name="T1" fmla="*/ 0 h 244"/>
                <a:gd name="T2" fmla="*/ 2147483646 w 140"/>
                <a:gd name="T3" fmla="*/ 134565325 h 244"/>
                <a:gd name="T4" fmla="*/ 2147483646 w 140"/>
                <a:gd name="T5" fmla="*/ 0 h 244"/>
                <a:gd name="T6" fmla="*/ 2147483646 w 140"/>
                <a:gd name="T7" fmla="*/ 0 h 244"/>
                <a:gd name="T8" fmla="*/ 2147483646 w 140"/>
                <a:gd name="T9" fmla="*/ 134565325 h 244"/>
                <a:gd name="T10" fmla="*/ 2147483646 w 140"/>
                <a:gd name="T11" fmla="*/ 134565325 h 244"/>
                <a:gd name="T12" fmla="*/ 2147483646 w 140"/>
                <a:gd name="T13" fmla="*/ 269142250 h 244"/>
                <a:gd name="T14" fmla="*/ 2147483646 w 140"/>
                <a:gd name="T15" fmla="*/ 403707574 h 244"/>
                <a:gd name="T16" fmla="*/ 2147483646 w 140"/>
                <a:gd name="T17" fmla="*/ 538284499 h 244"/>
                <a:gd name="T18" fmla="*/ 2147483646 w 140"/>
                <a:gd name="T19" fmla="*/ 538284499 h 244"/>
                <a:gd name="T20" fmla="*/ 2147483646 w 140"/>
                <a:gd name="T21" fmla="*/ 538284499 h 244"/>
                <a:gd name="T22" fmla="*/ 2147483646 w 140"/>
                <a:gd name="T23" fmla="*/ 538284499 h 244"/>
                <a:gd name="T24" fmla="*/ 2147483646 w 140"/>
                <a:gd name="T25" fmla="*/ 134565325 h 244"/>
                <a:gd name="T26" fmla="*/ 2147483646 w 140"/>
                <a:gd name="T27" fmla="*/ 1614853498 h 244"/>
                <a:gd name="T28" fmla="*/ 2147483646 w 140"/>
                <a:gd name="T29" fmla="*/ 2147483646 h 244"/>
                <a:gd name="T30" fmla="*/ 2147483646 w 140"/>
                <a:gd name="T31" fmla="*/ 2147483646 h 244"/>
                <a:gd name="T32" fmla="*/ 2147483646 w 140"/>
                <a:gd name="T33" fmla="*/ 2147483646 h 244"/>
                <a:gd name="T34" fmla="*/ 2147483646 w 140"/>
                <a:gd name="T35" fmla="*/ 2147483646 h 244"/>
                <a:gd name="T36" fmla="*/ 2147483646 w 140"/>
                <a:gd name="T37" fmla="*/ 2147483646 h 244"/>
                <a:gd name="T38" fmla="*/ 2147483646 w 140"/>
                <a:gd name="T39" fmla="*/ 2147483646 h 244"/>
                <a:gd name="T40" fmla="*/ 2147483646 w 140"/>
                <a:gd name="T41" fmla="*/ 1614853498 h 244"/>
                <a:gd name="T42" fmla="*/ 2147483646 w 140"/>
                <a:gd name="T43" fmla="*/ 1614853498 h 244"/>
                <a:gd name="T44" fmla="*/ 2147483646 w 140"/>
                <a:gd name="T45" fmla="*/ 1614853498 h 244"/>
                <a:gd name="T46" fmla="*/ 2147483646 w 140"/>
                <a:gd name="T47" fmla="*/ 1614853498 h 244"/>
                <a:gd name="T48" fmla="*/ 2147483646 w 140"/>
                <a:gd name="T49" fmla="*/ 1614853498 h 244"/>
                <a:gd name="T50" fmla="*/ 2147483646 w 140"/>
                <a:gd name="T51" fmla="*/ 2147483646 h 244"/>
                <a:gd name="T52" fmla="*/ 2147483646 w 140"/>
                <a:gd name="T53" fmla="*/ 2147483646 h 244"/>
                <a:gd name="T54" fmla="*/ 2147483646 w 140"/>
                <a:gd name="T55" fmla="*/ 2147483646 h 244"/>
                <a:gd name="T56" fmla="*/ 2147483646 w 140"/>
                <a:gd name="T57" fmla="*/ 2147483646 h 244"/>
                <a:gd name="T58" fmla="*/ 2147483646 w 140"/>
                <a:gd name="T59" fmla="*/ 2147483646 h 244"/>
                <a:gd name="T60" fmla="*/ 2147483646 w 140"/>
                <a:gd name="T61" fmla="*/ 2147483646 h 244"/>
                <a:gd name="T62" fmla="*/ 2147483646 w 140"/>
                <a:gd name="T63" fmla="*/ 2147483646 h 244"/>
                <a:gd name="T64" fmla="*/ 2147483646 w 140"/>
                <a:gd name="T65" fmla="*/ 2147483646 h 244"/>
                <a:gd name="T66" fmla="*/ 2147483646 w 140"/>
                <a:gd name="T67" fmla="*/ 2147483646 h 244"/>
                <a:gd name="T68" fmla="*/ 2147483646 w 140"/>
                <a:gd name="T69" fmla="*/ 2147483646 h 244"/>
                <a:gd name="T70" fmla="*/ 2147483646 w 140"/>
                <a:gd name="T71" fmla="*/ 2147483646 h 244"/>
                <a:gd name="T72" fmla="*/ 2147483646 w 140"/>
                <a:gd name="T73" fmla="*/ 2147483646 h 244"/>
                <a:gd name="T74" fmla="*/ 2147483646 w 140"/>
                <a:gd name="T75" fmla="*/ 2147483646 h 244"/>
                <a:gd name="T76" fmla="*/ 2147483646 w 140"/>
                <a:gd name="T77" fmla="*/ 2147483646 h 244"/>
                <a:gd name="T78" fmla="*/ 2147483646 w 140"/>
                <a:gd name="T79" fmla="*/ 2147483646 h 244"/>
                <a:gd name="T80" fmla="*/ 2147483646 w 140"/>
                <a:gd name="T81" fmla="*/ 2147483646 h 244"/>
                <a:gd name="T82" fmla="*/ 2147483646 w 140"/>
                <a:gd name="T83" fmla="*/ 2147483646 h 244"/>
                <a:gd name="T84" fmla="*/ 2147483646 w 140"/>
                <a:gd name="T85" fmla="*/ 2147483646 h 244"/>
                <a:gd name="T86" fmla="*/ 134560994 w 140"/>
                <a:gd name="T87" fmla="*/ 2147483646 h 244"/>
                <a:gd name="T88" fmla="*/ 134560994 w 140"/>
                <a:gd name="T89" fmla="*/ 2147483646 h 244"/>
                <a:gd name="T90" fmla="*/ 134560994 w 140"/>
                <a:gd name="T91" fmla="*/ 2147483646 h 244"/>
                <a:gd name="T92" fmla="*/ 134560994 w 140"/>
                <a:gd name="T93" fmla="*/ 2147483646 h 244"/>
                <a:gd name="T94" fmla="*/ 0 w 140"/>
                <a:gd name="T95" fmla="*/ 2147483646 h 244"/>
                <a:gd name="T96" fmla="*/ 0 w 140"/>
                <a:gd name="T97" fmla="*/ 2147483646 h 244"/>
                <a:gd name="T98" fmla="*/ 134560994 w 140"/>
                <a:gd name="T99" fmla="*/ 2147483646 h 244"/>
                <a:gd name="T100" fmla="*/ 134560994 w 140"/>
                <a:gd name="T101" fmla="*/ 2147483646 h 244"/>
                <a:gd name="T102" fmla="*/ 0 w 140"/>
                <a:gd name="T103" fmla="*/ 2147483646 h 244"/>
                <a:gd name="T104" fmla="*/ 2147483646 w 140"/>
                <a:gd name="T105" fmla="*/ 2147483646 h 244"/>
                <a:gd name="T106" fmla="*/ 2147483646 w 140"/>
                <a:gd name="T107" fmla="*/ 2147483646 h 244"/>
                <a:gd name="T108" fmla="*/ 2147483646 w 140"/>
                <a:gd name="T109" fmla="*/ 2147483646 h 244"/>
                <a:gd name="T110" fmla="*/ 2147483646 w 140"/>
                <a:gd name="T111" fmla="*/ 2147483646 h 244"/>
                <a:gd name="T112" fmla="*/ 2147483646 w 140"/>
                <a:gd name="T113" fmla="*/ 2147483646 h 244"/>
                <a:gd name="T114" fmla="*/ 2147483646 w 140"/>
                <a:gd name="T115" fmla="*/ 2147483646 h 244"/>
                <a:gd name="T116" fmla="*/ 2147483646 w 140"/>
                <a:gd name="T117" fmla="*/ 2147483646 h 244"/>
                <a:gd name="T118" fmla="*/ 2147483646 w 140"/>
                <a:gd name="T119" fmla="*/ 2147483646 h 244"/>
                <a:gd name="T120" fmla="*/ 2147483646 w 140"/>
                <a:gd name="T121" fmla="*/ 2147483646 h 2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0" h="244">
                  <a:moveTo>
                    <a:pt x="140" y="0"/>
                  </a:moveTo>
                  <a:cubicBezTo>
                    <a:pt x="140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1"/>
                  </a:moveTo>
                  <a:cubicBezTo>
                    <a:pt x="140" y="1"/>
                    <a:pt x="139" y="1"/>
                    <a:pt x="138" y="1"/>
                  </a:cubicBezTo>
                  <a:cubicBezTo>
                    <a:pt x="136" y="1"/>
                    <a:pt x="137" y="1"/>
                    <a:pt x="135" y="2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7" y="2"/>
                    <a:pt x="137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1"/>
                    <a:pt x="140" y="1"/>
                    <a:pt x="140" y="1"/>
                  </a:cubicBezTo>
                  <a:close/>
                  <a:moveTo>
                    <a:pt x="133" y="12"/>
                  </a:moveTo>
                  <a:cubicBezTo>
                    <a:pt x="73" y="118"/>
                    <a:pt x="73" y="118"/>
                    <a:pt x="73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3" y="12"/>
                    <a:pt x="133" y="12"/>
                    <a:pt x="133" y="12"/>
                  </a:cubicBezTo>
                  <a:close/>
                  <a:moveTo>
                    <a:pt x="72" y="121"/>
                  </a:move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6" y="142"/>
                    <a:pt x="57" y="142"/>
                    <a:pt x="57" y="142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0"/>
                    <a:pt x="60" y="140"/>
                    <a:pt x="61" y="140"/>
                  </a:cubicBezTo>
                  <a:cubicBezTo>
                    <a:pt x="72" y="121"/>
                    <a:pt x="72" y="121"/>
                    <a:pt x="72" y="121"/>
                  </a:cubicBezTo>
                  <a:close/>
                  <a:moveTo>
                    <a:pt x="56" y="148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29" y="192"/>
                    <a:pt x="29" y="192"/>
                    <a:pt x="29" y="192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1" y="242"/>
                    <a:pt x="1" y="242"/>
                    <a:pt x="1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18" y="207"/>
                    <a:pt x="18" y="207"/>
                    <a:pt x="18" y="207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54" y="148"/>
                    <a:pt x="53" y="148"/>
                    <a:pt x="56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6"/>
            <p:cNvSpPr>
              <a:spLocks noEditPoints="1"/>
            </p:cNvSpPr>
            <p:nvPr/>
          </p:nvSpPr>
          <p:spPr bwMode="auto">
            <a:xfrm>
              <a:off x="4595812" y="1085850"/>
              <a:ext cx="1612900" cy="2795587"/>
            </a:xfrm>
            <a:custGeom>
              <a:avLst/>
              <a:gdLst>
                <a:gd name="T0" fmla="*/ 2147483646 w 139"/>
                <a:gd name="T1" fmla="*/ 403678123 h 241"/>
                <a:gd name="T2" fmla="*/ 2147483646 w 139"/>
                <a:gd name="T3" fmla="*/ 538237497 h 241"/>
                <a:gd name="T4" fmla="*/ 2147483646 w 139"/>
                <a:gd name="T5" fmla="*/ 538237497 h 241"/>
                <a:gd name="T6" fmla="*/ 2147483646 w 139"/>
                <a:gd name="T7" fmla="*/ 403678123 h 241"/>
                <a:gd name="T8" fmla="*/ 2147483646 w 139"/>
                <a:gd name="T9" fmla="*/ 403678123 h 241"/>
                <a:gd name="T10" fmla="*/ 2147483646 w 139"/>
                <a:gd name="T11" fmla="*/ 1076474994 h 241"/>
                <a:gd name="T12" fmla="*/ 2147483646 w 139"/>
                <a:gd name="T13" fmla="*/ 2147483646 h 241"/>
                <a:gd name="T14" fmla="*/ 2147483646 w 139"/>
                <a:gd name="T15" fmla="*/ 2147483646 h 241"/>
                <a:gd name="T16" fmla="*/ 2147483646 w 139"/>
                <a:gd name="T17" fmla="*/ 2147483646 h 241"/>
                <a:gd name="T18" fmla="*/ 2147483646 w 139"/>
                <a:gd name="T19" fmla="*/ 2147483646 h 241"/>
                <a:gd name="T20" fmla="*/ 2147483646 w 139"/>
                <a:gd name="T21" fmla="*/ 2147483646 h 241"/>
                <a:gd name="T22" fmla="*/ 2147483646 w 139"/>
                <a:gd name="T23" fmla="*/ 2147483646 h 241"/>
                <a:gd name="T24" fmla="*/ 2147483646 w 139"/>
                <a:gd name="T25" fmla="*/ 2147483646 h 241"/>
                <a:gd name="T26" fmla="*/ 2147483646 w 139"/>
                <a:gd name="T27" fmla="*/ 2147483646 h 241"/>
                <a:gd name="T28" fmla="*/ 2147483646 w 139"/>
                <a:gd name="T29" fmla="*/ 2147483646 h 241"/>
                <a:gd name="T30" fmla="*/ 2147483646 w 139"/>
                <a:gd name="T31" fmla="*/ 1076474994 h 241"/>
                <a:gd name="T32" fmla="*/ 2147483646 w 139"/>
                <a:gd name="T33" fmla="*/ 1211034368 h 241"/>
                <a:gd name="T34" fmla="*/ 2147483646 w 139"/>
                <a:gd name="T35" fmla="*/ 1211034368 h 241"/>
                <a:gd name="T36" fmla="*/ 2147483646 w 139"/>
                <a:gd name="T37" fmla="*/ 1076474994 h 241"/>
                <a:gd name="T38" fmla="*/ 2147483646 w 139"/>
                <a:gd name="T39" fmla="*/ 1076474994 h 241"/>
                <a:gd name="T40" fmla="*/ 2147483646 w 139"/>
                <a:gd name="T41" fmla="*/ 1076474994 h 241"/>
                <a:gd name="T42" fmla="*/ 2147483646 w 139"/>
                <a:gd name="T43" fmla="*/ 2147483646 h 241"/>
                <a:gd name="T44" fmla="*/ 2147483646 w 139"/>
                <a:gd name="T45" fmla="*/ 2147483646 h 241"/>
                <a:gd name="T46" fmla="*/ 2147483646 w 139"/>
                <a:gd name="T47" fmla="*/ 2147483646 h 241"/>
                <a:gd name="T48" fmla="*/ 2147483646 w 139"/>
                <a:gd name="T49" fmla="*/ 2147483646 h 241"/>
                <a:gd name="T50" fmla="*/ 2147483646 w 139"/>
                <a:gd name="T51" fmla="*/ 2147483646 h 241"/>
                <a:gd name="T52" fmla="*/ 2147483646 w 139"/>
                <a:gd name="T53" fmla="*/ 2147483646 h 241"/>
                <a:gd name="T54" fmla="*/ 2147483646 w 139"/>
                <a:gd name="T55" fmla="*/ 2147483646 h 241"/>
                <a:gd name="T56" fmla="*/ 538569357 w 139"/>
                <a:gd name="T57" fmla="*/ 2147483646 h 241"/>
                <a:gd name="T58" fmla="*/ 269284678 w 139"/>
                <a:gd name="T59" fmla="*/ 2147483646 h 241"/>
                <a:gd name="T60" fmla="*/ 134648141 w 139"/>
                <a:gd name="T61" fmla="*/ 2147483646 h 241"/>
                <a:gd name="T62" fmla="*/ 0 w 139"/>
                <a:gd name="T63" fmla="*/ 2147483646 h 241"/>
                <a:gd name="T64" fmla="*/ 0 w 139"/>
                <a:gd name="T65" fmla="*/ 2147483646 h 241"/>
                <a:gd name="T66" fmla="*/ 2147483646 w 139"/>
                <a:gd name="T67" fmla="*/ 2147483646 h 241"/>
                <a:gd name="T68" fmla="*/ 2147483646 w 139"/>
                <a:gd name="T69" fmla="*/ 2147483646 h 241"/>
                <a:gd name="T70" fmla="*/ 2147483646 w 139"/>
                <a:gd name="T71" fmla="*/ 2147483646 h 241"/>
                <a:gd name="T72" fmla="*/ 2147483646 w 139"/>
                <a:gd name="T73" fmla="*/ 2147483646 h 241"/>
                <a:gd name="T74" fmla="*/ 2147483646 w 139"/>
                <a:gd name="T75" fmla="*/ 2147483646 h 241"/>
                <a:gd name="T76" fmla="*/ 2147483646 w 139"/>
                <a:gd name="T77" fmla="*/ 2147483646 h 241"/>
                <a:gd name="T78" fmla="*/ 2147483646 w 139"/>
                <a:gd name="T79" fmla="*/ 2147483646 h 241"/>
                <a:gd name="T80" fmla="*/ 2147483646 w 139"/>
                <a:gd name="T81" fmla="*/ 2147483646 h 241"/>
                <a:gd name="T82" fmla="*/ 2147483646 w 139"/>
                <a:gd name="T83" fmla="*/ 403678123 h 241"/>
                <a:gd name="T84" fmla="*/ 2147483646 w 139"/>
                <a:gd name="T85" fmla="*/ 0 h 241"/>
                <a:gd name="T86" fmla="*/ 2147483646 w 139"/>
                <a:gd name="T87" fmla="*/ 0 h 241"/>
                <a:gd name="T88" fmla="*/ 2147483646 w 139"/>
                <a:gd name="T89" fmla="*/ 0 h 241"/>
                <a:gd name="T90" fmla="*/ 2147483646 w 139"/>
                <a:gd name="T91" fmla="*/ 134559374 h 241"/>
                <a:gd name="T92" fmla="*/ 2147483646 w 139"/>
                <a:gd name="T93" fmla="*/ 269118749 h 241"/>
                <a:gd name="T94" fmla="*/ 2147483646 w 139"/>
                <a:gd name="T95" fmla="*/ 403678123 h 241"/>
                <a:gd name="T96" fmla="*/ 2147483646 w 139"/>
                <a:gd name="T97" fmla="*/ 403678123 h 241"/>
                <a:gd name="T98" fmla="*/ 2147483646 w 139"/>
                <a:gd name="T99" fmla="*/ 2147483646 h 241"/>
                <a:gd name="T100" fmla="*/ 2147483646 w 139"/>
                <a:gd name="T101" fmla="*/ 2147483646 h 241"/>
                <a:gd name="T102" fmla="*/ 2147483646 w 139"/>
                <a:gd name="T103" fmla="*/ 2147483646 h 241"/>
                <a:gd name="T104" fmla="*/ 2147483646 w 139"/>
                <a:gd name="T105" fmla="*/ 2147483646 h 2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9" h="241">
                  <a:moveTo>
                    <a:pt x="139" y="3"/>
                  </a:move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lose/>
                  <a:moveTo>
                    <a:pt x="136" y="8"/>
                  </a:moveTo>
                  <a:cubicBezTo>
                    <a:pt x="101" y="70"/>
                    <a:pt x="101" y="70"/>
                    <a:pt x="101" y="70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100" y="70"/>
                    <a:pt x="101" y="70"/>
                    <a:pt x="100" y="70"/>
                  </a:cubicBezTo>
                  <a:cubicBezTo>
                    <a:pt x="98" y="71"/>
                    <a:pt x="99" y="70"/>
                    <a:pt x="99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8"/>
                    <a:pt x="132" y="8"/>
                    <a:pt x="133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lose/>
                  <a:moveTo>
                    <a:pt x="31" y="192"/>
                  </a:move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9"/>
                    <a:pt x="30" y="189"/>
                    <a:pt x="31" y="190"/>
                  </a:cubicBezTo>
                  <a:cubicBezTo>
                    <a:pt x="32" y="192"/>
                    <a:pt x="31" y="189"/>
                    <a:pt x="31" y="192"/>
                  </a:cubicBezTo>
                  <a:close/>
                  <a:moveTo>
                    <a:pt x="56" y="143"/>
                  </a:moveTo>
                  <a:cubicBezTo>
                    <a:pt x="56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lose/>
                  <a:moveTo>
                    <a:pt x="135" y="3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3"/>
                    <a:pt x="135" y="3"/>
                    <a:pt x="135" y="3"/>
                  </a:cubicBezTo>
                  <a:close/>
                  <a:moveTo>
                    <a:pt x="97" y="70"/>
                  </a:moveTo>
                  <a:cubicBezTo>
                    <a:pt x="97" y="71"/>
                    <a:pt x="97" y="71"/>
                    <a:pt x="97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Freeform 47"/>
            <p:cNvSpPr>
              <a:spLocks noEditPoints="1"/>
            </p:cNvSpPr>
            <p:nvPr/>
          </p:nvSpPr>
          <p:spPr bwMode="auto">
            <a:xfrm>
              <a:off x="5535612" y="1108075"/>
              <a:ext cx="811212" cy="1403350"/>
            </a:xfrm>
            <a:custGeom>
              <a:avLst/>
              <a:gdLst>
                <a:gd name="T0" fmla="*/ 2147483646 w 70"/>
                <a:gd name="T1" fmla="*/ 538051349 h 121"/>
                <a:gd name="T2" fmla="*/ 537196175 w 70"/>
                <a:gd name="T3" fmla="*/ 2147483646 h 121"/>
                <a:gd name="T4" fmla="*/ 402894234 w 70"/>
                <a:gd name="T5" fmla="*/ 2147483646 h 121"/>
                <a:gd name="T6" fmla="*/ 268592293 w 70"/>
                <a:gd name="T7" fmla="*/ 2147483646 h 121"/>
                <a:gd name="T8" fmla="*/ 0 w 70"/>
                <a:gd name="T9" fmla="*/ 2147483646 h 121"/>
                <a:gd name="T10" fmla="*/ 2147483646 w 70"/>
                <a:gd name="T11" fmla="*/ 403538512 h 121"/>
                <a:gd name="T12" fmla="*/ 2147483646 w 70"/>
                <a:gd name="T13" fmla="*/ 403538512 h 121"/>
                <a:gd name="T14" fmla="*/ 2147483646 w 70"/>
                <a:gd name="T15" fmla="*/ 538051349 h 121"/>
                <a:gd name="T16" fmla="*/ 402894234 w 70"/>
                <a:gd name="T17" fmla="*/ 2147483646 h 121"/>
                <a:gd name="T18" fmla="*/ 268592293 w 70"/>
                <a:gd name="T19" fmla="*/ 2147483646 h 121"/>
                <a:gd name="T20" fmla="*/ 268592293 w 70"/>
                <a:gd name="T21" fmla="*/ 2147483646 h 121"/>
                <a:gd name="T22" fmla="*/ 268592293 w 70"/>
                <a:gd name="T23" fmla="*/ 2147483646 h 121"/>
                <a:gd name="T24" fmla="*/ 402894234 w 70"/>
                <a:gd name="T25" fmla="*/ 2147483646 h 121"/>
                <a:gd name="T26" fmla="*/ 2147483646 w 70"/>
                <a:gd name="T27" fmla="*/ 134512837 h 121"/>
                <a:gd name="T28" fmla="*/ 2147483646 w 70"/>
                <a:gd name="T29" fmla="*/ 0 h 121"/>
                <a:gd name="T30" fmla="*/ 2147483646 w 70"/>
                <a:gd name="T31" fmla="*/ 0 h 121"/>
                <a:gd name="T32" fmla="*/ 2147483646 w 70"/>
                <a:gd name="T33" fmla="*/ 134512837 h 121"/>
                <a:gd name="T34" fmla="*/ 2147483646 w 70"/>
                <a:gd name="T35" fmla="*/ 134512837 h 121"/>
                <a:gd name="T36" fmla="*/ 2147483646 w 70"/>
                <a:gd name="T37" fmla="*/ 134512837 h 1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0" h="121">
                  <a:moveTo>
                    <a:pt x="69" y="4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0" y="3"/>
                    <a:pt x="68" y="2"/>
                    <a:pt x="69" y="4"/>
                  </a:cubicBezTo>
                  <a:close/>
                  <a:moveTo>
                    <a:pt x="3" y="119"/>
                  </a:move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19"/>
                    <a:pt x="3" y="119"/>
                    <a:pt x="3" y="119"/>
                  </a:cubicBezTo>
                  <a:close/>
                  <a:moveTo>
                    <a:pt x="66" y="1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Freeform 48"/>
            <p:cNvSpPr>
              <a:spLocks noEditPoints="1"/>
            </p:cNvSpPr>
            <p:nvPr/>
          </p:nvSpPr>
          <p:spPr bwMode="auto">
            <a:xfrm>
              <a:off x="5024437" y="1166812"/>
              <a:ext cx="1438275" cy="2493962"/>
            </a:xfrm>
            <a:custGeom>
              <a:avLst/>
              <a:gdLst>
                <a:gd name="T0" fmla="*/ 2147483646 w 124"/>
                <a:gd name="T1" fmla="*/ 134557950 h 215"/>
                <a:gd name="T2" fmla="*/ 2147483646 w 124"/>
                <a:gd name="T3" fmla="*/ 538220199 h 215"/>
                <a:gd name="T4" fmla="*/ 2147483646 w 124"/>
                <a:gd name="T5" fmla="*/ 672778149 h 215"/>
                <a:gd name="T6" fmla="*/ 2147483646 w 124"/>
                <a:gd name="T7" fmla="*/ 807336099 h 215"/>
                <a:gd name="T8" fmla="*/ 2147483646 w 124"/>
                <a:gd name="T9" fmla="*/ 807336099 h 215"/>
                <a:gd name="T10" fmla="*/ 2147483646 w 124"/>
                <a:gd name="T11" fmla="*/ 807336099 h 215"/>
                <a:gd name="T12" fmla="*/ 2147483646 w 124"/>
                <a:gd name="T13" fmla="*/ 807336099 h 215"/>
                <a:gd name="T14" fmla="*/ 2147483646 w 124"/>
                <a:gd name="T15" fmla="*/ 0 h 215"/>
                <a:gd name="T16" fmla="*/ 2147483646 w 124"/>
                <a:gd name="T17" fmla="*/ 0 h 215"/>
                <a:gd name="T18" fmla="*/ 2147483646 w 124"/>
                <a:gd name="T19" fmla="*/ 0 h 215"/>
                <a:gd name="T20" fmla="*/ 2147483646 w 124"/>
                <a:gd name="T21" fmla="*/ 134557950 h 215"/>
                <a:gd name="T22" fmla="*/ 2147483646 w 124"/>
                <a:gd name="T23" fmla="*/ 807336099 h 215"/>
                <a:gd name="T24" fmla="*/ 2147483646 w 124"/>
                <a:gd name="T25" fmla="*/ 807336099 h 215"/>
                <a:gd name="T26" fmla="*/ 2147483646 w 124"/>
                <a:gd name="T27" fmla="*/ 807336099 h 215"/>
                <a:gd name="T28" fmla="*/ 2147483646 w 124"/>
                <a:gd name="T29" fmla="*/ 941894049 h 215"/>
                <a:gd name="T30" fmla="*/ 2147483646 w 124"/>
                <a:gd name="T31" fmla="*/ 941894049 h 215"/>
                <a:gd name="T32" fmla="*/ 2147483646 w 124"/>
                <a:gd name="T33" fmla="*/ 941894049 h 215"/>
                <a:gd name="T34" fmla="*/ 2147483646 w 124"/>
                <a:gd name="T35" fmla="*/ 1076451998 h 215"/>
                <a:gd name="T36" fmla="*/ 2147483646 w 124"/>
                <a:gd name="T37" fmla="*/ 1076451998 h 215"/>
                <a:gd name="T38" fmla="*/ 2147483646 w 124"/>
                <a:gd name="T39" fmla="*/ 2147483646 h 215"/>
                <a:gd name="T40" fmla="*/ 2147483646 w 124"/>
                <a:gd name="T41" fmla="*/ 2147483646 h 215"/>
                <a:gd name="T42" fmla="*/ 2147483646 w 124"/>
                <a:gd name="T43" fmla="*/ 2147483646 h 215"/>
                <a:gd name="T44" fmla="*/ 2147483646 w 124"/>
                <a:gd name="T45" fmla="*/ 2147483646 h 215"/>
                <a:gd name="T46" fmla="*/ 2147483646 w 124"/>
                <a:gd name="T47" fmla="*/ 2147483646 h 215"/>
                <a:gd name="T48" fmla="*/ 2147483646 w 124"/>
                <a:gd name="T49" fmla="*/ 2147483646 h 215"/>
                <a:gd name="T50" fmla="*/ 2147483646 w 124"/>
                <a:gd name="T51" fmla="*/ 807336099 h 215"/>
                <a:gd name="T52" fmla="*/ 1345367075 w 124"/>
                <a:gd name="T53" fmla="*/ 2147483646 h 215"/>
                <a:gd name="T54" fmla="*/ 1210830367 w 124"/>
                <a:gd name="T55" fmla="*/ 2147483646 h 215"/>
                <a:gd name="T56" fmla="*/ 1210830367 w 124"/>
                <a:gd name="T57" fmla="*/ 2147483646 h 215"/>
                <a:gd name="T58" fmla="*/ 1210830367 w 124"/>
                <a:gd name="T59" fmla="*/ 2147483646 h 215"/>
                <a:gd name="T60" fmla="*/ 269073415 w 124"/>
                <a:gd name="T61" fmla="*/ 2147483646 h 215"/>
                <a:gd name="T62" fmla="*/ 269073415 w 124"/>
                <a:gd name="T63" fmla="*/ 2147483646 h 215"/>
                <a:gd name="T64" fmla="*/ 0 w 124"/>
                <a:gd name="T65" fmla="*/ 2147483646 h 215"/>
                <a:gd name="T66" fmla="*/ 0 w 124"/>
                <a:gd name="T67" fmla="*/ 2147483646 h 215"/>
                <a:gd name="T68" fmla="*/ 1479903782 w 124"/>
                <a:gd name="T69" fmla="*/ 2147483646 h 215"/>
                <a:gd name="T70" fmla="*/ 1614440490 w 124"/>
                <a:gd name="T71" fmla="*/ 2147483646 h 215"/>
                <a:gd name="T72" fmla="*/ 1614440490 w 124"/>
                <a:gd name="T73" fmla="*/ 2147483646 h 215"/>
                <a:gd name="T74" fmla="*/ 1479903782 w 124"/>
                <a:gd name="T75" fmla="*/ 2147483646 h 215"/>
                <a:gd name="T76" fmla="*/ 1479903782 w 124"/>
                <a:gd name="T77" fmla="*/ 2147483646 h 215"/>
                <a:gd name="T78" fmla="*/ 1479903782 w 124"/>
                <a:gd name="T79" fmla="*/ 2147483646 h 215"/>
                <a:gd name="T80" fmla="*/ 1479903782 w 124"/>
                <a:gd name="T81" fmla="*/ 2147483646 h 215"/>
                <a:gd name="T82" fmla="*/ 1479903782 w 124"/>
                <a:gd name="T83" fmla="*/ 2147483646 h 215"/>
                <a:gd name="T84" fmla="*/ 1345367075 w 124"/>
                <a:gd name="T85" fmla="*/ 2147483646 h 215"/>
                <a:gd name="T86" fmla="*/ 1345367075 w 124"/>
                <a:gd name="T87" fmla="*/ 2147483646 h 2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4" h="215">
                  <a:moveTo>
                    <a:pt x="124" y="1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lose/>
                  <a:moveTo>
                    <a:pt x="121" y="6"/>
                  </a:moveTo>
                  <a:cubicBezTo>
                    <a:pt x="121" y="6"/>
                    <a:pt x="121" y="6"/>
                    <a:pt x="121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2" y="119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53" y="123"/>
                    <a:pt x="53" y="124"/>
                    <a:pt x="53" y="125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10" y="201"/>
                  </a:move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4"/>
                    <a:pt x="12" y="194"/>
                    <a:pt x="12" y="194"/>
                  </a:cubicBezTo>
                  <a:cubicBezTo>
                    <a:pt x="11" y="196"/>
                    <a:pt x="12" y="195"/>
                    <a:pt x="11" y="195"/>
                  </a:cubicBezTo>
                  <a:cubicBezTo>
                    <a:pt x="11" y="196"/>
                    <a:pt x="11" y="196"/>
                    <a:pt x="11" y="196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0" y="200"/>
                    <a:pt x="10" y="200"/>
                    <a:pt x="10" y="200"/>
                  </a:cubicBezTo>
                  <a:lnTo>
                    <a:pt x="10" y="20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Freeform 49"/>
            <p:cNvSpPr/>
            <p:nvPr/>
          </p:nvSpPr>
          <p:spPr bwMode="auto">
            <a:xfrm>
              <a:off x="5675312" y="1236662"/>
              <a:ext cx="892175" cy="1530350"/>
            </a:xfrm>
            <a:custGeom>
              <a:avLst/>
              <a:gdLst>
                <a:gd name="T0" fmla="*/ 2147483646 w 77"/>
                <a:gd name="T1" fmla="*/ 0 h 132"/>
                <a:gd name="T2" fmla="*/ 268498328 w 77"/>
                <a:gd name="T3" fmla="*/ 2147483646 h 132"/>
                <a:gd name="T4" fmla="*/ 268498328 w 77"/>
                <a:gd name="T5" fmla="*/ 2147483646 h 132"/>
                <a:gd name="T6" fmla="*/ 134254957 w 77"/>
                <a:gd name="T7" fmla="*/ 2147483646 h 132"/>
                <a:gd name="T8" fmla="*/ 134254957 w 77"/>
                <a:gd name="T9" fmla="*/ 2147483646 h 132"/>
                <a:gd name="T10" fmla="*/ 0 w 77"/>
                <a:gd name="T11" fmla="*/ 2147483646 h 132"/>
                <a:gd name="T12" fmla="*/ 0 w 77"/>
                <a:gd name="T13" fmla="*/ 2147483646 h 132"/>
                <a:gd name="T14" fmla="*/ 2147483646 w 77"/>
                <a:gd name="T15" fmla="*/ 0 h 132"/>
                <a:gd name="T16" fmla="*/ 2147483646 w 77"/>
                <a:gd name="T17" fmla="*/ 0 h 132"/>
                <a:gd name="T18" fmla="*/ 2147483646 w 77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" h="132">
                  <a:moveTo>
                    <a:pt x="77" y="0"/>
                  </a:move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0"/>
                    <a:pt x="76" y="0"/>
                  </a:cubicBezTo>
                  <a:cubicBezTo>
                    <a:pt x="76" y="0"/>
                    <a:pt x="76" y="0"/>
                    <a:pt x="7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50"/>
            <p:cNvSpPr>
              <a:spLocks noEditPoints="1"/>
            </p:cNvSpPr>
            <p:nvPr/>
          </p:nvSpPr>
          <p:spPr bwMode="auto">
            <a:xfrm>
              <a:off x="5778500" y="1236662"/>
              <a:ext cx="939800" cy="1635125"/>
            </a:xfrm>
            <a:custGeom>
              <a:avLst/>
              <a:gdLst>
                <a:gd name="T0" fmla="*/ 2147483646 w 81"/>
                <a:gd name="T1" fmla="*/ 0 h 141"/>
                <a:gd name="T2" fmla="*/ 2147483646 w 81"/>
                <a:gd name="T3" fmla="*/ 2147483646 h 141"/>
                <a:gd name="T4" fmla="*/ 2147483646 w 81"/>
                <a:gd name="T5" fmla="*/ 2147483646 h 141"/>
                <a:gd name="T6" fmla="*/ 2019258921 w 81"/>
                <a:gd name="T7" fmla="*/ 2147483646 h 141"/>
                <a:gd name="T8" fmla="*/ 1884647074 w 81"/>
                <a:gd name="T9" fmla="*/ 2147483646 h 141"/>
                <a:gd name="T10" fmla="*/ 1750023625 w 81"/>
                <a:gd name="T11" fmla="*/ 2147483646 h 141"/>
                <a:gd name="T12" fmla="*/ 2147483646 w 81"/>
                <a:gd name="T13" fmla="*/ 2147483646 h 141"/>
                <a:gd name="T14" fmla="*/ 2147483646 w 81"/>
                <a:gd name="T15" fmla="*/ 2147483646 h 141"/>
                <a:gd name="T16" fmla="*/ 2147483646 w 81"/>
                <a:gd name="T17" fmla="*/ 2147483646 h 141"/>
                <a:gd name="T18" fmla="*/ 2147483646 w 81"/>
                <a:gd name="T19" fmla="*/ 2147483646 h 141"/>
                <a:gd name="T20" fmla="*/ 2147483646 w 81"/>
                <a:gd name="T21" fmla="*/ 2147483646 h 141"/>
                <a:gd name="T22" fmla="*/ 2147483646 w 81"/>
                <a:gd name="T23" fmla="*/ 2147483646 h 141"/>
                <a:gd name="T24" fmla="*/ 2147483646 w 81"/>
                <a:gd name="T25" fmla="*/ 2147483646 h 141"/>
                <a:gd name="T26" fmla="*/ 2147483646 w 81"/>
                <a:gd name="T27" fmla="*/ 268960668 h 141"/>
                <a:gd name="T28" fmla="*/ 2147483646 w 81"/>
                <a:gd name="T29" fmla="*/ 268960668 h 141"/>
                <a:gd name="T30" fmla="*/ 2147483646 w 81"/>
                <a:gd name="T31" fmla="*/ 0 h 141"/>
                <a:gd name="T32" fmla="*/ 2147483646 w 81"/>
                <a:gd name="T33" fmla="*/ 0 h 141"/>
                <a:gd name="T34" fmla="*/ 2147483646 w 81"/>
                <a:gd name="T35" fmla="*/ 0 h 141"/>
                <a:gd name="T36" fmla="*/ 403847143 w 81"/>
                <a:gd name="T37" fmla="*/ 2147483646 h 141"/>
                <a:gd name="T38" fmla="*/ 0 w 81"/>
                <a:gd name="T39" fmla="*/ 2147483646 h 141"/>
                <a:gd name="T40" fmla="*/ 0 w 81"/>
                <a:gd name="T41" fmla="*/ 2147483646 h 141"/>
                <a:gd name="T42" fmla="*/ 0 w 81"/>
                <a:gd name="T43" fmla="*/ 2147483646 h 141"/>
                <a:gd name="T44" fmla="*/ 134611847 w 81"/>
                <a:gd name="T45" fmla="*/ 2147483646 h 141"/>
                <a:gd name="T46" fmla="*/ 134611847 w 81"/>
                <a:gd name="T47" fmla="*/ 2147483646 h 141"/>
                <a:gd name="T48" fmla="*/ 269235296 w 81"/>
                <a:gd name="T49" fmla="*/ 2147483646 h 141"/>
                <a:gd name="T50" fmla="*/ 269235296 w 81"/>
                <a:gd name="T51" fmla="*/ 2147483646 h 141"/>
                <a:gd name="T52" fmla="*/ 403847143 w 81"/>
                <a:gd name="T53" fmla="*/ 2147483646 h 141"/>
                <a:gd name="T54" fmla="*/ 0 w 81"/>
                <a:gd name="T55" fmla="*/ 2147483646 h 141"/>
                <a:gd name="T56" fmla="*/ 0 w 81"/>
                <a:gd name="T57" fmla="*/ 2147483646 h 141"/>
                <a:gd name="T58" fmla="*/ 0 w 81"/>
                <a:gd name="T59" fmla="*/ 2147483646 h 141"/>
                <a:gd name="T60" fmla="*/ 0 w 81"/>
                <a:gd name="T61" fmla="*/ 2147483646 h 141"/>
                <a:gd name="T62" fmla="*/ 1480788328 w 81"/>
                <a:gd name="T63" fmla="*/ 2147483646 h 141"/>
                <a:gd name="T64" fmla="*/ 1750023625 w 81"/>
                <a:gd name="T65" fmla="*/ 2147483646 h 141"/>
                <a:gd name="T66" fmla="*/ 1750023625 w 81"/>
                <a:gd name="T67" fmla="*/ 2147483646 h 141"/>
                <a:gd name="T68" fmla="*/ 1615411778 w 81"/>
                <a:gd name="T69" fmla="*/ 2147483646 h 141"/>
                <a:gd name="T70" fmla="*/ 1480788328 w 81"/>
                <a:gd name="T71" fmla="*/ 2147483646 h 141"/>
                <a:gd name="T72" fmla="*/ 1480788328 w 81"/>
                <a:gd name="T73" fmla="*/ 2147483646 h 141"/>
                <a:gd name="T74" fmla="*/ 2147483646 w 81"/>
                <a:gd name="T75" fmla="*/ 2147483646 h 141"/>
                <a:gd name="T76" fmla="*/ 2147483646 w 81"/>
                <a:gd name="T77" fmla="*/ 2147483646 h 141"/>
                <a:gd name="T78" fmla="*/ 2147483646 w 81"/>
                <a:gd name="T79" fmla="*/ 2147483646 h 1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1" h="141">
                  <a:moveTo>
                    <a:pt x="81" y="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5" y="39"/>
                    <a:pt x="54" y="38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1" y="0"/>
                    <a:pt x="81" y="0"/>
                  </a:cubicBezTo>
                  <a:close/>
                  <a:moveTo>
                    <a:pt x="3" y="137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3" y="137"/>
                    <a:pt x="3" y="137"/>
                    <a:pt x="3" y="137"/>
                  </a:cubicBezTo>
                  <a:close/>
                  <a:moveTo>
                    <a:pt x="0" y="134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lose/>
                  <a:moveTo>
                    <a:pt x="11" y="114"/>
                  </a:moveTo>
                  <a:cubicBezTo>
                    <a:pt x="13" y="111"/>
                    <a:pt x="13" y="111"/>
                    <a:pt x="13" y="111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1" y="114"/>
                    <a:pt x="11" y="114"/>
                    <a:pt x="11" y="114"/>
                  </a:cubicBezTo>
                  <a:close/>
                  <a:moveTo>
                    <a:pt x="53" y="40"/>
                  </a:move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51"/>
            <p:cNvSpPr/>
            <p:nvPr/>
          </p:nvSpPr>
          <p:spPr bwMode="auto">
            <a:xfrm>
              <a:off x="6057900" y="1247775"/>
              <a:ext cx="765175" cy="1333500"/>
            </a:xfrm>
            <a:custGeom>
              <a:avLst/>
              <a:gdLst>
                <a:gd name="T0" fmla="*/ 2147483646 w 66"/>
                <a:gd name="T1" fmla="*/ 537841135 h 115"/>
                <a:gd name="T2" fmla="*/ 268819890 w 66"/>
                <a:gd name="T3" fmla="*/ 2147483646 h 115"/>
                <a:gd name="T4" fmla="*/ 268819890 w 66"/>
                <a:gd name="T5" fmla="*/ 2147483646 h 115"/>
                <a:gd name="T6" fmla="*/ 268819890 w 66"/>
                <a:gd name="T7" fmla="*/ 2147483646 h 115"/>
                <a:gd name="T8" fmla="*/ 0 w 66"/>
                <a:gd name="T9" fmla="*/ 2147483646 h 115"/>
                <a:gd name="T10" fmla="*/ 2147483646 w 66"/>
                <a:gd name="T11" fmla="*/ 0 h 115"/>
                <a:gd name="T12" fmla="*/ 2147483646 w 66"/>
                <a:gd name="T13" fmla="*/ 0 h 115"/>
                <a:gd name="T14" fmla="*/ 2147483646 w 66"/>
                <a:gd name="T15" fmla="*/ 268914770 h 115"/>
                <a:gd name="T16" fmla="*/ 2147483646 w 66"/>
                <a:gd name="T17" fmla="*/ 268914770 h 115"/>
                <a:gd name="T18" fmla="*/ 2147483646 w 66"/>
                <a:gd name="T19" fmla="*/ 537841135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115">
                  <a:moveTo>
                    <a:pt x="66" y="4"/>
                  </a:move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6" y="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52"/>
            <p:cNvSpPr>
              <a:spLocks noEditPoints="1"/>
            </p:cNvSpPr>
            <p:nvPr/>
          </p:nvSpPr>
          <p:spPr bwMode="auto">
            <a:xfrm>
              <a:off x="6149975" y="1177925"/>
              <a:ext cx="881062" cy="1519237"/>
            </a:xfrm>
            <a:custGeom>
              <a:avLst/>
              <a:gdLst>
                <a:gd name="T0" fmla="*/ 2147483646 w 76"/>
                <a:gd name="T1" fmla="*/ 0 h 131"/>
                <a:gd name="T2" fmla="*/ 2147483646 w 76"/>
                <a:gd name="T3" fmla="*/ 403490792 h 131"/>
                <a:gd name="T4" fmla="*/ 2147483646 w 76"/>
                <a:gd name="T5" fmla="*/ 403490792 h 131"/>
                <a:gd name="T6" fmla="*/ 2147483646 w 76"/>
                <a:gd name="T7" fmla="*/ 268986130 h 131"/>
                <a:gd name="T8" fmla="*/ 2147483646 w 76"/>
                <a:gd name="T9" fmla="*/ 268986130 h 131"/>
                <a:gd name="T10" fmla="*/ 2147483646 w 76"/>
                <a:gd name="T11" fmla="*/ 134493065 h 131"/>
                <a:gd name="T12" fmla="*/ 2147483646 w 76"/>
                <a:gd name="T13" fmla="*/ 134493065 h 131"/>
                <a:gd name="T14" fmla="*/ 2147483646 w 76"/>
                <a:gd name="T15" fmla="*/ 0 h 131"/>
                <a:gd name="T16" fmla="*/ 2147483646 w 76"/>
                <a:gd name="T17" fmla="*/ 0 h 131"/>
                <a:gd name="T18" fmla="*/ 2147483646 w 76"/>
                <a:gd name="T19" fmla="*/ 1344953842 h 131"/>
                <a:gd name="T20" fmla="*/ 134396734 w 76"/>
                <a:gd name="T21" fmla="*/ 2147483646 h 131"/>
                <a:gd name="T22" fmla="*/ 134396734 w 76"/>
                <a:gd name="T23" fmla="*/ 2147483646 h 131"/>
                <a:gd name="T24" fmla="*/ 134396734 w 76"/>
                <a:gd name="T25" fmla="*/ 2147483646 h 131"/>
                <a:gd name="T26" fmla="*/ 0 w 76"/>
                <a:gd name="T27" fmla="*/ 2147483646 h 131"/>
                <a:gd name="T28" fmla="*/ 2147483646 w 76"/>
                <a:gd name="T29" fmla="*/ 1344953842 h 131"/>
                <a:gd name="T30" fmla="*/ 2147483646 w 76"/>
                <a:gd name="T31" fmla="*/ 1344953842 h 131"/>
                <a:gd name="T32" fmla="*/ 2147483646 w 76"/>
                <a:gd name="T33" fmla="*/ 1344953842 h 131"/>
                <a:gd name="T34" fmla="*/ 2147483646 w 76"/>
                <a:gd name="T35" fmla="*/ 1344953842 h 131"/>
                <a:gd name="T36" fmla="*/ 2147483646 w 76"/>
                <a:gd name="T37" fmla="*/ 1344953842 h 1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1">
                  <a:moveTo>
                    <a:pt x="76" y="0"/>
                  </a:move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70" y="10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6"/>
                    <a:pt x="1" y="127"/>
                    <a:pt x="0" y="12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53"/>
            <p:cNvSpPr>
              <a:spLocks noEditPoints="1"/>
            </p:cNvSpPr>
            <p:nvPr/>
          </p:nvSpPr>
          <p:spPr bwMode="auto">
            <a:xfrm>
              <a:off x="6126162" y="1189037"/>
              <a:ext cx="1020762" cy="1776412"/>
            </a:xfrm>
            <a:custGeom>
              <a:avLst/>
              <a:gdLst>
                <a:gd name="T0" fmla="*/ 2147483646 w 88"/>
                <a:gd name="T1" fmla="*/ 2147483646 h 153"/>
                <a:gd name="T2" fmla="*/ 2147483646 w 88"/>
                <a:gd name="T3" fmla="*/ 2147483646 h 153"/>
                <a:gd name="T4" fmla="*/ 2147483646 w 88"/>
                <a:gd name="T5" fmla="*/ 2147483646 h 153"/>
                <a:gd name="T6" fmla="*/ 2147483646 w 88"/>
                <a:gd name="T7" fmla="*/ 2147483646 h 153"/>
                <a:gd name="T8" fmla="*/ 2147483646 w 88"/>
                <a:gd name="T9" fmla="*/ 539216510 h 153"/>
                <a:gd name="T10" fmla="*/ 2147483646 w 88"/>
                <a:gd name="T11" fmla="*/ 674026443 h 153"/>
                <a:gd name="T12" fmla="*/ 2147483646 w 88"/>
                <a:gd name="T13" fmla="*/ 808824766 h 153"/>
                <a:gd name="T14" fmla="*/ 2147483646 w 88"/>
                <a:gd name="T15" fmla="*/ 808824766 h 153"/>
                <a:gd name="T16" fmla="*/ 2147483646 w 88"/>
                <a:gd name="T17" fmla="*/ 2147483646 h 153"/>
                <a:gd name="T18" fmla="*/ 2147483646 w 88"/>
                <a:gd name="T19" fmla="*/ 2147483646 h 153"/>
                <a:gd name="T20" fmla="*/ 2147483646 w 88"/>
                <a:gd name="T21" fmla="*/ 2147483646 h 153"/>
                <a:gd name="T22" fmla="*/ 2147483646 w 88"/>
                <a:gd name="T23" fmla="*/ 2147483646 h 153"/>
                <a:gd name="T24" fmla="*/ 2147483646 w 88"/>
                <a:gd name="T25" fmla="*/ 2147483646 h 153"/>
                <a:gd name="T26" fmla="*/ 2147483646 w 88"/>
                <a:gd name="T27" fmla="*/ 2147483646 h 153"/>
                <a:gd name="T28" fmla="*/ 2147483646 w 88"/>
                <a:gd name="T29" fmla="*/ 2147483646 h 153"/>
                <a:gd name="T30" fmla="*/ 1614601893 w 88"/>
                <a:gd name="T31" fmla="*/ 2147483646 h 153"/>
                <a:gd name="T32" fmla="*/ 1614601893 w 88"/>
                <a:gd name="T33" fmla="*/ 2147483646 h 153"/>
                <a:gd name="T34" fmla="*/ 1345503511 w 88"/>
                <a:gd name="T35" fmla="*/ 2147483646 h 153"/>
                <a:gd name="T36" fmla="*/ 2147483646 w 88"/>
                <a:gd name="T37" fmla="*/ 2147483646 h 153"/>
                <a:gd name="T38" fmla="*/ 2147483646 w 88"/>
                <a:gd name="T39" fmla="*/ 2147483646 h 153"/>
                <a:gd name="T40" fmla="*/ 1076405129 w 88"/>
                <a:gd name="T41" fmla="*/ 2147483646 h 153"/>
                <a:gd name="T42" fmla="*/ 807295147 w 88"/>
                <a:gd name="T43" fmla="*/ 2147483646 h 153"/>
                <a:gd name="T44" fmla="*/ 672751755 w 88"/>
                <a:gd name="T45" fmla="*/ 2147483646 h 153"/>
                <a:gd name="T46" fmla="*/ 807295147 w 88"/>
                <a:gd name="T47" fmla="*/ 2147483646 h 153"/>
                <a:gd name="T48" fmla="*/ 941850138 w 88"/>
                <a:gd name="T49" fmla="*/ 2147483646 h 153"/>
                <a:gd name="T50" fmla="*/ 941850138 w 88"/>
                <a:gd name="T51" fmla="*/ 2147483646 h 153"/>
                <a:gd name="T52" fmla="*/ 1076405129 w 88"/>
                <a:gd name="T53" fmla="*/ 2147483646 h 153"/>
                <a:gd name="T54" fmla="*/ 269098382 w 88"/>
                <a:gd name="T55" fmla="*/ 2147483646 h 153"/>
                <a:gd name="T56" fmla="*/ 269098382 w 88"/>
                <a:gd name="T57" fmla="*/ 2147483646 h 153"/>
                <a:gd name="T58" fmla="*/ 134554991 w 88"/>
                <a:gd name="T59" fmla="*/ 2147483646 h 153"/>
                <a:gd name="T60" fmla="*/ 538196765 w 88"/>
                <a:gd name="T61" fmla="*/ 2147483646 h 153"/>
                <a:gd name="T62" fmla="*/ 2147483646 w 88"/>
                <a:gd name="T63" fmla="*/ 269608255 h 153"/>
                <a:gd name="T64" fmla="*/ 2147483646 w 88"/>
                <a:gd name="T65" fmla="*/ 0 h 153"/>
                <a:gd name="T66" fmla="*/ 2147483646 w 88"/>
                <a:gd name="T67" fmla="*/ 134809933 h 1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8" h="153">
                  <a:moveTo>
                    <a:pt x="86" y="6"/>
                  </a:move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2" y="77"/>
                    <a:pt x="42" y="77"/>
                    <a:pt x="41" y="77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4" y="5"/>
                    <a:pt x="84" y="5"/>
                    <a:pt x="83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ubicBezTo>
                    <a:pt x="85" y="6"/>
                    <a:pt x="86" y="6"/>
                    <a:pt x="86" y="6"/>
                  </a:cubicBezTo>
                  <a:close/>
                  <a:moveTo>
                    <a:pt x="47" y="75"/>
                  </a:moveTo>
                  <a:cubicBezTo>
                    <a:pt x="46" y="75"/>
                    <a:pt x="46" y="75"/>
                    <a:pt x="46" y="76"/>
                  </a:cubicBezTo>
                  <a:cubicBezTo>
                    <a:pt x="47" y="75"/>
                    <a:pt x="47" y="75"/>
                    <a:pt x="47" y="75"/>
                  </a:cubicBezTo>
                  <a:close/>
                  <a:moveTo>
                    <a:pt x="43" y="81"/>
                  </a:move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3" y="114"/>
                    <a:pt x="24" y="115"/>
                    <a:pt x="22" y="114"/>
                  </a:cubicBezTo>
                  <a:cubicBezTo>
                    <a:pt x="20" y="115"/>
                    <a:pt x="21" y="115"/>
                    <a:pt x="19" y="116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40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1"/>
                    <a:pt x="43" y="81"/>
                    <a:pt x="43" y="81"/>
                  </a:cubicBezTo>
                  <a:close/>
                  <a:moveTo>
                    <a:pt x="19" y="123"/>
                  </a:moveTo>
                  <a:cubicBezTo>
                    <a:pt x="12" y="136"/>
                    <a:pt x="12" y="136"/>
                    <a:pt x="12" y="136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21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3"/>
                    <a:pt x="19" y="123"/>
                    <a:pt x="19" y="123"/>
                  </a:cubicBezTo>
                  <a:close/>
                  <a:moveTo>
                    <a:pt x="8" y="143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lose/>
                  <a:moveTo>
                    <a:pt x="4" y="150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lose/>
                  <a:moveTo>
                    <a:pt x="84" y="2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1"/>
                    <a:pt x="88" y="0"/>
                    <a:pt x="88" y="1"/>
                  </a:cubicBezTo>
                  <a:cubicBezTo>
                    <a:pt x="85" y="1"/>
                    <a:pt x="85" y="1"/>
                    <a:pt x="85" y="1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54"/>
            <p:cNvSpPr>
              <a:spLocks noEditPoints="1"/>
            </p:cNvSpPr>
            <p:nvPr/>
          </p:nvSpPr>
          <p:spPr bwMode="auto">
            <a:xfrm>
              <a:off x="5559425" y="1201737"/>
              <a:ext cx="1716087" cy="3051175"/>
            </a:xfrm>
            <a:custGeom>
              <a:avLst/>
              <a:gdLst>
                <a:gd name="T0" fmla="*/ 2147483646 w 148"/>
                <a:gd name="T1" fmla="*/ 2147483646 h 263"/>
                <a:gd name="T2" fmla="*/ 2147483646 w 148"/>
                <a:gd name="T3" fmla="*/ 2147483646 h 263"/>
                <a:gd name="T4" fmla="*/ 2147483646 w 148"/>
                <a:gd name="T5" fmla="*/ 2147483646 h 263"/>
                <a:gd name="T6" fmla="*/ 2147483646 w 148"/>
                <a:gd name="T7" fmla="*/ 2147483646 h 263"/>
                <a:gd name="T8" fmla="*/ 2147483646 w 148"/>
                <a:gd name="T9" fmla="*/ 807563652 h 263"/>
                <a:gd name="T10" fmla="*/ 2147483646 w 148"/>
                <a:gd name="T11" fmla="*/ 807563652 h 263"/>
                <a:gd name="T12" fmla="*/ 2147483646 w 148"/>
                <a:gd name="T13" fmla="*/ 2147483646 h 263"/>
                <a:gd name="T14" fmla="*/ 2147483646 w 148"/>
                <a:gd name="T15" fmla="*/ 2147483646 h 263"/>
                <a:gd name="T16" fmla="*/ 2147483646 w 148"/>
                <a:gd name="T17" fmla="*/ 2147483646 h 263"/>
                <a:gd name="T18" fmla="*/ 2147483646 w 148"/>
                <a:gd name="T19" fmla="*/ 2147483646 h 263"/>
                <a:gd name="T20" fmla="*/ 2147483646 w 148"/>
                <a:gd name="T21" fmla="*/ 2147483646 h 263"/>
                <a:gd name="T22" fmla="*/ 2147483646 w 148"/>
                <a:gd name="T23" fmla="*/ 2147483646 h 263"/>
                <a:gd name="T24" fmla="*/ 2147483646 w 148"/>
                <a:gd name="T25" fmla="*/ 2147483646 h 263"/>
                <a:gd name="T26" fmla="*/ 2147483646 w 148"/>
                <a:gd name="T27" fmla="*/ 2147483646 h 263"/>
                <a:gd name="T28" fmla="*/ 2147483646 w 148"/>
                <a:gd name="T29" fmla="*/ 2147483646 h 263"/>
                <a:gd name="T30" fmla="*/ 2147483646 w 148"/>
                <a:gd name="T31" fmla="*/ 2147483646 h 263"/>
                <a:gd name="T32" fmla="*/ 2147483646 w 148"/>
                <a:gd name="T33" fmla="*/ 2147483646 h 263"/>
                <a:gd name="T34" fmla="*/ 2147483646 w 148"/>
                <a:gd name="T35" fmla="*/ 2147483646 h 263"/>
                <a:gd name="T36" fmla="*/ 2147483646 w 148"/>
                <a:gd name="T37" fmla="*/ 2147483646 h 263"/>
                <a:gd name="T38" fmla="*/ 2147483646 w 148"/>
                <a:gd name="T39" fmla="*/ 2147483646 h 263"/>
                <a:gd name="T40" fmla="*/ 2147483646 w 148"/>
                <a:gd name="T41" fmla="*/ 2147483646 h 263"/>
                <a:gd name="T42" fmla="*/ 2147483646 w 148"/>
                <a:gd name="T43" fmla="*/ 2147483646 h 263"/>
                <a:gd name="T44" fmla="*/ 2147483646 w 148"/>
                <a:gd name="T45" fmla="*/ 2147483646 h 263"/>
                <a:gd name="T46" fmla="*/ 2147483646 w 148"/>
                <a:gd name="T47" fmla="*/ 2147483646 h 263"/>
                <a:gd name="T48" fmla="*/ 2147483646 w 148"/>
                <a:gd name="T49" fmla="*/ 2147483646 h 263"/>
                <a:gd name="T50" fmla="*/ 2147483646 w 148"/>
                <a:gd name="T51" fmla="*/ 2147483646 h 263"/>
                <a:gd name="T52" fmla="*/ 2147483646 w 148"/>
                <a:gd name="T53" fmla="*/ 2147483646 h 263"/>
                <a:gd name="T54" fmla="*/ 2147483646 w 148"/>
                <a:gd name="T55" fmla="*/ 2147483646 h 263"/>
                <a:gd name="T56" fmla="*/ 2147483646 w 148"/>
                <a:gd name="T57" fmla="*/ 2147483646 h 263"/>
                <a:gd name="T58" fmla="*/ 2147483646 w 148"/>
                <a:gd name="T59" fmla="*/ 2147483646 h 263"/>
                <a:gd name="T60" fmla="*/ 2147483646 w 148"/>
                <a:gd name="T61" fmla="*/ 2147483646 h 263"/>
                <a:gd name="T62" fmla="*/ 2147483646 w 148"/>
                <a:gd name="T63" fmla="*/ 2147483646 h 263"/>
                <a:gd name="T64" fmla="*/ 2147483646 w 148"/>
                <a:gd name="T65" fmla="*/ 2147483646 h 263"/>
                <a:gd name="T66" fmla="*/ 134446140 w 148"/>
                <a:gd name="T67" fmla="*/ 2147483646 h 263"/>
                <a:gd name="T68" fmla="*/ 0 w 148"/>
                <a:gd name="T69" fmla="*/ 2147483646 h 263"/>
                <a:gd name="T70" fmla="*/ 0 w 148"/>
                <a:gd name="T71" fmla="*/ 2147483646 h 263"/>
                <a:gd name="T72" fmla="*/ 134446140 w 148"/>
                <a:gd name="T73" fmla="*/ 2147483646 h 263"/>
                <a:gd name="T74" fmla="*/ 2147483646 w 148"/>
                <a:gd name="T75" fmla="*/ 2147483646 h 263"/>
                <a:gd name="T76" fmla="*/ 2147483646 w 148"/>
                <a:gd name="T77" fmla="*/ 2147483646 h 263"/>
                <a:gd name="T78" fmla="*/ 2147483646 w 148"/>
                <a:gd name="T79" fmla="*/ 2147483646 h 263"/>
                <a:gd name="T80" fmla="*/ 2147483646 w 148"/>
                <a:gd name="T81" fmla="*/ 2147483646 h 263"/>
                <a:gd name="T82" fmla="*/ 2147483646 w 148"/>
                <a:gd name="T83" fmla="*/ 2147483646 h 263"/>
                <a:gd name="T84" fmla="*/ 2147483646 w 148"/>
                <a:gd name="T85" fmla="*/ 2147483646 h 263"/>
                <a:gd name="T86" fmla="*/ 2147483646 w 148"/>
                <a:gd name="T87" fmla="*/ 134588141 h 263"/>
                <a:gd name="T88" fmla="*/ 2147483646 w 148"/>
                <a:gd name="T89" fmla="*/ 0 h 263"/>
                <a:gd name="T90" fmla="*/ 2147483646 w 148"/>
                <a:gd name="T91" fmla="*/ 134588141 h 263"/>
                <a:gd name="T92" fmla="*/ 2147483646 w 148"/>
                <a:gd name="T93" fmla="*/ 134588141 h 263"/>
                <a:gd name="T94" fmla="*/ 2147483646 w 148"/>
                <a:gd name="T95" fmla="*/ 2147483646 h 263"/>
                <a:gd name="T96" fmla="*/ 2147483646 w 148"/>
                <a:gd name="T97" fmla="*/ 2147483646 h 263"/>
                <a:gd name="T98" fmla="*/ 2147483646 w 148"/>
                <a:gd name="T99" fmla="*/ 2147483646 h 263"/>
                <a:gd name="T100" fmla="*/ 2147483646 w 148"/>
                <a:gd name="T101" fmla="*/ 2147483646 h 263"/>
                <a:gd name="T102" fmla="*/ 2147483646 w 148"/>
                <a:gd name="T103" fmla="*/ 2147483646 h 26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48" h="263">
                  <a:moveTo>
                    <a:pt x="146" y="6"/>
                  </a:moveTo>
                  <a:cubicBezTo>
                    <a:pt x="129" y="37"/>
                    <a:pt x="129" y="37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4" y="6"/>
                    <a:pt x="142" y="6"/>
                    <a:pt x="145" y="6"/>
                  </a:cubicBezTo>
                  <a:cubicBezTo>
                    <a:pt x="146" y="6"/>
                    <a:pt x="146" y="6"/>
                    <a:pt x="146" y="6"/>
                  </a:cubicBezTo>
                  <a:close/>
                  <a:moveTo>
                    <a:pt x="125" y="45"/>
                  </a:moveTo>
                  <a:cubicBezTo>
                    <a:pt x="108" y="74"/>
                    <a:pt x="108" y="74"/>
                    <a:pt x="108" y="74"/>
                  </a:cubicBezTo>
                  <a:cubicBezTo>
                    <a:pt x="108" y="74"/>
                    <a:pt x="107" y="74"/>
                    <a:pt x="106" y="75"/>
                  </a:cubicBezTo>
                  <a:cubicBezTo>
                    <a:pt x="106" y="76"/>
                    <a:pt x="106" y="76"/>
                    <a:pt x="107" y="76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5" y="45"/>
                    <a:pt x="125" y="45"/>
                    <a:pt x="125" y="45"/>
                  </a:cubicBezTo>
                  <a:close/>
                  <a:moveTo>
                    <a:pt x="96" y="96"/>
                  </a:moveTo>
                  <a:cubicBezTo>
                    <a:pt x="89" y="107"/>
                    <a:pt x="89" y="107"/>
                    <a:pt x="89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9"/>
                    <a:pt x="87" y="109"/>
                    <a:pt x="87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6" y="92"/>
                    <a:pt x="96" y="91"/>
                    <a:pt x="95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6"/>
                    <a:pt x="96" y="95"/>
                    <a:pt x="96" y="96"/>
                  </a:cubicBezTo>
                  <a:close/>
                  <a:moveTo>
                    <a:pt x="63" y="153"/>
                  </a:moveTo>
                  <a:cubicBezTo>
                    <a:pt x="62" y="155"/>
                    <a:pt x="62" y="155"/>
                    <a:pt x="62" y="155"/>
                  </a:cubicBezTo>
                  <a:cubicBezTo>
                    <a:pt x="61" y="155"/>
                    <a:pt x="61" y="154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9"/>
                    <a:pt x="62" y="150"/>
                    <a:pt x="62" y="152"/>
                  </a:cubicBezTo>
                  <a:cubicBezTo>
                    <a:pt x="63" y="153"/>
                    <a:pt x="63" y="153"/>
                    <a:pt x="63" y="153"/>
                  </a:cubicBezTo>
                  <a:close/>
                  <a:moveTo>
                    <a:pt x="61" y="156"/>
                  </a:moveTo>
                  <a:cubicBezTo>
                    <a:pt x="60" y="155"/>
                    <a:pt x="60" y="155"/>
                    <a:pt x="60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1" y="156"/>
                    <a:pt x="61" y="156"/>
                    <a:pt x="61" y="156"/>
                  </a:cubicBezTo>
                  <a:close/>
                  <a:moveTo>
                    <a:pt x="1" y="262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1" y="262"/>
                    <a:pt x="1" y="262"/>
                    <a:pt x="1" y="262"/>
                  </a:cubicBezTo>
                  <a:cubicBezTo>
                    <a:pt x="1" y="262"/>
                    <a:pt x="1" y="262"/>
                    <a:pt x="1" y="262"/>
                  </a:cubicBezTo>
                  <a:close/>
                  <a:moveTo>
                    <a:pt x="67" y="139"/>
                  </a:moveTo>
                  <a:cubicBezTo>
                    <a:pt x="73" y="129"/>
                    <a:pt x="73" y="129"/>
                    <a:pt x="73" y="129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2" y="132"/>
                    <a:pt x="72" y="133"/>
                    <a:pt x="72" y="134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39"/>
                    <a:pt x="67" y="139"/>
                    <a:pt x="67" y="139"/>
                  </a:cubicBezTo>
                  <a:close/>
                  <a:moveTo>
                    <a:pt x="145" y="1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8" y="1"/>
                    <a:pt x="147" y="1"/>
                  </a:cubicBezTo>
                  <a:cubicBezTo>
                    <a:pt x="147" y="1"/>
                    <a:pt x="146" y="1"/>
                    <a:pt x="146" y="1"/>
                  </a:cubicBezTo>
                  <a:cubicBezTo>
                    <a:pt x="146" y="1"/>
                    <a:pt x="146" y="1"/>
                    <a:pt x="145" y="1"/>
                  </a:cubicBezTo>
                  <a:close/>
                  <a:moveTo>
                    <a:pt x="55" y="162"/>
                  </a:moveTo>
                  <a:cubicBezTo>
                    <a:pt x="55" y="162"/>
                    <a:pt x="55" y="162"/>
                    <a:pt x="55" y="162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55" y="162"/>
                    <a:pt x="55" y="162"/>
                    <a:pt x="55" y="162"/>
                  </a:cubicBezTo>
                  <a:close/>
                  <a:moveTo>
                    <a:pt x="124" y="44"/>
                  </a:moveTo>
                  <a:cubicBezTo>
                    <a:pt x="125" y="44"/>
                    <a:pt x="125" y="44"/>
                    <a:pt x="125" y="44"/>
                  </a:cubicBezTo>
                  <a:cubicBezTo>
                    <a:pt x="126" y="42"/>
                    <a:pt x="125" y="43"/>
                    <a:pt x="125" y="43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24" y="4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55"/>
            <p:cNvSpPr>
              <a:spLocks noEditPoints="1"/>
            </p:cNvSpPr>
            <p:nvPr/>
          </p:nvSpPr>
          <p:spPr bwMode="auto">
            <a:xfrm>
              <a:off x="6276975" y="1304925"/>
              <a:ext cx="1101725" cy="1879600"/>
            </a:xfrm>
            <a:custGeom>
              <a:avLst/>
              <a:gdLst>
                <a:gd name="T0" fmla="*/ 2147483646 w 95"/>
                <a:gd name="T1" fmla="*/ 2147483646 h 162"/>
                <a:gd name="T2" fmla="*/ 2147483646 w 95"/>
                <a:gd name="T3" fmla="*/ 2147483646 h 162"/>
                <a:gd name="T4" fmla="*/ 2147483646 w 95"/>
                <a:gd name="T5" fmla="*/ 0 h 162"/>
                <a:gd name="T6" fmla="*/ 2147483646 w 95"/>
                <a:gd name="T7" fmla="*/ 0 h 162"/>
                <a:gd name="T8" fmla="*/ 2147483646 w 95"/>
                <a:gd name="T9" fmla="*/ 2147483646 h 162"/>
                <a:gd name="T10" fmla="*/ 2147483646 w 95"/>
                <a:gd name="T11" fmla="*/ 2147483646 h 162"/>
                <a:gd name="T12" fmla="*/ 2147483646 w 95"/>
                <a:gd name="T13" fmla="*/ 2147483646 h 162"/>
                <a:gd name="T14" fmla="*/ 2147483646 w 95"/>
                <a:gd name="T15" fmla="*/ 2147483646 h 162"/>
                <a:gd name="T16" fmla="*/ 2147483646 w 95"/>
                <a:gd name="T17" fmla="*/ 2147483646 h 162"/>
                <a:gd name="T18" fmla="*/ 2147483646 w 95"/>
                <a:gd name="T19" fmla="*/ 2147483646 h 162"/>
                <a:gd name="T20" fmla="*/ 2147483646 w 95"/>
                <a:gd name="T21" fmla="*/ 2147483646 h 162"/>
                <a:gd name="T22" fmla="*/ 2147483646 w 95"/>
                <a:gd name="T23" fmla="*/ 2147483646 h 162"/>
                <a:gd name="T24" fmla="*/ 2147483646 w 95"/>
                <a:gd name="T25" fmla="*/ 2147483646 h 162"/>
                <a:gd name="T26" fmla="*/ 2147483646 w 95"/>
                <a:gd name="T27" fmla="*/ 2147483646 h 162"/>
                <a:gd name="T28" fmla="*/ 2147483646 w 95"/>
                <a:gd name="T29" fmla="*/ 2147483646 h 162"/>
                <a:gd name="T30" fmla="*/ 2147483646 w 95"/>
                <a:gd name="T31" fmla="*/ 2147483646 h 162"/>
                <a:gd name="T32" fmla="*/ 2147483646 w 95"/>
                <a:gd name="T33" fmla="*/ 2147483646 h 162"/>
                <a:gd name="T34" fmla="*/ 2147483646 w 95"/>
                <a:gd name="T35" fmla="*/ 2147483646 h 162"/>
                <a:gd name="T36" fmla="*/ 2147483646 w 95"/>
                <a:gd name="T37" fmla="*/ 2147483646 h 162"/>
                <a:gd name="T38" fmla="*/ 1344927894 w 95"/>
                <a:gd name="T39" fmla="*/ 2147483646 h 162"/>
                <a:gd name="T40" fmla="*/ 1344927894 w 95"/>
                <a:gd name="T41" fmla="*/ 2147483646 h 162"/>
                <a:gd name="T42" fmla="*/ 1613911154 w 95"/>
                <a:gd name="T43" fmla="*/ 2147483646 h 162"/>
                <a:gd name="T44" fmla="*/ 403474889 w 95"/>
                <a:gd name="T45" fmla="*/ 2147483646 h 162"/>
                <a:gd name="T46" fmla="*/ 268983259 w 95"/>
                <a:gd name="T47" fmla="*/ 2147483646 h 162"/>
                <a:gd name="T48" fmla="*/ 0 w 95"/>
                <a:gd name="T49" fmla="*/ 2147483646 h 162"/>
                <a:gd name="T50" fmla="*/ 403474889 w 95"/>
                <a:gd name="T51" fmla="*/ 2147483646 h 162"/>
                <a:gd name="T52" fmla="*/ 672469746 w 95"/>
                <a:gd name="T53" fmla="*/ 2147483646 h 162"/>
                <a:gd name="T54" fmla="*/ 806961376 w 95"/>
                <a:gd name="T55" fmla="*/ 2147483646 h 162"/>
                <a:gd name="T56" fmla="*/ 806961376 w 95"/>
                <a:gd name="T57" fmla="*/ 2147483646 h 162"/>
                <a:gd name="T58" fmla="*/ 806961376 w 95"/>
                <a:gd name="T59" fmla="*/ 2147483646 h 162"/>
                <a:gd name="T60" fmla="*/ 672469746 w 95"/>
                <a:gd name="T61" fmla="*/ 2147483646 h 162"/>
                <a:gd name="T62" fmla="*/ 2147483646 w 95"/>
                <a:gd name="T63" fmla="*/ 2147483646 h 162"/>
                <a:gd name="T64" fmla="*/ 2147483646 w 95"/>
                <a:gd name="T65" fmla="*/ 2147483646 h 162"/>
                <a:gd name="T66" fmla="*/ 2147483646 w 95"/>
                <a:gd name="T67" fmla="*/ 2147483646 h 162"/>
                <a:gd name="T68" fmla="*/ 2147483646 w 95"/>
                <a:gd name="T69" fmla="*/ 2147483646 h 162"/>
                <a:gd name="T70" fmla="*/ 2147483646 w 95"/>
                <a:gd name="T71" fmla="*/ 2147483646 h 162"/>
                <a:gd name="T72" fmla="*/ 2147483646 w 95"/>
                <a:gd name="T73" fmla="*/ 2147483646 h 162"/>
                <a:gd name="T74" fmla="*/ 2147483646 w 95"/>
                <a:gd name="T75" fmla="*/ 2147483646 h 162"/>
                <a:gd name="T76" fmla="*/ 2147483646 w 95"/>
                <a:gd name="T77" fmla="*/ 2147483646 h 162"/>
                <a:gd name="T78" fmla="*/ 2147483646 w 95"/>
                <a:gd name="T79" fmla="*/ 2147483646 h 16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5" h="162">
                  <a:moveTo>
                    <a:pt x="95" y="0"/>
                  </a:moveTo>
                  <a:cubicBezTo>
                    <a:pt x="81" y="25"/>
                    <a:pt x="81" y="25"/>
                    <a:pt x="81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1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lose/>
                  <a:moveTo>
                    <a:pt x="73" y="39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1" y="37"/>
                    <a:pt x="70" y="38"/>
                    <a:pt x="71" y="37"/>
                  </a:cubicBezTo>
                  <a:cubicBezTo>
                    <a:pt x="72" y="36"/>
                    <a:pt x="71" y="37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7"/>
                    <a:pt x="73" y="37"/>
                    <a:pt x="73" y="37"/>
                  </a:cubicBezTo>
                  <a:cubicBezTo>
                    <a:pt x="73" y="38"/>
                    <a:pt x="73" y="38"/>
                    <a:pt x="73" y="39"/>
                  </a:cubicBezTo>
                  <a:close/>
                  <a:moveTo>
                    <a:pt x="51" y="77"/>
                  </a:move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48" y="81"/>
                    <a:pt x="48" y="81"/>
                  </a:cubicBezTo>
                  <a:cubicBezTo>
                    <a:pt x="48" y="78"/>
                    <a:pt x="48" y="80"/>
                    <a:pt x="48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lose/>
                  <a:moveTo>
                    <a:pt x="32" y="111"/>
                  </a:move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11"/>
                    <a:pt x="32" y="111"/>
                    <a:pt x="32" y="111"/>
                  </a:cubicBezTo>
                  <a:close/>
                  <a:moveTo>
                    <a:pt x="12" y="146"/>
                  </a:move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6"/>
                    <a:pt x="10" y="146"/>
                    <a:pt x="12" y="146"/>
                  </a:cubicBezTo>
                  <a:cubicBezTo>
                    <a:pt x="12" y="146"/>
                    <a:pt x="12" y="146"/>
                    <a:pt x="12" y="146"/>
                  </a:cubicBezTo>
                  <a:close/>
                  <a:moveTo>
                    <a:pt x="5" y="158"/>
                  </a:moveTo>
                  <a:cubicBezTo>
                    <a:pt x="3" y="162"/>
                    <a:pt x="3" y="162"/>
                    <a:pt x="3" y="162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4"/>
                    <a:pt x="5" y="154"/>
                    <a:pt x="6" y="154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6"/>
                    <a:pt x="5" y="156"/>
                    <a:pt x="5" y="157"/>
                  </a:cubicBezTo>
                  <a:cubicBezTo>
                    <a:pt x="5" y="157"/>
                    <a:pt x="5" y="158"/>
                    <a:pt x="5" y="158"/>
                  </a:cubicBezTo>
                  <a:close/>
                  <a:moveTo>
                    <a:pt x="58" y="58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8" y="41"/>
                    <a:pt x="68" y="41"/>
                    <a:pt x="68" y="42"/>
                  </a:cubicBezTo>
                  <a:cubicBezTo>
                    <a:pt x="66" y="42"/>
                    <a:pt x="68" y="44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5"/>
                    <a:pt x="67" y="43"/>
                    <a:pt x="67" y="46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4" y="51"/>
                    <a:pt x="64" y="51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lnTo>
                    <a:pt x="58" y="5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56"/>
            <p:cNvSpPr>
              <a:spLocks noEditPoints="1"/>
            </p:cNvSpPr>
            <p:nvPr/>
          </p:nvSpPr>
          <p:spPr bwMode="auto">
            <a:xfrm>
              <a:off x="6381750" y="1317625"/>
              <a:ext cx="1125537" cy="1925637"/>
            </a:xfrm>
            <a:custGeom>
              <a:avLst/>
              <a:gdLst>
                <a:gd name="T0" fmla="*/ 2147483646 w 97"/>
                <a:gd name="T1" fmla="*/ 2147483646 h 166"/>
                <a:gd name="T2" fmla="*/ 2147483646 w 97"/>
                <a:gd name="T3" fmla="*/ 2147483646 h 166"/>
                <a:gd name="T4" fmla="*/ 2147483646 w 97"/>
                <a:gd name="T5" fmla="*/ 2147483646 h 166"/>
                <a:gd name="T6" fmla="*/ 2147483646 w 97"/>
                <a:gd name="T7" fmla="*/ 2147483646 h 166"/>
                <a:gd name="T8" fmla="*/ 2147483646 w 97"/>
                <a:gd name="T9" fmla="*/ 0 h 166"/>
                <a:gd name="T10" fmla="*/ 2147483646 w 97"/>
                <a:gd name="T11" fmla="*/ 269125171 h 166"/>
                <a:gd name="T12" fmla="*/ 2147483646 w 97"/>
                <a:gd name="T13" fmla="*/ 2147483646 h 166"/>
                <a:gd name="T14" fmla="*/ 2147483646 w 97"/>
                <a:gd name="T15" fmla="*/ 2147483646 h 166"/>
                <a:gd name="T16" fmla="*/ 2147483646 w 97"/>
                <a:gd name="T17" fmla="*/ 2147483646 h 166"/>
                <a:gd name="T18" fmla="*/ 2147483646 w 97"/>
                <a:gd name="T19" fmla="*/ 2147483646 h 166"/>
                <a:gd name="T20" fmla="*/ 2147483646 w 97"/>
                <a:gd name="T21" fmla="*/ 2147483646 h 166"/>
                <a:gd name="T22" fmla="*/ 2147483646 w 97"/>
                <a:gd name="T23" fmla="*/ 2147483646 h 166"/>
                <a:gd name="T24" fmla="*/ 2147483646 w 97"/>
                <a:gd name="T25" fmla="*/ 2147483646 h 166"/>
                <a:gd name="T26" fmla="*/ 2147483646 w 97"/>
                <a:gd name="T27" fmla="*/ 2147483646 h 166"/>
                <a:gd name="T28" fmla="*/ 2147483646 w 97"/>
                <a:gd name="T29" fmla="*/ 2147483646 h 166"/>
                <a:gd name="T30" fmla="*/ 2147483646 w 97"/>
                <a:gd name="T31" fmla="*/ 2147483646 h 166"/>
                <a:gd name="T32" fmla="*/ 2147483646 w 97"/>
                <a:gd name="T33" fmla="*/ 2147483646 h 166"/>
                <a:gd name="T34" fmla="*/ 2147483646 w 97"/>
                <a:gd name="T35" fmla="*/ 2147483646 h 166"/>
                <a:gd name="T36" fmla="*/ 2147483646 w 97"/>
                <a:gd name="T37" fmla="*/ 2147483646 h 166"/>
                <a:gd name="T38" fmla="*/ 2147483646 w 97"/>
                <a:gd name="T39" fmla="*/ 2147483646 h 166"/>
                <a:gd name="T40" fmla="*/ 2147483646 w 97"/>
                <a:gd name="T41" fmla="*/ 2147483646 h 166"/>
                <a:gd name="T42" fmla="*/ 2147483646 w 97"/>
                <a:gd name="T43" fmla="*/ 2147483646 h 166"/>
                <a:gd name="T44" fmla="*/ 2147483646 w 97"/>
                <a:gd name="T45" fmla="*/ 2147483646 h 166"/>
                <a:gd name="T46" fmla="*/ 2147483646 w 97"/>
                <a:gd name="T47" fmla="*/ 2147483646 h 166"/>
                <a:gd name="T48" fmla="*/ 2147483646 w 97"/>
                <a:gd name="T49" fmla="*/ 2147483646 h 166"/>
                <a:gd name="T50" fmla="*/ 2147483646 w 97"/>
                <a:gd name="T51" fmla="*/ 2147483646 h 166"/>
                <a:gd name="T52" fmla="*/ 2147483646 w 97"/>
                <a:gd name="T53" fmla="*/ 2147483646 h 166"/>
                <a:gd name="T54" fmla="*/ 2147483646 w 97"/>
                <a:gd name="T55" fmla="*/ 2147483646 h 166"/>
                <a:gd name="T56" fmla="*/ 2147483646 w 97"/>
                <a:gd name="T57" fmla="*/ 2147483646 h 166"/>
                <a:gd name="T58" fmla="*/ 2147483646 w 97"/>
                <a:gd name="T59" fmla="*/ 2147483646 h 166"/>
                <a:gd name="T60" fmla="*/ 2147483646 w 97"/>
                <a:gd name="T61" fmla="*/ 2147483646 h 166"/>
                <a:gd name="T62" fmla="*/ 2147483646 w 97"/>
                <a:gd name="T63" fmla="*/ 2147483646 h 166"/>
                <a:gd name="T64" fmla="*/ 1211762417 w 97"/>
                <a:gd name="T65" fmla="*/ 2147483646 h 166"/>
                <a:gd name="T66" fmla="*/ 807845479 w 97"/>
                <a:gd name="T67" fmla="*/ 2147483646 h 166"/>
                <a:gd name="T68" fmla="*/ 2147483646 w 97"/>
                <a:gd name="T69" fmla="*/ 2147483646 h 166"/>
                <a:gd name="T70" fmla="*/ 2147483646 w 97"/>
                <a:gd name="T71" fmla="*/ 2147483646 h 166"/>
                <a:gd name="T72" fmla="*/ 2147483646 w 97"/>
                <a:gd name="T73" fmla="*/ 2147483646 h 166"/>
                <a:gd name="T74" fmla="*/ 403916938 w 97"/>
                <a:gd name="T75" fmla="*/ 2147483646 h 166"/>
                <a:gd name="T76" fmla="*/ 269281826 w 97"/>
                <a:gd name="T77" fmla="*/ 2147483646 h 166"/>
                <a:gd name="T78" fmla="*/ 673198764 w 97"/>
                <a:gd name="T79" fmla="*/ 2147483646 h 166"/>
                <a:gd name="T80" fmla="*/ 2147483646 w 97"/>
                <a:gd name="T81" fmla="*/ 2147483646 h 166"/>
                <a:gd name="T82" fmla="*/ 2147483646 w 97"/>
                <a:gd name="T83" fmla="*/ 2147483646 h 166"/>
                <a:gd name="T84" fmla="*/ 2147483646 w 97"/>
                <a:gd name="T85" fmla="*/ 2147483646 h 1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7" h="166">
                  <a:moveTo>
                    <a:pt x="97" y="2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5"/>
                    <a:pt x="80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6" y="56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2" y="60"/>
                  </a:cubicBezTo>
                  <a:cubicBezTo>
                    <a:pt x="62" y="60"/>
                    <a:pt x="62" y="59"/>
                    <a:pt x="6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5" y="56"/>
                    <a:pt x="64" y="55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lose/>
                  <a:moveTo>
                    <a:pt x="61" y="64"/>
                  </a:moveTo>
                  <a:cubicBezTo>
                    <a:pt x="55" y="76"/>
                    <a:pt x="55" y="76"/>
                    <a:pt x="55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50" y="78"/>
                    <a:pt x="49" y="78"/>
                    <a:pt x="49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5" y="7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6"/>
                    <a:pt x="57" y="66"/>
                    <a:pt x="58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4"/>
                    <a:pt x="60" y="63"/>
                    <a:pt x="61" y="63"/>
                  </a:cubicBezTo>
                  <a:cubicBezTo>
                    <a:pt x="61" y="64"/>
                    <a:pt x="61" y="64"/>
                    <a:pt x="61" y="64"/>
                  </a:cubicBezTo>
                  <a:close/>
                  <a:moveTo>
                    <a:pt x="29" y="122"/>
                  </a:move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9" y="122"/>
                    <a:pt x="29" y="122"/>
                    <a:pt x="29" y="122"/>
                  </a:cubicBezTo>
                  <a:close/>
                  <a:moveTo>
                    <a:pt x="28" y="123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8" y="123"/>
                    <a:pt x="28" y="123"/>
                    <a:pt x="28" y="123"/>
                  </a:cubicBezTo>
                  <a:close/>
                  <a:moveTo>
                    <a:pt x="27" y="124"/>
                  </a:moveTo>
                  <a:cubicBezTo>
                    <a:pt x="26" y="127"/>
                    <a:pt x="26" y="127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7" y="124"/>
                    <a:pt x="27" y="124"/>
                    <a:pt x="27" y="124"/>
                  </a:cubicBezTo>
                  <a:close/>
                  <a:moveTo>
                    <a:pt x="20" y="137"/>
                  </a:moveTo>
                  <a:cubicBezTo>
                    <a:pt x="19" y="138"/>
                    <a:pt x="19" y="138"/>
                    <a:pt x="19" y="138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8" y="142"/>
                    <a:pt x="17" y="141"/>
                    <a:pt x="17" y="141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6"/>
                    <a:pt x="8" y="156"/>
                    <a:pt x="7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0" y="137"/>
                    <a:pt x="20" y="137"/>
                    <a:pt x="20" y="137"/>
                  </a:cubicBezTo>
                  <a:close/>
                  <a:moveTo>
                    <a:pt x="5" y="162"/>
                  </a:moveTo>
                  <a:cubicBezTo>
                    <a:pt x="4" y="166"/>
                    <a:pt x="4" y="166"/>
                    <a:pt x="4" y="166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4"/>
                    <a:pt x="2" y="165"/>
                    <a:pt x="0" y="165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2" y="163"/>
                  </a:cubicBezTo>
                  <a:cubicBezTo>
                    <a:pt x="3" y="163"/>
                    <a:pt x="4" y="163"/>
                    <a:pt x="4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24" y="123"/>
                  </a:move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4" y="123"/>
                    <a:pt x="24" y="123"/>
                    <a:pt x="24" y="123"/>
                  </a:cubicBezTo>
                  <a:close/>
                  <a:moveTo>
                    <a:pt x="59" y="61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60" y="61"/>
                    <a:pt x="60" y="61"/>
                  </a:cubicBezTo>
                  <a:lnTo>
                    <a:pt x="59" y="6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57"/>
            <p:cNvSpPr>
              <a:spLocks noEditPoints="1"/>
            </p:cNvSpPr>
            <p:nvPr/>
          </p:nvSpPr>
          <p:spPr bwMode="auto">
            <a:xfrm>
              <a:off x="6510337" y="1328737"/>
              <a:ext cx="1135062" cy="1938337"/>
            </a:xfrm>
            <a:custGeom>
              <a:avLst/>
              <a:gdLst>
                <a:gd name="T0" fmla="*/ 2147483646 w 98"/>
                <a:gd name="T1" fmla="*/ 134720225 h 167"/>
                <a:gd name="T2" fmla="*/ 2147483646 w 98"/>
                <a:gd name="T3" fmla="*/ 134720225 h 167"/>
                <a:gd name="T4" fmla="*/ 2147483646 w 98"/>
                <a:gd name="T5" fmla="*/ 2147483646 h 167"/>
                <a:gd name="T6" fmla="*/ 2147483646 w 98"/>
                <a:gd name="T7" fmla="*/ 2147483646 h 167"/>
                <a:gd name="T8" fmla="*/ 2147483646 w 98"/>
                <a:gd name="T9" fmla="*/ 2147483646 h 167"/>
                <a:gd name="T10" fmla="*/ 2147483646 w 98"/>
                <a:gd name="T11" fmla="*/ 2147483646 h 167"/>
                <a:gd name="T12" fmla="*/ 2147483646 w 98"/>
                <a:gd name="T13" fmla="*/ 134720225 h 167"/>
                <a:gd name="T14" fmla="*/ 2147483646 w 98"/>
                <a:gd name="T15" fmla="*/ 134720225 h 167"/>
                <a:gd name="T16" fmla="*/ 2147483646 w 98"/>
                <a:gd name="T17" fmla="*/ 0 h 167"/>
                <a:gd name="T18" fmla="*/ 2147483646 w 98"/>
                <a:gd name="T19" fmla="*/ 2147483646 h 167"/>
                <a:gd name="T20" fmla="*/ 2147483646 w 98"/>
                <a:gd name="T21" fmla="*/ 2147483646 h 167"/>
                <a:gd name="T22" fmla="*/ 2147483646 w 98"/>
                <a:gd name="T23" fmla="*/ 2147483646 h 167"/>
                <a:gd name="T24" fmla="*/ 2147483646 w 98"/>
                <a:gd name="T25" fmla="*/ 2147483646 h 167"/>
                <a:gd name="T26" fmla="*/ 2147483646 w 98"/>
                <a:gd name="T27" fmla="*/ 2147483646 h 167"/>
                <a:gd name="T28" fmla="*/ 2147483646 w 98"/>
                <a:gd name="T29" fmla="*/ 2147483646 h 167"/>
                <a:gd name="T30" fmla="*/ 2147483646 w 98"/>
                <a:gd name="T31" fmla="*/ 2147483646 h 167"/>
                <a:gd name="T32" fmla="*/ 2147483646 w 98"/>
                <a:gd name="T33" fmla="*/ 2147483646 h 167"/>
                <a:gd name="T34" fmla="*/ 2147483646 w 98"/>
                <a:gd name="T35" fmla="*/ 2147483646 h 167"/>
                <a:gd name="T36" fmla="*/ 2147483646 w 98"/>
                <a:gd name="T37" fmla="*/ 2147483646 h 167"/>
                <a:gd name="T38" fmla="*/ 2146379077 w 98"/>
                <a:gd name="T39" fmla="*/ 2147483646 h 167"/>
                <a:gd name="T40" fmla="*/ 1878087484 w 98"/>
                <a:gd name="T41" fmla="*/ 2147483646 h 167"/>
                <a:gd name="T42" fmla="*/ 1609784308 w 98"/>
                <a:gd name="T43" fmla="*/ 2147483646 h 167"/>
                <a:gd name="T44" fmla="*/ 1475638511 w 98"/>
                <a:gd name="T45" fmla="*/ 2147483646 h 167"/>
                <a:gd name="T46" fmla="*/ 1609784308 w 98"/>
                <a:gd name="T47" fmla="*/ 2147483646 h 167"/>
                <a:gd name="T48" fmla="*/ 1743930105 w 98"/>
                <a:gd name="T49" fmla="*/ 2147483646 h 167"/>
                <a:gd name="T50" fmla="*/ 1207335336 w 98"/>
                <a:gd name="T51" fmla="*/ 2147483646 h 167"/>
                <a:gd name="T52" fmla="*/ 1073189539 w 98"/>
                <a:gd name="T53" fmla="*/ 2147483646 h 167"/>
                <a:gd name="T54" fmla="*/ 1207335336 w 98"/>
                <a:gd name="T55" fmla="*/ 2147483646 h 167"/>
                <a:gd name="T56" fmla="*/ 1207335336 w 98"/>
                <a:gd name="T57" fmla="*/ 2147483646 h 167"/>
                <a:gd name="T58" fmla="*/ 1341492715 w 98"/>
                <a:gd name="T59" fmla="*/ 2147483646 h 167"/>
                <a:gd name="T60" fmla="*/ 1743930105 w 98"/>
                <a:gd name="T61" fmla="*/ 2147483646 h 167"/>
                <a:gd name="T62" fmla="*/ 2012233281 w 98"/>
                <a:gd name="T63" fmla="*/ 2147483646 h 167"/>
                <a:gd name="T64" fmla="*/ 536594769 w 98"/>
                <a:gd name="T65" fmla="*/ 2147483646 h 167"/>
                <a:gd name="T66" fmla="*/ 402448973 w 98"/>
                <a:gd name="T67" fmla="*/ 2147483646 h 167"/>
                <a:gd name="T68" fmla="*/ 536594769 w 98"/>
                <a:gd name="T69" fmla="*/ 2147483646 h 167"/>
                <a:gd name="T70" fmla="*/ 0 w 98"/>
                <a:gd name="T71" fmla="*/ 2147483646 h 167"/>
                <a:gd name="T72" fmla="*/ 134145797 w 98"/>
                <a:gd name="T73" fmla="*/ 2147483646 h 167"/>
                <a:gd name="T74" fmla="*/ 268303176 w 98"/>
                <a:gd name="T75" fmla="*/ 2147483646 h 167"/>
                <a:gd name="T76" fmla="*/ 134145797 w 98"/>
                <a:gd name="T77" fmla="*/ 2147483646 h 167"/>
                <a:gd name="T78" fmla="*/ 2147483646 w 98"/>
                <a:gd name="T79" fmla="*/ 2147483646 h 167"/>
                <a:gd name="T80" fmla="*/ 2147483646 w 98"/>
                <a:gd name="T81" fmla="*/ 2147483646 h 167"/>
                <a:gd name="T82" fmla="*/ 2147483646 w 98"/>
                <a:gd name="T83" fmla="*/ 2147483646 h 167"/>
                <a:gd name="T84" fmla="*/ 2147483646 w 98"/>
                <a:gd name="T85" fmla="*/ 2147483646 h 167"/>
                <a:gd name="T86" fmla="*/ 2147483646 w 98"/>
                <a:gd name="T87" fmla="*/ 2147483646 h 167"/>
                <a:gd name="T88" fmla="*/ 2147483646 w 98"/>
                <a:gd name="T89" fmla="*/ 2147483646 h 167"/>
                <a:gd name="T90" fmla="*/ 2147483646 w 98"/>
                <a:gd name="T91" fmla="*/ 2147483646 h 167"/>
                <a:gd name="T92" fmla="*/ 2147483646 w 98"/>
                <a:gd name="T93" fmla="*/ 2147483646 h 16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98" h="167">
                  <a:moveTo>
                    <a:pt x="98" y="0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7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87" y="20"/>
                  </a:move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5"/>
                    <a:pt x="81" y="25"/>
                    <a:pt x="80" y="25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8"/>
                    <a:pt x="76" y="38"/>
                    <a:pt x="76" y="39"/>
                  </a:cubicBezTo>
                  <a:cubicBezTo>
                    <a:pt x="87" y="20"/>
                    <a:pt x="87" y="20"/>
                    <a:pt x="87" y="20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16" y="145"/>
                  </a:moveTo>
                  <a:cubicBezTo>
                    <a:pt x="15" y="147"/>
                    <a:pt x="15" y="147"/>
                    <a:pt x="15" y="147"/>
                  </a:cubicBezTo>
                  <a:cubicBezTo>
                    <a:pt x="15" y="147"/>
                    <a:pt x="15" y="147"/>
                    <a:pt x="14" y="147"/>
                  </a:cubicBezTo>
                  <a:cubicBezTo>
                    <a:pt x="11" y="147"/>
                    <a:pt x="13" y="147"/>
                    <a:pt x="12" y="14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4"/>
                    <a:pt x="8" y="156"/>
                    <a:pt x="8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1"/>
                    <a:pt x="9" y="153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3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6" y="145"/>
                    <a:pt x="16" y="145"/>
                    <a:pt x="16" y="145"/>
                  </a:cubicBezTo>
                  <a:close/>
                  <a:moveTo>
                    <a:pt x="4" y="165"/>
                  </a:moveTo>
                  <a:cubicBezTo>
                    <a:pt x="4" y="167"/>
                    <a:pt x="4" y="167"/>
                    <a:pt x="4" y="167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5"/>
                    <a:pt x="4" y="165"/>
                    <a:pt x="4" y="165"/>
                  </a:cubicBezTo>
                  <a:close/>
                  <a:moveTo>
                    <a:pt x="0" y="166"/>
                  </a:move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0" y="166"/>
                    <a:pt x="0" y="166"/>
                    <a:pt x="0" y="166"/>
                  </a:cubicBezTo>
                  <a:close/>
                  <a:moveTo>
                    <a:pt x="18" y="134"/>
                  </a:moveTo>
                  <a:cubicBezTo>
                    <a:pt x="21" y="128"/>
                    <a:pt x="21" y="128"/>
                    <a:pt x="21" y="128"/>
                  </a:cubicBezTo>
                  <a:cubicBezTo>
                    <a:pt x="22" y="128"/>
                    <a:pt x="22" y="128"/>
                    <a:pt x="22" y="131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3"/>
                    <a:pt x="22" y="133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1"/>
                    <a:pt x="20" y="133"/>
                  </a:cubicBezTo>
                  <a:cubicBezTo>
                    <a:pt x="20" y="135"/>
                    <a:pt x="20" y="133"/>
                    <a:pt x="21" y="135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8" y="135"/>
                    <a:pt x="18" y="135"/>
                    <a:pt x="18" y="134"/>
                  </a:cubicBezTo>
                  <a:close/>
                  <a:moveTo>
                    <a:pt x="65" y="51"/>
                  </a:moveTo>
                  <a:cubicBezTo>
                    <a:pt x="65" y="51"/>
                    <a:pt x="65" y="51"/>
                    <a:pt x="65" y="51"/>
                  </a:cubicBezTo>
                  <a:cubicBezTo>
                    <a:pt x="65" y="51"/>
                    <a:pt x="65" y="51"/>
                    <a:pt x="65" y="5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Freeform 58"/>
            <p:cNvSpPr>
              <a:spLocks noEditPoints="1"/>
            </p:cNvSpPr>
            <p:nvPr/>
          </p:nvSpPr>
          <p:spPr bwMode="auto">
            <a:xfrm>
              <a:off x="6497637" y="1328737"/>
              <a:ext cx="1298575" cy="2286000"/>
            </a:xfrm>
            <a:custGeom>
              <a:avLst/>
              <a:gdLst>
                <a:gd name="T0" fmla="*/ 2147483646 w 112"/>
                <a:gd name="T1" fmla="*/ 2147483646 h 197"/>
                <a:gd name="T2" fmla="*/ 2147483646 w 112"/>
                <a:gd name="T3" fmla="*/ 2147483646 h 197"/>
                <a:gd name="T4" fmla="*/ 2147483646 w 112"/>
                <a:gd name="T5" fmla="*/ 2147483646 h 197"/>
                <a:gd name="T6" fmla="*/ 2147483646 w 112"/>
                <a:gd name="T7" fmla="*/ 2147483646 h 197"/>
                <a:gd name="T8" fmla="*/ 2147483646 w 112"/>
                <a:gd name="T9" fmla="*/ 0 h 197"/>
                <a:gd name="T10" fmla="*/ 2147483646 w 112"/>
                <a:gd name="T11" fmla="*/ 2147483646 h 197"/>
                <a:gd name="T12" fmla="*/ 2147483646 w 112"/>
                <a:gd name="T13" fmla="*/ 2147483646 h 197"/>
                <a:gd name="T14" fmla="*/ 2147483646 w 112"/>
                <a:gd name="T15" fmla="*/ 2147483646 h 197"/>
                <a:gd name="T16" fmla="*/ 2147483646 w 112"/>
                <a:gd name="T17" fmla="*/ 2147483646 h 197"/>
                <a:gd name="T18" fmla="*/ 2147483646 w 112"/>
                <a:gd name="T19" fmla="*/ 2147483646 h 197"/>
                <a:gd name="T20" fmla="*/ 2147483646 w 112"/>
                <a:gd name="T21" fmla="*/ 2147483646 h 197"/>
                <a:gd name="T22" fmla="*/ 2147483646 w 112"/>
                <a:gd name="T23" fmla="*/ 2147483646 h 197"/>
                <a:gd name="T24" fmla="*/ 134425701 w 112"/>
                <a:gd name="T25" fmla="*/ 2147483646 h 197"/>
                <a:gd name="T26" fmla="*/ 0 w 112"/>
                <a:gd name="T27" fmla="*/ 2147483646 h 197"/>
                <a:gd name="T28" fmla="*/ 0 w 112"/>
                <a:gd name="T29" fmla="*/ 2147483646 h 197"/>
                <a:gd name="T30" fmla="*/ 134425701 w 112"/>
                <a:gd name="T31" fmla="*/ 2147483646 h 197"/>
                <a:gd name="T32" fmla="*/ 1613166388 w 112"/>
                <a:gd name="T33" fmla="*/ 2147483646 h 197"/>
                <a:gd name="T34" fmla="*/ 1747592090 w 112"/>
                <a:gd name="T35" fmla="*/ 2147483646 h 197"/>
                <a:gd name="T36" fmla="*/ 1478740687 w 112"/>
                <a:gd name="T37" fmla="*/ 2147483646 h 197"/>
                <a:gd name="T38" fmla="*/ 1747592090 w 112"/>
                <a:gd name="T39" fmla="*/ 2147483646 h 197"/>
                <a:gd name="T40" fmla="*/ 2147483646 w 112"/>
                <a:gd name="T41" fmla="*/ 2147483646 h 197"/>
                <a:gd name="T42" fmla="*/ 2016455087 w 112"/>
                <a:gd name="T43" fmla="*/ 2147483646 h 197"/>
                <a:gd name="T44" fmla="*/ 1882029385 w 112"/>
                <a:gd name="T45" fmla="*/ 2147483646 h 197"/>
                <a:gd name="T46" fmla="*/ 1747592090 w 112"/>
                <a:gd name="T47" fmla="*/ 2147483646 h 197"/>
                <a:gd name="T48" fmla="*/ 2147483646 w 112"/>
                <a:gd name="T49" fmla="*/ 2147483646 h 197"/>
                <a:gd name="T50" fmla="*/ 2147483646 w 112"/>
                <a:gd name="T51" fmla="*/ 2147483646 h 197"/>
                <a:gd name="T52" fmla="*/ 2147483646 w 112"/>
                <a:gd name="T53" fmla="*/ 2147483646 h 197"/>
                <a:gd name="T54" fmla="*/ 2147483646 w 112"/>
                <a:gd name="T55" fmla="*/ 2147483646 h 197"/>
                <a:gd name="T56" fmla="*/ 2147483646 w 112"/>
                <a:gd name="T57" fmla="*/ 2147483646 h 197"/>
                <a:gd name="T58" fmla="*/ 2147483646 w 112"/>
                <a:gd name="T59" fmla="*/ 2147483646 h 197"/>
                <a:gd name="T60" fmla="*/ 2147483646 w 112"/>
                <a:gd name="T61" fmla="*/ 2147483646 h 197"/>
                <a:gd name="T62" fmla="*/ 2147483646 w 112"/>
                <a:gd name="T63" fmla="*/ 2147483646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2" h="197">
                  <a:moveTo>
                    <a:pt x="112" y="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2" y="0"/>
                    <a:pt x="112" y="0"/>
                  </a:cubicBezTo>
                  <a:close/>
                  <a:moveTo>
                    <a:pt x="26" y="151"/>
                  </a:move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1"/>
                  </a:cubicBezTo>
                  <a:cubicBezTo>
                    <a:pt x="24" y="150"/>
                    <a:pt x="25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lose/>
                  <a:moveTo>
                    <a:pt x="24" y="155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3" y="156"/>
                    <a:pt x="23" y="156"/>
                    <a:pt x="22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24" y="155"/>
                    <a:pt x="24" y="155"/>
                    <a:pt x="24" y="155"/>
                  </a:cubicBezTo>
                  <a:close/>
                  <a:moveTo>
                    <a:pt x="18" y="165"/>
                  </a:move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lose/>
                  <a:moveTo>
                    <a:pt x="1" y="194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6"/>
                    <a:pt x="0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" y="194"/>
                    <a:pt x="1" y="194"/>
                    <a:pt x="1" y="194"/>
                  </a:cubicBezTo>
                  <a:close/>
                  <a:moveTo>
                    <a:pt x="11" y="169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11" y="169"/>
                    <a:pt x="11" y="169"/>
                    <a:pt x="11" y="169"/>
                  </a:cubicBezTo>
                  <a:close/>
                  <a:moveTo>
                    <a:pt x="13" y="167"/>
                  </a:moveTo>
                  <a:cubicBezTo>
                    <a:pt x="13" y="165"/>
                    <a:pt x="13" y="165"/>
                    <a:pt x="13" y="165"/>
                  </a:cubicBezTo>
                  <a:cubicBezTo>
                    <a:pt x="14" y="165"/>
                    <a:pt x="14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lose/>
                  <a:moveTo>
                    <a:pt x="25" y="146"/>
                  </a:move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lose/>
                  <a:moveTo>
                    <a:pt x="27" y="143"/>
                  </a:moveTo>
                  <a:cubicBezTo>
                    <a:pt x="27" y="142"/>
                    <a:pt x="27" y="142"/>
                    <a:pt x="27" y="142"/>
                  </a:cubicBezTo>
                  <a:lnTo>
                    <a:pt x="27" y="14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59"/>
            <p:cNvSpPr>
              <a:spLocks noEditPoints="1"/>
            </p:cNvSpPr>
            <p:nvPr/>
          </p:nvSpPr>
          <p:spPr bwMode="auto">
            <a:xfrm>
              <a:off x="6510337" y="1293812"/>
              <a:ext cx="1414462" cy="2506662"/>
            </a:xfrm>
            <a:custGeom>
              <a:avLst/>
              <a:gdLst>
                <a:gd name="T0" fmla="*/ 2147483646 w 122"/>
                <a:gd name="T1" fmla="*/ 808050348 h 216"/>
                <a:gd name="T2" fmla="*/ 2147483646 w 122"/>
                <a:gd name="T3" fmla="*/ 1885439206 h 216"/>
                <a:gd name="T4" fmla="*/ 2147483646 w 122"/>
                <a:gd name="T5" fmla="*/ 1885439206 h 216"/>
                <a:gd name="T6" fmla="*/ 2147483646 w 122"/>
                <a:gd name="T7" fmla="*/ 2020114264 h 216"/>
                <a:gd name="T8" fmla="*/ 2147483646 w 122"/>
                <a:gd name="T9" fmla="*/ 2147483646 h 216"/>
                <a:gd name="T10" fmla="*/ 2147483646 w 122"/>
                <a:gd name="T11" fmla="*/ 2147483646 h 216"/>
                <a:gd name="T12" fmla="*/ 2147483646 w 122"/>
                <a:gd name="T13" fmla="*/ 2147483646 h 216"/>
                <a:gd name="T14" fmla="*/ 2147483646 w 122"/>
                <a:gd name="T15" fmla="*/ 2147483646 h 216"/>
                <a:gd name="T16" fmla="*/ 2147483646 w 122"/>
                <a:gd name="T17" fmla="*/ 2147483646 h 216"/>
                <a:gd name="T18" fmla="*/ 2147483646 w 122"/>
                <a:gd name="T19" fmla="*/ 2147483646 h 216"/>
                <a:gd name="T20" fmla="*/ 2147483646 w 122"/>
                <a:gd name="T21" fmla="*/ 673375290 h 216"/>
                <a:gd name="T22" fmla="*/ 2147483646 w 122"/>
                <a:gd name="T23" fmla="*/ 673375290 h 216"/>
                <a:gd name="T24" fmla="*/ 2147483646 w 122"/>
                <a:gd name="T25" fmla="*/ 673375290 h 216"/>
                <a:gd name="T26" fmla="*/ 2147483646 w 122"/>
                <a:gd name="T27" fmla="*/ 808050348 h 216"/>
                <a:gd name="T28" fmla="*/ 2147483646 w 122"/>
                <a:gd name="T29" fmla="*/ 808050348 h 216"/>
                <a:gd name="T30" fmla="*/ 2147483646 w 122"/>
                <a:gd name="T31" fmla="*/ 808050348 h 216"/>
                <a:gd name="T32" fmla="*/ 2147483646 w 122"/>
                <a:gd name="T33" fmla="*/ 2147483646 h 216"/>
                <a:gd name="T34" fmla="*/ 2147483646 w 122"/>
                <a:gd name="T35" fmla="*/ 2147483646 h 216"/>
                <a:gd name="T36" fmla="*/ 2147483646 w 122"/>
                <a:gd name="T37" fmla="*/ 2147483646 h 216"/>
                <a:gd name="T38" fmla="*/ 2147483646 w 122"/>
                <a:gd name="T39" fmla="*/ 2147483646 h 216"/>
                <a:gd name="T40" fmla="*/ 2147483646 w 122"/>
                <a:gd name="T41" fmla="*/ 2147483646 h 216"/>
                <a:gd name="T42" fmla="*/ 2147483646 w 122"/>
                <a:gd name="T43" fmla="*/ 2147483646 h 216"/>
                <a:gd name="T44" fmla="*/ 2147483646 w 122"/>
                <a:gd name="T45" fmla="*/ 2147483646 h 216"/>
                <a:gd name="T46" fmla="*/ 2147483646 w 122"/>
                <a:gd name="T47" fmla="*/ 2147483646 h 216"/>
                <a:gd name="T48" fmla="*/ 2147483646 w 122"/>
                <a:gd name="T49" fmla="*/ 2147483646 h 216"/>
                <a:gd name="T50" fmla="*/ 2147483646 w 122"/>
                <a:gd name="T51" fmla="*/ 2147483646 h 216"/>
                <a:gd name="T52" fmla="*/ 2147483646 w 122"/>
                <a:gd name="T53" fmla="*/ 2147483646 h 216"/>
                <a:gd name="T54" fmla="*/ 2147483646 w 122"/>
                <a:gd name="T55" fmla="*/ 2147483646 h 216"/>
                <a:gd name="T56" fmla="*/ 2147483646 w 122"/>
                <a:gd name="T57" fmla="*/ 2147483646 h 216"/>
                <a:gd name="T58" fmla="*/ 268840532 w 122"/>
                <a:gd name="T59" fmla="*/ 2147483646 h 216"/>
                <a:gd name="T60" fmla="*/ 134420266 w 122"/>
                <a:gd name="T61" fmla="*/ 2147483646 h 216"/>
                <a:gd name="T62" fmla="*/ 0 w 122"/>
                <a:gd name="T63" fmla="*/ 2147483646 h 216"/>
                <a:gd name="T64" fmla="*/ 1478611330 w 122"/>
                <a:gd name="T65" fmla="*/ 2147483646 h 216"/>
                <a:gd name="T66" fmla="*/ 1747451861 w 122"/>
                <a:gd name="T67" fmla="*/ 2147483646 h 216"/>
                <a:gd name="T68" fmla="*/ 1881872127 w 122"/>
                <a:gd name="T69" fmla="*/ 2147483646 h 216"/>
                <a:gd name="T70" fmla="*/ 1881872127 w 122"/>
                <a:gd name="T71" fmla="*/ 2147483646 h 216"/>
                <a:gd name="T72" fmla="*/ 2016292393 w 122"/>
                <a:gd name="T73" fmla="*/ 2147483646 h 216"/>
                <a:gd name="T74" fmla="*/ 2147483646 w 122"/>
                <a:gd name="T75" fmla="*/ 2147483646 h 216"/>
                <a:gd name="T76" fmla="*/ 2147483646 w 122"/>
                <a:gd name="T77" fmla="*/ 2147483646 h 216"/>
                <a:gd name="T78" fmla="*/ 2147483646 w 122"/>
                <a:gd name="T79" fmla="*/ 2147483646 h 216"/>
                <a:gd name="T80" fmla="*/ 2147483646 w 122"/>
                <a:gd name="T81" fmla="*/ 2147483646 h 216"/>
                <a:gd name="T82" fmla="*/ 2147483646 w 122"/>
                <a:gd name="T83" fmla="*/ 2147483646 h 216"/>
                <a:gd name="T84" fmla="*/ 2147483646 w 122"/>
                <a:gd name="T85" fmla="*/ 2147483646 h 216"/>
                <a:gd name="T86" fmla="*/ 2147483646 w 122"/>
                <a:gd name="T87" fmla="*/ 2147483646 h 216"/>
                <a:gd name="T88" fmla="*/ 2147483646 w 122"/>
                <a:gd name="T89" fmla="*/ 2147483646 h 216"/>
                <a:gd name="T90" fmla="*/ 2147483646 w 122"/>
                <a:gd name="T91" fmla="*/ 2147483646 h 216"/>
                <a:gd name="T92" fmla="*/ 2147483646 w 122"/>
                <a:gd name="T93" fmla="*/ 2147483646 h 216"/>
                <a:gd name="T94" fmla="*/ 2147483646 w 122"/>
                <a:gd name="T95" fmla="*/ 2147483646 h 216"/>
                <a:gd name="T96" fmla="*/ 2147483646 w 122"/>
                <a:gd name="T97" fmla="*/ 2147483646 h 216"/>
                <a:gd name="T98" fmla="*/ 2147483646 w 122"/>
                <a:gd name="T99" fmla="*/ 2147483646 h 216"/>
                <a:gd name="T100" fmla="*/ 2147483646 w 122"/>
                <a:gd name="T101" fmla="*/ 2147483646 h 216"/>
                <a:gd name="T102" fmla="*/ 2147483646 w 122"/>
                <a:gd name="T103" fmla="*/ 134675058 h 216"/>
                <a:gd name="T104" fmla="*/ 2147483646 w 122"/>
                <a:gd name="T105" fmla="*/ 0 h 216"/>
                <a:gd name="T106" fmla="*/ 2147483646 w 122"/>
                <a:gd name="T107" fmla="*/ 0 h 216"/>
                <a:gd name="T108" fmla="*/ 2147483646 w 122"/>
                <a:gd name="T109" fmla="*/ 0 h 216"/>
                <a:gd name="T110" fmla="*/ 2147483646 w 122"/>
                <a:gd name="T111" fmla="*/ 134675058 h 216"/>
                <a:gd name="T112" fmla="*/ 2147483646 w 122"/>
                <a:gd name="T113" fmla="*/ 134675058 h 2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2" h="216">
                  <a:moveTo>
                    <a:pt x="121" y="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2" y="19"/>
                    <a:pt x="112" y="20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5"/>
                    <a:pt x="117" y="5"/>
                    <a:pt x="120" y="5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36" y="155"/>
                  </a:moveTo>
                  <a:cubicBezTo>
                    <a:pt x="34" y="159"/>
                    <a:pt x="34" y="159"/>
                    <a:pt x="34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4"/>
                    <a:pt x="36" y="154"/>
                    <a:pt x="36" y="155"/>
                  </a:cubicBezTo>
                  <a:close/>
                  <a:moveTo>
                    <a:pt x="22" y="180"/>
                  </a:moveTo>
                  <a:cubicBezTo>
                    <a:pt x="2" y="216"/>
                    <a:pt x="2" y="216"/>
                    <a:pt x="2" y="216"/>
                  </a:cubicBezTo>
                  <a:cubicBezTo>
                    <a:pt x="1" y="215"/>
                    <a:pt x="1" y="213"/>
                    <a:pt x="1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3" y="191"/>
                  </a:cubicBezTo>
                  <a:cubicBezTo>
                    <a:pt x="14" y="190"/>
                    <a:pt x="14" y="190"/>
                    <a:pt x="14" y="188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6" y="187"/>
                    <a:pt x="16" y="188"/>
                    <a:pt x="17" y="187"/>
                  </a:cubicBezTo>
                  <a:cubicBezTo>
                    <a:pt x="17" y="186"/>
                    <a:pt x="17" y="187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9" y="183"/>
                    <a:pt x="19" y="184"/>
                    <a:pt x="19" y="183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1" y="181"/>
                    <a:pt x="21" y="181"/>
                  </a:cubicBezTo>
                  <a:cubicBezTo>
                    <a:pt x="21" y="181"/>
                    <a:pt x="22" y="181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lose/>
                  <a:moveTo>
                    <a:pt x="120" y="1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1"/>
                    <a:pt x="120" y="1"/>
                    <a:pt x="120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60"/>
            <p:cNvSpPr>
              <a:spLocks noEditPoints="1"/>
            </p:cNvSpPr>
            <p:nvPr/>
          </p:nvSpPr>
          <p:spPr bwMode="auto">
            <a:xfrm>
              <a:off x="6567487" y="1398587"/>
              <a:ext cx="1460500" cy="2505075"/>
            </a:xfrm>
            <a:custGeom>
              <a:avLst/>
              <a:gdLst>
                <a:gd name="T0" fmla="*/ 2147483646 w 126"/>
                <a:gd name="T1" fmla="*/ 134508610 h 216"/>
                <a:gd name="T2" fmla="*/ 2147483646 w 126"/>
                <a:gd name="T3" fmla="*/ 807016870 h 216"/>
                <a:gd name="T4" fmla="*/ 2147483646 w 126"/>
                <a:gd name="T5" fmla="*/ 672519857 h 216"/>
                <a:gd name="T6" fmla="*/ 2147483646 w 126"/>
                <a:gd name="T7" fmla="*/ 672519857 h 216"/>
                <a:gd name="T8" fmla="*/ 2147483646 w 126"/>
                <a:gd name="T9" fmla="*/ 672519857 h 216"/>
                <a:gd name="T10" fmla="*/ 2147483646 w 126"/>
                <a:gd name="T11" fmla="*/ 538011247 h 216"/>
                <a:gd name="T12" fmla="*/ 2147483646 w 126"/>
                <a:gd name="T13" fmla="*/ 0 h 216"/>
                <a:gd name="T14" fmla="*/ 2147483646 w 126"/>
                <a:gd name="T15" fmla="*/ 134508610 h 216"/>
                <a:gd name="T16" fmla="*/ 2147483646 w 126"/>
                <a:gd name="T17" fmla="*/ 0 h 216"/>
                <a:gd name="T18" fmla="*/ 2147483646 w 126"/>
                <a:gd name="T19" fmla="*/ 0 h 216"/>
                <a:gd name="T20" fmla="*/ 2147483646 w 126"/>
                <a:gd name="T21" fmla="*/ 134508610 h 216"/>
                <a:gd name="T22" fmla="*/ 2147483646 w 126"/>
                <a:gd name="T23" fmla="*/ 134508610 h 216"/>
                <a:gd name="T24" fmla="*/ 2147483646 w 126"/>
                <a:gd name="T25" fmla="*/ 134508610 h 216"/>
                <a:gd name="T26" fmla="*/ 2147483646 w 126"/>
                <a:gd name="T27" fmla="*/ 2147483646 h 216"/>
                <a:gd name="T28" fmla="*/ 2147483646 w 126"/>
                <a:gd name="T29" fmla="*/ 2147483646 h 216"/>
                <a:gd name="T30" fmla="*/ 2147483646 w 126"/>
                <a:gd name="T31" fmla="*/ 2147483646 h 216"/>
                <a:gd name="T32" fmla="*/ 2147483646 w 126"/>
                <a:gd name="T33" fmla="*/ 2147483646 h 216"/>
                <a:gd name="T34" fmla="*/ 2147483646 w 126"/>
                <a:gd name="T35" fmla="*/ 2147483646 h 216"/>
                <a:gd name="T36" fmla="*/ 2147483646 w 126"/>
                <a:gd name="T37" fmla="*/ 2147483646 h 216"/>
                <a:gd name="T38" fmla="*/ 2147483646 w 126"/>
                <a:gd name="T39" fmla="*/ 2147483646 h 216"/>
                <a:gd name="T40" fmla="*/ 2147483646 w 126"/>
                <a:gd name="T41" fmla="*/ 2147483646 h 216"/>
                <a:gd name="T42" fmla="*/ 2147483646 w 126"/>
                <a:gd name="T43" fmla="*/ 2147483646 h 216"/>
                <a:gd name="T44" fmla="*/ 2147483646 w 126"/>
                <a:gd name="T45" fmla="*/ 2147483646 h 216"/>
                <a:gd name="T46" fmla="*/ 2147483646 w 126"/>
                <a:gd name="T47" fmla="*/ 2147483646 h 216"/>
                <a:gd name="T48" fmla="*/ 2147483646 w 126"/>
                <a:gd name="T49" fmla="*/ 2147483646 h 216"/>
                <a:gd name="T50" fmla="*/ 671783635 w 126"/>
                <a:gd name="T51" fmla="*/ 2147483646 h 216"/>
                <a:gd name="T52" fmla="*/ 671783635 w 126"/>
                <a:gd name="T53" fmla="*/ 2147483646 h 216"/>
                <a:gd name="T54" fmla="*/ 537429226 w 126"/>
                <a:gd name="T55" fmla="*/ 2147483646 h 216"/>
                <a:gd name="T56" fmla="*/ 537429226 w 126"/>
                <a:gd name="T57" fmla="*/ 2147483646 h 216"/>
                <a:gd name="T58" fmla="*/ 268720409 w 126"/>
                <a:gd name="T59" fmla="*/ 2147483646 h 216"/>
                <a:gd name="T60" fmla="*/ 268720409 w 126"/>
                <a:gd name="T61" fmla="*/ 2147483646 h 216"/>
                <a:gd name="T62" fmla="*/ 134354409 w 126"/>
                <a:gd name="T63" fmla="*/ 2147483646 h 216"/>
                <a:gd name="T64" fmla="*/ 0 w 126"/>
                <a:gd name="T65" fmla="*/ 2147483646 h 216"/>
                <a:gd name="T66" fmla="*/ 2147483646 w 126"/>
                <a:gd name="T67" fmla="*/ 2147483646 h 216"/>
                <a:gd name="T68" fmla="*/ 2147483646 w 126"/>
                <a:gd name="T69" fmla="*/ 2147483646 h 216"/>
                <a:gd name="T70" fmla="*/ 2147483646 w 126"/>
                <a:gd name="T71" fmla="*/ 2147483646 h 216"/>
                <a:gd name="T72" fmla="*/ 2147483646 w 126"/>
                <a:gd name="T73" fmla="*/ 2147483646 h 216"/>
                <a:gd name="T74" fmla="*/ 2147483646 w 126"/>
                <a:gd name="T75" fmla="*/ 2147483646 h 216"/>
                <a:gd name="T76" fmla="*/ 2147483646 w 126"/>
                <a:gd name="T77" fmla="*/ 2147483646 h 216"/>
                <a:gd name="T78" fmla="*/ 2147483646 w 126"/>
                <a:gd name="T79" fmla="*/ 2147483646 h 216"/>
                <a:gd name="T80" fmla="*/ 2147483646 w 126"/>
                <a:gd name="T81" fmla="*/ 2147483646 h 216"/>
                <a:gd name="T82" fmla="*/ 2147483646 w 126"/>
                <a:gd name="T83" fmla="*/ 2147483646 h 216"/>
                <a:gd name="T84" fmla="*/ 2147483646 w 126"/>
                <a:gd name="T85" fmla="*/ 2147483646 h 2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6" h="216">
                  <a:moveTo>
                    <a:pt x="126" y="1"/>
                  </a:moveTo>
                  <a:cubicBezTo>
                    <a:pt x="123" y="6"/>
                    <a:pt x="123" y="6"/>
                    <a:pt x="123" y="6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lose/>
                  <a:moveTo>
                    <a:pt x="43" y="147"/>
                  </a:moveTo>
                  <a:cubicBezTo>
                    <a:pt x="39" y="155"/>
                    <a:pt x="39" y="155"/>
                    <a:pt x="39" y="155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42" y="147"/>
                    <a:pt x="43" y="147"/>
                    <a:pt x="43" y="147"/>
                  </a:cubicBezTo>
                  <a:close/>
                  <a:moveTo>
                    <a:pt x="32" y="167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4" y="214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3" y="215"/>
                    <a:pt x="3" y="215"/>
                    <a:pt x="2" y="215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5"/>
                    <a:pt x="2" y="215"/>
                    <a:pt x="0" y="215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lnTo>
                    <a:pt x="32" y="16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61"/>
            <p:cNvSpPr>
              <a:spLocks noEditPoints="1"/>
            </p:cNvSpPr>
            <p:nvPr/>
          </p:nvSpPr>
          <p:spPr bwMode="auto">
            <a:xfrm>
              <a:off x="6742112" y="1479550"/>
              <a:ext cx="1355725" cy="2366962"/>
            </a:xfrm>
            <a:custGeom>
              <a:avLst/>
              <a:gdLst>
                <a:gd name="T0" fmla="*/ 2147483646 w 117"/>
                <a:gd name="T1" fmla="*/ 2147483646 h 204"/>
                <a:gd name="T2" fmla="*/ 2147483646 w 117"/>
                <a:gd name="T3" fmla="*/ 2147483646 h 204"/>
                <a:gd name="T4" fmla="*/ 2147483646 w 117"/>
                <a:gd name="T5" fmla="*/ 2147483646 h 204"/>
                <a:gd name="T6" fmla="*/ 2147483646 w 117"/>
                <a:gd name="T7" fmla="*/ 2147483646 h 204"/>
                <a:gd name="T8" fmla="*/ 2147483646 w 117"/>
                <a:gd name="T9" fmla="*/ 2147483646 h 204"/>
                <a:gd name="T10" fmla="*/ 2147483646 w 117"/>
                <a:gd name="T11" fmla="*/ 2147483646 h 204"/>
                <a:gd name="T12" fmla="*/ 2147483646 w 117"/>
                <a:gd name="T13" fmla="*/ 2147483646 h 204"/>
                <a:gd name="T14" fmla="*/ 2147483646 w 117"/>
                <a:gd name="T15" fmla="*/ 2147483646 h 204"/>
                <a:gd name="T16" fmla="*/ 2147483646 w 117"/>
                <a:gd name="T17" fmla="*/ 2147483646 h 204"/>
                <a:gd name="T18" fmla="*/ 2147483646 w 117"/>
                <a:gd name="T19" fmla="*/ 2147483646 h 204"/>
                <a:gd name="T20" fmla="*/ 2147483646 w 117"/>
                <a:gd name="T21" fmla="*/ 2147483646 h 204"/>
                <a:gd name="T22" fmla="*/ 2147483646 w 117"/>
                <a:gd name="T23" fmla="*/ 2147483646 h 204"/>
                <a:gd name="T24" fmla="*/ 671338798 w 117"/>
                <a:gd name="T25" fmla="*/ 2147483646 h 204"/>
                <a:gd name="T26" fmla="*/ 537075673 w 117"/>
                <a:gd name="T27" fmla="*/ 2147483646 h 204"/>
                <a:gd name="T28" fmla="*/ 537075673 w 117"/>
                <a:gd name="T29" fmla="*/ 2147483646 h 204"/>
                <a:gd name="T30" fmla="*/ 134263125 w 117"/>
                <a:gd name="T31" fmla="*/ 2147483646 h 204"/>
                <a:gd name="T32" fmla="*/ 0 w 117"/>
                <a:gd name="T33" fmla="*/ 2147483646 h 204"/>
                <a:gd name="T34" fmla="*/ 0 w 117"/>
                <a:gd name="T35" fmla="*/ 2147483646 h 204"/>
                <a:gd name="T36" fmla="*/ 2147483646 w 117"/>
                <a:gd name="T37" fmla="*/ 2147483646 h 204"/>
                <a:gd name="T38" fmla="*/ 2147483646 w 117"/>
                <a:gd name="T39" fmla="*/ 2147483646 h 204"/>
                <a:gd name="T40" fmla="*/ 2147483646 w 117"/>
                <a:gd name="T41" fmla="*/ 2147483646 h 204"/>
                <a:gd name="T42" fmla="*/ 2147483646 w 117"/>
                <a:gd name="T43" fmla="*/ 2147483646 h 204"/>
                <a:gd name="T44" fmla="*/ 2147483646 w 117"/>
                <a:gd name="T45" fmla="*/ 2147483646 h 204"/>
                <a:gd name="T46" fmla="*/ 2147483646 w 117"/>
                <a:gd name="T47" fmla="*/ 134626765 h 204"/>
                <a:gd name="T48" fmla="*/ 2147483646 w 117"/>
                <a:gd name="T49" fmla="*/ 0 h 204"/>
                <a:gd name="T50" fmla="*/ 2147483646 w 117"/>
                <a:gd name="T51" fmla="*/ 134626765 h 204"/>
                <a:gd name="T52" fmla="*/ 2147483646 w 117"/>
                <a:gd name="T53" fmla="*/ 269253530 h 204"/>
                <a:gd name="T54" fmla="*/ 2147483646 w 117"/>
                <a:gd name="T55" fmla="*/ 269253530 h 204"/>
                <a:gd name="T56" fmla="*/ 2147483646 w 117"/>
                <a:gd name="T57" fmla="*/ 134626765 h 204"/>
                <a:gd name="T58" fmla="*/ 2147483646 w 117"/>
                <a:gd name="T59" fmla="*/ 134626765 h 204"/>
                <a:gd name="T60" fmla="*/ 2147483646 w 117"/>
                <a:gd name="T61" fmla="*/ 2147483646 h 204"/>
                <a:gd name="T62" fmla="*/ 2147483646 w 117"/>
                <a:gd name="T63" fmla="*/ 2147483646 h 204"/>
                <a:gd name="T64" fmla="*/ 2147483646 w 117"/>
                <a:gd name="T65" fmla="*/ 2147483646 h 204"/>
                <a:gd name="T66" fmla="*/ 2147483646 w 117"/>
                <a:gd name="T67" fmla="*/ 2147483646 h 204"/>
                <a:gd name="T68" fmla="*/ 2147483646 w 117"/>
                <a:gd name="T69" fmla="*/ 2147483646 h 2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7" h="204">
                  <a:moveTo>
                    <a:pt x="37" y="145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4" y="151"/>
                    <a:pt x="34" y="151"/>
                    <a:pt x="34" y="151"/>
                  </a:cubicBezTo>
                  <a:cubicBezTo>
                    <a:pt x="33" y="153"/>
                    <a:pt x="33" y="151"/>
                    <a:pt x="33" y="153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7" y="145"/>
                    <a:pt x="37" y="144"/>
                    <a:pt x="37" y="145"/>
                  </a:cubicBezTo>
                  <a:close/>
                  <a:moveTo>
                    <a:pt x="23" y="170"/>
                  </a:moveTo>
                  <a:cubicBezTo>
                    <a:pt x="5" y="202"/>
                    <a:pt x="5" y="202"/>
                    <a:pt x="5" y="202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1" y="203"/>
                    <a:pt x="1" y="203"/>
                    <a:pt x="1" y="203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23" y="170"/>
                    <a:pt x="23" y="170"/>
                  </a:cubicBezTo>
                  <a:close/>
                  <a:moveTo>
                    <a:pt x="115" y="1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04" y="26"/>
                  </a:move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62"/>
            <p:cNvSpPr>
              <a:spLocks noEditPoints="1"/>
            </p:cNvSpPr>
            <p:nvPr/>
          </p:nvSpPr>
          <p:spPr bwMode="auto">
            <a:xfrm>
              <a:off x="6892925" y="1724025"/>
              <a:ext cx="1228725" cy="2122487"/>
            </a:xfrm>
            <a:custGeom>
              <a:avLst/>
              <a:gdLst>
                <a:gd name="T0" fmla="*/ 2147483646 w 106"/>
                <a:gd name="T1" fmla="*/ 2147483646 h 183"/>
                <a:gd name="T2" fmla="*/ 2147483646 w 106"/>
                <a:gd name="T3" fmla="*/ 2147483646 h 183"/>
                <a:gd name="T4" fmla="*/ 2147483646 w 106"/>
                <a:gd name="T5" fmla="*/ 2147483646 h 183"/>
                <a:gd name="T6" fmla="*/ 2147483646 w 106"/>
                <a:gd name="T7" fmla="*/ 2147483646 h 183"/>
                <a:gd name="T8" fmla="*/ 2147483646 w 106"/>
                <a:gd name="T9" fmla="*/ 2147483646 h 183"/>
                <a:gd name="T10" fmla="*/ 2147483646 w 106"/>
                <a:gd name="T11" fmla="*/ 2147483646 h 183"/>
                <a:gd name="T12" fmla="*/ 2147483646 w 106"/>
                <a:gd name="T13" fmla="*/ 2147483646 h 183"/>
                <a:gd name="T14" fmla="*/ 2147483646 w 106"/>
                <a:gd name="T15" fmla="*/ 2147483646 h 183"/>
                <a:gd name="T16" fmla="*/ 2147483646 w 106"/>
                <a:gd name="T17" fmla="*/ 2147483646 h 183"/>
                <a:gd name="T18" fmla="*/ 2147483646 w 106"/>
                <a:gd name="T19" fmla="*/ 2147483646 h 183"/>
                <a:gd name="T20" fmla="*/ 2147483646 w 106"/>
                <a:gd name="T21" fmla="*/ 2147483646 h 183"/>
                <a:gd name="T22" fmla="*/ 2147483646 w 106"/>
                <a:gd name="T23" fmla="*/ 2147483646 h 183"/>
                <a:gd name="T24" fmla="*/ 2147483646 w 106"/>
                <a:gd name="T25" fmla="*/ 2147483646 h 183"/>
                <a:gd name="T26" fmla="*/ 2147483646 w 106"/>
                <a:gd name="T27" fmla="*/ 2147483646 h 183"/>
                <a:gd name="T28" fmla="*/ 2147483646 w 106"/>
                <a:gd name="T29" fmla="*/ 2147483646 h 183"/>
                <a:gd name="T30" fmla="*/ 2147483646 w 106"/>
                <a:gd name="T31" fmla="*/ 2147483646 h 183"/>
                <a:gd name="T32" fmla="*/ 2147483646 w 106"/>
                <a:gd name="T33" fmla="*/ 2147483646 h 183"/>
                <a:gd name="T34" fmla="*/ 2147483646 w 106"/>
                <a:gd name="T35" fmla="*/ 2147483646 h 183"/>
                <a:gd name="T36" fmla="*/ 2147483646 w 106"/>
                <a:gd name="T37" fmla="*/ 2147483646 h 183"/>
                <a:gd name="T38" fmla="*/ 2147483646 w 106"/>
                <a:gd name="T39" fmla="*/ 2147483646 h 183"/>
                <a:gd name="T40" fmla="*/ 2147483646 w 106"/>
                <a:gd name="T41" fmla="*/ 2147483646 h 183"/>
                <a:gd name="T42" fmla="*/ 2147483646 w 106"/>
                <a:gd name="T43" fmla="*/ 2147483646 h 183"/>
                <a:gd name="T44" fmla="*/ 2147483646 w 106"/>
                <a:gd name="T45" fmla="*/ 2147483646 h 183"/>
                <a:gd name="T46" fmla="*/ 2147483646 w 106"/>
                <a:gd name="T47" fmla="*/ 2147483646 h 183"/>
                <a:gd name="T48" fmla="*/ 2147483646 w 106"/>
                <a:gd name="T49" fmla="*/ 2147483646 h 183"/>
                <a:gd name="T50" fmla="*/ 2147483646 w 106"/>
                <a:gd name="T51" fmla="*/ 2147483646 h 183"/>
                <a:gd name="T52" fmla="*/ 403102942 w 106"/>
                <a:gd name="T53" fmla="*/ 2147483646 h 183"/>
                <a:gd name="T54" fmla="*/ 134371511 w 106"/>
                <a:gd name="T55" fmla="*/ 2147483646 h 183"/>
                <a:gd name="T56" fmla="*/ 0 w 106"/>
                <a:gd name="T57" fmla="*/ 2147483646 h 183"/>
                <a:gd name="T58" fmla="*/ 2147483646 w 106"/>
                <a:gd name="T59" fmla="*/ 2147483646 h 183"/>
                <a:gd name="T60" fmla="*/ 2147483646 w 106"/>
                <a:gd name="T61" fmla="*/ 2147483646 h 183"/>
                <a:gd name="T62" fmla="*/ 2147483646 w 106"/>
                <a:gd name="T63" fmla="*/ 2147483646 h 183"/>
                <a:gd name="T64" fmla="*/ 2147483646 w 106"/>
                <a:gd name="T65" fmla="*/ 2147483646 h 183"/>
                <a:gd name="T66" fmla="*/ 2147483646 w 106"/>
                <a:gd name="T67" fmla="*/ 134516963 h 183"/>
                <a:gd name="T68" fmla="*/ 2147483646 w 106"/>
                <a:gd name="T69" fmla="*/ 269045524 h 183"/>
                <a:gd name="T70" fmla="*/ 2147483646 w 106"/>
                <a:gd name="T71" fmla="*/ 269045524 h 183"/>
                <a:gd name="T72" fmla="*/ 2147483646 w 106"/>
                <a:gd name="T73" fmla="*/ 269045524 h 183"/>
                <a:gd name="T74" fmla="*/ 2147483646 w 106"/>
                <a:gd name="T75" fmla="*/ 134516963 h 183"/>
                <a:gd name="T76" fmla="*/ 2147483646 w 106"/>
                <a:gd name="T77" fmla="*/ 0 h 183"/>
                <a:gd name="T78" fmla="*/ 2147483646 w 106"/>
                <a:gd name="T79" fmla="*/ 134516963 h 18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6" h="183">
                  <a:moveTo>
                    <a:pt x="38" y="123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6" y="126"/>
                    <a:pt x="33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5" y="125"/>
                    <a:pt x="33" y="125"/>
                    <a:pt x="34" y="124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3"/>
                    <a:pt x="38" y="123"/>
                    <a:pt x="38" y="123"/>
                  </a:cubicBezTo>
                  <a:close/>
                  <a:moveTo>
                    <a:pt x="31" y="134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1"/>
                    <a:pt x="29" y="131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31" y="134"/>
                    <a:pt x="31" y="134"/>
                    <a:pt x="31" y="134"/>
                  </a:cubicBezTo>
                  <a:close/>
                  <a:moveTo>
                    <a:pt x="23" y="148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2" y="182"/>
                    <a:pt x="3" y="182"/>
                    <a:pt x="1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8"/>
                    <a:pt x="23" y="148"/>
                    <a:pt x="23" y="148"/>
                  </a:cubicBezTo>
                  <a:close/>
                  <a:moveTo>
                    <a:pt x="105" y="1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63"/>
            <p:cNvSpPr>
              <a:spLocks noEditPoints="1"/>
            </p:cNvSpPr>
            <p:nvPr/>
          </p:nvSpPr>
          <p:spPr bwMode="auto">
            <a:xfrm>
              <a:off x="6985000" y="2814637"/>
              <a:ext cx="649287" cy="1112837"/>
            </a:xfrm>
            <a:custGeom>
              <a:avLst/>
              <a:gdLst>
                <a:gd name="T0" fmla="*/ 2147483646 w 56"/>
                <a:gd name="T1" fmla="*/ 2147483646 h 96"/>
                <a:gd name="T2" fmla="*/ 537725580 w 56"/>
                <a:gd name="T3" fmla="*/ 2147483646 h 96"/>
                <a:gd name="T4" fmla="*/ 268862790 w 56"/>
                <a:gd name="T5" fmla="*/ 2147483646 h 96"/>
                <a:gd name="T6" fmla="*/ 268862790 w 56"/>
                <a:gd name="T7" fmla="*/ 2147483646 h 96"/>
                <a:gd name="T8" fmla="*/ 403288388 w 56"/>
                <a:gd name="T9" fmla="*/ 2147483646 h 96"/>
                <a:gd name="T10" fmla="*/ 268862790 w 56"/>
                <a:gd name="T11" fmla="*/ 2147483646 h 96"/>
                <a:gd name="T12" fmla="*/ 134425598 w 56"/>
                <a:gd name="T13" fmla="*/ 2147483646 h 96"/>
                <a:gd name="T14" fmla="*/ 0 w 56"/>
                <a:gd name="T15" fmla="*/ 2147483646 h 96"/>
                <a:gd name="T16" fmla="*/ 2147483646 w 56"/>
                <a:gd name="T17" fmla="*/ 2147483646 h 96"/>
                <a:gd name="T18" fmla="*/ 2147483646 w 56"/>
                <a:gd name="T19" fmla="*/ 2147483646 h 96"/>
                <a:gd name="T20" fmla="*/ 2147483646 w 56"/>
                <a:gd name="T21" fmla="*/ 2147483646 h 96"/>
                <a:gd name="T22" fmla="*/ 2147483646 w 56"/>
                <a:gd name="T23" fmla="*/ 2147483646 h 96"/>
                <a:gd name="T24" fmla="*/ 2147483646 w 56"/>
                <a:gd name="T25" fmla="*/ 2147483646 h 96"/>
                <a:gd name="T26" fmla="*/ 2147483646 w 56"/>
                <a:gd name="T27" fmla="*/ 2147483646 h 96"/>
                <a:gd name="T28" fmla="*/ 2147483646 w 56"/>
                <a:gd name="T29" fmla="*/ 2147483646 h 96"/>
                <a:gd name="T30" fmla="*/ 2147483646 w 56"/>
                <a:gd name="T31" fmla="*/ 2147483646 h 96"/>
                <a:gd name="T32" fmla="*/ 2147483646 w 56"/>
                <a:gd name="T33" fmla="*/ 2147483646 h 96"/>
                <a:gd name="T34" fmla="*/ 2147483646 w 56"/>
                <a:gd name="T35" fmla="*/ 2147483646 h 96"/>
                <a:gd name="T36" fmla="*/ 2147483646 w 56"/>
                <a:gd name="T37" fmla="*/ 134375068 h 96"/>
                <a:gd name="T38" fmla="*/ 2147483646 w 56"/>
                <a:gd name="T39" fmla="*/ 0 h 96"/>
                <a:gd name="T40" fmla="*/ 2147483646 w 56"/>
                <a:gd name="T41" fmla="*/ 134375068 h 96"/>
                <a:gd name="T42" fmla="*/ 2147483646 w 56"/>
                <a:gd name="T43" fmla="*/ 134375068 h 96"/>
                <a:gd name="T44" fmla="*/ 2147483646 w 56"/>
                <a:gd name="T45" fmla="*/ 2147483646 h 96"/>
                <a:gd name="T46" fmla="*/ 2147483646 w 56"/>
                <a:gd name="T47" fmla="*/ 2147483646 h 96"/>
                <a:gd name="T48" fmla="*/ 2147483646 w 56"/>
                <a:gd name="T49" fmla="*/ 2147483646 h 96"/>
                <a:gd name="T50" fmla="*/ 2147483646 w 56"/>
                <a:gd name="T51" fmla="*/ 2147483646 h 96"/>
                <a:gd name="T52" fmla="*/ 2147483646 w 56"/>
                <a:gd name="T53" fmla="*/ 2147483646 h 96"/>
                <a:gd name="T54" fmla="*/ 2147483646 w 56"/>
                <a:gd name="T55" fmla="*/ 2147483646 h 96"/>
                <a:gd name="T56" fmla="*/ 268862790 w 56"/>
                <a:gd name="T57" fmla="*/ 2147483646 h 96"/>
                <a:gd name="T58" fmla="*/ 0 w 56"/>
                <a:gd name="T59" fmla="*/ 2147483646 h 96"/>
                <a:gd name="T60" fmla="*/ 0 w 56"/>
                <a:gd name="T61" fmla="*/ 2147483646 h 96"/>
                <a:gd name="T62" fmla="*/ 268862790 w 56"/>
                <a:gd name="T63" fmla="*/ 2147483646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6" h="96">
                  <a:moveTo>
                    <a:pt x="22" y="64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3" y="95"/>
                    <a:pt x="5" y="94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35" y="34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lose/>
                  <a:moveTo>
                    <a:pt x="56" y="1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37" y="35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5"/>
                    <a:pt x="37" y="35"/>
                    <a:pt x="37" y="35"/>
                  </a:cubicBezTo>
                  <a:close/>
                  <a:moveTo>
                    <a:pt x="2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" y="96"/>
                    <a:pt x="1" y="96"/>
                    <a:pt x="2" y="9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64"/>
            <p:cNvSpPr>
              <a:spLocks noEditPoints="1"/>
            </p:cNvSpPr>
            <p:nvPr/>
          </p:nvSpPr>
          <p:spPr bwMode="auto">
            <a:xfrm>
              <a:off x="7089775" y="3267075"/>
              <a:ext cx="428625" cy="730250"/>
            </a:xfrm>
            <a:custGeom>
              <a:avLst/>
              <a:gdLst>
                <a:gd name="T0" fmla="*/ 2147483646 w 37"/>
                <a:gd name="T1" fmla="*/ 403074817 h 63"/>
                <a:gd name="T2" fmla="*/ 2147483646 w 37"/>
                <a:gd name="T3" fmla="*/ 403074817 h 63"/>
                <a:gd name="T4" fmla="*/ 2147483646 w 37"/>
                <a:gd name="T5" fmla="*/ 403074817 h 63"/>
                <a:gd name="T6" fmla="*/ 2147483646 w 37"/>
                <a:gd name="T7" fmla="*/ 403074817 h 63"/>
                <a:gd name="T8" fmla="*/ 2147483646 w 37"/>
                <a:gd name="T9" fmla="*/ 403074817 h 63"/>
                <a:gd name="T10" fmla="*/ 2147483646 w 37"/>
                <a:gd name="T11" fmla="*/ 403074817 h 63"/>
                <a:gd name="T12" fmla="*/ 2147483646 w 37"/>
                <a:gd name="T13" fmla="*/ 2147483646 h 63"/>
                <a:gd name="T14" fmla="*/ 536800682 w 37"/>
                <a:gd name="T15" fmla="*/ 2147483646 h 63"/>
                <a:gd name="T16" fmla="*/ 402594720 w 37"/>
                <a:gd name="T17" fmla="*/ 2147483646 h 63"/>
                <a:gd name="T18" fmla="*/ 268400341 w 37"/>
                <a:gd name="T19" fmla="*/ 2147483646 h 63"/>
                <a:gd name="T20" fmla="*/ 268400341 w 37"/>
                <a:gd name="T21" fmla="*/ 2147483646 h 63"/>
                <a:gd name="T22" fmla="*/ 134194378 w 37"/>
                <a:gd name="T23" fmla="*/ 2147483646 h 63"/>
                <a:gd name="T24" fmla="*/ 0 w 37"/>
                <a:gd name="T25" fmla="*/ 2147483646 h 63"/>
                <a:gd name="T26" fmla="*/ 0 w 37"/>
                <a:gd name="T27" fmla="*/ 2147483646 h 63"/>
                <a:gd name="T28" fmla="*/ 2147483646 w 37"/>
                <a:gd name="T29" fmla="*/ 2147483646 h 63"/>
                <a:gd name="T30" fmla="*/ 2147483646 w 37"/>
                <a:gd name="T31" fmla="*/ 2147483646 h 63"/>
                <a:gd name="T32" fmla="*/ 2147483646 w 37"/>
                <a:gd name="T33" fmla="*/ 2147483646 h 63"/>
                <a:gd name="T34" fmla="*/ 2147483646 w 37"/>
                <a:gd name="T35" fmla="*/ 2147483646 h 63"/>
                <a:gd name="T36" fmla="*/ 2147483646 w 37"/>
                <a:gd name="T37" fmla="*/ 2147483646 h 63"/>
                <a:gd name="T38" fmla="*/ 2147483646 w 37"/>
                <a:gd name="T39" fmla="*/ 134354409 h 63"/>
                <a:gd name="T40" fmla="*/ 2147483646 w 37"/>
                <a:gd name="T41" fmla="*/ 0 h 63"/>
                <a:gd name="T42" fmla="*/ 2147483646 w 37"/>
                <a:gd name="T43" fmla="*/ 0 h 63"/>
                <a:gd name="T44" fmla="*/ 2147483646 w 37"/>
                <a:gd name="T45" fmla="*/ 0 h 63"/>
                <a:gd name="T46" fmla="*/ 2147483646 w 37"/>
                <a:gd name="T47" fmla="*/ 134354409 h 63"/>
                <a:gd name="T48" fmla="*/ 2147483646 w 37"/>
                <a:gd name="T49" fmla="*/ 0 h 63"/>
                <a:gd name="T50" fmla="*/ 2147483646 w 37"/>
                <a:gd name="T51" fmla="*/ 0 h 63"/>
                <a:gd name="T52" fmla="*/ 2147483646 w 37"/>
                <a:gd name="T53" fmla="*/ 134354409 h 63"/>
                <a:gd name="T54" fmla="*/ 2147483646 w 37"/>
                <a:gd name="T55" fmla="*/ 134354409 h 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" h="63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20" y="34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34" y="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5" y="1"/>
                    <a:pt x="34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65"/>
            <p:cNvSpPr>
              <a:spLocks noEditPoints="1"/>
            </p:cNvSpPr>
            <p:nvPr/>
          </p:nvSpPr>
          <p:spPr bwMode="auto">
            <a:xfrm>
              <a:off x="7170737" y="3822700"/>
              <a:ext cx="150812" cy="290512"/>
            </a:xfrm>
            <a:custGeom>
              <a:avLst/>
              <a:gdLst>
                <a:gd name="T0" fmla="*/ 672911543 w 13"/>
                <a:gd name="T1" fmla="*/ 2147483646 h 25"/>
                <a:gd name="T2" fmla="*/ 672911543 w 13"/>
                <a:gd name="T3" fmla="*/ 2147483646 h 25"/>
                <a:gd name="T4" fmla="*/ 538329234 w 13"/>
                <a:gd name="T5" fmla="*/ 2147483646 h 25"/>
                <a:gd name="T6" fmla="*/ 538329234 w 13"/>
                <a:gd name="T7" fmla="*/ 2147483646 h 25"/>
                <a:gd name="T8" fmla="*/ 538329234 w 13"/>
                <a:gd name="T9" fmla="*/ 2147483646 h 25"/>
                <a:gd name="T10" fmla="*/ 403746926 w 13"/>
                <a:gd name="T11" fmla="*/ 2147483646 h 25"/>
                <a:gd name="T12" fmla="*/ 134582309 w 13"/>
                <a:gd name="T13" fmla="*/ 2147483646 h 25"/>
                <a:gd name="T14" fmla="*/ 0 w 13"/>
                <a:gd name="T15" fmla="*/ 2147483646 h 25"/>
                <a:gd name="T16" fmla="*/ 0 w 13"/>
                <a:gd name="T17" fmla="*/ 2147483646 h 25"/>
                <a:gd name="T18" fmla="*/ 269164617 w 13"/>
                <a:gd name="T19" fmla="*/ 2147483646 h 25"/>
                <a:gd name="T20" fmla="*/ 269164617 w 13"/>
                <a:gd name="T21" fmla="*/ 2147483646 h 25"/>
                <a:gd name="T22" fmla="*/ 403746926 w 13"/>
                <a:gd name="T23" fmla="*/ 2147483646 h 25"/>
                <a:gd name="T24" fmla="*/ 672911543 w 13"/>
                <a:gd name="T25" fmla="*/ 2147483646 h 25"/>
                <a:gd name="T26" fmla="*/ 672911543 w 13"/>
                <a:gd name="T27" fmla="*/ 2147483646 h 25"/>
                <a:gd name="T28" fmla="*/ 672911543 w 13"/>
                <a:gd name="T29" fmla="*/ 1755459432 h 25"/>
                <a:gd name="T30" fmla="*/ 1211229177 w 13"/>
                <a:gd name="T31" fmla="*/ 810214727 h 25"/>
                <a:gd name="T32" fmla="*/ 1211229177 w 13"/>
                <a:gd name="T33" fmla="*/ 1080286303 h 25"/>
                <a:gd name="T34" fmla="*/ 1076646868 w 13"/>
                <a:gd name="T35" fmla="*/ 1080286303 h 25"/>
                <a:gd name="T36" fmla="*/ 1076646868 w 13"/>
                <a:gd name="T37" fmla="*/ 1350357878 h 25"/>
                <a:gd name="T38" fmla="*/ 1076646868 w 13"/>
                <a:gd name="T39" fmla="*/ 1620429454 h 25"/>
                <a:gd name="T40" fmla="*/ 942064559 w 13"/>
                <a:gd name="T41" fmla="*/ 1620429454 h 25"/>
                <a:gd name="T42" fmla="*/ 807493852 w 13"/>
                <a:gd name="T43" fmla="*/ 1755459432 h 25"/>
                <a:gd name="T44" fmla="*/ 672911543 w 13"/>
                <a:gd name="T45" fmla="*/ 1755459432 h 25"/>
                <a:gd name="T46" fmla="*/ 1345811485 w 13"/>
                <a:gd name="T47" fmla="*/ 810214727 h 25"/>
                <a:gd name="T48" fmla="*/ 1345811485 w 13"/>
                <a:gd name="T49" fmla="*/ 675173129 h 25"/>
                <a:gd name="T50" fmla="*/ 1345811485 w 13"/>
                <a:gd name="T51" fmla="*/ 675173129 h 25"/>
                <a:gd name="T52" fmla="*/ 1345811485 w 13"/>
                <a:gd name="T53" fmla="*/ 810214727 h 25"/>
                <a:gd name="T54" fmla="*/ 1614976102 w 13"/>
                <a:gd name="T55" fmla="*/ 270071576 h 25"/>
                <a:gd name="T56" fmla="*/ 1614976102 w 13"/>
                <a:gd name="T57" fmla="*/ 135029978 h 25"/>
                <a:gd name="T58" fmla="*/ 1614976102 w 13"/>
                <a:gd name="T59" fmla="*/ 270071576 h 25"/>
                <a:gd name="T60" fmla="*/ 1749558411 w 13"/>
                <a:gd name="T61" fmla="*/ 0 h 25"/>
                <a:gd name="T62" fmla="*/ 1749558411 w 13"/>
                <a:gd name="T63" fmla="*/ 0 h 25"/>
                <a:gd name="T64" fmla="*/ 1749558411 w 13"/>
                <a:gd name="T65" fmla="*/ 0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" h="25">
                  <a:moveTo>
                    <a:pt x="5" y="22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5"/>
                    <a:pt x="3" y="24"/>
                    <a:pt x="1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5" y="13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9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0" y="6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lose/>
                  <a:moveTo>
                    <a:pt x="12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1300163" y="1201738"/>
            <a:ext cx="5940425" cy="2598737"/>
            <a:chOff x="1299638" y="1201737"/>
            <a:chExt cx="5940894" cy="2598737"/>
          </a:xfrm>
        </p:grpSpPr>
        <p:sp>
          <p:nvSpPr>
            <p:cNvPr id="37895" name="Oval 66"/>
            <p:cNvSpPr>
              <a:spLocks noChangeArrowheads="1"/>
            </p:cNvSpPr>
            <p:nvPr/>
          </p:nvSpPr>
          <p:spPr bwMode="auto">
            <a:xfrm>
              <a:off x="1349375" y="1201737"/>
              <a:ext cx="336550" cy="33655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96" name="TextBox 64"/>
            <p:cNvSpPr txBox="1">
              <a:spLocks noChangeArrowheads="1"/>
            </p:cNvSpPr>
            <p:nvPr/>
          </p:nvSpPr>
          <p:spPr bwMode="auto">
            <a:xfrm>
              <a:off x="1299638" y="1242466"/>
              <a:ext cx="5021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897" name="Oval 66"/>
            <p:cNvSpPr>
              <a:spLocks noChangeArrowheads="1"/>
            </p:cNvSpPr>
            <p:nvPr/>
          </p:nvSpPr>
          <p:spPr bwMode="auto">
            <a:xfrm>
              <a:off x="2378337" y="2865199"/>
              <a:ext cx="256173" cy="25617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98" name="TextBox 66"/>
            <p:cNvSpPr txBox="1">
              <a:spLocks noChangeArrowheads="1"/>
            </p:cNvSpPr>
            <p:nvPr/>
          </p:nvSpPr>
          <p:spPr bwMode="auto">
            <a:xfrm>
              <a:off x="2315900" y="2886878"/>
              <a:ext cx="413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sz="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899" name="Oval 66"/>
            <p:cNvSpPr>
              <a:spLocks noChangeArrowheads="1"/>
            </p:cNvSpPr>
            <p:nvPr/>
          </p:nvSpPr>
          <p:spPr bwMode="auto">
            <a:xfrm>
              <a:off x="6194108" y="1895158"/>
              <a:ext cx="502284" cy="50228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900" name="TextBox 68"/>
            <p:cNvSpPr txBox="1">
              <a:spLocks noChangeArrowheads="1"/>
            </p:cNvSpPr>
            <p:nvPr/>
          </p:nvSpPr>
          <p:spPr bwMode="auto">
            <a:xfrm>
              <a:off x="6214111" y="2016769"/>
              <a:ext cx="512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48%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901" name="Oval 66"/>
            <p:cNvSpPr>
              <a:spLocks noChangeArrowheads="1"/>
            </p:cNvSpPr>
            <p:nvPr/>
          </p:nvSpPr>
          <p:spPr bwMode="auto">
            <a:xfrm>
              <a:off x="6889957" y="3544301"/>
              <a:ext cx="256173" cy="25617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902" name="TextBox 70"/>
            <p:cNvSpPr txBox="1">
              <a:spLocks noChangeArrowheads="1"/>
            </p:cNvSpPr>
            <p:nvPr/>
          </p:nvSpPr>
          <p:spPr bwMode="auto">
            <a:xfrm>
              <a:off x="6827520" y="3565980"/>
              <a:ext cx="413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26%</a:t>
              </a:r>
              <a:endParaRPr lang="en-US" altLang="zh-CN" sz="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903" name="Oval 66"/>
            <p:cNvSpPr>
              <a:spLocks noChangeArrowheads="1"/>
            </p:cNvSpPr>
            <p:nvPr/>
          </p:nvSpPr>
          <p:spPr bwMode="auto">
            <a:xfrm>
              <a:off x="4339271" y="2615248"/>
              <a:ext cx="398782" cy="39877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904" name="TextBox 72"/>
            <p:cNvSpPr txBox="1">
              <a:spLocks noChangeArrowheads="1"/>
            </p:cNvSpPr>
            <p:nvPr/>
          </p:nvSpPr>
          <p:spPr bwMode="auto">
            <a:xfrm>
              <a:off x="4319166" y="2692989"/>
              <a:ext cx="50143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36%</a:t>
              </a:r>
              <a:endParaRPr lang="en-US" altLang="zh-CN" sz="1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992188" y="1131888"/>
            <a:ext cx="1997075" cy="2246312"/>
            <a:chOff x="991818" y="1131590"/>
            <a:chExt cx="1997262" cy="2246769"/>
          </a:xfrm>
        </p:grpSpPr>
        <p:pic>
          <p:nvPicPr>
            <p:cNvPr id="3893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991818" y="2811935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42"/>
            <p:cNvSpPr/>
            <p:nvPr/>
          </p:nvSpPr>
          <p:spPr bwMode="auto">
            <a:xfrm>
              <a:off x="1168046" y="1131590"/>
              <a:ext cx="1579711" cy="2016535"/>
            </a:xfrm>
            <a:custGeom>
              <a:avLst/>
              <a:gdLst>
                <a:gd name="T0" fmla="*/ 23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3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3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941" name="TextBox 13"/>
            <p:cNvSpPr txBox="1">
              <a:spLocks noChangeArrowheads="1"/>
            </p:cNvSpPr>
            <p:nvPr/>
          </p:nvSpPr>
          <p:spPr bwMode="auto">
            <a:xfrm>
              <a:off x="1466206" y="1235226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942" name="TextBox 14"/>
            <p:cNvSpPr txBox="1">
              <a:spLocks noChangeArrowheads="1"/>
            </p:cNvSpPr>
            <p:nvPr/>
          </p:nvSpPr>
          <p:spPr bwMode="auto">
            <a:xfrm>
              <a:off x="1466206" y="174775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3" name="TextBox 15"/>
            <p:cNvSpPr txBox="1">
              <a:spLocks noChangeArrowheads="1"/>
            </p:cNvSpPr>
            <p:nvPr/>
          </p:nvSpPr>
          <p:spPr bwMode="auto">
            <a:xfrm>
              <a:off x="1466206" y="2026938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4" name="TextBox 16"/>
            <p:cNvSpPr txBox="1">
              <a:spLocks noChangeArrowheads="1"/>
            </p:cNvSpPr>
            <p:nvPr/>
          </p:nvSpPr>
          <p:spPr bwMode="auto">
            <a:xfrm>
              <a:off x="1466206" y="2306118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2762250" y="1131888"/>
            <a:ext cx="1997075" cy="2246312"/>
            <a:chOff x="2762725" y="1131590"/>
            <a:chExt cx="1997262" cy="2246769"/>
          </a:xfrm>
        </p:grpSpPr>
        <p:pic>
          <p:nvPicPr>
            <p:cNvPr id="38933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762725" y="2811935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4" name="Freeform 43"/>
            <p:cNvSpPr/>
            <p:nvPr/>
          </p:nvSpPr>
          <p:spPr bwMode="auto">
            <a:xfrm>
              <a:off x="2936601" y="1131590"/>
              <a:ext cx="1578797" cy="2015982"/>
            </a:xfrm>
            <a:custGeom>
              <a:avLst/>
              <a:gdLst>
                <a:gd name="T0" fmla="*/ 2147483646 w 25"/>
                <a:gd name="T1" fmla="*/ 0 h 32"/>
                <a:gd name="T2" fmla="*/ 2147483646 w 25"/>
                <a:gd name="T3" fmla="*/ 0 h 32"/>
                <a:gd name="T4" fmla="*/ 0 w 25"/>
                <a:gd name="T5" fmla="*/ 2147483646 h 32"/>
                <a:gd name="T6" fmla="*/ 0 w 25"/>
                <a:gd name="T7" fmla="*/ 2147483646 h 32"/>
                <a:gd name="T8" fmla="*/ 2147483646 w 25"/>
                <a:gd name="T9" fmla="*/ 2147483646 h 32"/>
                <a:gd name="T10" fmla="*/ 2147483646 w 25"/>
                <a:gd name="T11" fmla="*/ 2147483646 h 32"/>
                <a:gd name="T12" fmla="*/ 2147483646 w 25"/>
                <a:gd name="T13" fmla="*/ 2147483646 h 32"/>
                <a:gd name="T14" fmla="*/ 2147483646 w 25"/>
                <a:gd name="T15" fmla="*/ 2147483646 h 32"/>
                <a:gd name="T16" fmla="*/ 2147483646 w 25"/>
                <a:gd name="T17" fmla="*/ 2147483646 h 32"/>
                <a:gd name="T18" fmla="*/ 2147483646 w 25"/>
                <a:gd name="T19" fmla="*/ 2147483646 h 32"/>
                <a:gd name="T20" fmla="*/ 2147483646 w 25"/>
                <a:gd name="T21" fmla="*/ 2147483646 h 32"/>
                <a:gd name="T22" fmla="*/ 2147483646 w 2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TextBox 17"/>
            <p:cNvSpPr txBox="1">
              <a:spLocks noChangeArrowheads="1"/>
            </p:cNvSpPr>
            <p:nvPr/>
          </p:nvSpPr>
          <p:spPr bwMode="auto">
            <a:xfrm>
              <a:off x="3252556" y="1235226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936" name="TextBox 18"/>
            <p:cNvSpPr txBox="1">
              <a:spLocks noChangeArrowheads="1"/>
            </p:cNvSpPr>
            <p:nvPr/>
          </p:nvSpPr>
          <p:spPr bwMode="auto">
            <a:xfrm>
              <a:off x="3252556" y="174775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7" name="TextBox 19"/>
            <p:cNvSpPr txBox="1">
              <a:spLocks noChangeArrowheads="1"/>
            </p:cNvSpPr>
            <p:nvPr/>
          </p:nvSpPr>
          <p:spPr bwMode="auto">
            <a:xfrm>
              <a:off x="3252556" y="2026938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8" name="TextBox 20"/>
            <p:cNvSpPr txBox="1">
              <a:spLocks noChangeArrowheads="1"/>
            </p:cNvSpPr>
            <p:nvPr/>
          </p:nvSpPr>
          <p:spPr bwMode="auto">
            <a:xfrm>
              <a:off x="3252556" y="2306118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4529138" y="1131888"/>
            <a:ext cx="1997075" cy="2246312"/>
            <a:chOff x="4528528" y="1131590"/>
            <a:chExt cx="1997262" cy="2246769"/>
          </a:xfrm>
        </p:grpSpPr>
        <p:pic>
          <p:nvPicPr>
            <p:cNvPr id="3892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528528" y="2811935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44"/>
            <p:cNvSpPr/>
            <p:nvPr/>
          </p:nvSpPr>
          <p:spPr bwMode="auto">
            <a:xfrm>
              <a:off x="4704756" y="1131590"/>
              <a:ext cx="1578123" cy="201653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929" name="TextBox 21"/>
            <p:cNvSpPr txBox="1">
              <a:spLocks noChangeArrowheads="1"/>
            </p:cNvSpPr>
            <p:nvPr/>
          </p:nvSpPr>
          <p:spPr bwMode="auto">
            <a:xfrm>
              <a:off x="5020757" y="1235226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930" name="TextBox 22"/>
            <p:cNvSpPr txBox="1">
              <a:spLocks noChangeArrowheads="1"/>
            </p:cNvSpPr>
            <p:nvPr/>
          </p:nvSpPr>
          <p:spPr bwMode="auto">
            <a:xfrm>
              <a:off x="5020757" y="174775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1" name="TextBox 23"/>
            <p:cNvSpPr txBox="1">
              <a:spLocks noChangeArrowheads="1"/>
            </p:cNvSpPr>
            <p:nvPr/>
          </p:nvSpPr>
          <p:spPr bwMode="auto">
            <a:xfrm>
              <a:off x="5020757" y="2026938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2" name="TextBox 24"/>
            <p:cNvSpPr txBox="1">
              <a:spLocks noChangeArrowheads="1"/>
            </p:cNvSpPr>
            <p:nvPr/>
          </p:nvSpPr>
          <p:spPr bwMode="auto">
            <a:xfrm>
              <a:off x="5020757" y="2306118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6251575" y="1131888"/>
            <a:ext cx="1997075" cy="2246312"/>
            <a:chOff x="6251070" y="1131590"/>
            <a:chExt cx="1997262" cy="2246769"/>
          </a:xfrm>
        </p:grpSpPr>
        <p:pic>
          <p:nvPicPr>
            <p:cNvPr id="38921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6251070" y="2811935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45"/>
            <p:cNvSpPr/>
            <p:nvPr/>
          </p:nvSpPr>
          <p:spPr bwMode="auto">
            <a:xfrm>
              <a:off x="6473341" y="1131590"/>
              <a:ext cx="1578123" cy="201653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2 w 25"/>
                <a:gd name="T13" fmla="*/ 32 h 32"/>
                <a:gd name="T14" fmla="*/ 15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923" name="TextBox 25"/>
            <p:cNvSpPr txBox="1">
              <a:spLocks noChangeArrowheads="1"/>
            </p:cNvSpPr>
            <p:nvPr/>
          </p:nvSpPr>
          <p:spPr bwMode="auto">
            <a:xfrm>
              <a:off x="6763558" y="1235226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924" name="TextBox 26"/>
            <p:cNvSpPr txBox="1">
              <a:spLocks noChangeArrowheads="1"/>
            </p:cNvSpPr>
            <p:nvPr/>
          </p:nvSpPr>
          <p:spPr bwMode="auto">
            <a:xfrm>
              <a:off x="6763558" y="174775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25" name="TextBox 27"/>
            <p:cNvSpPr txBox="1">
              <a:spLocks noChangeArrowheads="1"/>
            </p:cNvSpPr>
            <p:nvPr/>
          </p:nvSpPr>
          <p:spPr bwMode="auto">
            <a:xfrm>
              <a:off x="6763558" y="2026938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26" name="TextBox 28"/>
            <p:cNvSpPr txBox="1">
              <a:spLocks noChangeArrowheads="1"/>
            </p:cNvSpPr>
            <p:nvPr/>
          </p:nvSpPr>
          <p:spPr bwMode="auto">
            <a:xfrm>
              <a:off x="6763558" y="2306118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344488" y="3344863"/>
            <a:ext cx="8404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955675" y="736600"/>
            <a:ext cx="5597525" cy="3786188"/>
            <a:chOff x="955128" y="737215"/>
            <a:chExt cx="5597682" cy="3785180"/>
          </a:xfrm>
        </p:grpSpPr>
        <p:grpSp>
          <p:nvGrpSpPr>
            <p:cNvPr id="39948" name="组合 3"/>
            <p:cNvGrpSpPr/>
            <p:nvPr/>
          </p:nvGrpSpPr>
          <p:grpSpPr bwMode="auto">
            <a:xfrm>
              <a:off x="1971271" y="1253247"/>
              <a:ext cx="4192912" cy="2881724"/>
              <a:chOff x="2483768" y="2087563"/>
              <a:chExt cx="4675857" cy="3213645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483641" y="2087305"/>
                <a:ext cx="0" cy="321410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151082" y="2087305"/>
                <a:ext cx="0" cy="321410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820294" y="2087305"/>
                <a:ext cx="0" cy="321410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487734" y="2087305"/>
                <a:ext cx="0" cy="321410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55175" y="2087305"/>
                <a:ext cx="0" cy="321410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822615" y="2087305"/>
                <a:ext cx="0" cy="321410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6491827" y="2087305"/>
                <a:ext cx="0" cy="321410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159268" y="2087305"/>
                <a:ext cx="0" cy="321410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49" name="Rectangle 39"/>
            <p:cNvSpPr>
              <a:spLocks noChangeArrowheads="1"/>
            </p:cNvSpPr>
            <p:nvPr/>
          </p:nvSpPr>
          <p:spPr bwMode="auto">
            <a:xfrm>
              <a:off x="1425235" y="2868959"/>
              <a:ext cx="5127575" cy="61212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950" name="Rectangle 41"/>
            <p:cNvSpPr>
              <a:spLocks noChangeArrowheads="1"/>
            </p:cNvSpPr>
            <p:nvPr/>
          </p:nvSpPr>
          <p:spPr bwMode="auto">
            <a:xfrm>
              <a:off x="2215296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951" name="Rectangle 43"/>
            <p:cNvSpPr>
              <a:spLocks noChangeArrowheads="1"/>
            </p:cNvSpPr>
            <p:nvPr/>
          </p:nvSpPr>
          <p:spPr bwMode="auto">
            <a:xfrm>
              <a:off x="3003935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952" name="Rectangle 45"/>
            <p:cNvSpPr>
              <a:spLocks noChangeArrowheads="1"/>
            </p:cNvSpPr>
            <p:nvPr/>
          </p:nvSpPr>
          <p:spPr bwMode="auto">
            <a:xfrm>
              <a:off x="3793998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953" name="Rectangle 47"/>
            <p:cNvSpPr>
              <a:spLocks noChangeArrowheads="1"/>
            </p:cNvSpPr>
            <p:nvPr/>
          </p:nvSpPr>
          <p:spPr bwMode="auto">
            <a:xfrm>
              <a:off x="4584059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954" name="Rectangle 49"/>
            <p:cNvSpPr>
              <a:spLocks noChangeArrowheads="1"/>
            </p:cNvSpPr>
            <p:nvPr/>
          </p:nvSpPr>
          <p:spPr bwMode="auto">
            <a:xfrm>
              <a:off x="5374122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955" name="Rectangle 51"/>
            <p:cNvSpPr>
              <a:spLocks noChangeArrowheads="1"/>
            </p:cNvSpPr>
            <p:nvPr/>
          </p:nvSpPr>
          <p:spPr bwMode="auto">
            <a:xfrm>
              <a:off x="6162761" y="1119434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13929" y="737215"/>
              <a:ext cx="0" cy="37851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7" name="TextBox 25"/>
            <p:cNvSpPr txBox="1">
              <a:spLocks noChangeArrowheads="1"/>
            </p:cNvSpPr>
            <p:nvPr/>
          </p:nvSpPr>
          <p:spPr bwMode="auto">
            <a:xfrm>
              <a:off x="1080289" y="2396039"/>
              <a:ext cx="334382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8" name="TextBox 26"/>
            <p:cNvSpPr txBox="1">
              <a:spLocks noChangeArrowheads="1"/>
            </p:cNvSpPr>
            <p:nvPr/>
          </p:nvSpPr>
          <p:spPr bwMode="auto">
            <a:xfrm>
              <a:off x="1080288" y="2031240"/>
              <a:ext cx="334383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9" name="TextBox 27"/>
            <p:cNvSpPr txBox="1">
              <a:spLocks noChangeArrowheads="1"/>
            </p:cNvSpPr>
            <p:nvPr/>
          </p:nvSpPr>
          <p:spPr bwMode="auto">
            <a:xfrm>
              <a:off x="1069724" y="1666441"/>
              <a:ext cx="355512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0" name="TextBox 28"/>
            <p:cNvSpPr txBox="1">
              <a:spLocks noChangeArrowheads="1"/>
            </p:cNvSpPr>
            <p:nvPr/>
          </p:nvSpPr>
          <p:spPr bwMode="auto">
            <a:xfrm>
              <a:off x="1069723" y="1301642"/>
              <a:ext cx="355514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1" name="TextBox 29"/>
            <p:cNvSpPr txBox="1">
              <a:spLocks noChangeArrowheads="1"/>
            </p:cNvSpPr>
            <p:nvPr/>
          </p:nvSpPr>
          <p:spPr bwMode="auto">
            <a:xfrm>
              <a:off x="1069722" y="936844"/>
              <a:ext cx="355515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2" name="TextBox 30"/>
            <p:cNvSpPr txBox="1">
              <a:spLocks noChangeArrowheads="1"/>
            </p:cNvSpPr>
            <p:nvPr/>
          </p:nvSpPr>
          <p:spPr bwMode="auto">
            <a:xfrm>
              <a:off x="955128" y="4220038"/>
              <a:ext cx="53915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3" name="TextBox 31"/>
            <p:cNvSpPr txBox="1">
              <a:spLocks noChangeArrowheads="1"/>
            </p:cNvSpPr>
            <p:nvPr/>
          </p:nvSpPr>
          <p:spPr bwMode="auto">
            <a:xfrm>
              <a:off x="955129" y="3855235"/>
              <a:ext cx="539148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4" name="TextBox 32"/>
            <p:cNvSpPr txBox="1">
              <a:spLocks noChangeArrowheads="1"/>
            </p:cNvSpPr>
            <p:nvPr/>
          </p:nvSpPr>
          <p:spPr bwMode="auto">
            <a:xfrm>
              <a:off x="955129" y="3490436"/>
              <a:ext cx="539148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5" name="TextBox 33"/>
            <p:cNvSpPr txBox="1">
              <a:spLocks noChangeArrowheads="1"/>
            </p:cNvSpPr>
            <p:nvPr/>
          </p:nvSpPr>
          <p:spPr bwMode="auto">
            <a:xfrm>
              <a:off x="955130" y="3125637"/>
              <a:ext cx="539146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6" name="TextBox 34"/>
            <p:cNvSpPr txBox="1">
              <a:spLocks noChangeArrowheads="1"/>
            </p:cNvSpPr>
            <p:nvPr/>
          </p:nvSpPr>
          <p:spPr bwMode="auto">
            <a:xfrm>
              <a:off x="1140394" y="2760838"/>
              <a:ext cx="214171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352014" y="2516329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352014" y="2156062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352014" y="1791034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52014" y="1421246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352014" y="1060979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352014" y="2894054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52014" y="3249559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352014" y="3614587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52014" y="3979615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352014" y="4347816"/>
              <a:ext cx="13017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53"/>
          <p:cNvSpPr/>
          <p:nvPr/>
        </p:nvSpPr>
        <p:spPr bwMode="auto">
          <a:xfrm>
            <a:off x="2141538" y="1252538"/>
            <a:ext cx="4302125" cy="1654175"/>
          </a:xfrm>
          <a:custGeom>
            <a:avLst/>
            <a:gdLst>
              <a:gd name="T0" fmla="*/ 2147483646 w 3022"/>
              <a:gd name="T1" fmla="*/ 2129644166 h 1161"/>
              <a:gd name="T2" fmla="*/ 2147483646 w 3022"/>
              <a:gd name="T3" fmla="*/ 2129644166 h 1161"/>
              <a:gd name="T4" fmla="*/ 2147483646 w 3022"/>
              <a:gd name="T5" fmla="*/ 1713856380 h 1161"/>
              <a:gd name="T6" fmla="*/ 2147483646 w 3022"/>
              <a:gd name="T7" fmla="*/ 1748336169 h 1161"/>
              <a:gd name="T8" fmla="*/ 2147483646 w 3022"/>
              <a:gd name="T9" fmla="*/ 1610415588 h 1161"/>
              <a:gd name="T10" fmla="*/ 2147483646 w 3022"/>
              <a:gd name="T11" fmla="*/ 1298068594 h 1161"/>
              <a:gd name="T12" fmla="*/ 2147483646 w 3022"/>
              <a:gd name="T13" fmla="*/ 1038454306 h 1161"/>
              <a:gd name="T14" fmla="*/ 2147483646 w 3022"/>
              <a:gd name="T15" fmla="*/ 640920861 h 1161"/>
              <a:gd name="T16" fmla="*/ 2147483646 w 3022"/>
              <a:gd name="T17" fmla="*/ 622666520 h 1161"/>
              <a:gd name="T18" fmla="*/ 2147483646 w 3022"/>
              <a:gd name="T19" fmla="*/ 571961283 h 1161"/>
              <a:gd name="T20" fmla="*/ 2147483646 w 3022"/>
              <a:gd name="T21" fmla="*/ 0 h 1161"/>
              <a:gd name="T22" fmla="*/ 2147483646 w 3022"/>
              <a:gd name="T23" fmla="*/ 243387416 h 1161"/>
              <a:gd name="T24" fmla="*/ 2147483646 w 3022"/>
              <a:gd name="T25" fmla="*/ 468521916 h 1161"/>
              <a:gd name="T26" fmla="*/ 2147483646 w 3022"/>
              <a:gd name="T27" fmla="*/ 519227153 h 1161"/>
              <a:gd name="T28" fmla="*/ 2147483646 w 3022"/>
              <a:gd name="T29" fmla="*/ 571961283 h 1161"/>
              <a:gd name="T30" fmla="*/ 2147483646 w 3022"/>
              <a:gd name="T31" fmla="*/ 606441072 h 1161"/>
              <a:gd name="T32" fmla="*/ 2147483646 w 3022"/>
              <a:gd name="T33" fmla="*/ 1160148014 h 1161"/>
              <a:gd name="T34" fmla="*/ 2147483646 w 3022"/>
              <a:gd name="T35" fmla="*/ 1160148014 h 1161"/>
              <a:gd name="T36" fmla="*/ 2147483646 w 3022"/>
              <a:gd name="T37" fmla="*/ 1125668225 h 1161"/>
              <a:gd name="T38" fmla="*/ 2147483646 w 3022"/>
              <a:gd name="T39" fmla="*/ 1212882144 h 1161"/>
              <a:gd name="T40" fmla="*/ 2147483646 w 3022"/>
              <a:gd name="T41" fmla="*/ 1178402355 h 1161"/>
              <a:gd name="T42" fmla="*/ 2147483646 w 3022"/>
              <a:gd name="T43" fmla="*/ 1194629227 h 1161"/>
              <a:gd name="T44" fmla="*/ 2147483646 w 3022"/>
              <a:gd name="T45" fmla="*/ 1472496433 h 1161"/>
              <a:gd name="T46" fmla="*/ 2111662893 w 3022"/>
              <a:gd name="T47" fmla="*/ 1886255325 h 1161"/>
              <a:gd name="T48" fmla="*/ 1886715283 w 3022"/>
              <a:gd name="T49" fmla="*/ 1575935800 h 1161"/>
              <a:gd name="T50" fmla="*/ 1609078743 w 3022"/>
              <a:gd name="T51" fmla="*/ 1072934095 h 1161"/>
              <a:gd name="T52" fmla="*/ 1418583722 w 3022"/>
              <a:gd name="T53" fmla="*/ 1141895097 h 1161"/>
              <a:gd name="T54" fmla="*/ 1246326467 w 3022"/>
              <a:gd name="T55" fmla="*/ 1281843147 h 1161"/>
              <a:gd name="T56" fmla="*/ 1055831447 w 3022"/>
              <a:gd name="T57" fmla="*/ 1732110721 h 1161"/>
              <a:gd name="T58" fmla="*/ 952477947 w 3022"/>
              <a:gd name="T59" fmla="*/ 1991723585 h 1161"/>
              <a:gd name="T60" fmla="*/ 814671858 w 3022"/>
              <a:gd name="T61" fmla="*/ 2060683163 h 1161"/>
              <a:gd name="T62" fmla="*/ 674839983 w 3022"/>
              <a:gd name="T63" fmla="*/ 2076910036 h 1161"/>
              <a:gd name="T64" fmla="*/ 502584151 w 3022"/>
              <a:gd name="T65" fmla="*/ 2129644166 h 1161"/>
              <a:gd name="T66" fmla="*/ 380991464 w 3022"/>
              <a:gd name="T67" fmla="*/ 2129644166 h 1161"/>
              <a:gd name="T68" fmla="*/ 224946186 w 3022"/>
              <a:gd name="T69" fmla="*/ 2129644166 h 1161"/>
              <a:gd name="T70" fmla="*/ 0 w 3022"/>
              <a:gd name="T71" fmla="*/ 2147483646 h 1161"/>
              <a:gd name="T72" fmla="*/ 449893797 w 3022"/>
              <a:gd name="T73" fmla="*/ 2147483646 h 1161"/>
              <a:gd name="T74" fmla="*/ 2147483646 w 3022"/>
              <a:gd name="T75" fmla="*/ 2147483646 h 1161"/>
              <a:gd name="T76" fmla="*/ 2147483646 w 3022"/>
              <a:gd name="T77" fmla="*/ 2147483646 h 1161"/>
              <a:gd name="T78" fmla="*/ 2147483646 w 3022"/>
              <a:gd name="T79" fmla="*/ 2129644166 h 11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22" h="1161">
                <a:moveTo>
                  <a:pt x="2945" y="1050"/>
                </a:moveTo>
                <a:lnTo>
                  <a:pt x="2911" y="1050"/>
                </a:lnTo>
                <a:lnTo>
                  <a:pt x="2860" y="1024"/>
                </a:lnTo>
                <a:lnTo>
                  <a:pt x="2834" y="1050"/>
                </a:lnTo>
                <a:lnTo>
                  <a:pt x="2817" y="1118"/>
                </a:lnTo>
                <a:lnTo>
                  <a:pt x="2749" y="845"/>
                </a:lnTo>
                <a:lnTo>
                  <a:pt x="2697" y="913"/>
                </a:lnTo>
                <a:lnTo>
                  <a:pt x="2689" y="862"/>
                </a:lnTo>
                <a:lnTo>
                  <a:pt x="2663" y="930"/>
                </a:lnTo>
                <a:lnTo>
                  <a:pt x="2604" y="794"/>
                </a:lnTo>
                <a:lnTo>
                  <a:pt x="2552" y="828"/>
                </a:lnTo>
                <a:lnTo>
                  <a:pt x="2544" y="640"/>
                </a:lnTo>
                <a:lnTo>
                  <a:pt x="2501" y="674"/>
                </a:lnTo>
                <a:lnTo>
                  <a:pt x="2458" y="512"/>
                </a:lnTo>
                <a:lnTo>
                  <a:pt x="2424" y="563"/>
                </a:lnTo>
                <a:lnTo>
                  <a:pt x="2399" y="316"/>
                </a:lnTo>
                <a:lnTo>
                  <a:pt x="2373" y="384"/>
                </a:lnTo>
                <a:lnTo>
                  <a:pt x="2365" y="307"/>
                </a:lnTo>
                <a:lnTo>
                  <a:pt x="2339" y="359"/>
                </a:lnTo>
                <a:lnTo>
                  <a:pt x="2330" y="282"/>
                </a:lnTo>
                <a:lnTo>
                  <a:pt x="2254" y="273"/>
                </a:lnTo>
                <a:lnTo>
                  <a:pt x="2177" y="0"/>
                </a:lnTo>
                <a:lnTo>
                  <a:pt x="2109" y="214"/>
                </a:lnTo>
                <a:lnTo>
                  <a:pt x="2074" y="120"/>
                </a:lnTo>
                <a:lnTo>
                  <a:pt x="2023" y="197"/>
                </a:lnTo>
                <a:lnTo>
                  <a:pt x="1946" y="231"/>
                </a:lnTo>
                <a:lnTo>
                  <a:pt x="1895" y="26"/>
                </a:lnTo>
                <a:lnTo>
                  <a:pt x="1827" y="256"/>
                </a:lnTo>
                <a:lnTo>
                  <a:pt x="1801" y="145"/>
                </a:lnTo>
                <a:lnTo>
                  <a:pt x="1750" y="282"/>
                </a:lnTo>
                <a:lnTo>
                  <a:pt x="1716" y="239"/>
                </a:lnTo>
                <a:lnTo>
                  <a:pt x="1648" y="299"/>
                </a:lnTo>
                <a:lnTo>
                  <a:pt x="1614" y="410"/>
                </a:lnTo>
                <a:lnTo>
                  <a:pt x="1579" y="572"/>
                </a:lnTo>
                <a:lnTo>
                  <a:pt x="1528" y="376"/>
                </a:lnTo>
                <a:lnTo>
                  <a:pt x="1494" y="572"/>
                </a:lnTo>
                <a:lnTo>
                  <a:pt x="1460" y="478"/>
                </a:lnTo>
                <a:lnTo>
                  <a:pt x="1443" y="555"/>
                </a:lnTo>
                <a:lnTo>
                  <a:pt x="1417" y="529"/>
                </a:lnTo>
                <a:lnTo>
                  <a:pt x="1392" y="598"/>
                </a:lnTo>
                <a:lnTo>
                  <a:pt x="1357" y="529"/>
                </a:lnTo>
                <a:lnTo>
                  <a:pt x="1306" y="581"/>
                </a:lnTo>
                <a:lnTo>
                  <a:pt x="1264" y="563"/>
                </a:lnTo>
                <a:lnTo>
                  <a:pt x="1238" y="589"/>
                </a:lnTo>
                <a:lnTo>
                  <a:pt x="1178" y="632"/>
                </a:lnTo>
                <a:lnTo>
                  <a:pt x="1161" y="726"/>
                </a:lnTo>
                <a:lnTo>
                  <a:pt x="1084" y="854"/>
                </a:lnTo>
                <a:lnTo>
                  <a:pt x="1042" y="930"/>
                </a:lnTo>
                <a:lnTo>
                  <a:pt x="1008" y="845"/>
                </a:lnTo>
                <a:lnTo>
                  <a:pt x="931" y="777"/>
                </a:lnTo>
                <a:lnTo>
                  <a:pt x="828" y="598"/>
                </a:lnTo>
                <a:lnTo>
                  <a:pt x="794" y="529"/>
                </a:lnTo>
                <a:lnTo>
                  <a:pt x="743" y="581"/>
                </a:lnTo>
                <a:lnTo>
                  <a:pt x="700" y="563"/>
                </a:lnTo>
                <a:lnTo>
                  <a:pt x="675" y="589"/>
                </a:lnTo>
                <a:lnTo>
                  <a:pt x="615" y="632"/>
                </a:lnTo>
                <a:lnTo>
                  <a:pt x="598" y="726"/>
                </a:lnTo>
                <a:lnTo>
                  <a:pt x="521" y="854"/>
                </a:lnTo>
                <a:lnTo>
                  <a:pt x="478" y="939"/>
                </a:lnTo>
                <a:lnTo>
                  <a:pt x="470" y="982"/>
                </a:lnTo>
                <a:lnTo>
                  <a:pt x="436" y="1016"/>
                </a:lnTo>
                <a:lnTo>
                  <a:pt x="402" y="1016"/>
                </a:lnTo>
                <a:lnTo>
                  <a:pt x="359" y="1050"/>
                </a:lnTo>
                <a:lnTo>
                  <a:pt x="333" y="1024"/>
                </a:lnTo>
                <a:lnTo>
                  <a:pt x="282" y="1050"/>
                </a:lnTo>
                <a:lnTo>
                  <a:pt x="248" y="1050"/>
                </a:lnTo>
                <a:lnTo>
                  <a:pt x="205" y="1110"/>
                </a:lnTo>
                <a:lnTo>
                  <a:pt x="188" y="1050"/>
                </a:lnTo>
                <a:lnTo>
                  <a:pt x="163" y="1024"/>
                </a:lnTo>
                <a:lnTo>
                  <a:pt x="111" y="1050"/>
                </a:lnTo>
                <a:lnTo>
                  <a:pt x="77" y="1050"/>
                </a:lnTo>
                <a:lnTo>
                  <a:pt x="0" y="1161"/>
                </a:lnTo>
                <a:lnTo>
                  <a:pt x="171" y="1161"/>
                </a:lnTo>
                <a:lnTo>
                  <a:pt x="222" y="1161"/>
                </a:lnTo>
                <a:lnTo>
                  <a:pt x="734" y="1161"/>
                </a:lnTo>
                <a:lnTo>
                  <a:pt x="1084" y="1161"/>
                </a:lnTo>
                <a:lnTo>
                  <a:pt x="2800" y="1161"/>
                </a:lnTo>
                <a:lnTo>
                  <a:pt x="2825" y="1161"/>
                </a:lnTo>
                <a:lnTo>
                  <a:pt x="3022" y="1161"/>
                </a:lnTo>
                <a:lnTo>
                  <a:pt x="2945" y="10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54"/>
          <p:cNvSpPr/>
          <p:nvPr/>
        </p:nvSpPr>
        <p:spPr bwMode="auto">
          <a:xfrm>
            <a:off x="1425575" y="2906713"/>
            <a:ext cx="2587625" cy="860425"/>
          </a:xfrm>
          <a:custGeom>
            <a:avLst/>
            <a:gdLst>
              <a:gd name="T0" fmla="*/ 1937018076 w 1818"/>
              <a:gd name="T1" fmla="*/ 0 h 605"/>
              <a:gd name="T2" fmla="*/ 1659431956 w 1818"/>
              <a:gd name="T3" fmla="*/ 0 h 605"/>
              <a:gd name="T4" fmla="*/ 0 w 1818"/>
              <a:gd name="T5" fmla="*/ 0 h 605"/>
              <a:gd name="T6" fmla="*/ 103334200 w 1818"/>
              <a:gd name="T7" fmla="*/ 68834000 h 605"/>
              <a:gd name="T8" fmla="*/ 241114556 w 1818"/>
              <a:gd name="T9" fmla="*/ 259141522 h 605"/>
              <a:gd name="T10" fmla="*/ 380920319 w 1818"/>
              <a:gd name="T11" fmla="*/ 153865323 h 605"/>
              <a:gd name="T12" fmla="*/ 397129271 w 1818"/>
              <a:gd name="T13" fmla="*/ 259141522 h 605"/>
              <a:gd name="T14" fmla="*/ 571379767 w 1818"/>
              <a:gd name="T15" fmla="*/ 327975522 h 605"/>
              <a:gd name="T16" fmla="*/ 622033452 w 1818"/>
              <a:gd name="T17" fmla="*/ 465643522 h 605"/>
              <a:gd name="T18" fmla="*/ 796283949 w 1818"/>
              <a:gd name="T19" fmla="*/ 500060522 h 605"/>
              <a:gd name="T20" fmla="*/ 934064305 w 1818"/>
              <a:gd name="T21" fmla="*/ 362392522 h 605"/>
              <a:gd name="T22" fmla="*/ 1106287971 w 1818"/>
              <a:gd name="T23" fmla="*/ 534477522 h 605"/>
              <a:gd name="T24" fmla="*/ 1278513060 w 1818"/>
              <a:gd name="T25" fmla="*/ 413005422 h 605"/>
              <a:gd name="T26" fmla="*/ 1434527775 w 1818"/>
              <a:gd name="T27" fmla="*/ 362392522 h 605"/>
              <a:gd name="T28" fmla="*/ 1574333539 w 1818"/>
              <a:gd name="T29" fmla="*/ 431226522 h 605"/>
              <a:gd name="T30" fmla="*/ 1693876690 w 1818"/>
              <a:gd name="T31" fmla="*/ 259141522 h 605"/>
              <a:gd name="T32" fmla="*/ 1781001938 w 1818"/>
              <a:gd name="T33" fmla="*/ 172086422 h 605"/>
              <a:gd name="T34" fmla="*/ 1833682453 w 1818"/>
              <a:gd name="T35" fmla="*/ 293558522 h 605"/>
              <a:gd name="T36" fmla="*/ 1884337561 w 1818"/>
              <a:gd name="T37" fmla="*/ 275337422 h 605"/>
              <a:gd name="T38" fmla="*/ 1918782294 w 1818"/>
              <a:gd name="T39" fmla="*/ 465643522 h 605"/>
              <a:gd name="T40" fmla="*/ 1953227028 w 1818"/>
              <a:gd name="T41" fmla="*/ 587115621 h 605"/>
              <a:gd name="T42" fmla="*/ 2005907543 w 1818"/>
              <a:gd name="T43" fmla="*/ 552698621 h 605"/>
              <a:gd name="T44" fmla="*/ 2040352276 w 1818"/>
              <a:gd name="T45" fmla="*/ 690368043 h 605"/>
              <a:gd name="T46" fmla="*/ 2093032791 w 1818"/>
              <a:gd name="T47" fmla="*/ 759202043 h 605"/>
              <a:gd name="T48" fmla="*/ 2109241742 w 1818"/>
              <a:gd name="T49" fmla="*/ 880674142 h 605"/>
              <a:gd name="T50" fmla="*/ 2147483646 w 1818"/>
              <a:gd name="T51" fmla="*/ 777423142 h 605"/>
              <a:gd name="T52" fmla="*/ 2147483646 w 1818"/>
              <a:gd name="T53" fmla="*/ 896870043 h 605"/>
              <a:gd name="T54" fmla="*/ 2147483646 w 1818"/>
              <a:gd name="T55" fmla="*/ 1087177565 h 605"/>
              <a:gd name="T56" fmla="*/ 2147483646 w 1818"/>
              <a:gd name="T57" fmla="*/ 1002146242 h 605"/>
              <a:gd name="T58" fmla="*/ 2147483646 w 1818"/>
              <a:gd name="T59" fmla="*/ 1139815664 h 605"/>
              <a:gd name="T60" fmla="*/ 2147483646 w 1818"/>
              <a:gd name="T61" fmla="*/ 1224845565 h 605"/>
              <a:gd name="T62" fmla="*/ 2147483646 w 1818"/>
              <a:gd name="T63" fmla="*/ 1156011565 h 605"/>
              <a:gd name="T64" fmla="*/ 2147483646 w 1818"/>
              <a:gd name="T65" fmla="*/ 1087177565 h 605"/>
              <a:gd name="T66" fmla="*/ 2147483646 w 1818"/>
              <a:gd name="T67" fmla="*/ 1070980242 h 605"/>
              <a:gd name="T68" fmla="*/ 2147483646 w 1818"/>
              <a:gd name="T69" fmla="*/ 1018342142 h 605"/>
              <a:gd name="T70" fmla="*/ 2147483646 w 1818"/>
              <a:gd name="T71" fmla="*/ 1121594565 h 605"/>
              <a:gd name="T72" fmla="*/ 2147483646 w 1818"/>
              <a:gd name="T73" fmla="*/ 949508142 h 605"/>
              <a:gd name="T74" fmla="*/ 2147483646 w 1818"/>
              <a:gd name="T75" fmla="*/ 1036563242 h 605"/>
              <a:gd name="T76" fmla="*/ 2147483646 w 1818"/>
              <a:gd name="T77" fmla="*/ 965704043 h 605"/>
              <a:gd name="T78" fmla="*/ 2147483646 w 1818"/>
              <a:gd name="T79" fmla="*/ 880674142 h 605"/>
              <a:gd name="T80" fmla="*/ 2147483646 w 1818"/>
              <a:gd name="T81" fmla="*/ 880674142 h 605"/>
              <a:gd name="T82" fmla="*/ 2147483646 w 1818"/>
              <a:gd name="T83" fmla="*/ 690368043 h 605"/>
              <a:gd name="T84" fmla="*/ 2147483646 w 1818"/>
              <a:gd name="T85" fmla="*/ 587115621 h 605"/>
              <a:gd name="T86" fmla="*/ 2147483646 w 1818"/>
              <a:gd name="T87" fmla="*/ 690368043 h 605"/>
              <a:gd name="T88" fmla="*/ 2147483646 w 1818"/>
              <a:gd name="T89" fmla="*/ 431226522 h 605"/>
              <a:gd name="T90" fmla="*/ 2147483646 w 1818"/>
              <a:gd name="T91" fmla="*/ 0 h 605"/>
              <a:gd name="T92" fmla="*/ 1937018076 w 1818"/>
              <a:gd name="T93" fmla="*/ 0 h 60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18" h="605">
                <a:moveTo>
                  <a:pt x="956" y="0"/>
                </a:moveTo>
                <a:lnTo>
                  <a:pt x="819" y="0"/>
                </a:lnTo>
                <a:lnTo>
                  <a:pt x="0" y="0"/>
                </a:lnTo>
                <a:lnTo>
                  <a:pt x="51" y="34"/>
                </a:lnTo>
                <a:lnTo>
                  <a:pt x="119" y="128"/>
                </a:lnTo>
                <a:lnTo>
                  <a:pt x="188" y="76"/>
                </a:lnTo>
                <a:lnTo>
                  <a:pt x="196" y="128"/>
                </a:lnTo>
                <a:lnTo>
                  <a:pt x="282" y="162"/>
                </a:lnTo>
                <a:lnTo>
                  <a:pt x="307" y="230"/>
                </a:lnTo>
                <a:lnTo>
                  <a:pt x="393" y="247"/>
                </a:lnTo>
                <a:lnTo>
                  <a:pt x="461" y="179"/>
                </a:lnTo>
                <a:lnTo>
                  <a:pt x="546" y="264"/>
                </a:lnTo>
                <a:lnTo>
                  <a:pt x="631" y="204"/>
                </a:lnTo>
                <a:lnTo>
                  <a:pt x="708" y="179"/>
                </a:lnTo>
                <a:lnTo>
                  <a:pt x="777" y="213"/>
                </a:lnTo>
                <a:lnTo>
                  <a:pt x="836" y="128"/>
                </a:lnTo>
                <a:lnTo>
                  <a:pt x="879" y="85"/>
                </a:lnTo>
                <a:lnTo>
                  <a:pt x="905" y="145"/>
                </a:lnTo>
                <a:lnTo>
                  <a:pt x="930" y="136"/>
                </a:lnTo>
                <a:lnTo>
                  <a:pt x="947" y="230"/>
                </a:lnTo>
                <a:lnTo>
                  <a:pt x="964" y="290"/>
                </a:lnTo>
                <a:lnTo>
                  <a:pt x="990" y="273"/>
                </a:lnTo>
                <a:lnTo>
                  <a:pt x="1007" y="341"/>
                </a:lnTo>
                <a:lnTo>
                  <a:pt x="1033" y="375"/>
                </a:lnTo>
                <a:lnTo>
                  <a:pt x="1041" y="435"/>
                </a:lnTo>
                <a:lnTo>
                  <a:pt x="1067" y="384"/>
                </a:lnTo>
                <a:lnTo>
                  <a:pt x="1075" y="443"/>
                </a:lnTo>
                <a:lnTo>
                  <a:pt x="1101" y="537"/>
                </a:lnTo>
                <a:lnTo>
                  <a:pt x="1118" y="495"/>
                </a:lnTo>
                <a:lnTo>
                  <a:pt x="1169" y="563"/>
                </a:lnTo>
                <a:lnTo>
                  <a:pt x="1212" y="605"/>
                </a:lnTo>
                <a:lnTo>
                  <a:pt x="1229" y="571"/>
                </a:lnTo>
                <a:lnTo>
                  <a:pt x="1255" y="537"/>
                </a:lnTo>
                <a:lnTo>
                  <a:pt x="1289" y="529"/>
                </a:lnTo>
                <a:lnTo>
                  <a:pt x="1306" y="503"/>
                </a:lnTo>
                <a:lnTo>
                  <a:pt x="1357" y="554"/>
                </a:lnTo>
                <a:lnTo>
                  <a:pt x="1374" y="469"/>
                </a:lnTo>
                <a:lnTo>
                  <a:pt x="1400" y="512"/>
                </a:lnTo>
                <a:lnTo>
                  <a:pt x="1425" y="477"/>
                </a:lnTo>
                <a:lnTo>
                  <a:pt x="1442" y="435"/>
                </a:lnTo>
                <a:lnTo>
                  <a:pt x="1476" y="435"/>
                </a:lnTo>
                <a:lnTo>
                  <a:pt x="1493" y="341"/>
                </a:lnTo>
                <a:lnTo>
                  <a:pt x="1570" y="290"/>
                </a:lnTo>
                <a:lnTo>
                  <a:pt x="1639" y="341"/>
                </a:lnTo>
                <a:lnTo>
                  <a:pt x="1707" y="213"/>
                </a:lnTo>
                <a:lnTo>
                  <a:pt x="1818" y="0"/>
                </a:lnTo>
                <a:lnTo>
                  <a:pt x="95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 bwMode="auto">
          <a:xfrm>
            <a:off x="5716588" y="831850"/>
            <a:ext cx="2824162" cy="249238"/>
            <a:chOff x="5716863" y="832229"/>
            <a:chExt cx="2824598" cy="248389"/>
          </a:xfrm>
        </p:grpSpPr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6609723" y="877418"/>
              <a:ext cx="377236" cy="1580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8152836" y="877418"/>
              <a:ext cx="388625" cy="1580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946" name="TextBox 45"/>
            <p:cNvSpPr txBox="1">
              <a:spLocks noChangeArrowheads="1"/>
            </p:cNvSpPr>
            <p:nvPr/>
          </p:nvSpPr>
          <p:spPr bwMode="auto">
            <a:xfrm>
              <a:off x="5716863" y="832229"/>
              <a:ext cx="89464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7" name="TextBox 46"/>
            <p:cNvSpPr txBox="1">
              <a:spLocks noChangeArrowheads="1"/>
            </p:cNvSpPr>
            <p:nvPr/>
          </p:nvSpPr>
          <p:spPr bwMode="auto">
            <a:xfrm>
              <a:off x="7268745" y="832229"/>
              <a:ext cx="89464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528763" y="915988"/>
            <a:ext cx="6105525" cy="3448050"/>
            <a:chOff x="1251286" y="1449388"/>
            <a:chExt cx="6849106" cy="3867149"/>
          </a:xfrm>
        </p:grpSpPr>
        <p:sp>
          <p:nvSpPr>
            <p:cNvPr id="4" name="Freeform 14"/>
            <p:cNvSpPr/>
            <p:nvPr/>
          </p:nvSpPr>
          <p:spPr bwMode="auto">
            <a:xfrm>
              <a:off x="2264583" y="1924769"/>
              <a:ext cx="1173573" cy="149558"/>
            </a:xfrm>
            <a:custGeom>
              <a:avLst/>
              <a:gdLst>
                <a:gd name="T0" fmla="*/ 739 w 739"/>
                <a:gd name="T1" fmla="*/ 95 h 95"/>
                <a:gd name="T2" fmla="*/ 0 w 739"/>
                <a:gd name="T3" fmla="*/ 13 h 95"/>
                <a:gd name="T4" fmla="*/ 0 w 739"/>
                <a:gd name="T5" fmla="*/ 0 h 95"/>
                <a:gd name="T6" fmla="*/ 739 w 739"/>
                <a:gd name="T7" fmla="*/ 81 h 95"/>
                <a:gd name="T8" fmla="*/ 739 w 739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95">
                  <a:moveTo>
                    <a:pt x="739" y="95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39" y="81"/>
                  </a:lnTo>
                  <a:lnTo>
                    <a:pt x="739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15"/>
            <p:cNvSpPr/>
            <p:nvPr/>
          </p:nvSpPr>
          <p:spPr bwMode="auto">
            <a:xfrm>
              <a:off x="2157732" y="2010231"/>
              <a:ext cx="2379201" cy="1356707"/>
            </a:xfrm>
            <a:custGeom>
              <a:avLst/>
              <a:gdLst>
                <a:gd name="T0" fmla="*/ 1499 w 1499"/>
                <a:gd name="T1" fmla="*/ 855 h 855"/>
                <a:gd name="T2" fmla="*/ 0 w 1499"/>
                <a:gd name="T3" fmla="*/ 7 h 855"/>
                <a:gd name="T4" fmla="*/ 0 w 1499"/>
                <a:gd name="T5" fmla="*/ 0 h 855"/>
                <a:gd name="T6" fmla="*/ 1499 w 1499"/>
                <a:gd name="T7" fmla="*/ 848 h 855"/>
                <a:gd name="T8" fmla="*/ 1499 w 1499"/>
                <a:gd name="T9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855">
                  <a:moveTo>
                    <a:pt x="1499" y="855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499" y="848"/>
                  </a:lnTo>
                  <a:lnTo>
                    <a:pt x="1499" y="8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16"/>
            <p:cNvSpPr/>
            <p:nvPr/>
          </p:nvSpPr>
          <p:spPr bwMode="auto">
            <a:xfrm>
              <a:off x="1984992" y="1999548"/>
              <a:ext cx="333016" cy="1205369"/>
            </a:xfrm>
            <a:custGeom>
              <a:avLst/>
              <a:gdLst>
                <a:gd name="T0" fmla="*/ 204 w 210"/>
                <a:gd name="T1" fmla="*/ 760 h 760"/>
                <a:gd name="T2" fmla="*/ 0 w 210"/>
                <a:gd name="T3" fmla="*/ 0 h 760"/>
                <a:gd name="T4" fmla="*/ 14 w 210"/>
                <a:gd name="T5" fmla="*/ 0 h 760"/>
                <a:gd name="T6" fmla="*/ 210 w 210"/>
                <a:gd name="T7" fmla="*/ 753 h 760"/>
                <a:gd name="T8" fmla="*/ 204 w 210"/>
                <a:gd name="T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60">
                  <a:moveTo>
                    <a:pt x="204" y="76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10" y="753"/>
                  </a:lnTo>
                  <a:lnTo>
                    <a:pt x="204" y="7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2350063" y="3302841"/>
              <a:ext cx="484388" cy="989933"/>
            </a:xfrm>
            <a:custGeom>
              <a:avLst/>
              <a:gdLst>
                <a:gd name="T0" fmla="*/ 298 w 305"/>
                <a:gd name="T1" fmla="*/ 624 h 624"/>
                <a:gd name="T2" fmla="*/ 0 w 305"/>
                <a:gd name="T3" fmla="*/ 7 h 624"/>
                <a:gd name="T4" fmla="*/ 13 w 305"/>
                <a:gd name="T5" fmla="*/ 0 h 624"/>
                <a:gd name="T6" fmla="*/ 305 w 305"/>
                <a:gd name="T7" fmla="*/ 617 h 624"/>
                <a:gd name="T8" fmla="*/ 298 w 305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24">
                  <a:moveTo>
                    <a:pt x="298" y="624"/>
                  </a:moveTo>
                  <a:lnTo>
                    <a:pt x="0" y="7"/>
                  </a:lnTo>
                  <a:lnTo>
                    <a:pt x="13" y="0"/>
                  </a:lnTo>
                  <a:lnTo>
                    <a:pt x="305" y="617"/>
                  </a:lnTo>
                  <a:lnTo>
                    <a:pt x="298" y="6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8"/>
            <p:cNvSpPr/>
            <p:nvPr/>
          </p:nvSpPr>
          <p:spPr bwMode="auto">
            <a:xfrm>
              <a:off x="2834451" y="3550325"/>
              <a:ext cx="1358781" cy="742449"/>
            </a:xfrm>
            <a:custGeom>
              <a:avLst/>
              <a:gdLst>
                <a:gd name="T0" fmla="*/ 0 w 855"/>
                <a:gd name="T1" fmla="*/ 468 h 468"/>
                <a:gd name="T2" fmla="*/ 0 w 855"/>
                <a:gd name="T3" fmla="*/ 461 h 468"/>
                <a:gd name="T4" fmla="*/ 855 w 855"/>
                <a:gd name="T5" fmla="*/ 0 h 468"/>
                <a:gd name="T6" fmla="*/ 855 w 855"/>
                <a:gd name="T7" fmla="*/ 7 h 468"/>
                <a:gd name="T8" fmla="*/ 0 w 855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468">
                  <a:moveTo>
                    <a:pt x="0" y="468"/>
                  </a:moveTo>
                  <a:lnTo>
                    <a:pt x="0" y="461"/>
                  </a:lnTo>
                  <a:lnTo>
                    <a:pt x="855" y="0"/>
                  </a:lnTo>
                  <a:lnTo>
                    <a:pt x="855" y="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9"/>
            <p:cNvSpPr/>
            <p:nvPr/>
          </p:nvSpPr>
          <p:spPr bwMode="auto">
            <a:xfrm>
              <a:off x="2804177" y="2063645"/>
              <a:ext cx="687404" cy="2186399"/>
            </a:xfrm>
            <a:custGeom>
              <a:avLst/>
              <a:gdLst>
                <a:gd name="T0" fmla="*/ 13 w 434"/>
                <a:gd name="T1" fmla="*/ 1377 h 1377"/>
                <a:gd name="T2" fmla="*/ 0 w 434"/>
                <a:gd name="T3" fmla="*/ 1370 h 1377"/>
                <a:gd name="T4" fmla="*/ 421 w 434"/>
                <a:gd name="T5" fmla="*/ 0 h 1377"/>
                <a:gd name="T6" fmla="*/ 434 w 434"/>
                <a:gd name="T7" fmla="*/ 0 h 1377"/>
                <a:gd name="T8" fmla="*/ 13 w 434"/>
                <a:gd name="T9" fmla="*/ 1377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377">
                  <a:moveTo>
                    <a:pt x="13" y="1377"/>
                  </a:moveTo>
                  <a:lnTo>
                    <a:pt x="0" y="1370"/>
                  </a:lnTo>
                  <a:lnTo>
                    <a:pt x="421" y="0"/>
                  </a:lnTo>
                  <a:lnTo>
                    <a:pt x="434" y="0"/>
                  </a:lnTo>
                  <a:lnTo>
                    <a:pt x="13" y="13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0"/>
            <p:cNvSpPr/>
            <p:nvPr/>
          </p:nvSpPr>
          <p:spPr bwMode="auto">
            <a:xfrm>
              <a:off x="2307323" y="2052962"/>
              <a:ext cx="1184258" cy="1151955"/>
            </a:xfrm>
            <a:custGeom>
              <a:avLst/>
              <a:gdLst>
                <a:gd name="T0" fmla="*/ 6 w 746"/>
                <a:gd name="T1" fmla="*/ 726 h 726"/>
                <a:gd name="T2" fmla="*/ 0 w 746"/>
                <a:gd name="T3" fmla="*/ 719 h 726"/>
                <a:gd name="T4" fmla="*/ 739 w 746"/>
                <a:gd name="T5" fmla="*/ 0 h 726"/>
                <a:gd name="T6" fmla="*/ 746 w 746"/>
                <a:gd name="T7" fmla="*/ 7 h 726"/>
                <a:gd name="T8" fmla="*/ 6 w 746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726">
                  <a:moveTo>
                    <a:pt x="6" y="726"/>
                  </a:moveTo>
                  <a:lnTo>
                    <a:pt x="0" y="719"/>
                  </a:lnTo>
                  <a:lnTo>
                    <a:pt x="739" y="0"/>
                  </a:lnTo>
                  <a:lnTo>
                    <a:pt x="746" y="7"/>
                  </a:lnTo>
                  <a:lnTo>
                    <a:pt x="6" y="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1596769" y="3228062"/>
              <a:ext cx="721239" cy="1570362"/>
            </a:xfrm>
            <a:custGeom>
              <a:avLst/>
              <a:gdLst>
                <a:gd name="T0" fmla="*/ 7 w 454"/>
                <a:gd name="T1" fmla="*/ 990 h 990"/>
                <a:gd name="T2" fmla="*/ 0 w 454"/>
                <a:gd name="T3" fmla="*/ 990 h 990"/>
                <a:gd name="T4" fmla="*/ 448 w 454"/>
                <a:gd name="T5" fmla="*/ 0 h 990"/>
                <a:gd name="T6" fmla="*/ 454 w 454"/>
                <a:gd name="T7" fmla="*/ 0 h 990"/>
                <a:gd name="T8" fmla="*/ 7 w 454"/>
                <a:gd name="T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990">
                  <a:moveTo>
                    <a:pt x="7" y="990"/>
                  </a:moveTo>
                  <a:lnTo>
                    <a:pt x="0" y="990"/>
                  </a:lnTo>
                  <a:lnTo>
                    <a:pt x="448" y="0"/>
                  </a:lnTo>
                  <a:lnTo>
                    <a:pt x="454" y="0"/>
                  </a:lnTo>
                  <a:lnTo>
                    <a:pt x="7" y="9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2"/>
            <p:cNvSpPr/>
            <p:nvPr/>
          </p:nvSpPr>
          <p:spPr bwMode="auto">
            <a:xfrm>
              <a:off x="1596769" y="4282092"/>
              <a:ext cx="1237682" cy="528796"/>
            </a:xfrm>
            <a:custGeom>
              <a:avLst/>
              <a:gdLst>
                <a:gd name="T0" fmla="*/ 7 w 780"/>
                <a:gd name="T1" fmla="*/ 333 h 333"/>
                <a:gd name="T2" fmla="*/ 0 w 780"/>
                <a:gd name="T3" fmla="*/ 319 h 333"/>
                <a:gd name="T4" fmla="*/ 780 w 780"/>
                <a:gd name="T5" fmla="*/ 0 h 333"/>
                <a:gd name="T6" fmla="*/ 780 w 780"/>
                <a:gd name="T7" fmla="*/ 7 h 333"/>
                <a:gd name="T8" fmla="*/ 7 w 78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333">
                  <a:moveTo>
                    <a:pt x="7" y="333"/>
                  </a:moveTo>
                  <a:lnTo>
                    <a:pt x="0" y="319"/>
                  </a:lnTo>
                  <a:lnTo>
                    <a:pt x="780" y="0"/>
                  </a:lnTo>
                  <a:lnTo>
                    <a:pt x="780" y="7"/>
                  </a:lnTo>
                  <a:lnTo>
                    <a:pt x="7" y="3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2834451" y="4282092"/>
              <a:ext cx="2199336" cy="829692"/>
            </a:xfrm>
            <a:custGeom>
              <a:avLst/>
              <a:gdLst>
                <a:gd name="T0" fmla="*/ 1378 w 1385"/>
                <a:gd name="T1" fmla="*/ 523 h 523"/>
                <a:gd name="T2" fmla="*/ 0 w 1385"/>
                <a:gd name="T3" fmla="*/ 7 h 523"/>
                <a:gd name="T4" fmla="*/ 0 w 1385"/>
                <a:gd name="T5" fmla="*/ 0 h 523"/>
                <a:gd name="T6" fmla="*/ 1385 w 1385"/>
                <a:gd name="T7" fmla="*/ 516 h 523"/>
                <a:gd name="T8" fmla="*/ 1378 w 1385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523">
                  <a:moveTo>
                    <a:pt x="1378" y="523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385" y="516"/>
                  </a:lnTo>
                  <a:lnTo>
                    <a:pt x="1378" y="5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975" name="Freeform 24"/>
            <p:cNvSpPr/>
            <p:nvPr/>
          </p:nvSpPr>
          <p:spPr bwMode="auto">
            <a:xfrm>
              <a:off x="1639716" y="4841875"/>
              <a:ext cx="3382963" cy="269875"/>
            </a:xfrm>
            <a:custGeom>
              <a:avLst/>
              <a:gdLst>
                <a:gd name="T0" fmla="*/ 2147483646 w 2131"/>
                <a:gd name="T1" fmla="*/ 428426563 h 170"/>
                <a:gd name="T2" fmla="*/ 0 w 2131"/>
                <a:gd name="T3" fmla="*/ 17641888 h 170"/>
                <a:gd name="T4" fmla="*/ 0 w 2131"/>
                <a:gd name="T5" fmla="*/ 0 h 170"/>
                <a:gd name="T6" fmla="*/ 2147483646 w 2131"/>
                <a:gd name="T7" fmla="*/ 410786263 h 170"/>
                <a:gd name="T8" fmla="*/ 2147483646 w 2131"/>
                <a:gd name="T9" fmla="*/ 428426563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1" h="170">
                  <a:moveTo>
                    <a:pt x="2131" y="17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131" y="163"/>
                  </a:lnTo>
                  <a:lnTo>
                    <a:pt x="2131" y="1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23103" y="4841155"/>
              <a:ext cx="1604535" cy="270629"/>
            </a:xfrm>
            <a:custGeom>
              <a:avLst/>
              <a:gdLst>
                <a:gd name="T0" fmla="*/ 0 w 1011"/>
                <a:gd name="T1" fmla="*/ 170 h 170"/>
                <a:gd name="T2" fmla="*/ 0 w 1011"/>
                <a:gd name="T3" fmla="*/ 163 h 170"/>
                <a:gd name="T4" fmla="*/ 1011 w 1011"/>
                <a:gd name="T5" fmla="*/ 0 h 170"/>
                <a:gd name="T6" fmla="*/ 1011 w 1011"/>
                <a:gd name="T7" fmla="*/ 7 h 170"/>
                <a:gd name="T8" fmla="*/ 0 w 101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70">
                  <a:moveTo>
                    <a:pt x="0" y="170"/>
                  </a:moveTo>
                  <a:lnTo>
                    <a:pt x="0" y="163"/>
                  </a:lnTo>
                  <a:lnTo>
                    <a:pt x="1011" y="0"/>
                  </a:lnTo>
                  <a:lnTo>
                    <a:pt x="1011" y="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6175305" y="3550325"/>
              <a:ext cx="452333" cy="1303293"/>
            </a:xfrm>
            <a:custGeom>
              <a:avLst/>
              <a:gdLst>
                <a:gd name="T0" fmla="*/ 278 w 285"/>
                <a:gd name="T1" fmla="*/ 821 h 821"/>
                <a:gd name="T2" fmla="*/ 0 w 285"/>
                <a:gd name="T3" fmla="*/ 7 h 821"/>
                <a:gd name="T4" fmla="*/ 7 w 285"/>
                <a:gd name="T5" fmla="*/ 0 h 821"/>
                <a:gd name="T6" fmla="*/ 285 w 285"/>
                <a:gd name="T7" fmla="*/ 814 h 821"/>
                <a:gd name="T8" fmla="*/ 278 w 285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821">
                  <a:moveTo>
                    <a:pt x="278" y="82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285" y="814"/>
                  </a:lnTo>
                  <a:lnTo>
                    <a:pt x="278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7"/>
            <p:cNvSpPr/>
            <p:nvPr/>
          </p:nvSpPr>
          <p:spPr bwMode="auto">
            <a:xfrm>
              <a:off x="5023103" y="3550325"/>
              <a:ext cx="1162887" cy="1561459"/>
            </a:xfrm>
            <a:custGeom>
              <a:avLst/>
              <a:gdLst>
                <a:gd name="T0" fmla="*/ 7 w 733"/>
                <a:gd name="T1" fmla="*/ 984 h 984"/>
                <a:gd name="T2" fmla="*/ 0 w 733"/>
                <a:gd name="T3" fmla="*/ 977 h 984"/>
                <a:gd name="T4" fmla="*/ 726 w 733"/>
                <a:gd name="T5" fmla="*/ 0 h 984"/>
                <a:gd name="T6" fmla="*/ 733 w 733"/>
                <a:gd name="T7" fmla="*/ 7 h 984"/>
                <a:gd name="T8" fmla="*/ 7 w 733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984">
                  <a:moveTo>
                    <a:pt x="7" y="984"/>
                  </a:moveTo>
                  <a:lnTo>
                    <a:pt x="0" y="977"/>
                  </a:lnTo>
                  <a:lnTo>
                    <a:pt x="726" y="0"/>
                  </a:lnTo>
                  <a:lnTo>
                    <a:pt x="733" y="7"/>
                  </a:lnTo>
                  <a:lnTo>
                    <a:pt x="7" y="9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581455" y="3377621"/>
              <a:ext cx="452333" cy="1734164"/>
            </a:xfrm>
            <a:custGeom>
              <a:avLst/>
              <a:gdLst>
                <a:gd name="T0" fmla="*/ 278 w 285"/>
                <a:gd name="T1" fmla="*/ 1092 h 1092"/>
                <a:gd name="T2" fmla="*/ 0 w 285"/>
                <a:gd name="T3" fmla="*/ 6 h 1092"/>
                <a:gd name="T4" fmla="*/ 6 w 285"/>
                <a:gd name="T5" fmla="*/ 0 h 1092"/>
                <a:gd name="T6" fmla="*/ 285 w 285"/>
                <a:gd name="T7" fmla="*/ 1085 h 1092"/>
                <a:gd name="T8" fmla="*/ 278 w 285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092">
                  <a:moveTo>
                    <a:pt x="278" y="1092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285" y="1085"/>
                  </a:lnTo>
                  <a:lnTo>
                    <a:pt x="278" y="10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4581455" y="3377621"/>
              <a:ext cx="1593850" cy="183387"/>
            </a:xfrm>
            <a:custGeom>
              <a:avLst/>
              <a:gdLst>
                <a:gd name="T0" fmla="*/ 1004 w 1004"/>
                <a:gd name="T1" fmla="*/ 115 h 115"/>
                <a:gd name="T2" fmla="*/ 0 w 1004"/>
                <a:gd name="T3" fmla="*/ 6 h 115"/>
                <a:gd name="T4" fmla="*/ 0 w 1004"/>
                <a:gd name="T5" fmla="*/ 0 h 115"/>
                <a:gd name="T6" fmla="*/ 1004 w 1004"/>
                <a:gd name="T7" fmla="*/ 108 h 115"/>
                <a:gd name="T8" fmla="*/ 1004 w 1004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115">
                  <a:moveTo>
                    <a:pt x="1004" y="11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004" y="108"/>
                  </a:lnTo>
                  <a:lnTo>
                    <a:pt x="1004" y="11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0"/>
            <p:cNvSpPr/>
            <p:nvPr/>
          </p:nvSpPr>
          <p:spPr bwMode="auto">
            <a:xfrm>
              <a:off x="6175305" y="3215600"/>
              <a:ext cx="1593851" cy="345408"/>
            </a:xfrm>
            <a:custGeom>
              <a:avLst/>
              <a:gdLst>
                <a:gd name="T0" fmla="*/ 0 w 1004"/>
                <a:gd name="T1" fmla="*/ 217 h 217"/>
                <a:gd name="T2" fmla="*/ 0 w 1004"/>
                <a:gd name="T3" fmla="*/ 210 h 217"/>
                <a:gd name="T4" fmla="*/ 1004 w 1004"/>
                <a:gd name="T5" fmla="*/ 0 h 217"/>
                <a:gd name="T6" fmla="*/ 1004 w 1004"/>
                <a:gd name="T7" fmla="*/ 13 h 217"/>
                <a:gd name="T8" fmla="*/ 0 w 1004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217">
                  <a:moveTo>
                    <a:pt x="0" y="217"/>
                  </a:moveTo>
                  <a:lnTo>
                    <a:pt x="0" y="210"/>
                  </a:lnTo>
                  <a:lnTo>
                    <a:pt x="1004" y="0"/>
                  </a:lnTo>
                  <a:lnTo>
                    <a:pt x="1004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1"/>
            <p:cNvSpPr/>
            <p:nvPr/>
          </p:nvSpPr>
          <p:spPr bwMode="auto">
            <a:xfrm>
              <a:off x="6638323" y="3215600"/>
              <a:ext cx="1141518" cy="1638019"/>
            </a:xfrm>
            <a:custGeom>
              <a:avLst/>
              <a:gdLst>
                <a:gd name="T0" fmla="*/ 6 w 719"/>
                <a:gd name="T1" fmla="*/ 1031 h 1031"/>
                <a:gd name="T2" fmla="*/ 0 w 719"/>
                <a:gd name="T3" fmla="*/ 1024 h 1031"/>
                <a:gd name="T4" fmla="*/ 712 w 719"/>
                <a:gd name="T5" fmla="*/ 0 h 1031"/>
                <a:gd name="T6" fmla="*/ 719 w 719"/>
                <a:gd name="T7" fmla="*/ 7 h 1031"/>
                <a:gd name="T8" fmla="*/ 6 w 719"/>
                <a:gd name="T9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1031">
                  <a:moveTo>
                    <a:pt x="6" y="1031"/>
                  </a:moveTo>
                  <a:lnTo>
                    <a:pt x="0" y="1024"/>
                  </a:lnTo>
                  <a:lnTo>
                    <a:pt x="712" y="0"/>
                  </a:lnTo>
                  <a:lnTo>
                    <a:pt x="719" y="7"/>
                  </a:lnTo>
                  <a:lnTo>
                    <a:pt x="6" y="10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983" name="Freeform 32"/>
            <p:cNvSpPr/>
            <p:nvPr/>
          </p:nvSpPr>
          <p:spPr bwMode="auto">
            <a:xfrm>
              <a:off x="5022679" y="3216275"/>
              <a:ext cx="2735263" cy="1895475"/>
            </a:xfrm>
            <a:custGeom>
              <a:avLst/>
              <a:gdLst>
                <a:gd name="T0" fmla="*/ 17641891 w 1723"/>
                <a:gd name="T1" fmla="*/ 2147483646 h 1194"/>
                <a:gd name="T2" fmla="*/ 0 w 1723"/>
                <a:gd name="T3" fmla="*/ 2147483646 h 1194"/>
                <a:gd name="T4" fmla="*/ 2147483646 w 1723"/>
                <a:gd name="T5" fmla="*/ 0 h 1194"/>
                <a:gd name="T6" fmla="*/ 2147483646 w 1723"/>
                <a:gd name="T7" fmla="*/ 17641888 h 1194"/>
                <a:gd name="T8" fmla="*/ 17641891 w 1723"/>
                <a:gd name="T9" fmla="*/ 214748364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1194">
                  <a:moveTo>
                    <a:pt x="7" y="1194"/>
                  </a:moveTo>
                  <a:lnTo>
                    <a:pt x="0" y="1187"/>
                  </a:lnTo>
                  <a:lnTo>
                    <a:pt x="1717" y="0"/>
                  </a:lnTo>
                  <a:lnTo>
                    <a:pt x="1723" y="7"/>
                  </a:lnTo>
                  <a:lnTo>
                    <a:pt x="7" y="11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33"/>
            <p:cNvSpPr/>
            <p:nvPr/>
          </p:nvSpPr>
          <p:spPr bwMode="auto">
            <a:xfrm>
              <a:off x="1563516" y="1858963"/>
              <a:ext cx="400050" cy="2940050"/>
            </a:xfrm>
            <a:custGeom>
              <a:avLst/>
              <a:gdLst>
                <a:gd name="T0" fmla="*/ 17641888 w 252"/>
                <a:gd name="T1" fmla="*/ 2147483646 h 1852"/>
                <a:gd name="T2" fmla="*/ 0 w 252"/>
                <a:gd name="T3" fmla="*/ 2147483646 h 1852"/>
                <a:gd name="T4" fmla="*/ 617439075 w 252"/>
                <a:gd name="T5" fmla="*/ 0 h 1852"/>
                <a:gd name="T6" fmla="*/ 635079375 w 252"/>
                <a:gd name="T7" fmla="*/ 0 h 1852"/>
                <a:gd name="T8" fmla="*/ 17641888 w 252"/>
                <a:gd name="T9" fmla="*/ 2147483646 h 1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852">
                  <a:moveTo>
                    <a:pt x="7" y="1852"/>
                  </a:moveTo>
                  <a:lnTo>
                    <a:pt x="0" y="1852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7" y="185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4"/>
            <p:cNvSpPr/>
            <p:nvPr/>
          </p:nvSpPr>
          <p:spPr bwMode="auto">
            <a:xfrm>
              <a:off x="1963622" y="1686188"/>
              <a:ext cx="2908109" cy="183387"/>
            </a:xfrm>
            <a:custGeom>
              <a:avLst/>
              <a:gdLst>
                <a:gd name="T0" fmla="*/ 0 w 1832"/>
                <a:gd name="T1" fmla="*/ 116 h 116"/>
                <a:gd name="T2" fmla="*/ 0 w 1832"/>
                <a:gd name="T3" fmla="*/ 109 h 116"/>
                <a:gd name="T4" fmla="*/ 1825 w 1832"/>
                <a:gd name="T5" fmla="*/ 0 h 116"/>
                <a:gd name="T6" fmla="*/ 1832 w 1832"/>
                <a:gd name="T7" fmla="*/ 7 h 116"/>
                <a:gd name="T8" fmla="*/ 0 w 18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2" h="116">
                  <a:moveTo>
                    <a:pt x="0" y="116"/>
                  </a:moveTo>
                  <a:lnTo>
                    <a:pt x="0" y="109"/>
                  </a:lnTo>
                  <a:lnTo>
                    <a:pt x="1825" y="0"/>
                  </a:lnTo>
                  <a:lnTo>
                    <a:pt x="1832" y="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35"/>
            <p:cNvSpPr/>
            <p:nvPr/>
          </p:nvSpPr>
          <p:spPr bwMode="auto">
            <a:xfrm>
              <a:off x="3504047" y="1686188"/>
              <a:ext cx="1367684" cy="388139"/>
            </a:xfrm>
            <a:custGeom>
              <a:avLst/>
              <a:gdLst>
                <a:gd name="T0" fmla="*/ 0 w 862"/>
                <a:gd name="T1" fmla="*/ 245 h 245"/>
                <a:gd name="T2" fmla="*/ 0 w 862"/>
                <a:gd name="T3" fmla="*/ 231 h 245"/>
                <a:gd name="T4" fmla="*/ 855 w 862"/>
                <a:gd name="T5" fmla="*/ 0 h 245"/>
                <a:gd name="T6" fmla="*/ 862 w 862"/>
                <a:gd name="T7" fmla="*/ 7 h 245"/>
                <a:gd name="T8" fmla="*/ 0 w 862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45">
                  <a:moveTo>
                    <a:pt x="0" y="245"/>
                  </a:moveTo>
                  <a:lnTo>
                    <a:pt x="0" y="231"/>
                  </a:lnTo>
                  <a:lnTo>
                    <a:pt x="855" y="0"/>
                  </a:lnTo>
                  <a:lnTo>
                    <a:pt x="862" y="7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36"/>
            <p:cNvSpPr/>
            <p:nvPr/>
          </p:nvSpPr>
          <p:spPr bwMode="auto">
            <a:xfrm>
              <a:off x="3491581" y="2063645"/>
              <a:ext cx="1079188" cy="1303293"/>
            </a:xfrm>
            <a:custGeom>
              <a:avLst/>
              <a:gdLst>
                <a:gd name="T0" fmla="*/ 672 w 679"/>
                <a:gd name="T1" fmla="*/ 821 h 821"/>
                <a:gd name="T2" fmla="*/ 0 w 679"/>
                <a:gd name="T3" fmla="*/ 0 h 821"/>
                <a:gd name="T4" fmla="*/ 7 w 679"/>
                <a:gd name="T5" fmla="*/ 0 h 821"/>
                <a:gd name="T6" fmla="*/ 679 w 679"/>
                <a:gd name="T7" fmla="*/ 814 h 821"/>
                <a:gd name="T8" fmla="*/ 672 w 679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821">
                  <a:moveTo>
                    <a:pt x="672" y="82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679" y="814"/>
                  </a:lnTo>
                  <a:lnTo>
                    <a:pt x="672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37"/>
            <p:cNvSpPr/>
            <p:nvPr/>
          </p:nvSpPr>
          <p:spPr bwMode="auto">
            <a:xfrm>
              <a:off x="4558303" y="1696871"/>
              <a:ext cx="313428" cy="1659384"/>
            </a:xfrm>
            <a:custGeom>
              <a:avLst/>
              <a:gdLst>
                <a:gd name="T0" fmla="*/ 7 w 197"/>
                <a:gd name="T1" fmla="*/ 1045 h 1045"/>
                <a:gd name="T2" fmla="*/ 0 w 197"/>
                <a:gd name="T3" fmla="*/ 1045 h 1045"/>
                <a:gd name="T4" fmla="*/ 190 w 197"/>
                <a:gd name="T5" fmla="*/ 0 h 1045"/>
                <a:gd name="T6" fmla="*/ 197 w 197"/>
                <a:gd name="T7" fmla="*/ 0 h 1045"/>
                <a:gd name="T8" fmla="*/ 7 w 197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045">
                  <a:moveTo>
                    <a:pt x="7" y="1045"/>
                  </a:moveTo>
                  <a:lnTo>
                    <a:pt x="0" y="1045"/>
                  </a:lnTo>
                  <a:lnTo>
                    <a:pt x="190" y="0"/>
                  </a:lnTo>
                  <a:lnTo>
                    <a:pt x="197" y="0"/>
                  </a:lnTo>
                  <a:lnTo>
                    <a:pt x="7" y="10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38"/>
            <p:cNvSpPr/>
            <p:nvPr/>
          </p:nvSpPr>
          <p:spPr bwMode="auto">
            <a:xfrm>
              <a:off x="4861046" y="1686188"/>
              <a:ext cx="1636591" cy="172705"/>
            </a:xfrm>
            <a:custGeom>
              <a:avLst/>
              <a:gdLst>
                <a:gd name="T0" fmla="*/ 1031 w 1031"/>
                <a:gd name="T1" fmla="*/ 109 h 109"/>
                <a:gd name="T2" fmla="*/ 0 w 1031"/>
                <a:gd name="T3" fmla="*/ 7 h 109"/>
                <a:gd name="T4" fmla="*/ 7 w 1031"/>
                <a:gd name="T5" fmla="*/ 0 h 109"/>
                <a:gd name="T6" fmla="*/ 1031 w 1031"/>
                <a:gd name="T7" fmla="*/ 102 h 109"/>
                <a:gd name="T8" fmla="*/ 1031 w 10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09">
                  <a:moveTo>
                    <a:pt x="1031" y="10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31" y="102"/>
                  </a:lnTo>
                  <a:lnTo>
                    <a:pt x="1031" y="1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6175305" y="1848210"/>
              <a:ext cx="333017" cy="1670067"/>
            </a:xfrm>
            <a:custGeom>
              <a:avLst/>
              <a:gdLst>
                <a:gd name="T0" fmla="*/ 7 w 210"/>
                <a:gd name="T1" fmla="*/ 1052 h 1052"/>
                <a:gd name="T2" fmla="*/ 0 w 210"/>
                <a:gd name="T3" fmla="*/ 1052 h 1052"/>
                <a:gd name="T4" fmla="*/ 197 w 210"/>
                <a:gd name="T5" fmla="*/ 0 h 1052"/>
                <a:gd name="T6" fmla="*/ 210 w 210"/>
                <a:gd name="T7" fmla="*/ 0 h 1052"/>
                <a:gd name="T8" fmla="*/ 7 w 210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52">
                  <a:moveTo>
                    <a:pt x="7" y="1052"/>
                  </a:moveTo>
                  <a:lnTo>
                    <a:pt x="0" y="1052"/>
                  </a:lnTo>
                  <a:lnTo>
                    <a:pt x="197" y="0"/>
                  </a:lnTo>
                  <a:lnTo>
                    <a:pt x="210" y="0"/>
                  </a:lnTo>
                  <a:lnTo>
                    <a:pt x="7" y="10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6497637" y="1858893"/>
              <a:ext cx="1260834" cy="1346024"/>
            </a:xfrm>
            <a:custGeom>
              <a:avLst/>
              <a:gdLst>
                <a:gd name="T0" fmla="*/ 788 w 794"/>
                <a:gd name="T1" fmla="*/ 848 h 848"/>
                <a:gd name="T2" fmla="*/ 0 w 794"/>
                <a:gd name="T3" fmla="*/ 7 h 848"/>
                <a:gd name="T4" fmla="*/ 7 w 794"/>
                <a:gd name="T5" fmla="*/ 0 h 848"/>
                <a:gd name="T6" fmla="*/ 794 w 794"/>
                <a:gd name="T7" fmla="*/ 841 h 848"/>
                <a:gd name="T8" fmla="*/ 788 w 794"/>
                <a:gd name="T9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48">
                  <a:moveTo>
                    <a:pt x="788" y="848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94" y="841"/>
                  </a:lnTo>
                  <a:lnTo>
                    <a:pt x="788" y="8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1"/>
            <p:cNvSpPr/>
            <p:nvPr/>
          </p:nvSpPr>
          <p:spPr bwMode="auto">
            <a:xfrm>
              <a:off x="4624195" y="1858893"/>
              <a:ext cx="1873442" cy="1454631"/>
            </a:xfrm>
            <a:custGeom>
              <a:avLst/>
              <a:gdLst>
                <a:gd name="T0" fmla="*/ 0 w 1180"/>
                <a:gd name="T1" fmla="*/ 916 h 916"/>
                <a:gd name="T2" fmla="*/ 0 w 1180"/>
                <a:gd name="T3" fmla="*/ 909 h 916"/>
                <a:gd name="T4" fmla="*/ 1180 w 1180"/>
                <a:gd name="T5" fmla="*/ 0 h 916"/>
                <a:gd name="T6" fmla="*/ 1180 w 1180"/>
                <a:gd name="T7" fmla="*/ 7 h 916"/>
                <a:gd name="T8" fmla="*/ 0 w 1180"/>
                <a:gd name="T9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" h="916">
                  <a:moveTo>
                    <a:pt x="0" y="916"/>
                  </a:moveTo>
                  <a:lnTo>
                    <a:pt x="0" y="909"/>
                  </a:lnTo>
                  <a:lnTo>
                    <a:pt x="1180" y="0"/>
                  </a:lnTo>
                  <a:lnTo>
                    <a:pt x="1180" y="7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2"/>
            <p:cNvSpPr/>
            <p:nvPr/>
          </p:nvSpPr>
          <p:spPr bwMode="auto">
            <a:xfrm>
              <a:off x="4861046" y="1686188"/>
              <a:ext cx="1324944" cy="1874820"/>
            </a:xfrm>
            <a:custGeom>
              <a:avLst/>
              <a:gdLst>
                <a:gd name="T0" fmla="*/ 828 w 835"/>
                <a:gd name="T1" fmla="*/ 1181 h 1181"/>
                <a:gd name="T2" fmla="*/ 0 w 835"/>
                <a:gd name="T3" fmla="*/ 7 h 1181"/>
                <a:gd name="T4" fmla="*/ 7 w 835"/>
                <a:gd name="T5" fmla="*/ 0 h 1181"/>
                <a:gd name="T6" fmla="*/ 835 w 835"/>
                <a:gd name="T7" fmla="*/ 1174 h 1181"/>
                <a:gd name="T8" fmla="*/ 828 w 835"/>
                <a:gd name="T9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1181">
                  <a:moveTo>
                    <a:pt x="828" y="118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5" y="1174"/>
                  </a:lnTo>
                  <a:lnTo>
                    <a:pt x="828" y="11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6488732" y="1858893"/>
              <a:ext cx="160275" cy="2939531"/>
            </a:xfrm>
            <a:custGeom>
              <a:avLst/>
              <a:gdLst>
                <a:gd name="T0" fmla="*/ 95 w 101"/>
                <a:gd name="T1" fmla="*/ 1852 h 1852"/>
                <a:gd name="T2" fmla="*/ 0 w 101"/>
                <a:gd name="T3" fmla="*/ 0 h 1852"/>
                <a:gd name="T4" fmla="*/ 13 w 101"/>
                <a:gd name="T5" fmla="*/ 0 h 1852"/>
                <a:gd name="T6" fmla="*/ 101 w 101"/>
                <a:gd name="T7" fmla="*/ 1852 h 1852"/>
                <a:gd name="T8" fmla="*/ 95 w 101"/>
                <a:gd name="T9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852">
                  <a:moveTo>
                    <a:pt x="95" y="185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01" y="1852"/>
                  </a:lnTo>
                  <a:lnTo>
                    <a:pt x="95" y="18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5023103" y="1858893"/>
              <a:ext cx="1485220" cy="3252891"/>
            </a:xfrm>
            <a:custGeom>
              <a:avLst/>
              <a:gdLst>
                <a:gd name="T0" fmla="*/ 7 w 936"/>
                <a:gd name="T1" fmla="*/ 2049 h 2049"/>
                <a:gd name="T2" fmla="*/ 0 w 936"/>
                <a:gd name="T3" fmla="*/ 2042 h 2049"/>
                <a:gd name="T4" fmla="*/ 923 w 936"/>
                <a:gd name="T5" fmla="*/ 0 h 2049"/>
                <a:gd name="T6" fmla="*/ 936 w 936"/>
                <a:gd name="T7" fmla="*/ 7 h 2049"/>
                <a:gd name="T8" fmla="*/ 7 w 936"/>
                <a:gd name="T9" fmla="*/ 2049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049">
                  <a:moveTo>
                    <a:pt x="7" y="2049"/>
                  </a:moveTo>
                  <a:lnTo>
                    <a:pt x="0" y="2042"/>
                  </a:lnTo>
                  <a:lnTo>
                    <a:pt x="923" y="0"/>
                  </a:lnTo>
                  <a:lnTo>
                    <a:pt x="936" y="7"/>
                  </a:lnTo>
                  <a:lnTo>
                    <a:pt x="7" y="20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1919100" y="1869575"/>
              <a:ext cx="3114688" cy="3242209"/>
            </a:xfrm>
            <a:custGeom>
              <a:avLst/>
              <a:gdLst>
                <a:gd name="T0" fmla="*/ 1955 w 1962"/>
                <a:gd name="T1" fmla="*/ 2042 h 2042"/>
                <a:gd name="T2" fmla="*/ 0 w 1962"/>
                <a:gd name="T3" fmla="*/ 7 h 2042"/>
                <a:gd name="T4" fmla="*/ 7 w 1962"/>
                <a:gd name="T5" fmla="*/ 0 h 2042"/>
                <a:gd name="T6" fmla="*/ 1962 w 1962"/>
                <a:gd name="T7" fmla="*/ 2035 h 2042"/>
                <a:gd name="T8" fmla="*/ 1955 w 1962"/>
                <a:gd name="T9" fmla="*/ 2042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2" h="2042">
                  <a:moveTo>
                    <a:pt x="1955" y="2042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962" y="2035"/>
                  </a:lnTo>
                  <a:lnTo>
                    <a:pt x="1955" y="20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997" name="Freeform 46"/>
            <p:cNvSpPr/>
            <p:nvPr/>
          </p:nvSpPr>
          <p:spPr bwMode="auto">
            <a:xfrm>
              <a:off x="2362029" y="1685925"/>
              <a:ext cx="2509838" cy="1541462"/>
            </a:xfrm>
            <a:custGeom>
              <a:avLst/>
              <a:gdLst>
                <a:gd name="T0" fmla="*/ 0 w 1581"/>
                <a:gd name="T1" fmla="*/ 2147483646 h 971"/>
                <a:gd name="T2" fmla="*/ 0 w 1581"/>
                <a:gd name="T3" fmla="*/ 2147483646 h 971"/>
                <a:gd name="T4" fmla="*/ 2147483646 w 1581"/>
                <a:gd name="T5" fmla="*/ 0 h 971"/>
                <a:gd name="T6" fmla="*/ 2147483646 w 1581"/>
                <a:gd name="T7" fmla="*/ 17640294 h 971"/>
                <a:gd name="T8" fmla="*/ 0 w 1581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1" h="971">
                  <a:moveTo>
                    <a:pt x="0" y="971"/>
                  </a:moveTo>
                  <a:lnTo>
                    <a:pt x="0" y="964"/>
                  </a:lnTo>
                  <a:lnTo>
                    <a:pt x="1574" y="0"/>
                  </a:lnTo>
                  <a:lnTo>
                    <a:pt x="1581" y="7"/>
                  </a:lnTo>
                  <a:lnTo>
                    <a:pt x="0" y="9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2307323" y="3215600"/>
              <a:ext cx="2726465" cy="1896184"/>
            </a:xfrm>
            <a:custGeom>
              <a:avLst/>
              <a:gdLst>
                <a:gd name="T0" fmla="*/ 1710 w 1717"/>
                <a:gd name="T1" fmla="*/ 1194 h 1194"/>
                <a:gd name="T2" fmla="*/ 0 w 1717"/>
                <a:gd name="T3" fmla="*/ 7 h 1194"/>
                <a:gd name="T4" fmla="*/ 6 w 1717"/>
                <a:gd name="T5" fmla="*/ 0 h 1194"/>
                <a:gd name="T6" fmla="*/ 1717 w 1717"/>
                <a:gd name="T7" fmla="*/ 1187 h 1194"/>
                <a:gd name="T8" fmla="*/ 1710 w 1717"/>
                <a:gd name="T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194">
                  <a:moveTo>
                    <a:pt x="1710" y="1194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1717" y="1187"/>
                  </a:lnTo>
                  <a:lnTo>
                    <a:pt x="1710" y="11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999" name="Freeform 48"/>
            <p:cNvSpPr/>
            <p:nvPr/>
          </p:nvSpPr>
          <p:spPr bwMode="auto">
            <a:xfrm>
              <a:off x="4860754" y="1685925"/>
              <a:ext cx="2908300" cy="1541462"/>
            </a:xfrm>
            <a:custGeom>
              <a:avLst/>
              <a:gdLst>
                <a:gd name="T0" fmla="*/ 2147483646 w 1832"/>
                <a:gd name="T1" fmla="*/ 2147483646 h 971"/>
                <a:gd name="T2" fmla="*/ 0 w 1832"/>
                <a:gd name="T3" fmla="*/ 17640294 h 971"/>
                <a:gd name="T4" fmla="*/ 17641888 w 1832"/>
                <a:gd name="T5" fmla="*/ 0 h 971"/>
                <a:gd name="T6" fmla="*/ 2147483646 w 1832"/>
                <a:gd name="T7" fmla="*/ 2147483646 h 971"/>
                <a:gd name="T8" fmla="*/ 2147483646 w 1832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2" h="971">
                  <a:moveTo>
                    <a:pt x="1832" y="9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832" y="964"/>
                  </a:lnTo>
                  <a:lnTo>
                    <a:pt x="1832" y="9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9"/>
            <p:cNvSpPr/>
            <p:nvPr/>
          </p:nvSpPr>
          <p:spPr bwMode="auto">
            <a:xfrm>
              <a:off x="4536933" y="3215600"/>
              <a:ext cx="3232223" cy="151338"/>
            </a:xfrm>
            <a:custGeom>
              <a:avLst/>
              <a:gdLst>
                <a:gd name="T0" fmla="*/ 0 w 2036"/>
                <a:gd name="T1" fmla="*/ 95 h 95"/>
                <a:gd name="T2" fmla="*/ 0 w 2036"/>
                <a:gd name="T3" fmla="*/ 88 h 95"/>
                <a:gd name="T4" fmla="*/ 2036 w 2036"/>
                <a:gd name="T5" fmla="*/ 0 h 95"/>
                <a:gd name="T6" fmla="*/ 2036 w 2036"/>
                <a:gd name="T7" fmla="*/ 13 h 95"/>
                <a:gd name="T8" fmla="*/ 0 w 2036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6" h="95">
                  <a:moveTo>
                    <a:pt x="0" y="95"/>
                  </a:moveTo>
                  <a:lnTo>
                    <a:pt x="0" y="88"/>
                  </a:lnTo>
                  <a:lnTo>
                    <a:pt x="2036" y="0"/>
                  </a:lnTo>
                  <a:lnTo>
                    <a:pt x="2036" y="13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50"/>
            <p:cNvSpPr/>
            <p:nvPr/>
          </p:nvSpPr>
          <p:spPr bwMode="auto">
            <a:xfrm>
              <a:off x="2834451" y="4282092"/>
              <a:ext cx="3793187" cy="571527"/>
            </a:xfrm>
            <a:custGeom>
              <a:avLst/>
              <a:gdLst>
                <a:gd name="T0" fmla="*/ 2389 w 2389"/>
                <a:gd name="T1" fmla="*/ 360 h 360"/>
                <a:gd name="T2" fmla="*/ 0 w 2389"/>
                <a:gd name="T3" fmla="*/ 7 h 360"/>
                <a:gd name="T4" fmla="*/ 0 w 2389"/>
                <a:gd name="T5" fmla="*/ 0 h 360"/>
                <a:gd name="T6" fmla="*/ 2389 w 2389"/>
                <a:gd name="T7" fmla="*/ 353 h 360"/>
                <a:gd name="T8" fmla="*/ 2389 w 238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9" h="360">
                  <a:moveTo>
                    <a:pt x="2389" y="36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389" y="353"/>
                  </a:lnTo>
                  <a:lnTo>
                    <a:pt x="2389" y="3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002" name="Oval 173"/>
            <p:cNvSpPr>
              <a:spLocks noChangeArrowheads="1"/>
            </p:cNvSpPr>
            <p:nvPr/>
          </p:nvSpPr>
          <p:spPr bwMode="auto">
            <a:xfrm>
              <a:off x="7413454" y="2892425"/>
              <a:ext cx="668338" cy="6683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03" name="Oval 177"/>
            <p:cNvSpPr>
              <a:spLocks noChangeArrowheads="1"/>
            </p:cNvSpPr>
            <p:nvPr/>
          </p:nvSpPr>
          <p:spPr bwMode="auto">
            <a:xfrm>
              <a:off x="4817891" y="4895850"/>
              <a:ext cx="419100" cy="4206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04" name="Oval 181"/>
            <p:cNvSpPr>
              <a:spLocks noChangeArrowheads="1"/>
            </p:cNvSpPr>
            <p:nvPr/>
          </p:nvSpPr>
          <p:spPr bwMode="auto">
            <a:xfrm>
              <a:off x="1284116" y="4476750"/>
              <a:ext cx="635000" cy="6461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" name="Oval 185"/>
            <p:cNvSpPr>
              <a:spLocks noChangeArrowheads="1"/>
            </p:cNvSpPr>
            <p:nvPr/>
          </p:nvSpPr>
          <p:spPr bwMode="auto">
            <a:xfrm>
              <a:off x="2157732" y="3066041"/>
              <a:ext cx="309866" cy="3115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006" name="Oval 189"/>
            <p:cNvSpPr>
              <a:spLocks noChangeArrowheads="1"/>
            </p:cNvSpPr>
            <p:nvPr/>
          </p:nvSpPr>
          <p:spPr bwMode="auto">
            <a:xfrm>
              <a:off x="4624216" y="1449388"/>
              <a:ext cx="484188" cy="4857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07" name="TextBox 46"/>
            <p:cNvSpPr txBox="1">
              <a:spLocks noChangeArrowheads="1"/>
            </p:cNvSpPr>
            <p:nvPr/>
          </p:nvSpPr>
          <p:spPr bwMode="auto">
            <a:xfrm>
              <a:off x="7408590" y="3092856"/>
              <a:ext cx="691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08" name="TextBox 47"/>
            <p:cNvSpPr txBox="1">
              <a:spLocks noChangeArrowheads="1"/>
            </p:cNvSpPr>
            <p:nvPr/>
          </p:nvSpPr>
          <p:spPr bwMode="auto">
            <a:xfrm>
              <a:off x="4567068" y="1551484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09" name="TextBox 48"/>
            <p:cNvSpPr txBox="1">
              <a:spLocks noChangeArrowheads="1"/>
            </p:cNvSpPr>
            <p:nvPr/>
          </p:nvSpPr>
          <p:spPr bwMode="auto">
            <a:xfrm>
              <a:off x="2055864" y="3102688"/>
              <a:ext cx="518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0" name="TextBox 49"/>
            <p:cNvSpPr txBox="1">
              <a:spLocks noChangeArrowheads="1"/>
            </p:cNvSpPr>
            <p:nvPr/>
          </p:nvSpPr>
          <p:spPr bwMode="auto">
            <a:xfrm>
              <a:off x="1251286" y="4634364"/>
              <a:ext cx="70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33%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1" name="TextBox 50"/>
            <p:cNvSpPr txBox="1">
              <a:spLocks noChangeArrowheads="1"/>
            </p:cNvSpPr>
            <p:nvPr/>
          </p:nvSpPr>
          <p:spPr bwMode="auto">
            <a:xfrm>
              <a:off x="4683210" y="4958347"/>
              <a:ext cx="705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3933229" y="2731316"/>
              <a:ext cx="1251929" cy="12480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013" name="TextBox 52"/>
            <p:cNvSpPr txBox="1">
              <a:spLocks noChangeArrowheads="1"/>
            </p:cNvSpPr>
            <p:nvPr/>
          </p:nvSpPr>
          <p:spPr bwMode="auto">
            <a:xfrm>
              <a:off x="3881691" y="3160407"/>
              <a:ext cx="1365985" cy="3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14" name="组合 53"/>
            <p:cNvGrpSpPr/>
            <p:nvPr/>
          </p:nvGrpSpPr>
          <p:grpSpPr bwMode="auto">
            <a:xfrm>
              <a:off x="1639716" y="1546225"/>
              <a:ext cx="5365913" cy="3468687"/>
              <a:chOff x="1404938" y="1546225"/>
              <a:chExt cx="5365913" cy="3468687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404730" y="1545533"/>
                <a:ext cx="635759" cy="62493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2428712" y="4121851"/>
                <a:ext cx="343702" cy="34362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Oval 10"/>
              <p:cNvSpPr>
                <a:spLocks noChangeArrowheads="1"/>
              </p:cNvSpPr>
              <p:nvPr/>
            </p:nvSpPr>
            <p:spPr bwMode="auto">
              <a:xfrm>
                <a:off x="6047376" y="1641678"/>
                <a:ext cx="430963" cy="42196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5778470" y="3388304"/>
                <a:ext cx="333016" cy="3347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Oval 12"/>
              <p:cNvSpPr>
                <a:spLocks noChangeArrowheads="1"/>
              </p:cNvSpPr>
              <p:nvPr/>
            </p:nvSpPr>
            <p:spPr bwMode="auto">
              <a:xfrm>
                <a:off x="6241488" y="4670232"/>
                <a:ext cx="345483" cy="3454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Oval 13"/>
              <p:cNvSpPr>
                <a:spLocks noChangeArrowheads="1"/>
              </p:cNvSpPr>
              <p:nvPr/>
            </p:nvSpPr>
            <p:spPr bwMode="auto">
              <a:xfrm>
                <a:off x="3137486" y="1935452"/>
                <a:ext cx="260002" cy="2563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021" name="Freeform 167"/>
              <p:cNvSpPr/>
              <p:nvPr/>
            </p:nvSpPr>
            <p:spPr bwMode="auto">
              <a:xfrm>
                <a:off x="3192463" y="2032000"/>
                <a:ext cx="22225" cy="85725"/>
              </a:xfrm>
              <a:custGeom>
                <a:avLst/>
                <a:gdLst>
                  <a:gd name="T0" fmla="*/ 35282188 w 14"/>
                  <a:gd name="T1" fmla="*/ 136088438 h 54"/>
                  <a:gd name="T2" fmla="*/ 35282188 w 14"/>
                  <a:gd name="T3" fmla="*/ 0 h 54"/>
                  <a:gd name="T4" fmla="*/ 0 w 14"/>
                  <a:gd name="T5" fmla="*/ 0 h 54"/>
                  <a:gd name="T6" fmla="*/ 0 w 14"/>
                  <a:gd name="T7" fmla="*/ 0 h 54"/>
                  <a:gd name="T8" fmla="*/ 35282188 w 14"/>
                  <a:gd name="T9" fmla="*/ 0 h 54"/>
                  <a:gd name="T10" fmla="*/ 35282188 w 14"/>
                  <a:gd name="T11" fmla="*/ 136088438 h 54"/>
                  <a:gd name="T12" fmla="*/ 35282188 w 14"/>
                  <a:gd name="T13" fmla="*/ 136088438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" h="54">
                    <a:moveTo>
                      <a:pt x="14" y="5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2" name="TextBox 61"/>
              <p:cNvSpPr txBox="1">
                <a:spLocks noChangeArrowheads="1"/>
              </p:cNvSpPr>
              <p:nvPr/>
            </p:nvSpPr>
            <p:spPr bwMode="auto">
              <a:xfrm>
                <a:off x="5959067" y="171975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3" name="TextBox 62"/>
              <p:cNvSpPr txBox="1">
                <a:spLocks noChangeArrowheads="1"/>
              </p:cNvSpPr>
              <p:nvPr/>
            </p:nvSpPr>
            <p:spPr bwMode="auto">
              <a:xfrm>
                <a:off x="1404938" y="1722547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34%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4" name="TextBox 63"/>
              <p:cNvSpPr txBox="1">
                <a:spLocks noChangeArrowheads="1"/>
              </p:cNvSpPr>
              <p:nvPr/>
            </p:nvSpPr>
            <p:spPr bwMode="auto">
              <a:xfrm>
                <a:off x="3049774" y="1949173"/>
                <a:ext cx="44210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5" name="TextBox 64"/>
              <p:cNvSpPr txBox="1">
                <a:spLocks noChangeArrowheads="1"/>
              </p:cNvSpPr>
              <p:nvPr/>
            </p:nvSpPr>
            <p:spPr bwMode="auto">
              <a:xfrm>
                <a:off x="2351565" y="4173457"/>
                <a:ext cx="5186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6" name="TextBox 65"/>
              <p:cNvSpPr txBox="1">
                <a:spLocks noChangeArrowheads="1"/>
              </p:cNvSpPr>
              <p:nvPr/>
            </p:nvSpPr>
            <p:spPr bwMode="auto">
              <a:xfrm>
                <a:off x="6064921" y="4706552"/>
                <a:ext cx="705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27" name="TextBox 66"/>
              <p:cNvSpPr txBox="1">
                <a:spLocks noChangeArrowheads="1"/>
              </p:cNvSpPr>
              <p:nvPr/>
            </p:nvSpPr>
            <p:spPr bwMode="auto">
              <a:xfrm>
                <a:off x="5590477" y="3434576"/>
                <a:ext cx="70593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816100" y="928688"/>
            <a:ext cx="5497513" cy="3565525"/>
            <a:chOff x="1447779" y="744148"/>
            <a:chExt cx="6065779" cy="3933726"/>
          </a:xfrm>
        </p:grpSpPr>
        <p:grpSp>
          <p:nvGrpSpPr>
            <p:cNvPr id="41989" name="组合 3"/>
            <p:cNvGrpSpPr/>
            <p:nvPr/>
          </p:nvGrpSpPr>
          <p:grpSpPr bwMode="auto">
            <a:xfrm>
              <a:off x="1922809" y="744148"/>
              <a:ext cx="5110163" cy="3814763"/>
              <a:chOff x="2011363" y="1392237"/>
              <a:chExt cx="5110163" cy="3814763"/>
            </a:xfrm>
          </p:grpSpPr>
          <p:sp>
            <p:nvSpPr>
              <p:cNvPr id="41995" name="Oval 6"/>
              <p:cNvSpPr>
                <a:spLocks noChangeArrowheads="1"/>
              </p:cNvSpPr>
              <p:nvPr/>
            </p:nvSpPr>
            <p:spPr bwMode="auto">
              <a:xfrm>
                <a:off x="4505326" y="5159375"/>
                <a:ext cx="60325" cy="4762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6" name="Freeform 22"/>
              <p:cNvSpPr/>
              <p:nvPr/>
            </p:nvSpPr>
            <p:spPr bwMode="auto">
              <a:xfrm>
                <a:off x="2035176" y="3040062"/>
                <a:ext cx="1089025" cy="423863"/>
              </a:xfrm>
              <a:custGeom>
                <a:avLst/>
                <a:gdLst>
                  <a:gd name="T0" fmla="*/ 20161250 w 686"/>
                  <a:gd name="T1" fmla="*/ 672883306 h 267"/>
                  <a:gd name="T2" fmla="*/ 0 w 686"/>
                  <a:gd name="T3" fmla="*/ 672883306 h 267"/>
                  <a:gd name="T4" fmla="*/ 0 w 686"/>
                  <a:gd name="T5" fmla="*/ 0 h 267"/>
                  <a:gd name="T6" fmla="*/ 1728827188 w 686"/>
                  <a:gd name="T7" fmla="*/ 0 h 267"/>
                  <a:gd name="T8" fmla="*/ 1728827188 w 686"/>
                  <a:gd name="T9" fmla="*/ 17641908 h 267"/>
                  <a:gd name="T10" fmla="*/ 20161250 w 686"/>
                  <a:gd name="T11" fmla="*/ 17641908 h 267"/>
                  <a:gd name="T12" fmla="*/ 20161250 w 686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6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686" y="0"/>
                    </a:lnTo>
                    <a:lnTo>
                      <a:pt x="686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Oval 23"/>
              <p:cNvSpPr>
                <a:spLocks noChangeArrowheads="1"/>
              </p:cNvSpPr>
              <p:nvPr/>
            </p:nvSpPr>
            <p:spPr bwMode="auto">
              <a:xfrm>
                <a:off x="2011363" y="3438525"/>
                <a:ext cx="60325" cy="4921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8" name="Freeform 24"/>
              <p:cNvSpPr/>
              <p:nvPr/>
            </p:nvSpPr>
            <p:spPr bwMode="auto">
              <a:xfrm>
                <a:off x="6140451" y="2300287"/>
                <a:ext cx="955675" cy="436563"/>
              </a:xfrm>
              <a:custGeom>
                <a:avLst/>
                <a:gdLst>
                  <a:gd name="T0" fmla="*/ 1517134063 w 602"/>
                  <a:gd name="T1" fmla="*/ 693044556 h 275"/>
                  <a:gd name="T2" fmla="*/ 1499493763 w 602"/>
                  <a:gd name="T3" fmla="*/ 693044556 h 275"/>
                  <a:gd name="T4" fmla="*/ 1499493763 w 602"/>
                  <a:gd name="T5" fmla="*/ 20161273 h 275"/>
                  <a:gd name="T6" fmla="*/ 0 w 602"/>
                  <a:gd name="T7" fmla="*/ 20161273 h 275"/>
                  <a:gd name="T8" fmla="*/ 0 w 602"/>
                  <a:gd name="T9" fmla="*/ 0 h 275"/>
                  <a:gd name="T10" fmla="*/ 1517134063 w 602"/>
                  <a:gd name="T11" fmla="*/ 0 h 275"/>
                  <a:gd name="T12" fmla="*/ 1517134063 w 602"/>
                  <a:gd name="T13" fmla="*/ 693044556 h 2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5">
                    <a:moveTo>
                      <a:pt x="602" y="275"/>
                    </a:moveTo>
                    <a:lnTo>
                      <a:pt x="595" y="275"/>
                    </a:lnTo>
                    <a:lnTo>
                      <a:pt x="595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Oval 25"/>
              <p:cNvSpPr>
                <a:spLocks noChangeArrowheads="1"/>
              </p:cNvSpPr>
              <p:nvPr/>
            </p:nvSpPr>
            <p:spPr bwMode="auto">
              <a:xfrm>
                <a:off x="7059613" y="2700337"/>
                <a:ext cx="61913" cy="603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00" name="Freeform 26"/>
              <p:cNvSpPr/>
              <p:nvPr/>
            </p:nvSpPr>
            <p:spPr bwMode="auto">
              <a:xfrm>
                <a:off x="5873751" y="3887788"/>
                <a:ext cx="955675" cy="434975"/>
              </a:xfrm>
              <a:custGeom>
                <a:avLst/>
                <a:gdLst>
                  <a:gd name="T0" fmla="*/ 1517134063 w 602"/>
                  <a:gd name="T1" fmla="*/ 690522813 h 274"/>
                  <a:gd name="T2" fmla="*/ 1499493763 w 602"/>
                  <a:gd name="T3" fmla="*/ 690522813 h 274"/>
                  <a:gd name="T4" fmla="*/ 1499493763 w 602"/>
                  <a:gd name="T5" fmla="*/ 17641888 h 274"/>
                  <a:gd name="T6" fmla="*/ 0 w 602"/>
                  <a:gd name="T7" fmla="*/ 17641888 h 274"/>
                  <a:gd name="T8" fmla="*/ 0 w 602"/>
                  <a:gd name="T9" fmla="*/ 0 h 274"/>
                  <a:gd name="T10" fmla="*/ 1517134063 w 602"/>
                  <a:gd name="T11" fmla="*/ 0 h 274"/>
                  <a:gd name="T12" fmla="*/ 1517134063 w 602"/>
                  <a:gd name="T13" fmla="*/ 690522813 h 2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4">
                    <a:moveTo>
                      <a:pt x="602" y="274"/>
                    </a:moveTo>
                    <a:lnTo>
                      <a:pt x="595" y="274"/>
                    </a:lnTo>
                    <a:lnTo>
                      <a:pt x="595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Oval 27"/>
              <p:cNvSpPr>
                <a:spLocks noChangeArrowheads="1"/>
              </p:cNvSpPr>
              <p:nvPr/>
            </p:nvSpPr>
            <p:spPr bwMode="auto">
              <a:xfrm>
                <a:off x="6794501" y="4287838"/>
                <a:ext cx="60325" cy="603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02" name="Freeform 28"/>
              <p:cNvSpPr/>
              <p:nvPr/>
            </p:nvSpPr>
            <p:spPr bwMode="auto">
              <a:xfrm>
                <a:off x="4541838" y="4238625"/>
                <a:ext cx="423863" cy="957263"/>
              </a:xfrm>
              <a:custGeom>
                <a:avLst/>
                <a:gdLst>
                  <a:gd name="T0" fmla="*/ 672883306 w 267"/>
                  <a:gd name="T1" fmla="*/ 1519655806 h 603"/>
                  <a:gd name="T2" fmla="*/ 0 w 267"/>
                  <a:gd name="T3" fmla="*/ 1519655806 h 603"/>
                  <a:gd name="T4" fmla="*/ 0 w 267"/>
                  <a:gd name="T5" fmla="*/ 1499494546 h 603"/>
                  <a:gd name="T6" fmla="*/ 652722032 w 267"/>
                  <a:gd name="T7" fmla="*/ 1499494546 h 603"/>
                  <a:gd name="T8" fmla="*/ 652722032 w 267"/>
                  <a:gd name="T9" fmla="*/ 0 h 603"/>
                  <a:gd name="T10" fmla="*/ 672883306 w 267"/>
                  <a:gd name="T11" fmla="*/ 0 h 603"/>
                  <a:gd name="T12" fmla="*/ 672883306 w 267"/>
                  <a:gd name="T13" fmla="*/ 1519655806 h 6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7" h="603">
                    <a:moveTo>
                      <a:pt x="267" y="603"/>
                    </a:moveTo>
                    <a:lnTo>
                      <a:pt x="0" y="603"/>
                    </a:lnTo>
                    <a:lnTo>
                      <a:pt x="0" y="595"/>
                    </a:lnTo>
                    <a:lnTo>
                      <a:pt x="259" y="595"/>
                    </a:lnTo>
                    <a:lnTo>
                      <a:pt x="259" y="0"/>
                    </a:lnTo>
                    <a:lnTo>
                      <a:pt x="267" y="0"/>
                    </a:lnTo>
                    <a:lnTo>
                      <a:pt x="267" y="603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3" name="Freeform 29"/>
              <p:cNvSpPr/>
              <p:nvPr/>
            </p:nvSpPr>
            <p:spPr bwMode="auto">
              <a:xfrm>
                <a:off x="3767138" y="1512887"/>
                <a:ext cx="895350" cy="763588"/>
              </a:xfrm>
              <a:custGeom>
                <a:avLst/>
                <a:gdLst>
                  <a:gd name="T0" fmla="*/ 2147483646 w 74"/>
                  <a:gd name="T1" fmla="*/ 2147483646 h 63"/>
                  <a:gd name="T2" fmla="*/ 2147483646 w 74"/>
                  <a:gd name="T3" fmla="*/ 0 h 63"/>
                  <a:gd name="T4" fmla="*/ 0 w 74"/>
                  <a:gd name="T5" fmla="*/ 2147483646 h 63"/>
                  <a:gd name="T6" fmla="*/ 2147483646 w 74"/>
                  <a:gd name="T7" fmla="*/ 2147483646 h 63"/>
                  <a:gd name="T8" fmla="*/ 2147483646 w 74"/>
                  <a:gd name="T9" fmla="*/ 2147483646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63">
                    <a:moveTo>
                      <a:pt x="74" y="47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48" y="0"/>
                      <a:pt x="22" y="9"/>
                      <a:pt x="0" y="27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43" y="52"/>
                      <a:pt x="59" y="47"/>
                      <a:pt x="74" y="4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4" name="Freeform 30"/>
              <p:cNvSpPr/>
              <p:nvPr/>
            </p:nvSpPr>
            <p:spPr bwMode="auto">
              <a:xfrm>
                <a:off x="4662488" y="1512887"/>
                <a:ext cx="1501775" cy="2132013"/>
              </a:xfrm>
              <a:custGeom>
                <a:avLst/>
                <a:gdLst>
                  <a:gd name="T0" fmla="*/ 2147483646 w 124"/>
                  <a:gd name="T1" fmla="*/ 2147483646 h 176"/>
                  <a:gd name="T2" fmla="*/ 0 w 124"/>
                  <a:gd name="T3" fmla="*/ 0 h 176"/>
                  <a:gd name="T4" fmla="*/ 0 w 124"/>
                  <a:gd name="T5" fmla="*/ 2147483646 h 176"/>
                  <a:gd name="T6" fmla="*/ 2147483646 w 124"/>
                  <a:gd name="T7" fmla="*/ 2147483646 h 176"/>
                  <a:gd name="T8" fmla="*/ 2147483646 w 124"/>
                  <a:gd name="T9" fmla="*/ 2147483646 h 176"/>
                  <a:gd name="T10" fmla="*/ 2147483646 w 124"/>
                  <a:gd name="T11" fmla="*/ 2147483646 h 176"/>
                  <a:gd name="T12" fmla="*/ 2147483646 w 124"/>
                  <a:gd name="T13" fmla="*/ 2147483646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4" h="176">
                    <a:moveTo>
                      <a:pt x="89" y="42"/>
                    </a:moveTo>
                    <a:cubicBezTo>
                      <a:pt x="66" y="14"/>
                      <a:pt x="33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47"/>
                      <a:pt x="39" y="55"/>
                      <a:pt x="53" y="72"/>
                    </a:cubicBezTo>
                    <a:cubicBezTo>
                      <a:pt x="73" y="95"/>
                      <a:pt x="74" y="127"/>
                      <a:pt x="59" y="152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24" y="135"/>
                      <a:pt x="122" y="81"/>
                      <a:pt x="89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5" name="Freeform 31"/>
              <p:cNvSpPr/>
              <p:nvPr/>
            </p:nvSpPr>
            <p:spPr bwMode="auto">
              <a:xfrm>
                <a:off x="5183188" y="3354387"/>
                <a:ext cx="677863" cy="654050"/>
              </a:xfrm>
              <a:custGeom>
                <a:avLst/>
                <a:gdLst>
                  <a:gd name="T0" fmla="*/ 146527350 w 56"/>
                  <a:gd name="T1" fmla="*/ 2147483646 h 54"/>
                  <a:gd name="T2" fmla="*/ 0 w 56"/>
                  <a:gd name="T3" fmla="*/ 2147483646 h 54"/>
                  <a:gd name="T4" fmla="*/ 2147483646 w 56"/>
                  <a:gd name="T5" fmla="*/ 2147483646 h 54"/>
                  <a:gd name="T6" fmla="*/ 2147483646 w 56"/>
                  <a:gd name="T7" fmla="*/ 2147483646 h 54"/>
                  <a:gd name="T8" fmla="*/ 2147483646 w 56"/>
                  <a:gd name="T9" fmla="*/ 2147483646 h 54"/>
                  <a:gd name="T10" fmla="*/ 2147483646 w 56"/>
                  <a:gd name="T11" fmla="*/ 0 h 54"/>
                  <a:gd name="T12" fmla="*/ 146527350 w 56"/>
                  <a:gd name="T13" fmla="*/ 2147483646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1" y="17"/>
                    </a:moveTo>
                    <a:cubicBezTo>
                      <a:pt x="1" y="17"/>
                      <a:pt x="1" y="17"/>
                      <a:pt x="0" y="18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0" y="54"/>
                      <a:pt x="31" y="53"/>
                      <a:pt x="32" y="53"/>
                    </a:cubicBezTo>
                    <a:cubicBezTo>
                      <a:pt x="41" y="44"/>
                      <a:pt x="50" y="35"/>
                      <a:pt x="56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7" y="12"/>
                      <a:pt x="1" y="1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6" name="Freeform 32"/>
              <p:cNvSpPr/>
              <p:nvPr/>
            </p:nvSpPr>
            <p:spPr bwMode="auto">
              <a:xfrm>
                <a:off x="4202113" y="3571875"/>
                <a:ext cx="1331913" cy="823913"/>
              </a:xfrm>
              <a:custGeom>
                <a:avLst/>
                <a:gdLst>
                  <a:gd name="T0" fmla="*/ 2147483646 w 110"/>
                  <a:gd name="T1" fmla="*/ 1614869480 h 68"/>
                  <a:gd name="T2" fmla="*/ 0 w 110"/>
                  <a:gd name="T3" fmla="*/ 2147483646 h 68"/>
                  <a:gd name="T4" fmla="*/ 2147483646 w 110"/>
                  <a:gd name="T5" fmla="*/ 2147483646 h 68"/>
                  <a:gd name="T6" fmla="*/ 2147483646 w 110"/>
                  <a:gd name="T7" fmla="*/ 0 h 68"/>
                  <a:gd name="T8" fmla="*/ 2147483646 w 110"/>
                  <a:gd name="T9" fmla="*/ 161486948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68">
                    <a:moveTo>
                      <a:pt x="15" y="11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36" y="68"/>
                      <a:pt x="78" y="62"/>
                      <a:pt x="110" y="3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2" y="15"/>
                      <a:pt x="37" y="19"/>
                      <a:pt x="15" y="1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7" name="Freeform 33"/>
              <p:cNvSpPr/>
              <p:nvPr/>
            </p:nvSpPr>
            <p:spPr bwMode="auto">
              <a:xfrm>
                <a:off x="3089276" y="1839912"/>
                <a:ext cx="1295400" cy="2398713"/>
              </a:xfrm>
              <a:custGeom>
                <a:avLst/>
                <a:gdLst>
                  <a:gd name="T0" fmla="*/ 2147483646 w 107"/>
                  <a:gd name="T1" fmla="*/ 2147483646 h 198"/>
                  <a:gd name="T2" fmla="*/ 2147483646 w 107"/>
                  <a:gd name="T3" fmla="*/ 2147483646 h 198"/>
                  <a:gd name="T4" fmla="*/ 2147483646 w 107"/>
                  <a:gd name="T5" fmla="*/ 2147483646 h 198"/>
                  <a:gd name="T6" fmla="*/ 2147483646 w 107"/>
                  <a:gd name="T7" fmla="*/ 0 h 198"/>
                  <a:gd name="T8" fmla="*/ 2147483646 w 107"/>
                  <a:gd name="T9" fmla="*/ 0 h 198"/>
                  <a:gd name="T10" fmla="*/ 2147483646 w 107"/>
                  <a:gd name="T11" fmla="*/ 2147483646 h 198"/>
                  <a:gd name="T12" fmla="*/ 2147483646 w 107"/>
                  <a:gd name="T13" fmla="*/ 2147483646 h 198"/>
                  <a:gd name="T14" fmla="*/ 2147483646 w 107"/>
                  <a:gd name="T15" fmla="*/ 2147483646 h 198"/>
                  <a:gd name="T16" fmla="*/ 2147483646 w 107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198">
                    <a:moveTo>
                      <a:pt x="77" y="133"/>
                    </a:moveTo>
                    <a:cubicBezTo>
                      <a:pt x="53" y="104"/>
                      <a:pt x="57" y="61"/>
                      <a:pt x="86" y="36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7" y="41"/>
                      <a:pt x="0" y="114"/>
                      <a:pt x="42" y="163"/>
                    </a:cubicBezTo>
                    <a:cubicBezTo>
                      <a:pt x="55" y="180"/>
                      <a:pt x="73" y="191"/>
                      <a:pt x="92" y="198"/>
                    </a:cubicBezTo>
                    <a:cubicBezTo>
                      <a:pt x="107" y="154"/>
                      <a:pt x="107" y="154"/>
                      <a:pt x="107" y="154"/>
                    </a:cubicBezTo>
                    <a:cubicBezTo>
                      <a:pt x="96" y="150"/>
                      <a:pt x="86" y="143"/>
                      <a:pt x="77" y="13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8" name="Freeform 34"/>
              <p:cNvSpPr/>
              <p:nvPr/>
            </p:nvSpPr>
            <p:spPr bwMode="auto">
              <a:xfrm>
                <a:off x="3971926" y="1392237"/>
                <a:ext cx="460375" cy="460375"/>
              </a:xfrm>
              <a:custGeom>
                <a:avLst/>
                <a:gdLst>
                  <a:gd name="T0" fmla="*/ 2147483646 w 38"/>
                  <a:gd name="T1" fmla="*/ 1174210668 h 38"/>
                  <a:gd name="T2" fmla="*/ 2147483646 w 38"/>
                  <a:gd name="T3" fmla="*/ 2147483646 h 38"/>
                  <a:gd name="T4" fmla="*/ 880661030 w 38"/>
                  <a:gd name="T5" fmla="*/ 2147483646 h 38"/>
                  <a:gd name="T6" fmla="*/ 1174210668 w 38"/>
                  <a:gd name="T7" fmla="*/ 880661030 h 38"/>
                  <a:gd name="T8" fmla="*/ 2147483646 w 38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2" y="8"/>
                    </a:moveTo>
                    <a:cubicBezTo>
                      <a:pt x="38" y="15"/>
                      <a:pt x="37" y="26"/>
                      <a:pt x="30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9" name="Freeform 35"/>
              <p:cNvSpPr/>
              <p:nvPr/>
            </p:nvSpPr>
            <p:spPr bwMode="auto">
              <a:xfrm>
                <a:off x="3997326" y="1416050"/>
                <a:ext cx="411163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7" y="29"/>
                    </a:cubicBezTo>
                    <a:cubicBezTo>
                      <a:pt x="20" y="34"/>
                      <a:pt x="11" y="33"/>
                      <a:pt x="5" y="27"/>
                    </a:cubicBezTo>
                    <a:cubicBezTo>
                      <a:pt x="0" y="20"/>
                      <a:pt x="1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0" name="Freeform 36"/>
              <p:cNvSpPr/>
              <p:nvPr/>
            </p:nvSpPr>
            <p:spPr bwMode="auto">
              <a:xfrm>
                <a:off x="5716588" y="2093912"/>
                <a:ext cx="460375" cy="473075"/>
              </a:xfrm>
              <a:custGeom>
                <a:avLst/>
                <a:gdLst>
                  <a:gd name="T0" fmla="*/ 2147483646 w 38"/>
                  <a:gd name="T1" fmla="*/ 1177119771 h 39"/>
                  <a:gd name="T2" fmla="*/ 2147483646 w 38"/>
                  <a:gd name="T3" fmla="*/ 2147483646 h 39"/>
                  <a:gd name="T4" fmla="*/ 880661030 w 38"/>
                  <a:gd name="T5" fmla="*/ 2147483646 h 39"/>
                  <a:gd name="T6" fmla="*/ 1174210668 w 38"/>
                  <a:gd name="T7" fmla="*/ 882842861 h 39"/>
                  <a:gd name="T8" fmla="*/ 2147483646 w 38"/>
                  <a:gd name="T9" fmla="*/ 117711977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2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1" name="Freeform 37"/>
              <p:cNvSpPr/>
              <p:nvPr/>
            </p:nvSpPr>
            <p:spPr bwMode="auto">
              <a:xfrm>
                <a:off x="5740401" y="2119312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2" name="Freeform 38"/>
              <p:cNvSpPr/>
              <p:nvPr/>
            </p:nvSpPr>
            <p:spPr bwMode="auto">
              <a:xfrm>
                <a:off x="5497513" y="3644900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1029981316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3" y="37"/>
                      <a:pt x="7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3" name="Freeform 39"/>
              <p:cNvSpPr/>
              <p:nvPr/>
            </p:nvSpPr>
            <p:spPr bwMode="auto">
              <a:xfrm>
                <a:off x="5534026" y="3668713"/>
                <a:ext cx="412750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6868007 w 34"/>
                  <a:gd name="T5" fmla="*/ 2147483646 h 34"/>
                  <a:gd name="T6" fmla="*/ 1031607926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6" y="29"/>
                    </a:cubicBezTo>
                    <a:cubicBezTo>
                      <a:pt x="20" y="34"/>
                      <a:pt x="10" y="33"/>
                      <a:pt x="5" y="27"/>
                    </a:cubicBezTo>
                    <a:cubicBezTo>
                      <a:pt x="0" y="20"/>
                      <a:pt x="0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4" name="Freeform 40"/>
              <p:cNvSpPr/>
              <p:nvPr/>
            </p:nvSpPr>
            <p:spPr bwMode="auto">
              <a:xfrm>
                <a:off x="4748213" y="4057650"/>
                <a:ext cx="458788" cy="471488"/>
              </a:xfrm>
              <a:custGeom>
                <a:avLst/>
                <a:gdLst>
                  <a:gd name="T0" fmla="*/ 2147483646 w 38"/>
                  <a:gd name="T1" fmla="*/ 1169229793 h 39"/>
                  <a:gd name="T2" fmla="*/ 2147483646 w 38"/>
                  <a:gd name="T3" fmla="*/ 2147483646 h 39"/>
                  <a:gd name="T4" fmla="*/ 874594808 w 38"/>
                  <a:gd name="T5" fmla="*/ 2147483646 h 39"/>
                  <a:gd name="T6" fmla="*/ 1166130436 w 38"/>
                  <a:gd name="T7" fmla="*/ 876931412 h 39"/>
                  <a:gd name="T8" fmla="*/ 2147483646 w 38"/>
                  <a:gd name="T9" fmla="*/ 116922979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3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5" name="Freeform 41"/>
              <p:cNvSpPr/>
              <p:nvPr/>
            </p:nvSpPr>
            <p:spPr bwMode="auto">
              <a:xfrm>
                <a:off x="4772026" y="4081463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6" name="Freeform 42"/>
              <p:cNvSpPr/>
              <p:nvPr/>
            </p:nvSpPr>
            <p:spPr bwMode="auto">
              <a:xfrm>
                <a:off x="3027363" y="2809875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882842861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7" name="Freeform 43"/>
              <p:cNvSpPr/>
              <p:nvPr/>
            </p:nvSpPr>
            <p:spPr bwMode="auto">
              <a:xfrm>
                <a:off x="3052763" y="2833687"/>
                <a:ext cx="423863" cy="411163"/>
              </a:xfrm>
              <a:custGeom>
                <a:avLst/>
                <a:gdLst>
                  <a:gd name="T0" fmla="*/ 2147483646 w 35"/>
                  <a:gd name="T1" fmla="*/ 1023687033 h 34"/>
                  <a:gd name="T2" fmla="*/ 2147483646 w 35"/>
                  <a:gd name="T3" fmla="*/ 2147483646 h 34"/>
                  <a:gd name="T4" fmla="*/ 879963809 w 35"/>
                  <a:gd name="T5" fmla="*/ 2147483646 h 34"/>
                  <a:gd name="T6" fmla="*/ 1173289115 w 35"/>
                  <a:gd name="T7" fmla="*/ 731205023 h 34"/>
                  <a:gd name="T8" fmla="*/ 2147483646 w 35"/>
                  <a:gd name="T9" fmla="*/ 10236870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29" y="7"/>
                    </a:moveTo>
                    <a:cubicBezTo>
                      <a:pt x="35" y="14"/>
                      <a:pt x="34" y="23"/>
                      <a:pt x="27" y="29"/>
                    </a:cubicBezTo>
                    <a:cubicBezTo>
                      <a:pt x="21" y="34"/>
                      <a:pt x="11" y="33"/>
                      <a:pt x="6" y="27"/>
                    </a:cubicBezTo>
                    <a:cubicBezTo>
                      <a:pt x="0" y="20"/>
                      <a:pt x="1" y="11"/>
                      <a:pt x="8" y="5"/>
                    </a:cubicBezTo>
                    <a:cubicBezTo>
                      <a:pt x="14" y="0"/>
                      <a:pt x="24" y="1"/>
                      <a:pt x="29" y="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8" name="Freeform 58"/>
              <p:cNvSpPr/>
              <p:nvPr/>
            </p:nvSpPr>
            <p:spPr bwMode="auto">
              <a:xfrm>
                <a:off x="2325688" y="1598612"/>
                <a:ext cx="1671638" cy="423863"/>
              </a:xfrm>
              <a:custGeom>
                <a:avLst/>
                <a:gdLst>
                  <a:gd name="T0" fmla="*/ 20161256 w 1053"/>
                  <a:gd name="T1" fmla="*/ 672883306 h 267"/>
                  <a:gd name="T2" fmla="*/ 0 w 1053"/>
                  <a:gd name="T3" fmla="*/ 672883306 h 267"/>
                  <a:gd name="T4" fmla="*/ 0 w 1053"/>
                  <a:gd name="T5" fmla="*/ 0 h 267"/>
                  <a:gd name="T6" fmla="*/ 2147483646 w 1053"/>
                  <a:gd name="T7" fmla="*/ 0 h 267"/>
                  <a:gd name="T8" fmla="*/ 2147483646 w 1053"/>
                  <a:gd name="T9" fmla="*/ 17641908 h 267"/>
                  <a:gd name="T10" fmla="*/ 20161256 w 1053"/>
                  <a:gd name="T11" fmla="*/ 17641908 h 267"/>
                  <a:gd name="T12" fmla="*/ 20161256 w 1053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3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1053" y="0"/>
                    </a:lnTo>
                    <a:lnTo>
                      <a:pt x="1053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9" name="Oval 59"/>
              <p:cNvSpPr>
                <a:spLocks noChangeArrowheads="1"/>
              </p:cNvSpPr>
              <p:nvPr/>
            </p:nvSpPr>
            <p:spPr bwMode="auto">
              <a:xfrm>
                <a:off x="2301876" y="1997075"/>
                <a:ext cx="60325" cy="4921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20" name="TextBox 30"/>
              <p:cNvSpPr txBox="1">
                <a:spLocks noChangeArrowheads="1"/>
              </p:cNvSpPr>
              <p:nvPr/>
            </p:nvSpPr>
            <p:spPr bwMode="auto">
              <a:xfrm>
                <a:off x="3906379" y="2712212"/>
                <a:ext cx="15412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20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1" name="TextBox 31"/>
              <p:cNvSpPr txBox="1">
                <a:spLocks noChangeArrowheads="1"/>
              </p:cNvSpPr>
              <p:nvPr/>
            </p:nvSpPr>
            <p:spPr bwMode="auto">
              <a:xfrm>
                <a:off x="3895316" y="149027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2" name="TextBox 32"/>
              <p:cNvSpPr txBox="1">
                <a:spLocks noChangeArrowheads="1"/>
              </p:cNvSpPr>
              <p:nvPr/>
            </p:nvSpPr>
            <p:spPr bwMode="auto">
              <a:xfrm>
                <a:off x="5642908" y="219829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3" name="TextBox 33"/>
              <p:cNvSpPr txBox="1">
                <a:spLocks noChangeArrowheads="1"/>
              </p:cNvSpPr>
              <p:nvPr/>
            </p:nvSpPr>
            <p:spPr bwMode="auto">
              <a:xfrm>
                <a:off x="5424484" y="3736588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4" name="TextBox 34"/>
              <p:cNvSpPr txBox="1">
                <a:spLocks noChangeArrowheads="1"/>
              </p:cNvSpPr>
              <p:nvPr/>
            </p:nvSpPr>
            <p:spPr bwMode="auto">
              <a:xfrm>
                <a:off x="4663871" y="4163784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5" name="TextBox 35"/>
              <p:cNvSpPr txBox="1">
                <a:spLocks noChangeArrowheads="1"/>
              </p:cNvSpPr>
              <p:nvPr/>
            </p:nvSpPr>
            <p:spPr bwMode="auto">
              <a:xfrm>
                <a:off x="2959406" y="290632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990" name="TextBox 36"/>
            <p:cNvSpPr txBox="1">
              <a:spLocks noChangeArrowheads="1"/>
            </p:cNvSpPr>
            <p:nvPr/>
          </p:nvSpPr>
          <p:spPr bwMode="auto">
            <a:xfrm>
              <a:off x="1744641" y="1444235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1" name="TextBox 37"/>
            <p:cNvSpPr txBox="1">
              <a:spLocks noChangeArrowheads="1"/>
            </p:cNvSpPr>
            <p:nvPr/>
          </p:nvSpPr>
          <p:spPr bwMode="auto">
            <a:xfrm>
              <a:off x="1447779" y="287943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2" name="TextBox 38"/>
            <p:cNvSpPr txBox="1">
              <a:spLocks noChangeArrowheads="1"/>
            </p:cNvSpPr>
            <p:nvPr/>
          </p:nvSpPr>
          <p:spPr bwMode="auto">
            <a:xfrm>
              <a:off x="3409929" y="4370097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3" name="TextBox 39"/>
            <p:cNvSpPr txBox="1">
              <a:spLocks noChangeArrowheads="1"/>
            </p:cNvSpPr>
            <p:nvPr/>
          </p:nvSpPr>
          <p:spPr bwMode="auto">
            <a:xfrm>
              <a:off x="6254729" y="369997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4" name="TextBox 40"/>
            <p:cNvSpPr txBox="1">
              <a:spLocks noChangeArrowheads="1"/>
            </p:cNvSpPr>
            <p:nvPr/>
          </p:nvSpPr>
          <p:spPr bwMode="auto">
            <a:xfrm>
              <a:off x="6515872" y="2149086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274763" y="847725"/>
            <a:ext cx="2932112" cy="1649413"/>
            <a:chOff x="1274996" y="847494"/>
            <a:chExt cx="2932196" cy="1649883"/>
          </a:xfrm>
        </p:grpSpPr>
        <p:grpSp>
          <p:nvGrpSpPr>
            <p:cNvPr id="4" name="组合 3"/>
            <p:cNvGrpSpPr/>
            <p:nvPr/>
          </p:nvGrpSpPr>
          <p:grpSpPr>
            <a:xfrm>
              <a:off x="1274996" y="1052445"/>
              <a:ext cx="541427" cy="1384282"/>
              <a:chOff x="1393826" y="1869282"/>
              <a:chExt cx="601662" cy="1538288"/>
            </a:xfrm>
            <a:solidFill>
              <a:srgbClr val="00B0F0"/>
            </a:solidFill>
            <a:effectLst/>
          </p:grpSpPr>
          <p:sp>
            <p:nvSpPr>
              <p:cNvPr id="5" name="Freeform 6"/>
              <p:cNvSpPr/>
              <p:nvPr/>
            </p:nvSpPr>
            <p:spPr bwMode="auto">
              <a:xfrm>
                <a:off x="1393826" y="2129632"/>
                <a:ext cx="601662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4 w 51"/>
                  <a:gd name="T13" fmla="*/ 53 h 108"/>
                  <a:gd name="T14" fmla="*/ 8 w 51"/>
                  <a:gd name="T15" fmla="*/ 49 h 108"/>
                  <a:gd name="T16" fmla="*/ 8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2 w 51"/>
                  <a:gd name="T23" fmla="*/ 49 h 108"/>
                  <a:gd name="T24" fmla="*/ 12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6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5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1570038" y="1869282"/>
                <a:ext cx="2492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3028" name="TextBox 16"/>
            <p:cNvSpPr txBox="1">
              <a:spLocks noChangeArrowheads="1"/>
            </p:cNvSpPr>
            <p:nvPr/>
          </p:nvSpPr>
          <p:spPr bwMode="auto">
            <a:xfrm>
              <a:off x="1866845" y="847494"/>
              <a:ext cx="191306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58%</a:t>
              </a:r>
              <a:endParaRPr lang="en-US" altLang="zh-CN" sz="60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029" name="TextBox 20"/>
            <p:cNvSpPr txBox="1">
              <a:spLocks noChangeArrowheads="1"/>
            </p:cNvSpPr>
            <p:nvPr/>
          </p:nvSpPr>
          <p:spPr bwMode="auto">
            <a:xfrm>
              <a:off x="1892150" y="1666380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1284288" y="2738438"/>
            <a:ext cx="2922587" cy="1641475"/>
            <a:chOff x="1284996" y="2737686"/>
            <a:chExt cx="2922196" cy="1641516"/>
          </a:xfrm>
        </p:grpSpPr>
        <p:grpSp>
          <p:nvGrpSpPr>
            <p:cNvPr id="10" name="组合 9"/>
            <p:cNvGrpSpPr/>
            <p:nvPr/>
          </p:nvGrpSpPr>
          <p:grpSpPr>
            <a:xfrm>
              <a:off x="1284996" y="2911724"/>
              <a:ext cx="542856" cy="1384282"/>
              <a:chOff x="1404938" y="3935413"/>
              <a:chExt cx="603250" cy="1538288"/>
            </a:xfrm>
            <a:solidFill>
              <a:srgbClr val="0070C0"/>
            </a:solidFill>
            <a:effectLst/>
          </p:grpSpPr>
          <p:sp>
            <p:nvSpPr>
              <p:cNvPr id="12" name="Freeform 10"/>
              <p:cNvSpPr/>
              <p:nvPr/>
            </p:nvSpPr>
            <p:spPr bwMode="auto">
              <a:xfrm>
                <a:off x="1404938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593851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3025" name="TextBox 19"/>
            <p:cNvSpPr txBox="1">
              <a:spLocks noChangeArrowheads="1"/>
            </p:cNvSpPr>
            <p:nvPr/>
          </p:nvSpPr>
          <p:spPr bwMode="auto">
            <a:xfrm>
              <a:off x="1866845" y="2737686"/>
              <a:ext cx="191306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en-US" altLang="zh-CN" sz="60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026" name="TextBox 21"/>
            <p:cNvSpPr txBox="1">
              <a:spLocks noChangeArrowheads="1"/>
            </p:cNvSpPr>
            <p:nvPr/>
          </p:nvSpPr>
          <p:spPr bwMode="auto">
            <a:xfrm>
              <a:off x="1892150" y="3548205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4987925" y="847725"/>
            <a:ext cx="2873375" cy="1649413"/>
            <a:chOff x="4987189" y="847494"/>
            <a:chExt cx="2874741" cy="1649883"/>
          </a:xfrm>
        </p:grpSpPr>
        <p:grpSp>
          <p:nvGrpSpPr>
            <p:cNvPr id="43019" name="组合 6"/>
            <p:cNvGrpSpPr/>
            <p:nvPr/>
          </p:nvGrpSpPr>
          <p:grpSpPr bwMode="auto">
            <a:xfrm>
              <a:off x="4987189" y="1058872"/>
              <a:ext cx="541427" cy="1384282"/>
              <a:chOff x="4564857" y="1876425"/>
              <a:chExt cx="601662" cy="1538288"/>
            </a:xfrm>
          </p:grpSpPr>
          <p:sp>
            <p:nvSpPr>
              <p:cNvPr id="43022" name="Freeform 8"/>
              <p:cNvSpPr/>
              <p:nvPr/>
            </p:nvSpPr>
            <p:spPr bwMode="auto">
              <a:xfrm>
                <a:off x="4564857" y="2136775"/>
                <a:ext cx="601662" cy="1277938"/>
              </a:xfrm>
              <a:custGeom>
                <a:avLst/>
                <a:gdLst>
                  <a:gd name="T0" fmla="*/ 2147483646 w 51"/>
                  <a:gd name="T1" fmla="*/ 0 h 108"/>
                  <a:gd name="T2" fmla="*/ 1809292012 w 51"/>
                  <a:gd name="T3" fmla="*/ 0 h 108"/>
                  <a:gd name="T4" fmla="*/ 0 w 51"/>
                  <a:gd name="T5" fmla="*/ 1540151945 h 108"/>
                  <a:gd name="T6" fmla="*/ 0 w 51"/>
                  <a:gd name="T7" fmla="*/ 1540151945 h 108"/>
                  <a:gd name="T8" fmla="*/ 0 w 51"/>
                  <a:gd name="T9" fmla="*/ 1820186026 h 108"/>
                  <a:gd name="T10" fmla="*/ 0 w 51"/>
                  <a:gd name="T11" fmla="*/ 2147483646 h 108"/>
                  <a:gd name="T12" fmla="*/ 556702512 w 51"/>
                  <a:gd name="T13" fmla="*/ 2147483646 h 108"/>
                  <a:gd name="T14" fmla="*/ 1113405024 w 51"/>
                  <a:gd name="T15" fmla="*/ 2147483646 h 108"/>
                  <a:gd name="T16" fmla="*/ 1113405024 w 51"/>
                  <a:gd name="T17" fmla="*/ 2147483646 h 108"/>
                  <a:gd name="T18" fmla="*/ 1670119334 w 51"/>
                  <a:gd name="T19" fmla="*/ 2147483646 h 108"/>
                  <a:gd name="T20" fmla="*/ 1670119334 w 51"/>
                  <a:gd name="T21" fmla="*/ 2147483646 h 108"/>
                  <a:gd name="T22" fmla="*/ 1670119334 w 51"/>
                  <a:gd name="T23" fmla="*/ 2147483646 h 108"/>
                  <a:gd name="T24" fmla="*/ 1670119334 w 51"/>
                  <a:gd name="T25" fmla="*/ 2147483646 h 108"/>
                  <a:gd name="T26" fmla="*/ 2147483646 w 51"/>
                  <a:gd name="T27" fmla="*/ 2147483646 h 108"/>
                  <a:gd name="T28" fmla="*/ 2147483646 w 51"/>
                  <a:gd name="T29" fmla="*/ 2147483646 h 108"/>
                  <a:gd name="T30" fmla="*/ 2147483646 w 51"/>
                  <a:gd name="T31" fmla="*/ 2147483646 h 108"/>
                  <a:gd name="T32" fmla="*/ 2147483646 w 51"/>
                  <a:gd name="T33" fmla="*/ 2147483646 h 108"/>
                  <a:gd name="T34" fmla="*/ 2147483646 w 51"/>
                  <a:gd name="T35" fmla="*/ 2147483646 h 108"/>
                  <a:gd name="T36" fmla="*/ 2147483646 w 51"/>
                  <a:gd name="T37" fmla="*/ 2147483646 h 108"/>
                  <a:gd name="T38" fmla="*/ 2147483646 w 51"/>
                  <a:gd name="T39" fmla="*/ 2147483646 h 108"/>
                  <a:gd name="T40" fmla="*/ 2147483646 w 51"/>
                  <a:gd name="T41" fmla="*/ 2147483646 h 108"/>
                  <a:gd name="T42" fmla="*/ 2147483646 w 51"/>
                  <a:gd name="T43" fmla="*/ 2147483646 h 108"/>
                  <a:gd name="T44" fmla="*/ 2147483646 w 51"/>
                  <a:gd name="T45" fmla="*/ 2147483646 h 108"/>
                  <a:gd name="T46" fmla="*/ 2147483646 w 51"/>
                  <a:gd name="T47" fmla="*/ 2147483646 h 108"/>
                  <a:gd name="T48" fmla="*/ 2147483646 w 51"/>
                  <a:gd name="T49" fmla="*/ 2147483646 h 108"/>
                  <a:gd name="T50" fmla="*/ 2147483646 w 51"/>
                  <a:gd name="T51" fmla="*/ 2147483646 h 108"/>
                  <a:gd name="T52" fmla="*/ 2147483646 w 51"/>
                  <a:gd name="T53" fmla="*/ 2147483646 h 108"/>
                  <a:gd name="T54" fmla="*/ 2147483646 w 51"/>
                  <a:gd name="T55" fmla="*/ 1820186026 h 108"/>
                  <a:gd name="T56" fmla="*/ 2147483646 w 51"/>
                  <a:gd name="T57" fmla="*/ 1540151945 h 108"/>
                  <a:gd name="T58" fmla="*/ 2147483646 w 51"/>
                  <a:gd name="T59" fmla="*/ 1400146738 h 108"/>
                  <a:gd name="T60" fmla="*/ 2147483646 w 51"/>
                  <a:gd name="T61" fmla="*/ 0 h 10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8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1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4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2" y="108"/>
                    </a:cubicBezTo>
                    <a:cubicBezTo>
                      <a:pt x="36" y="108"/>
                      <a:pt x="38" y="105"/>
                      <a:pt x="38" y="102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3" name="Oval 9"/>
              <p:cNvSpPr>
                <a:spLocks noChangeArrowheads="1"/>
              </p:cNvSpPr>
              <p:nvPr/>
            </p:nvSpPr>
            <p:spPr bwMode="auto">
              <a:xfrm>
                <a:off x="4741070" y="1876425"/>
                <a:ext cx="236537" cy="236538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20" name="TextBox 17"/>
            <p:cNvSpPr txBox="1">
              <a:spLocks noChangeArrowheads="1"/>
            </p:cNvSpPr>
            <p:nvPr/>
          </p:nvSpPr>
          <p:spPr bwMode="auto">
            <a:xfrm>
              <a:off x="5546888" y="847494"/>
              <a:ext cx="1833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46%</a:t>
              </a:r>
              <a:endParaRPr lang="en-US" altLang="zh-CN" sz="6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021" name="TextBox 22"/>
            <p:cNvSpPr txBox="1">
              <a:spLocks noChangeArrowheads="1"/>
            </p:cNvSpPr>
            <p:nvPr/>
          </p:nvSpPr>
          <p:spPr bwMode="auto">
            <a:xfrm>
              <a:off x="5546888" y="1666380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4979988" y="2738438"/>
            <a:ext cx="2881312" cy="1641475"/>
            <a:chOff x="4980761" y="2737686"/>
            <a:chExt cx="2881169" cy="1641516"/>
          </a:xfrm>
        </p:grpSpPr>
        <p:grpSp>
          <p:nvGrpSpPr>
            <p:cNvPr id="14" name="组合 13"/>
            <p:cNvGrpSpPr/>
            <p:nvPr/>
          </p:nvGrpSpPr>
          <p:grpSpPr>
            <a:xfrm>
              <a:off x="4980761" y="2911724"/>
              <a:ext cx="542856" cy="1384282"/>
              <a:chOff x="4557713" y="3935413"/>
              <a:chExt cx="603250" cy="1538288"/>
            </a:xfrm>
            <a:solidFill>
              <a:schemeClr val="bg1">
                <a:lumMod val="65000"/>
              </a:schemeClr>
            </a:solidFill>
            <a:effectLst/>
          </p:grpSpPr>
          <p:sp>
            <p:nvSpPr>
              <p:cNvPr id="15" name="Freeform 10"/>
              <p:cNvSpPr/>
              <p:nvPr/>
            </p:nvSpPr>
            <p:spPr bwMode="auto">
              <a:xfrm>
                <a:off x="4557713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4746626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3017" name="TextBox 18"/>
            <p:cNvSpPr txBox="1">
              <a:spLocks noChangeArrowheads="1"/>
            </p:cNvSpPr>
            <p:nvPr/>
          </p:nvSpPr>
          <p:spPr bwMode="auto">
            <a:xfrm>
              <a:off x="5546888" y="2737686"/>
              <a:ext cx="1833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A6A6A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37%</a:t>
              </a:r>
              <a:endParaRPr lang="en-US" altLang="zh-CN" sz="6000">
                <a:solidFill>
                  <a:srgbClr val="A6A6A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018" name="TextBox 23"/>
            <p:cNvSpPr txBox="1">
              <a:spLocks noChangeArrowheads="1"/>
            </p:cNvSpPr>
            <p:nvPr/>
          </p:nvSpPr>
          <p:spPr bwMode="auto">
            <a:xfrm>
              <a:off x="5546888" y="3548205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55888" b="8237"/>
          <a:stretch>
            <a:fillRect/>
          </a:stretch>
        </p:blipFill>
        <p:spPr bwMode="auto">
          <a:xfrm>
            <a:off x="0" y="0"/>
            <a:ext cx="91725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AutoShape 4"/>
          <p:cNvSpPr>
            <a:spLocks noChangeAspect="1" noChangeArrowheads="1" noTextEdit="1"/>
          </p:cNvSpPr>
          <p:nvPr/>
        </p:nvSpPr>
        <p:spPr bwMode="auto">
          <a:xfrm>
            <a:off x="636588" y="1857375"/>
            <a:ext cx="2867025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84188" y="2422525"/>
            <a:ext cx="3143250" cy="2082800"/>
            <a:chOff x="484293" y="2422199"/>
            <a:chExt cx="3142637" cy="2083691"/>
          </a:xfrm>
        </p:grpSpPr>
        <p:sp>
          <p:nvSpPr>
            <p:cNvPr id="44052" name="Freeform 8"/>
            <p:cNvSpPr/>
            <p:nvPr/>
          </p:nvSpPr>
          <p:spPr bwMode="auto">
            <a:xfrm>
              <a:off x="629373" y="4134925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Freeform 20"/>
            <p:cNvSpPr/>
            <p:nvPr/>
          </p:nvSpPr>
          <p:spPr bwMode="auto">
            <a:xfrm>
              <a:off x="629373" y="3469892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580223546 w 612"/>
                <a:gd name="T9" fmla="*/ 617198537 h 651"/>
                <a:gd name="T10" fmla="*/ 0 w 612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Freeform 28"/>
            <p:cNvSpPr/>
            <p:nvPr/>
          </p:nvSpPr>
          <p:spPr bwMode="auto">
            <a:xfrm>
              <a:off x="629373" y="3798027"/>
              <a:ext cx="435241" cy="444004"/>
            </a:xfrm>
            <a:custGeom>
              <a:avLst/>
              <a:gdLst>
                <a:gd name="T0" fmla="*/ 0 w 447"/>
                <a:gd name="T1" fmla="*/ 37923394 h 456"/>
                <a:gd name="T2" fmla="*/ 0 w 447"/>
                <a:gd name="T3" fmla="*/ 0 h 456"/>
                <a:gd name="T4" fmla="*/ 423791338 w 447"/>
                <a:gd name="T5" fmla="*/ 432323579 h 456"/>
                <a:gd name="T6" fmla="*/ 386816301 w 447"/>
                <a:gd name="T7" fmla="*/ 432323579 h 456"/>
                <a:gd name="T8" fmla="*/ 0 w 447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7" h="456">
                  <a:moveTo>
                    <a:pt x="0" y="40"/>
                  </a:moveTo>
                  <a:lnTo>
                    <a:pt x="0" y="0"/>
                  </a:lnTo>
                  <a:lnTo>
                    <a:pt x="447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Freeform 29"/>
            <p:cNvSpPr/>
            <p:nvPr/>
          </p:nvSpPr>
          <p:spPr bwMode="auto">
            <a:xfrm>
              <a:off x="629373" y="3737658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Freeform 30"/>
            <p:cNvSpPr/>
            <p:nvPr/>
          </p:nvSpPr>
          <p:spPr bwMode="auto">
            <a:xfrm>
              <a:off x="629373" y="3668526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Freeform 31"/>
            <p:cNvSpPr/>
            <p:nvPr/>
          </p:nvSpPr>
          <p:spPr bwMode="auto">
            <a:xfrm>
              <a:off x="629373" y="3599394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Freeform 32"/>
            <p:cNvSpPr/>
            <p:nvPr/>
          </p:nvSpPr>
          <p:spPr bwMode="auto">
            <a:xfrm>
              <a:off x="629373" y="3531235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Freeform 33"/>
            <p:cNvSpPr/>
            <p:nvPr/>
          </p:nvSpPr>
          <p:spPr bwMode="auto">
            <a:xfrm>
              <a:off x="629373" y="3936292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Freeform 34"/>
            <p:cNvSpPr/>
            <p:nvPr/>
          </p:nvSpPr>
          <p:spPr bwMode="auto">
            <a:xfrm>
              <a:off x="629373" y="3996660"/>
              <a:ext cx="236608" cy="245371"/>
            </a:xfrm>
            <a:custGeom>
              <a:avLst/>
              <a:gdLst>
                <a:gd name="T0" fmla="*/ 0 w 243"/>
                <a:gd name="T1" fmla="*/ 37923451 h 252"/>
                <a:gd name="T2" fmla="*/ 0 w 243"/>
                <a:gd name="T3" fmla="*/ 0 h 252"/>
                <a:gd name="T4" fmla="*/ 230384139 w 243"/>
                <a:gd name="T5" fmla="*/ 238916380 h 252"/>
                <a:gd name="T6" fmla="*/ 193409027 w 243"/>
                <a:gd name="T7" fmla="*/ 238916380 h 252"/>
                <a:gd name="T8" fmla="*/ 0 w 243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252">
                  <a:moveTo>
                    <a:pt x="0" y="40"/>
                  </a:moveTo>
                  <a:lnTo>
                    <a:pt x="0" y="0"/>
                  </a:lnTo>
                  <a:lnTo>
                    <a:pt x="243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Freeform 35"/>
            <p:cNvSpPr/>
            <p:nvPr/>
          </p:nvSpPr>
          <p:spPr bwMode="auto">
            <a:xfrm>
              <a:off x="629373" y="4065792"/>
              <a:ext cx="167475" cy="176239"/>
            </a:xfrm>
            <a:custGeom>
              <a:avLst/>
              <a:gdLst>
                <a:gd name="T0" fmla="*/ 0 w 172"/>
                <a:gd name="T1" fmla="*/ 36975137 h 181"/>
                <a:gd name="T2" fmla="*/ 0 w 172"/>
                <a:gd name="T3" fmla="*/ 36975137 h 181"/>
                <a:gd name="T4" fmla="*/ 0 w 172"/>
                <a:gd name="T5" fmla="*/ 0 h 181"/>
                <a:gd name="T6" fmla="*/ 163069044 w 172"/>
                <a:gd name="T7" fmla="*/ 171603233 h 181"/>
                <a:gd name="T8" fmla="*/ 126094070 w 172"/>
                <a:gd name="T9" fmla="*/ 171603233 h 181"/>
                <a:gd name="T10" fmla="*/ 0 w 172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2" y="181"/>
                  </a:lnTo>
                  <a:lnTo>
                    <a:pt x="133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Freeform 36"/>
            <p:cNvSpPr/>
            <p:nvPr/>
          </p:nvSpPr>
          <p:spPr bwMode="auto">
            <a:xfrm>
              <a:off x="629373" y="3400761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Freeform 37"/>
            <p:cNvSpPr/>
            <p:nvPr/>
          </p:nvSpPr>
          <p:spPr bwMode="auto">
            <a:xfrm>
              <a:off x="629373" y="3867159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Rectangle 49"/>
            <p:cNvSpPr>
              <a:spLocks noChangeArrowheads="1"/>
            </p:cNvSpPr>
            <p:nvPr/>
          </p:nvSpPr>
          <p:spPr bwMode="auto">
            <a:xfrm>
              <a:off x="629373" y="2422199"/>
              <a:ext cx="595900" cy="18198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4065" name="Freeform 55"/>
            <p:cNvSpPr/>
            <p:nvPr/>
          </p:nvSpPr>
          <p:spPr bwMode="auto">
            <a:xfrm>
              <a:off x="1378143" y="4134925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Freeform 67"/>
            <p:cNvSpPr/>
            <p:nvPr/>
          </p:nvSpPr>
          <p:spPr bwMode="auto">
            <a:xfrm>
              <a:off x="1378143" y="346989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Freeform 75"/>
            <p:cNvSpPr/>
            <p:nvPr/>
          </p:nvSpPr>
          <p:spPr bwMode="auto">
            <a:xfrm>
              <a:off x="1378143" y="3798027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Freeform 76"/>
            <p:cNvSpPr/>
            <p:nvPr/>
          </p:nvSpPr>
          <p:spPr bwMode="auto">
            <a:xfrm>
              <a:off x="1378143" y="3737658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Freeform 77"/>
            <p:cNvSpPr/>
            <p:nvPr/>
          </p:nvSpPr>
          <p:spPr bwMode="auto">
            <a:xfrm>
              <a:off x="1378143" y="3668526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Freeform 78"/>
            <p:cNvSpPr/>
            <p:nvPr/>
          </p:nvSpPr>
          <p:spPr bwMode="auto">
            <a:xfrm>
              <a:off x="1378143" y="3599394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Freeform 79"/>
            <p:cNvSpPr/>
            <p:nvPr/>
          </p:nvSpPr>
          <p:spPr bwMode="auto">
            <a:xfrm>
              <a:off x="1378143" y="3531235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Freeform 80"/>
            <p:cNvSpPr/>
            <p:nvPr/>
          </p:nvSpPr>
          <p:spPr bwMode="auto">
            <a:xfrm>
              <a:off x="1378143" y="3936292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Freeform 81"/>
            <p:cNvSpPr/>
            <p:nvPr/>
          </p:nvSpPr>
          <p:spPr bwMode="auto">
            <a:xfrm>
              <a:off x="1378143" y="3996660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Freeform 82"/>
            <p:cNvSpPr/>
            <p:nvPr/>
          </p:nvSpPr>
          <p:spPr bwMode="auto">
            <a:xfrm>
              <a:off x="1378143" y="4065792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Freeform 83"/>
            <p:cNvSpPr/>
            <p:nvPr/>
          </p:nvSpPr>
          <p:spPr bwMode="auto">
            <a:xfrm>
              <a:off x="1378143" y="3400761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Freeform 84"/>
            <p:cNvSpPr/>
            <p:nvPr/>
          </p:nvSpPr>
          <p:spPr bwMode="auto">
            <a:xfrm>
              <a:off x="1378143" y="3867159"/>
              <a:ext cx="374872" cy="374872"/>
            </a:xfrm>
            <a:custGeom>
              <a:avLst/>
              <a:gdLst>
                <a:gd name="T0" fmla="*/ 0 w 385"/>
                <a:gd name="T1" fmla="*/ 36975037 h 385"/>
                <a:gd name="T2" fmla="*/ 0 w 385"/>
                <a:gd name="T3" fmla="*/ 0 h 385"/>
                <a:gd name="T4" fmla="*/ 365010432 w 385"/>
                <a:gd name="T5" fmla="*/ 365010432 h 385"/>
                <a:gd name="T6" fmla="*/ 328035395 w 385"/>
                <a:gd name="T7" fmla="*/ 365010432 h 385"/>
                <a:gd name="T8" fmla="*/ 0 w 385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5" h="385">
                  <a:moveTo>
                    <a:pt x="0" y="39"/>
                  </a:moveTo>
                  <a:lnTo>
                    <a:pt x="0" y="0"/>
                  </a:lnTo>
                  <a:lnTo>
                    <a:pt x="385" y="385"/>
                  </a:lnTo>
                  <a:lnTo>
                    <a:pt x="346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Rectangle 96"/>
            <p:cNvSpPr>
              <a:spLocks noChangeArrowheads="1"/>
            </p:cNvSpPr>
            <p:nvPr/>
          </p:nvSpPr>
          <p:spPr bwMode="auto">
            <a:xfrm>
              <a:off x="1378143" y="2727939"/>
              <a:ext cx="596874" cy="15140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4078" name="Freeform 102"/>
            <p:cNvSpPr/>
            <p:nvPr/>
          </p:nvSpPr>
          <p:spPr bwMode="auto">
            <a:xfrm>
              <a:off x="2150281" y="4134925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Freeform 114"/>
            <p:cNvSpPr/>
            <p:nvPr/>
          </p:nvSpPr>
          <p:spPr bwMode="auto">
            <a:xfrm>
              <a:off x="2150281" y="346989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Freeform 122"/>
            <p:cNvSpPr/>
            <p:nvPr/>
          </p:nvSpPr>
          <p:spPr bwMode="auto">
            <a:xfrm>
              <a:off x="2150281" y="3798027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Freeform 123"/>
            <p:cNvSpPr/>
            <p:nvPr/>
          </p:nvSpPr>
          <p:spPr bwMode="auto">
            <a:xfrm>
              <a:off x="2150281" y="3737658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Freeform 124"/>
            <p:cNvSpPr/>
            <p:nvPr/>
          </p:nvSpPr>
          <p:spPr bwMode="auto">
            <a:xfrm>
              <a:off x="2150281" y="3668526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Freeform 125"/>
            <p:cNvSpPr/>
            <p:nvPr/>
          </p:nvSpPr>
          <p:spPr bwMode="auto">
            <a:xfrm>
              <a:off x="2150281" y="3599394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Freeform 126"/>
            <p:cNvSpPr/>
            <p:nvPr/>
          </p:nvSpPr>
          <p:spPr bwMode="auto">
            <a:xfrm>
              <a:off x="2150281" y="3531235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Freeform 127"/>
            <p:cNvSpPr/>
            <p:nvPr/>
          </p:nvSpPr>
          <p:spPr bwMode="auto">
            <a:xfrm>
              <a:off x="2150281" y="3936292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Freeform 128"/>
            <p:cNvSpPr/>
            <p:nvPr/>
          </p:nvSpPr>
          <p:spPr bwMode="auto">
            <a:xfrm>
              <a:off x="2150281" y="3996660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Freeform 129"/>
            <p:cNvSpPr/>
            <p:nvPr/>
          </p:nvSpPr>
          <p:spPr bwMode="auto">
            <a:xfrm>
              <a:off x="2150281" y="4065792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Freeform 130"/>
            <p:cNvSpPr/>
            <p:nvPr/>
          </p:nvSpPr>
          <p:spPr bwMode="auto">
            <a:xfrm>
              <a:off x="2150281" y="3400761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Freeform 131"/>
            <p:cNvSpPr/>
            <p:nvPr/>
          </p:nvSpPr>
          <p:spPr bwMode="auto">
            <a:xfrm>
              <a:off x="2150281" y="3867159"/>
              <a:ext cx="367082" cy="374872"/>
            </a:xfrm>
            <a:custGeom>
              <a:avLst/>
              <a:gdLst>
                <a:gd name="T0" fmla="*/ 0 w 377"/>
                <a:gd name="T1" fmla="*/ 36975037 h 385"/>
                <a:gd name="T2" fmla="*/ 0 w 377"/>
                <a:gd name="T3" fmla="*/ 0 h 385"/>
                <a:gd name="T4" fmla="*/ 357424920 w 377"/>
                <a:gd name="T5" fmla="*/ 365010432 h 385"/>
                <a:gd name="T6" fmla="*/ 320449928 w 377"/>
                <a:gd name="T7" fmla="*/ 365010432 h 385"/>
                <a:gd name="T8" fmla="*/ 0 w 377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85">
                  <a:moveTo>
                    <a:pt x="0" y="39"/>
                  </a:moveTo>
                  <a:lnTo>
                    <a:pt x="0" y="0"/>
                  </a:lnTo>
                  <a:lnTo>
                    <a:pt x="377" y="385"/>
                  </a:lnTo>
                  <a:lnTo>
                    <a:pt x="338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3"/>
            <p:cNvSpPr>
              <a:spLocks noChangeArrowheads="1"/>
            </p:cNvSpPr>
            <p:nvPr/>
          </p:nvSpPr>
          <p:spPr bwMode="auto">
            <a:xfrm>
              <a:off x="2150843" y="3209936"/>
              <a:ext cx="596784" cy="10323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2" name="Rectangle 190"/>
            <p:cNvSpPr>
              <a:spLocks noChangeArrowheads="1"/>
            </p:cNvSpPr>
            <p:nvPr/>
          </p:nvSpPr>
          <p:spPr bwMode="auto">
            <a:xfrm>
              <a:off x="2892060" y="3891265"/>
              <a:ext cx="603132" cy="3509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092" name="TextBox 182"/>
            <p:cNvSpPr txBox="1">
              <a:spLocks noChangeArrowheads="1"/>
            </p:cNvSpPr>
            <p:nvPr/>
          </p:nvSpPr>
          <p:spPr bwMode="auto">
            <a:xfrm>
              <a:off x="484293" y="4259669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93" name="TextBox 183"/>
            <p:cNvSpPr txBox="1">
              <a:spLocks noChangeArrowheads="1"/>
            </p:cNvSpPr>
            <p:nvPr/>
          </p:nvSpPr>
          <p:spPr bwMode="auto">
            <a:xfrm>
              <a:off x="1231347" y="4259669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94" name="TextBox 184"/>
            <p:cNvSpPr txBox="1">
              <a:spLocks noChangeArrowheads="1"/>
            </p:cNvSpPr>
            <p:nvPr/>
          </p:nvSpPr>
          <p:spPr bwMode="auto">
            <a:xfrm>
              <a:off x="2006933" y="4259669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95" name="TextBox 185"/>
            <p:cNvSpPr txBox="1">
              <a:spLocks noChangeArrowheads="1"/>
            </p:cNvSpPr>
            <p:nvPr/>
          </p:nvSpPr>
          <p:spPr bwMode="auto">
            <a:xfrm>
              <a:off x="2733080" y="4259669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96" name="TextBox 186"/>
            <p:cNvSpPr txBox="1">
              <a:spLocks noChangeArrowheads="1"/>
            </p:cNvSpPr>
            <p:nvPr/>
          </p:nvSpPr>
          <p:spPr bwMode="auto">
            <a:xfrm>
              <a:off x="484293" y="2489507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81%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097" name="TextBox 187"/>
            <p:cNvSpPr txBox="1">
              <a:spLocks noChangeArrowheads="1"/>
            </p:cNvSpPr>
            <p:nvPr/>
          </p:nvSpPr>
          <p:spPr bwMode="auto">
            <a:xfrm>
              <a:off x="1217970" y="2774507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098" name="TextBox 188"/>
            <p:cNvSpPr txBox="1">
              <a:spLocks noChangeArrowheads="1"/>
            </p:cNvSpPr>
            <p:nvPr/>
          </p:nvSpPr>
          <p:spPr bwMode="auto">
            <a:xfrm>
              <a:off x="1990108" y="3238764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099" name="TextBox 189"/>
            <p:cNvSpPr txBox="1">
              <a:spLocks noChangeArrowheads="1"/>
            </p:cNvSpPr>
            <p:nvPr/>
          </p:nvSpPr>
          <p:spPr bwMode="auto">
            <a:xfrm>
              <a:off x="2727731" y="3915450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4259263" y="2578100"/>
            <a:ext cx="4273550" cy="1568450"/>
            <a:chOff x="4258665" y="2578436"/>
            <a:chExt cx="4273775" cy="1568742"/>
          </a:xfrm>
        </p:grpSpPr>
        <p:sp>
          <p:nvSpPr>
            <p:cNvPr id="44040" name="TextBox 190"/>
            <p:cNvSpPr txBox="1">
              <a:spLocks noChangeArrowheads="1"/>
            </p:cNvSpPr>
            <p:nvPr/>
          </p:nvSpPr>
          <p:spPr bwMode="auto">
            <a:xfrm>
              <a:off x="6539148" y="257843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1" name="TextBox 191"/>
            <p:cNvSpPr txBox="1">
              <a:spLocks noChangeArrowheads="1"/>
            </p:cNvSpPr>
            <p:nvPr/>
          </p:nvSpPr>
          <p:spPr bwMode="auto">
            <a:xfrm>
              <a:off x="6539148" y="3192567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2" name="TextBox 192"/>
            <p:cNvSpPr txBox="1">
              <a:spLocks noChangeArrowheads="1"/>
            </p:cNvSpPr>
            <p:nvPr/>
          </p:nvSpPr>
          <p:spPr bwMode="auto">
            <a:xfrm>
              <a:off x="6539148" y="3806698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3" name="TextBox 193"/>
            <p:cNvSpPr txBox="1">
              <a:spLocks noChangeArrowheads="1"/>
            </p:cNvSpPr>
            <p:nvPr/>
          </p:nvSpPr>
          <p:spPr bwMode="auto">
            <a:xfrm>
              <a:off x="4408322" y="3808624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4" name="TextBox 194"/>
            <p:cNvSpPr txBox="1">
              <a:spLocks noChangeArrowheads="1"/>
            </p:cNvSpPr>
            <p:nvPr/>
          </p:nvSpPr>
          <p:spPr bwMode="auto">
            <a:xfrm>
              <a:off x="4408322" y="3194494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5" name="TextBox 195"/>
            <p:cNvSpPr txBox="1">
              <a:spLocks noChangeArrowheads="1"/>
            </p:cNvSpPr>
            <p:nvPr/>
          </p:nvSpPr>
          <p:spPr bwMode="auto">
            <a:xfrm>
              <a:off x="4408322" y="258036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6389202" y="2672116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6389202" y="3286593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6389202" y="3915360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4258665" y="2675292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258665" y="3288181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4258665" y="3902657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454025" y="1081088"/>
            <a:ext cx="1292225" cy="3038475"/>
            <a:chOff x="453523" y="1080948"/>
            <a:chExt cx="1292762" cy="3038773"/>
          </a:xfrm>
        </p:grpSpPr>
        <p:sp>
          <p:nvSpPr>
            <p:cNvPr id="4" name="TextBox 3"/>
            <p:cNvSpPr txBox="1"/>
            <p:nvPr/>
          </p:nvSpPr>
          <p:spPr>
            <a:xfrm>
              <a:off x="596457" y="3097271"/>
              <a:ext cx="725789" cy="2540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93" name="Rectangle 6"/>
            <p:cNvSpPr>
              <a:spLocks noChangeArrowheads="1"/>
            </p:cNvSpPr>
            <p:nvPr/>
          </p:nvSpPr>
          <p:spPr bwMode="auto">
            <a:xfrm>
              <a:off x="570000" y="1775195"/>
              <a:ext cx="137235" cy="11935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94" name="Rectangle 7"/>
            <p:cNvSpPr>
              <a:spLocks noChangeArrowheads="1"/>
            </p:cNvSpPr>
            <p:nvPr/>
          </p:nvSpPr>
          <p:spPr bwMode="auto">
            <a:xfrm>
              <a:off x="786808" y="1080948"/>
              <a:ext cx="130316" cy="18878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996674" y="1493738"/>
              <a:ext cx="136582" cy="14749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214252" y="1912880"/>
              <a:ext cx="136582" cy="10557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097" name="Rectangle 22"/>
            <p:cNvSpPr>
              <a:spLocks noChangeArrowheads="1"/>
            </p:cNvSpPr>
            <p:nvPr/>
          </p:nvSpPr>
          <p:spPr bwMode="auto">
            <a:xfrm>
              <a:off x="453523" y="3077197"/>
              <a:ext cx="998702" cy="1499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98" name="Rectangle 23"/>
            <p:cNvSpPr>
              <a:spLocks noChangeArrowheads="1"/>
            </p:cNvSpPr>
            <p:nvPr/>
          </p:nvSpPr>
          <p:spPr bwMode="auto">
            <a:xfrm>
              <a:off x="453523" y="3366659"/>
              <a:ext cx="998702" cy="1499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99" name="Rectangle 30"/>
            <p:cNvSpPr>
              <a:spLocks noChangeArrowheads="1"/>
            </p:cNvSpPr>
            <p:nvPr/>
          </p:nvSpPr>
          <p:spPr bwMode="auto">
            <a:xfrm>
              <a:off x="453523" y="4111648"/>
              <a:ext cx="998702" cy="8073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100" name="TextBox 33"/>
            <p:cNvSpPr txBox="1">
              <a:spLocks noChangeArrowheads="1"/>
            </p:cNvSpPr>
            <p:nvPr/>
          </p:nvSpPr>
          <p:spPr bwMode="auto">
            <a:xfrm>
              <a:off x="465059" y="3403588"/>
              <a:ext cx="12812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87</a:t>
              </a:r>
              <a:r>
                <a:rPr lang="en-US" altLang="zh-CN" sz="4000" baseline="3000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1828800" y="1166813"/>
            <a:ext cx="1255713" cy="2952750"/>
            <a:chOff x="1829333" y="1167441"/>
            <a:chExt cx="1255398" cy="2952280"/>
          </a:xfrm>
        </p:grpSpPr>
        <p:sp>
          <p:nvSpPr>
            <p:cNvPr id="45083" name="Rectangle 10"/>
            <p:cNvSpPr>
              <a:spLocks noChangeArrowheads="1"/>
            </p:cNvSpPr>
            <p:nvPr/>
          </p:nvSpPr>
          <p:spPr bwMode="auto">
            <a:xfrm>
              <a:off x="1937737" y="1167441"/>
              <a:ext cx="137235" cy="18013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84" name="Rectangle 11"/>
            <p:cNvSpPr>
              <a:spLocks noChangeArrowheads="1"/>
            </p:cNvSpPr>
            <p:nvPr/>
          </p:nvSpPr>
          <p:spPr bwMode="auto">
            <a:xfrm>
              <a:off x="2154545" y="1992003"/>
              <a:ext cx="137235" cy="9767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372122" y="2230897"/>
              <a:ext cx="130142" cy="7380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81619" y="2599138"/>
              <a:ext cx="138078" cy="369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087" name="Rectangle 24"/>
            <p:cNvSpPr>
              <a:spLocks noChangeArrowheads="1"/>
            </p:cNvSpPr>
            <p:nvPr/>
          </p:nvSpPr>
          <p:spPr bwMode="auto">
            <a:xfrm>
              <a:off x="1829333" y="3077197"/>
              <a:ext cx="998702" cy="1499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88" name="Rectangle 25"/>
            <p:cNvSpPr>
              <a:spLocks noChangeArrowheads="1"/>
            </p:cNvSpPr>
            <p:nvPr/>
          </p:nvSpPr>
          <p:spPr bwMode="auto">
            <a:xfrm>
              <a:off x="1829333" y="3366659"/>
              <a:ext cx="998702" cy="1499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89" name="Rectangle 31"/>
            <p:cNvSpPr>
              <a:spLocks noChangeArrowheads="1"/>
            </p:cNvSpPr>
            <p:nvPr/>
          </p:nvSpPr>
          <p:spPr bwMode="auto">
            <a:xfrm>
              <a:off x="1829333" y="4111648"/>
              <a:ext cx="998702" cy="8073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90" name="TextBox 34"/>
            <p:cNvSpPr txBox="1">
              <a:spLocks noChangeArrowheads="1"/>
            </p:cNvSpPr>
            <p:nvPr/>
          </p:nvSpPr>
          <p:spPr bwMode="auto">
            <a:xfrm>
              <a:off x="1858827" y="3403588"/>
              <a:ext cx="122590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36</a:t>
              </a:r>
              <a:r>
                <a:rPr lang="en-US" altLang="zh-CN" sz="4000" baseline="3000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3760" y="3097534"/>
              <a:ext cx="725305" cy="2539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3197225" y="985838"/>
            <a:ext cx="1146175" cy="3133725"/>
            <a:chOff x="3197070" y="986383"/>
            <a:chExt cx="1146952" cy="3133338"/>
          </a:xfrm>
        </p:grpSpPr>
        <p:sp>
          <p:nvSpPr>
            <p:cNvPr id="45074" name="Rectangle 14"/>
            <p:cNvSpPr>
              <a:spLocks noChangeArrowheads="1"/>
            </p:cNvSpPr>
            <p:nvPr/>
          </p:nvSpPr>
          <p:spPr bwMode="auto">
            <a:xfrm>
              <a:off x="3312393" y="2245715"/>
              <a:ext cx="138388" cy="7230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75" name="Rectangle 15"/>
            <p:cNvSpPr>
              <a:spLocks noChangeArrowheads="1"/>
            </p:cNvSpPr>
            <p:nvPr/>
          </p:nvSpPr>
          <p:spPr bwMode="auto">
            <a:xfrm>
              <a:off x="3530354" y="2369111"/>
              <a:ext cx="130316" cy="5996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740363" y="2608608"/>
              <a:ext cx="136618" cy="3603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956409" y="986383"/>
              <a:ext cx="130263" cy="19825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078" name="Rectangle 26"/>
            <p:cNvSpPr>
              <a:spLocks noChangeArrowheads="1"/>
            </p:cNvSpPr>
            <p:nvPr/>
          </p:nvSpPr>
          <p:spPr bwMode="auto">
            <a:xfrm>
              <a:off x="3197070" y="3077197"/>
              <a:ext cx="998702" cy="1499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79" name="Rectangle 27"/>
            <p:cNvSpPr>
              <a:spLocks noChangeArrowheads="1"/>
            </p:cNvSpPr>
            <p:nvPr/>
          </p:nvSpPr>
          <p:spPr bwMode="auto">
            <a:xfrm>
              <a:off x="3197070" y="3366659"/>
              <a:ext cx="998702" cy="1499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80" name="Rectangle 32"/>
            <p:cNvSpPr>
              <a:spLocks noChangeArrowheads="1"/>
            </p:cNvSpPr>
            <p:nvPr/>
          </p:nvSpPr>
          <p:spPr bwMode="auto">
            <a:xfrm>
              <a:off x="3197070" y="4111648"/>
              <a:ext cx="998702" cy="8073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81" name="TextBox 35"/>
            <p:cNvSpPr txBox="1">
              <a:spLocks noChangeArrowheads="1"/>
            </p:cNvSpPr>
            <p:nvPr/>
          </p:nvSpPr>
          <p:spPr bwMode="auto">
            <a:xfrm>
              <a:off x="3219300" y="3403588"/>
              <a:ext cx="112472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24</a:t>
              </a:r>
              <a:r>
                <a:rPr lang="en-US" altLang="zh-CN" sz="4000" baseline="30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41631" y="3097497"/>
              <a:ext cx="724391" cy="2539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4564063" y="985838"/>
            <a:ext cx="1149350" cy="3133725"/>
            <a:chOff x="4564806" y="986383"/>
            <a:chExt cx="1148860" cy="3133338"/>
          </a:xfrm>
        </p:grpSpPr>
        <p:sp>
          <p:nvSpPr>
            <p:cNvPr id="45065" name="Rectangle 18"/>
            <p:cNvSpPr>
              <a:spLocks noChangeArrowheads="1"/>
            </p:cNvSpPr>
            <p:nvPr/>
          </p:nvSpPr>
          <p:spPr bwMode="auto">
            <a:xfrm>
              <a:off x="4681283" y="1290837"/>
              <a:ext cx="137235" cy="16779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66" name="Rectangle 19"/>
            <p:cNvSpPr>
              <a:spLocks noChangeArrowheads="1"/>
            </p:cNvSpPr>
            <p:nvPr/>
          </p:nvSpPr>
          <p:spPr bwMode="auto">
            <a:xfrm>
              <a:off x="4898091" y="986383"/>
              <a:ext cx="137235" cy="19824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115433" y="1167336"/>
              <a:ext cx="130120" cy="1801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5324894" y="1775273"/>
              <a:ext cx="138054" cy="11936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069" name="Rectangle 28"/>
            <p:cNvSpPr>
              <a:spLocks noChangeArrowheads="1"/>
            </p:cNvSpPr>
            <p:nvPr/>
          </p:nvSpPr>
          <p:spPr bwMode="auto">
            <a:xfrm>
              <a:off x="4564806" y="3077197"/>
              <a:ext cx="1006775" cy="1499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70" name="Rectangle 29"/>
            <p:cNvSpPr>
              <a:spLocks noChangeArrowheads="1"/>
            </p:cNvSpPr>
            <p:nvPr/>
          </p:nvSpPr>
          <p:spPr bwMode="auto">
            <a:xfrm>
              <a:off x="4564806" y="3366659"/>
              <a:ext cx="1006775" cy="1499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71" name="Rectangle 33"/>
            <p:cNvSpPr>
              <a:spLocks noChangeArrowheads="1"/>
            </p:cNvSpPr>
            <p:nvPr/>
          </p:nvSpPr>
          <p:spPr bwMode="auto">
            <a:xfrm>
              <a:off x="4564806" y="4111648"/>
              <a:ext cx="1006775" cy="8073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072" name="TextBox 36"/>
            <p:cNvSpPr txBox="1">
              <a:spLocks noChangeArrowheads="1"/>
            </p:cNvSpPr>
            <p:nvPr/>
          </p:nvSpPr>
          <p:spPr bwMode="auto">
            <a:xfrm>
              <a:off x="4588944" y="3403588"/>
              <a:ext cx="112472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74</a:t>
              </a:r>
              <a:r>
                <a:rPr lang="en-US" altLang="zh-CN" sz="4000" baseline="30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BFBFB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06033" y="3097497"/>
              <a:ext cx="725179" cy="2539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TextBox 2"/>
          <p:cNvSpPr txBox="1">
            <a:spLocks noChangeArrowheads="1"/>
          </p:cNvSpPr>
          <p:nvPr/>
        </p:nvSpPr>
        <p:spPr bwMode="auto">
          <a:xfrm>
            <a:off x="5886450" y="982663"/>
            <a:ext cx="288131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206500" y="1225550"/>
            <a:ext cx="2852738" cy="1673225"/>
            <a:chOff x="1206501" y="1226182"/>
            <a:chExt cx="2852738" cy="1673225"/>
          </a:xfrm>
        </p:grpSpPr>
        <p:sp>
          <p:nvSpPr>
            <p:cNvPr id="46090" name="Freeform 12"/>
            <p:cNvSpPr/>
            <p:nvPr/>
          </p:nvSpPr>
          <p:spPr bwMode="auto">
            <a:xfrm>
              <a:off x="1206501" y="2732719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Freeform 13"/>
            <p:cNvSpPr>
              <a:spLocks noEditPoints="1"/>
            </p:cNvSpPr>
            <p:nvPr/>
          </p:nvSpPr>
          <p:spPr bwMode="auto">
            <a:xfrm>
              <a:off x="1362076" y="1226182"/>
              <a:ext cx="2540000" cy="1444625"/>
            </a:xfrm>
            <a:custGeom>
              <a:avLst/>
              <a:gdLst>
                <a:gd name="T0" fmla="*/ 2147483646 w 245"/>
                <a:gd name="T1" fmla="*/ 0 h 139"/>
                <a:gd name="T2" fmla="*/ 1289780898 w 245"/>
                <a:gd name="T3" fmla="*/ 0 h 139"/>
                <a:gd name="T4" fmla="*/ 0 w 245"/>
                <a:gd name="T5" fmla="*/ 1188157294 h 139"/>
                <a:gd name="T6" fmla="*/ 0 w 245"/>
                <a:gd name="T7" fmla="*/ 2147483646 h 139"/>
                <a:gd name="T8" fmla="*/ 1289780898 w 245"/>
                <a:gd name="T9" fmla="*/ 2147483646 h 139"/>
                <a:gd name="T10" fmla="*/ 2147483646 w 245"/>
                <a:gd name="T11" fmla="*/ 2147483646 h 139"/>
                <a:gd name="T12" fmla="*/ 2147483646 w 245"/>
                <a:gd name="T13" fmla="*/ 2147483646 h 139"/>
                <a:gd name="T14" fmla="*/ 2147483646 w 245"/>
                <a:gd name="T15" fmla="*/ 1188157294 h 139"/>
                <a:gd name="T16" fmla="*/ 2147483646 w 245"/>
                <a:gd name="T17" fmla="*/ 0 h 139"/>
                <a:gd name="T18" fmla="*/ 2147483646 w 245"/>
                <a:gd name="T19" fmla="*/ 2147483646 h 139"/>
                <a:gd name="T20" fmla="*/ 1289780898 w 245"/>
                <a:gd name="T21" fmla="*/ 2147483646 h 139"/>
                <a:gd name="T22" fmla="*/ 1289780898 w 245"/>
                <a:gd name="T23" fmla="*/ 1512200192 h 139"/>
                <a:gd name="T24" fmla="*/ 2147483646 w 245"/>
                <a:gd name="T25" fmla="*/ 1512200192 h 139"/>
                <a:gd name="T26" fmla="*/ 2147483646 w 245"/>
                <a:gd name="T27" fmla="*/ 2147483646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5" h="139">
                  <a:moveTo>
                    <a:pt x="2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40" y="139"/>
                    <a:pt x="245" y="134"/>
                    <a:pt x="245" y="128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0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2" y="129"/>
                    <a:pt x="12" y="129"/>
                    <a:pt x="12" y="1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TextBox 7"/>
            <p:cNvSpPr txBox="1">
              <a:spLocks noChangeArrowheads="1"/>
            </p:cNvSpPr>
            <p:nvPr/>
          </p:nvSpPr>
          <p:spPr bwMode="auto">
            <a:xfrm>
              <a:off x="1408172" y="1542813"/>
              <a:ext cx="245356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4800" b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5084763" y="1225550"/>
            <a:ext cx="2852737" cy="1673225"/>
            <a:chOff x="5084763" y="1226182"/>
            <a:chExt cx="2852738" cy="1673225"/>
          </a:xfrm>
        </p:grpSpPr>
        <p:sp>
          <p:nvSpPr>
            <p:cNvPr id="46087" name="Freeform 14"/>
            <p:cNvSpPr/>
            <p:nvPr/>
          </p:nvSpPr>
          <p:spPr bwMode="auto">
            <a:xfrm>
              <a:off x="5084763" y="2732719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Freeform 15"/>
            <p:cNvSpPr>
              <a:spLocks noEditPoints="1"/>
            </p:cNvSpPr>
            <p:nvPr/>
          </p:nvSpPr>
          <p:spPr bwMode="auto">
            <a:xfrm>
              <a:off x="5251451" y="1226182"/>
              <a:ext cx="2530475" cy="1444625"/>
            </a:xfrm>
            <a:custGeom>
              <a:avLst/>
              <a:gdLst>
                <a:gd name="T0" fmla="*/ 2147483646 w 244"/>
                <a:gd name="T1" fmla="*/ 0 h 139"/>
                <a:gd name="T2" fmla="*/ 1183090400 w 244"/>
                <a:gd name="T3" fmla="*/ 0 h 139"/>
                <a:gd name="T4" fmla="*/ 0 w 244"/>
                <a:gd name="T5" fmla="*/ 1188157294 h 139"/>
                <a:gd name="T6" fmla="*/ 0 w 244"/>
                <a:gd name="T7" fmla="*/ 2147483646 h 139"/>
                <a:gd name="T8" fmla="*/ 1183090400 w 244"/>
                <a:gd name="T9" fmla="*/ 2147483646 h 139"/>
                <a:gd name="T10" fmla="*/ 2147483646 w 244"/>
                <a:gd name="T11" fmla="*/ 2147483646 h 139"/>
                <a:gd name="T12" fmla="*/ 2147483646 w 244"/>
                <a:gd name="T13" fmla="*/ 2147483646 h 139"/>
                <a:gd name="T14" fmla="*/ 2147483646 w 244"/>
                <a:gd name="T15" fmla="*/ 1188157294 h 139"/>
                <a:gd name="T16" fmla="*/ 2147483646 w 244"/>
                <a:gd name="T17" fmla="*/ 0 h 139"/>
                <a:gd name="T18" fmla="*/ 2147483646 w 244"/>
                <a:gd name="T19" fmla="*/ 2147483646 h 139"/>
                <a:gd name="T20" fmla="*/ 1183090400 w 244"/>
                <a:gd name="T21" fmla="*/ 2147483646 h 139"/>
                <a:gd name="T22" fmla="*/ 1183090400 w 244"/>
                <a:gd name="T23" fmla="*/ 1512200192 h 139"/>
                <a:gd name="T24" fmla="*/ 2147483646 w 244"/>
                <a:gd name="T25" fmla="*/ 1512200192 h 139"/>
                <a:gd name="T26" fmla="*/ 2147483646 w 244"/>
                <a:gd name="T27" fmla="*/ 2147483646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4" h="139">
                  <a:moveTo>
                    <a:pt x="23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1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9" y="139"/>
                    <a:pt x="244" y="134"/>
                    <a:pt x="244" y="128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44" y="5"/>
                    <a:pt x="239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1" y="129"/>
                    <a:pt x="11" y="129"/>
                    <a:pt x="11" y="12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TextBox 8"/>
            <p:cNvSpPr txBox="1">
              <a:spLocks noChangeArrowheads="1"/>
            </p:cNvSpPr>
            <p:nvPr/>
          </p:nvSpPr>
          <p:spPr bwMode="auto">
            <a:xfrm>
              <a:off x="5594986" y="1542813"/>
              <a:ext cx="184340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4800" b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344488" y="3262313"/>
            <a:ext cx="84042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shutterstock_7393677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2" r="10577"/>
          <a:stretch>
            <a:fillRect/>
          </a:stretch>
        </p:blipFill>
        <p:spPr bwMode="auto">
          <a:xfrm>
            <a:off x="179388" y="817563"/>
            <a:ext cx="4389437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4594225"/>
            <a:ext cx="5870575" cy="388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79" name="直角三角形 78"/>
          <p:cNvSpPr/>
          <p:nvPr/>
        </p:nvSpPr>
        <p:spPr>
          <a:xfrm rot="13500000">
            <a:off x="5509419" y="4741069"/>
            <a:ext cx="122237" cy="1238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0613" y="4594225"/>
            <a:ext cx="433387" cy="388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394325" y="996950"/>
            <a:ext cx="3425825" cy="2916238"/>
            <a:chOff x="5393804" y="996811"/>
            <a:chExt cx="3426668" cy="2916695"/>
          </a:xfrm>
        </p:grpSpPr>
        <p:sp>
          <p:nvSpPr>
            <p:cNvPr id="19471" name="TextBox 2"/>
            <p:cNvSpPr txBox="1">
              <a:spLocks noChangeArrowheads="1"/>
            </p:cNvSpPr>
            <p:nvPr/>
          </p:nvSpPr>
          <p:spPr bwMode="auto">
            <a:xfrm>
              <a:off x="5393804" y="996811"/>
              <a:ext cx="331652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2" name="矩形 3"/>
            <p:cNvSpPr>
              <a:spLocks noChangeArrowheads="1"/>
            </p:cNvSpPr>
            <p:nvPr/>
          </p:nvSpPr>
          <p:spPr bwMode="auto">
            <a:xfrm>
              <a:off x="5393804" y="2713177"/>
              <a:ext cx="342666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B0F0"/>
                  </a:solidFill>
                  <a:latin typeface="Arial" panose="020B0604020202020204" pitchFamily="34" charset="0"/>
                </a:rPr>
                <a:t>RAPIDPPT</a:t>
              </a:r>
              <a:r>
                <a:rPr lang="en-US" altLang="zh-CN" sz="800">
                  <a:solidFill>
                    <a:srgbClr val="404040"/>
                  </a:solidFill>
                  <a:latin typeface="Arial" panose="020B0604020202020204" pitchFamily="34" charset="0"/>
                </a:rPr>
                <a:t>, the leader of professional PPT designer in China. </a:t>
              </a:r>
              <a:endParaRPr lang="en-US" altLang="zh-CN" sz="800">
                <a:solidFill>
                  <a:srgbClr val="404040"/>
                </a:solidFill>
                <a:latin typeface="Arial" panose="020B0604020202020204" pitchFamily="34" charset="0"/>
              </a:endParaRPr>
            </a:p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404040"/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800">
                <a:solidFill>
                  <a:srgbClr val="404040"/>
                </a:solidFill>
                <a:latin typeface="Arial" panose="020B0604020202020204" pitchFamily="34" charset="0"/>
              </a:endParaRPr>
            </a:p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404040"/>
                  </a:solidFill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800">
                <a:solidFill>
                  <a:srgbClr val="404040"/>
                </a:solidFill>
                <a:latin typeface="Arial" panose="020B0604020202020204" pitchFamily="34" charset="0"/>
              </a:endParaRPr>
            </a:p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404040"/>
                  </a:solidFill>
                  <a:latin typeface="Arial" panose="020B0604020202020204" pitchFamily="34" charset="0"/>
                </a:rPr>
                <a:t>Our PPT is clear, beautiful, creative, valuable which have brought unexpected value to our hundreds of clients.</a:t>
              </a:r>
              <a:endParaRPr lang="en-US" altLang="zh-CN" sz="800">
                <a:solidFill>
                  <a:srgbClr val="40404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83" name="Picture 63" descr="C:\Users\Administrator\Desktop\mob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" t="17072" r="50684" b="41745"/>
          <a:stretch>
            <a:fillRect/>
          </a:stretch>
        </p:blipFill>
        <p:spPr bwMode="auto">
          <a:xfrm>
            <a:off x="3630613" y="1039813"/>
            <a:ext cx="1819275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 bwMode="auto">
          <a:xfrm>
            <a:off x="2974975" y="2089150"/>
            <a:ext cx="985838" cy="985838"/>
            <a:chOff x="7637244" y="142162"/>
            <a:chExt cx="1154475" cy="1154475"/>
          </a:xfrm>
        </p:grpSpPr>
        <p:sp>
          <p:nvSpPr>
            <p:cNvPr id="24" name="椭圆 23"/>
            <p:cNvSpPr/>
            <p:nvPr/>
          </p:nvSpPr>
          <p:spPr>
            <a:xfrm>
              <a:off x="7637244" y="142162"/>
              <a:ext cx="1154475" cy="11544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23" name="Group 6"/>
            <p:cNvGrpSpPr>
              <a:grpSpLocks noChangeAspect="1"/>
            </p:cNvGrpSpPr>
            <p:nvPr/>
          </p:nvGrpSpPr>
          <p:grpSpPr bwMode="auto">
            <a:xfrm>
              <a:off x="7893163" y="1013817"/>
              <a:ext cx="642636" cy="67397"/>
              <a:chOff x="4061" y="2231"/>
              <a:chExt cx="1087" cy="114"/>
            </a:xfrm>
            <a:solidFill>
              <a:schemeClr val="bg1"/>
            </a:solidFill>
          </p:grpSpPr>
          <p:sp>
            <p:nvSpPr>
              <p:cNvPr id="25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9" grpId="0" animBg="1"/>
      <p:bldP spid="2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shutterstock_6700596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29755"/>
          <a:stretch>
            <a:fillRect/>
          </a:stretch>
        </p:blipFill>
        <p:spPr bwMode="auto">
          <a:xfrm>
            <a:off x="0" y="0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25463" y="3228975"/>
            <a:ext cx="31099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lang="zh-CN" altLang="en-US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定位</a:t>
            </a:r>
            <a:endParaRPr lang="en-US" altLang="zh-CN" sz="16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制作最快、成本最低、应用最广、修改最易、操作最便、互动最强的多媒体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259263" y="3228975"/>
            <a:ext cx="4419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sz="16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 descr="C:\Users\Administrator\Desktop\mf821-05954017[1]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t="32230" b="10977"/>
          <a:stretch>
            <a:fillRect/>
          </a:stretch>
        </p:blipFill>
        <p:spPr bwMode="auto">
          <a:xfrm>
            <a:off x="3602038" y="825500"/>
            <a:ext cx="19573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Administrator\Desktop\mf821-0579070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3619" r="1433" b="37907"/>
          <a:stretch>
            <a:fillRect/>
          </a:stretch>
        </p:blipFill>
        <p:spPr bwMode="auto">
          <a:xfrm>
            <a:off x="3602038" y="2717800"/>
            <a:ext cx="195738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5288" y="1385888"/>
            <a:ext cx="3000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独创的结构化目录、过渡页、标题页及精美图表相互衔接，让观众身在其中，却能一目了然。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95288" y="1058863"/>
            <a:ext cx="2497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5288" y="2465388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专业平面设计师量身制作，美观、大方、创新、适合，带观众进入美妙的视觉意境。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5288" y="2139950"/>
            <a:ext cx="2497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95288" y="369411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原创片头动画、标题动画、强调动画、场景动画，体现多媒体可视化沟通效果。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5288" y="3368675"/>
            <a:ext cx="2497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38813" y="3668713"/>
            <a:ext cx="3016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专业策划师根据要求进行结构、文案创作，精准、高效表达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38813" y="3343275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738813" y="2465388"/>
            <a:ext cx="3081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始终坚持以平面设计的价格做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38813" y="2139950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38813" y="1385888"/>
            <a:ext cx="3016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长期提供免费技术咨询、免费细节性修改、免费演示指导等，另有强大素材库和完善培训体系的支持。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738813" y="1058863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4087813" y="2165350"/>
            <a:ext cx="985837" cy="985838"/>
            <a:chOff x="7637244" y="142162"/>
            <a:chExt cx="1154475" cy="1154475"/>
          </a:xfrm>
        </p:grpSpPr>
        <p:sp>
          <p:nvSpPr>
            <p:cNvPr id="29" name="椭圆 28"/>
            <p:cNvSpPr/>
            <p:nvPr/>
          </p:nvSpPr>
          <p:spPr>
            <a:xfrm>
              <a:off x="7637244" y="142162"/>
              <a:ext cx="1154475" cy="11544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0" name="Group 6"/>
            <p:cNvGrpSpPr>
              <a:grpSpLocks noChangeAspect="1"/>
            </p:cNvGrpSpPr>
            <p:nvPr/>
          </p:nvGrpSpPr>
          <p:grpSpPr bwMode="auto">
            <a:xfrm>
              <a:off x="7893163" y="357584"/>
              <a:ext cx="642636" cy="723630"/>
              <a:chOff x="4061" y="1121"/>
              <a:chExt cx="1087" cy="1224"/>
            </a:xfrm>
            <a:solidFill>
              <a:schemeClr val="bg1"/>
            </a:solidFill>
          </p:grpSpPr>
          <p:sp>
            <p:nvSpPr>
              <p:cNvPr id="31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27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28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29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30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31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32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33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54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55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56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57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58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59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60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48953" b="8237"/>
          <a:stretch>
            <a:fillRect/>
          </a:stretch>
        </p:blipFill>
        <p:spPr bwMode="auto">
          <a:xfrm>
            <a:off x="0" y="0"/>
            <a:ext cx="917257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tx1">
              <a:lumMod val="85000"/>
              <a:lumOff val="1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30225" y="2749550"/>
            <a:ext cx="2536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建立合作：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与客户就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内容、应用场景、服务标准、时间价格等达成一致并签订协议，预付款。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98825" y="2749550"/>
            <a:ext cx="25622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内容策划：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专业策划师制作详细的整体框架、设计思路、设计方法、表现形式以及实施步骤等，作为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制作的纲要。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67425" y="2749550"/>
            <a:ext cx="25209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专业设计师分别制作两套动画及背景方案，由客户选择或提出修改意见，确定适合的色彩、质感、动画等版式风格。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6413" y="3640138"/>
            <a:ext cx="25606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内页制作：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根据制作方案，由专业设计师把各类素材转化为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文字、图片、图表、动画，并统一成稿，完成内页制作。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292475" y="3640138"/>
            <a:ext cx="25685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修改完善：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经过内部预演、专家预审、客户反馈等程序，设计师对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稿件修改完善，并最终提交客户审核。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76950" y="3640138"/>
            <a:ext cx="25114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跟踪服务：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项目结束后，客户可随时就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稿件进行技术咨询、提出细节修改意见，我们也会由专业客服人员进行解答和技术指导。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66738" y="1030288"/>
            <a:ext cx="7994650" cy="3071812"/>
            <a:chOff x="566814" y="1030893"/>
            <a:chExt cx="7994108" cy="3071804"/>
          </a:xfrm>
        </p:grpSpPr>
        <p:grpSp>
          <p:nvGrpSpPr>
            <p:cNvPr id="13" name="组合 12"/>
            <p:cNvGrpSpPr/>
            <p:nvPr/>
          </p:nvGrpSpPr>
          <p:grpSpPr>
            <a:xfrm>
              <a:off x="566814" y="1030893"/>
              <a:ext cx="1310875" cy="312764"/>
              <a:chOff x="324882" y="2119998"/>
              <a:chExt cx="1418165" cy="338363"/>
            </a:xfrm>
            <a:solidFill>
              <a:srgbClr val="E17D59"/>
            </a:solidFill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324882" y="2119998"/>
                <a:ext cx="1418165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9934" y="2121373"/>
                <a:ext cx="902811" cy="3081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服务项目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903090" y="1030895"/>
              <a:ext cx="1087657" cy="312764"/>
              <a:chOff x="1770527" y="2119998"/>
              <a:chExt cx="1176678" cy="338363"/>
            </a:xfrm>
            <a:solidFill>
              <a:srgbClr val="E17D59"/>
            </a:solidFill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1770527" y="2119998"/>
                <a:ext cx="1176678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59811" y="2132408"/>
                <a:ext cx="543739" cy="323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016146" y="1030895"/>
              <a:ext cx="1310874" cy="312764"/>
              <a:chOff x="2974684" y="2119998"/>
              <a:chExt cx="1418164" cy="338363"/>
            </a:xfrm>
            <a:solidFill>
              <a:srgbClr val="E17D59"/>
            </a:solidFill>
          </p:grpSpPr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2974684" y="2119998"/>
                <a:ext cx="1418164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390698" y="2132407"/>
                <a:ext cx="543739" cy="323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单价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352421" y="1030895"/>
              <a:ext cx="4208501" cy="312764"/>
              <a:chOff x="4420984" y="2119998"/>
              <a:chExt cx="4421379" cy="338363"/>
            </a:xfrm>
            <a:solidFill>
              <a:srgbClr val="E17D59"/>
            </a:solidFill>
          </p:grpSpPr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4420984" y="2119998"/>
                <a:ext cx="4421379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357377" y="2128730"/>
                <a:ext cx="543739" cy="323166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pPr algn="ctr" defTabSz="914400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备注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66814" y="1370617"/>
              <a:ext cx="1312773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0160" y="1472217"/>
              <a:ext cx="857192" cy="323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片头动画</a:t>
              </a:r>
              <a:endPara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1903398" y="1370617"/>
              <a:ext cx="1088951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301833" y="1505554"/>
              <a:ext cx="288905" cy="2270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3016160" y="1370617"/>
              <a:ext cx="1312774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387610" y="1505554"/>
              <a:ext cx="568286" cy="2270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4352744" y="1370617"/>
              <a:ext cx="4208178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413065" y="1426179"/>
              <a:ext cx="3909748" cy="3921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页数不限，一般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秒左右。基于客户的企业文化、经营内容、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等元素演化变幻，紧抓观众注意。与基准模板完全配套。</a:t>
              </a:r>
              <a:endParaRPr lang="zh-CN" altLang="zh-CN" sz="9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566815" y="1881068"/>
              <a:ext cx="1312051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570" name="矩形 33"/>
            <p:cNvSpPr>
              <a:spLocks noChangeArrowheads="1"/>
            </p:cNvSpPr>
            <p:nvPr/>
          </p:nvSpPr>
          <p:spPr bwMode="auto">
            <a:xfrm>
              <a:off x="964772" y="1983923"/>
              <a:ext cx="527355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1903090" y="1881068"/>
              <a:ext cx="1088833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01833" y="2037365"/>
              <a:ext cx="288905" cy="22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23573" name="Rectangle 18"/>
            <p:cNvSpPr>
              <a:spLocks noChangeArrowheads="1"/>
            </p:cNvSpPr>
            <p:nvPr/>
          </p:nvSpPr>
          <p:spPr bwMode="auto">
            <a:xfrm>
              <a:off x="3016147" y="1881068"/>
              <a:ext cx="1312051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574" name="矩形 37"/>
            <p:cNvSpPr>
              <a:spLocks noChangeArrowheads="1"/>
            </p:cNvSpPr>
            <p:nvPr/>
          </p:nvSpPr>
          <p:spPr bwMode="auto">
            <a:xfrm>
              <a:off x="3387841" y="2005595"/>
              <a:ext cx="567799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5" name="Rectangle 19"/>
            <p:cNvSpPr>
              <a:spLocks noChangeArrowheads="1"/>
            </p:cNvSpPr>
            <p:nvPr/>
          </p:nvSpPr>
          <p:spPr bwMode="auto">
            <a:xfrm>
              <a:off x="4352422" y="1881068"/>
              <a:ext cx="4208500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576" name="矩形 39"/>
            <p:cNvSpPr>
              <a:spLocks noChangeArrowheads="1"/>
            </p:cNvSpPr>
            <p:nvPr/>
          </p:nvSpPr>
          <p:spPr bwMode="auto">
            <a:xfrm>
              <a:off x="4413510" y="1953322"/>
              <a:ext cx="3734448" cy="34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封面、内页背景、封底背景，另外加页每页另收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566814" y="2394551"/>
              <a:ext cx="1312773" cy="331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65249" y="2418364"/>
              <a:ext cx="527014" cy="322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内页</a:t>
              </a:r>
              <a:endPara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1903398" y="2394551"/>
              <a:ext cx="1088951" cy="331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3580" name="矩形 43"/>
            <p:cNvSpPr>
              <a:spLocks noChangeArrowheads="1"/>
            </p:cNvSpPr>
            <p:nvPr/>
          </p:nvSpPr>
          <p:spPr bwMode="auto">
            <a:xfrm>
              <a:off x="2302024" y="2417775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3016160" y="2394551"/>
              <a:ext cx="1312774" cy="331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3582" name="矩形 45"/>
            <p:cNvSpPr>
              <a:spLocks noChangeArrowheads="1"/>
            </p:cNvSpPr>
            <p:nvPr/>
          </p:nvSpPr>
          <p:spPr bwMode="auto">
            <a:xfrm>
              <a:off x="3261212" y="2417775"/>
              <a:ext cx="82105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280-480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4352744" y="2394551"/>
              <a:ext cx="4208178" cy="331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3584" name="矩形 47"/>
            <p:cNvSpPr>
              <a:spLocks noChangeArrowheads="1"/>
            </p:cNvSpPr>
            <p:nvPr/>
          </p:nvSpPr>
          <p:spPr bwMode="auto">
            <a:xfrm>
              <a:off x="4413510" y="2375435"/>
              <a:ext cx="3536154" cy="2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根据演示需要把文字转化成图表、图片、动画等元素，并精美排版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566815" y="2748773"/>
              <a:ext cx="1312051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586" name="矩形 49"/>
            <p:cNvSpPr>
              <a:spLocks noChangeArrowheads="1"/>
            </p:cNvSpPr>
            <p:nvPr/>
          </p:nvSpPr>
          <p:spPr bwMode="auto">
            <a:xfrm>
              <a:off x="799974" y="2850329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深度策划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7" name="Rectangle 25"/>
            <p:cNvSpPr>
              <a:spLocks noChangeArrowheads="1"/>
            </p:cNvSpPr>
            <p:nvPr/>
          </p:nvSpPr>
          <p:spPr bwMode="auto">
            <a:xfrm>
              <a:off x="1903090" y="2748773"/>
              <a:ext cx="1088833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588" name="矩形 51"/>
            <p:cNvSpPr>
              <a:spLocks noChangeArrowheads="1"/>
            </p:cNvSpPr>
            <p:nvPr/>
          </p:nvSpPr>
          <p:spPr bwMode="auto">
            <a:xfrm>
              <a:off x="2302024" y="2850329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9" name="Rectangle 26"/>
            <p:cNvSpPr>
              <a:spLocks noChangeArrowheads="1"/>
            </p:cNvSpPr>
            <p:nvPr/>
          </p:nvSpPr>
          <p:spPr bwMode="auto">
            <a:xfrm>
              <a:off x="3016147" y="2748773"/>
              <a:ext cx="1312051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590" name="矩形 53"/>
            <p:cNvSpPr>
              <a:spLocks noChangeArrowheads="1"/>
            </p:cNvSpPr>
            <p:nvPr/>
          </p:nvSpPr>
          <p:spPr bwMode="auto">
            <a:xfrm>
              <a:off x="3187808" y="2850329"/>
              <a:ext cx="967866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6000-20000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1" name="Rectangle 27"/>
            <p:cNvSpPr>
              <a:spLocks noChangeArrowheads="1"/>
            </p:cNvSpPr>
            <p:nvPr/>
          </p:nvSpPr>
          <p:spPr bwMode="auto">
            <a:xfrm>
              <a:off x="4352422" y="2748773"/>
              <a:ext cx="4208500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592" name="矩形 55"/>
            <p:cNvSpPr>
              <a:spLocks noChangeArrowheads="1"/>
            </p:cNvSpPr>
            <p:nvPr/>
          </p:nvSpPr>
          <p:spPr bwMode="auto">
            <a:xfrm>
              <a:off x="4413510" y="2803373"/>
              <a:ext cx="4026011" cy="45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分析资料、搜集素材、搭建框架、提炼文字、制作排版规则、配色方案、配音稿撰写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66814" y="3259737"/>
              <a:ext cx="1312773" cy="49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94" name="矩形 57"/>
            <p:cNvSpPr>
              <a:spLocks noChangeArrowheads="1"/>
            </p:cNvSpPr>
            <p:nvPr/>
          </p:nvSpPr>
          <p:spPr bwMode="auto">
            <a:xfrm>
              <a:off x="799974" y="3361818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中文配音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1903398" y="3259737"/>
              <a:ext cx="1088951" cy="49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3596" name="矩形 59"/>
            <p:cNvSpPr>
              <a:spLocks noChangeArrowheads="1"/>
            </p:cNvSpPr>
            <p:nvPr/>
          </p:nvSpPr>
          <p:spPr bwMode="auto">
            <a:xfrm>
              <a:off x="2302025" y="3361818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3016160" y="3259737"/>
              <a:ext cx="1312774" cy="49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3598" name="矩形 61"/>
            <p:cNvSpPr>
              <a:spLocks noChangeArrowheads="1"/>
            </p:cNvSpPr>
            <p:nvPr/>
          </p:nvSpPr>
          <p:spPr bwMode="auto">
            <a:xfrm>
              <a:off x="3422661" y="3361818"/>
              <a:ext cx="498157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9" name="Rectangle 32"/>
            <p:cNvSpPr>
              <a:spLocks noChangeArrowheads="1"/>
            </p:cNvSpPr>
            <p:nvPr/>
          </p:nvSpPr>
          <p:spPr bwMode="auto">
            <a:xfrm>
              <a:off x="566815" y="3771750"/>
              <a:ext cx="1312051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600" name="矩形 63"/>
            <p:cNvSpPr>
              <a:spLocks noChangeArrowheads="1"/>
            </p:cNvSpPr>
            <p:nvPr/>
          </p:nvSpPr>
          <p:spPr bwMode="auto">
            <a:xfrm>
              <a:off x="799974" y="3779212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版本转换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1" name="Rectangle 33"/>
            <p:cNvSpPr>
              <a:spLocks noChangeArrowheads="1"/>
            </p:cNvSpPr>
            <p:nvPr/>
          </p:nvSpPr>
          <p:spPr bwMode="auto">
            <a:xfrm>
              <a:off x="1903090" y="3771750"/>
              <a:ext cx="1088833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602" name="矩形 65"/>
            <p:cNvSpPr>
              <a:spLocks noChangeArrowheads="1"/>
            </p:cNvSpPr>
            <p:nvPr/>
          </p:nvSpPr>
          <p:spPr bwMode="auto">
            <a:xfrm>
              <a:off x="2302024" y="3779212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3" name="Rectangle 34"/>
            <p:cNvSpPr>
              <a:spLocks noChangeArrowheads="1"/>
            </p:cNvSpPr>
            <p:nvPr/>
          </p:nvSpPr>
          <p:spPr bwMode="auto">
            <a:xfrm>
              <a:off x="3016147" y="3771750"/>
              <a:ext cx="1312051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604" name="矩形 67"/>
            <p:cNvSpPr>
              <a:spLocks noChangeArrowheads="1"/>
            </p:cNvSpPr>
            <p:nvPr/>
          </p:nvSpPr>
          <p:spPr bwMode="auto">
            <a:xfrm>
              <a:off x="3273479" y="3776278"/>
              <a:ext cx="686338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127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31"/>
            <p:cNvSpPr>
              <a:spLocks noChangeArrowheads="1"/>
            </p:cNvSpPr>
            <p:nvPr/>
          </p:nvSpPr>
          <p:spPr bwMode="auto">
            <a:xfrm>
              <a:off x="4352744" y="3259737"/>
              <a:ext cx="4208178" cy="490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3606" name="Rectangle 35"/>
            <p:cNvSpPr>
              <a:spLocks noChangeArrowheads="1"/>
            </p:cNvSpPr>
            <p:nvPr/>
          </p:nvSpPr>
          <p:spPr bwMode="auto">
            <a:xfrm>
              <a:off x="4352422" y="3771750"/>
              <a:ext cx="4208500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413065" y="3769323"/>
              <a:ext cx="3536710" cy="2698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版转成视频版，包括装换过程中声音及动画的调整</a:t>
              </a:r>
              <a:endPara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4352744" y="3259737"/>
              <a:ext cx="4208178" cy="4905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413065" y="3334349"/>
              <a:ext cx="4027215" cy="3682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包括录音棚，录音师，国家级专业配音员，声音裁剪，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插入及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声音同步动画调整等服务，前五分钟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元，后每增加一分钟增加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155825"/>
            <a:ext cx="2182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2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2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038" y="1193800"/>
            <a:ext cx="2447925" cy="24479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5910263" y="1898650"/>
            <a:ext cx="1895475" cy="1158875"/>
            <a:chOff x="6306072" y="1347614"/>
            <a:chExt cx="883839" cy="539750"/>
          </a:xfrm>
        </p:grpSpPr>
        <p:grpSp>
          <p:nvGrpSpPr>
            <p:cNvPr id="12" name="组合 11"/>
            <p:cNvGrpSpPr/>
            <p:nvPr/>
          </p:nvGrpSpPr>
          <p:grpSpPr>
            <a:xfrm>
              <a:off x="6306072" y="1389628"/>
              <a:ext cx="883839" cy="370736"/>
              <a:chOff x="7360612" y="574745"/>
              <a:chExt cx="883839" cy="370736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3" name="Group 5"/>
              <p:cNvGrpSpPr>
                <a:grpSpLocks noChangeAspect="1"/>
              </p:cNvGrpSpPr>
              <p:nvPr/>
            </p:nvGrpSpPr>
            <p:grpSpPr bwMode="auto">
              <a:xfrm>
                <a:off x="7926055" y="574745"/>
                <a:ext cx="318396" cy="370736"/>
                <a:chOff x="2735" y="1452"/>
                <a:chExt cx="292" cy="340"/>
              </a:xfrm>
              <a:grpFill/>
            </p:grpSpPr>
            <p:sp>
              <p:nvSpPr>
                <p:cNvPr id="14" name="Freeform 6"/>
                <p:cNvSpPr/>
                <p:nvPr/>
              </p:nvSpPr>
              <p:spPr bwMode="auto">
                <a:xfrm>
                  <a:off x="2811" y="1452"/>
                  <a:ext cx="141" cy="199"/>
                </a:xfrm>
                <a:custGeom>
                  <a:avLst/>
                  <a:gdLst>
                    <a:gd name="T0" fmla="*/ 30 w 60"/>
                    <a:gd name="T1" fmla="*/ 84 h 84"/>
                    <a:gd name="T2" fmla="*/ 60 w 60"/>
                    <a:gd name="T3" fmla="*/ 40 h 84"/>
                    <a:gd name="T4" fmla="*/ 30 w 60"/>
                    <a:gd name="T5" fmla="*/ 0 h 84"/>
                    <a:gd name="T6" fmla="*/ 0 w 60"/>
                    <a:gd name="T7" fmla="*/ 40 h 84"/>
                    <a:gd name="T8" fmla="*/ 30 w 60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84">
                      <a:moveTo>
                        <a:pt x="30" y="84"/>
                      </a:moveTo>
                      <a:cubicBezTo>
                        <a:pt x="48" y="84"/>
                        <a:pt x="60" y="62"/>
                        <a:pt x="60" y="40"/>
                      </a:cubicBezTo>
                      <a:cubicBezTo>
                        <a:pt x="60" y="18"/>
                        <a:pt x="56" y="0"/>
                        <a:pt x="30" y="0"/>
                      </a:cubicBezTo>
                      <a:cubicBezTo>
                        <a:pt x="4" y="0"/>
                        <a:pt x="0" y="18"/>
                        <a:pt x="0" y="40"/>
                      </a:cubicBezTo>
                      <a:cubicBezTo>
                        <a:pt x="0" y="62"/>
                        <a:pt x="12" y="84"/>
                        <a:pt x="30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Freeform 7"/>
                <p:cNvSpPr/>
                <p:nvPr/>
              </p:nvSpPr>
              <p:spPr bwMode="auto">
                <a:xfrm>
                  <a:off x="2735" y="1632"/>
                  <a:ext cx="292" cy="160"/>
                </a:xfrm>
                <a:custGeom>
                  <a:avLst/>
                  <a:gdLst>
                    <a:gd name="T0" fmla="*/ 92 w 124"/>
                    <a:gd name="T1" fmla="*/ 0 h 68"/>
                    <a:gd name="T2" fmla="*/ 62 w 124"/>
                    <a:gd name="T3" fmla="*/ 17 h 68"/>
                    <a:gd name="T4" fmla="*/ 32 w 124"/>
                    <a:gd name="T5" fmla="*/ 0 h 68"/>
                    <a:gd name="T6" fmla="*/ 0 w 124"/>
                    <a:gd name="T7" fmla="*/ 33 h 68"/>
                    <a:gd name="T8" fmla="*/ 0 w 124"/>
                    <a:gd name="T9" fmla="*/ 50 h 68"/>
                    <a:gd name="T10" fmla="*/ 17 w 124"/>
                    <a:gd name="T11" fmla="*/ 68 h 68"/>
                    <a:gd name="T12" fmla="*/ 107 w 124"/>
                    <a:gd name="T13" fmla="*/ 68 h 68"/>
                    <a:gd name="T14" fmla="*/ 124 w 124"/>
                    <a:gd name="T15" fmla="*/ 50 h 68"/>
                    <a:gd name="T16" fmla="*/ 124 w 124"/>
                    <a:gd name="T17" fmla="*/ 33 h 68"/>
                    <a:gd name="T18" fmla="*/ 92 w 124"/>
                    <a:gd name="T1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4" h="68">
                      <a:moveTo>
                        <a:pt x="92" y="0"/>
                      </a:moveTo>
                      <a:cubicBezTo>
                        <a:pt x="90" y="8"/>
                        <a:pt x="78" y="17"/>
                        <a:pt x="62" y="17"/>
                      </a:cubicBezTo>
                      <a:cubicBezTo>
                        <a:pt x="46" y="17"/>
                        <a:pt x="34" y="9"/>
                        <a:pt x="32" y="0"/>
                      </a:cubicBezTo>
                      <a:cubicBezTo>
                        <a:pt x="10" y="2"/>
                        <a:pt x="0" y="33"/>
                        <a:pt x="0" y="33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61"/>
                        <a:pt x="17" y="68"/>
                        <a:pt x="17" y="68"/>
                      </a:cubicBezTo>
                      <a:cubicBezTo>
                        <a:pt x="107" y="68"/>
                        <a:pt x="107" y="68"/>
                        <a:pt x="107" y="68"/>
                      </a:cubicBezTo>
                      <a:cubicBezTo>
                        <a:pt x="107" y="68"/>
                        <a:pt x="124" y="61"/>
                        <a:pt x="124" y="50"/>
                      </a:cubicBezTo>
                      <a:cubicBezTo>
                        <a:pt x="124" y="33"/>
                        <a:pt x="124" y="33"/>
                        <a:pt x="124" y="33"/>
                      </a:cubicBezTo>
                      <a:cubicBezTo>
                        <a:pt x="124" y="33"/>
                        <a:pt x="114" y="2"/>
                        <a:pt x="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" name="Group 5"/>
              <p:cNvGrpSpPr>
                <a:grpSpLocks noChangeAspect="1"/>
              </p:cNvGrpSpPr>
              <p:nvPr/>
            </p:nvGrpSpPr>
            <p:grpSpPr bwMode="auto">
              <a:xfrm>
                <a:off x="7360612" y="574745"/>
                <a:ext cx="318396" cy="370736"/>
                <a:chOff x="2735" y="1452"/>
                <a:chExt cx="292" cy="340"/>
              </a:xfrm>
              <a:grpFill/>
            </p:grpSpPr>
            <p:sp>
              <p:nvSpPr>
                <p:cNvPr id="17" name="Freeform 6"/>
                <p:cNvSpPr/>
                <p:nvPr/>
              </p:nvSpPr>
              <p:spPr bwMode="auto">
                <a:xfrm>
                  <a:off x="2811" y="1452"/>
                  <a:ext cx="141" cy="199"/>
                </a:xfrm>
                <a:custGeom>
                  <a:avLst/>
                  <a:gdLst>
                    <a:gd name="T0" fmla="*/ 30 w 60"/>
                    <a:gd name="T1" fmla="*/ 84 h 84"/>
                    <a:gd name="T2" fmla="*/ 60 w 60"/>
                    <a:gd name="T3" fmla="*/ 40 h 84"/>
                    <a:gd name="T4" fmla="*/ 30 w 60"/>
                    <a:gd name="T5" fmla="*/ 0 h 84"/>
                    <a:gd name="T6" fmla="*/ 0 w 60"/>
                    <a:gd name="T7" fmla="*/ 40 h 84"/>
                    <a:gd name="T8" fmla="*/ 30 w 60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84">
                      <a:moveTo>
                        <a:pt x="30" y="84"/>
                      </a:moveTo>
                      <a:cubicBezTo>
                        <a:pt x="48" y="84"/>
                        <a:pt x="60" y="62"/>
                        <a:pt x="60" y="40"/>
                      </a:cubicBezTo>
                      <a:cubicBezTo>
                        <a:pt x="60" y="18"/>
                        <a:pt x="56" y="0"/>
                        <a:pt x="30" y="0"/>
                      </a:cubicBezTo>
                      <a:cubicBezTo>
                        <a:pt x="4" y="0"/>
                        <a:pt x="0" y="18"/>
                        <a:pt x="0" y="40"/>
                      </a:cubicBezTo>
                      <a:cubicBezTo>
                        <a:pt x="0" y="62"/>
                        <a:pt x="12" y="84"/>
                        <a:pt x="30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" name="Freeform 7"/>
                <p:cNvSpPr/>
                <p:nvPr/>
              </p:nvSpPr>
              <p:spPr bwMode="auto">
                <a:xfrm>
                  <a:off x="2735" y="1632"/>
                  <a:ext cx="292" cy="160"/>
                </a:xfrm>
                <a:custGeom>
                  <a:avLst/>
                  <a:gdLst>
                    <a:gd name="T0" fmla="*/ 92 w 124"/>
                    <a:gd name="T1" fmla="*/ 0 h 68"/>
                    <a:gd name="T2" fmla="*/ 62 w 124"/>
                    <a:gd name="T3" fmla="*/ 17 h 68"/>
                    <a:gd name="T4" fmla="*/ 32 w 124"/>
                    <a:gd name="T5" fmla="*/ 0 h 68"/>
                    <a:gd name="T6" fmla="*/ 0 w 124"/>
                    <a:gd name="T7" fmla="*/ 33 h 68"/>
                    <a:gd name="T8" fmla="*/ 0 w 124"/>
                    <a:gd name="T9" fmla="*/ 50 h 68"/>
                    <a:gd name="T10" fmla="*/ 17 w 124"/>
                    <a:gd name="T11" fmla="*/ 68 h 68"/>
                    <a:gd name="T12" fmla="*/ 107 w 124"/>
                    <a:gd name="T13" fmla="*/ 68 h 68"/>
                    <a:gd name="T14" fmla="*/ 124 w 124"/>
                    <a:gd name="T15" fmla="*/ 50 h 68"/>
                    <a:gd name="T16" fmla="*/ 124 w 124"/>
                    <a:gd name="T17" fmla="*/ 33 h 68"/>
                    <a:gd name="T18" fmla="*/ 92 w 124"/>
                    <a:gd name="T1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4" h="68">
                      <a:moveTo>
                        <a:pt x="92" y="0"/>
                      </a:moveTo>
                      <a:cubicBezTo>
                        <a:pt x="90" y="8"/>
                        <a:pt x="78" y="17"/>
                        <a:pt x="62" y="17"/>
                      </a:cubicBezTo>
                      <a:cubicBezTo>
                        <a:pt x="46" y="17"/>
                        <a:pt x="34" y="9"/>
                        <a:pt x="32" y="0"/>
                      </a:cubicBezTo>
                      <a:cubicBezTo>
                        <a:pt x="10" y="2"/>
                        <a:pt x="0" y="33"/>
                        <a:pt x="0" y="33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61"/>
                        <a:pt x="17" y="68"/>
                        <a:pt x="17" y="68"/>
                      </a:cubicBezTo>
                      <a:cubicBezTo>
                        <a:pt x="107" y="68"/>
                        <a:pt x="107" y="68"/>
                        <a:pt x="107" y="68"/>
                      </a:cubicBezTo>
                      <a:cubicBezTo>
                        <a:pt x="107" y="68"/>
                        <a:pt x="124" y="61"/>
                        <a:pt x="124" y="50"/>
                      </a:cubicBezTo>
                      <a:cubicBezTo>
                        <a:pt x="124" y="33"/>
                        <a:pt x="124" y="33"/>
                        <a:pt x="124" y="33"/>
                      </a:cubicBezTo>
                      <a:cubicBezTo>
                        <a:pt x="124" y="33"/>
                        <a:pt x="114" y="2"/>
                        <a:pt x="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 bwMode="auto">
            <a:xfrm>
              <a:off x="6516216" y="1347614"/>
              <a:ext cx="463550" cy="539750"/>
              <a:chOff x="2735" y="1452"/>
              <a:chExt cx="292" cy="340"/>
            </a:xfrm>
            <a:solidFill>
              <a:schemeClr val="bg1"/>
            </a:solidFill>
          </p:grpSpPr>
          <p:sp>
            <p:nvSpPr>
              <p:cNvPr id="10" name="Freeform 6"/>
              <p:cNvSpPr/>
              <p:nvPr/>
            </p:nvSpPr>
            <p:spPr bwMode="auto">
              <a:xfrm>
                <a:off x="2811" y="1452"/>
                <a:ext cx="141" cy="199"/>
              </a:xfrm>
              <a:custGeom>
                <a:avLst/>
                <a:gdLst>
                  <a:gd name="T0" fmla="*/ 30 w 60"/>
                  <a:gd name="T1" fmla="*/ 84 h 84"/>
                  <a:gd name="T2" fmla="*/ 60 w 60"/>
                  <a:gd name="T3" fmla="*/ 40 h 84"/>
                  <a:gd name="T4" fmla="*/ 30 w 60"/>
                  <a:gd name="T5" fmla="*/ 0 h 84"/>
                  <a:gd name="T6" fmla="*/ 0 w 60"/>
                  <a:gd name="T7" fmla="*/ 40 h 84"/>
                  <a:gd name="T8" fmla="*/ 30 w 60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4">
                    <a:moveTo>
                      <a:pt x="30" y="84"/>
                    </a:moveTo>
                    <a:cubicBezTo>
                      <a:pt x="48" y="84"/>
                      <a:pt x="60" y="62"/>
                      <a:pt x="60" y="40"/>
                    </a:cubicBezTo>
                    <a:cubicBezTo>
                      <a:pt x="60" y="18"/>
                      <a:pt x="56" y="0"/>
                      <a:pt x="30" y="0"/>
                    </a:cubicBezTo>
                    <a:cubicBezTo>
                      <a:pt x="4" y="0"/>
                      <a:pt x="0" y="18"/>
                      <a:pt x="0" y="40"/>
                    </a:cubicBezTo>
                    <a:cubicBezTo>
                      <a:pt x="0" y="62"/>
                      <a:pt x="12" y="84"/>
                      <a:pt x="30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2735" y="1632"/>
                <a:ext cx="292" cy="160"/>
              </a:xfrm>
              <a:custGeom>
                <a:avLst/>
                <a:gdLst>
                  <a:gd name="T0" fmla="*/ 92 w 124"/>
                  <a:gd name="T1" fmla="*/ 0 h 68"/>
                  <a:gd name="T2" fmla="*/ 62 w 124"/>
                  <a:gd name="T3" fmla="*/ 17 h 68"/>
                  <a:gd name="T4" fmla="*/ 32 w 124"/>
                  <a:gd name="T5" fmla="*/ 0 h 68"/>
                  <a:gd name="T6" fmla="*/ 0 w 124"/>
                  <a:gd name="T7" fmla="*/ 33 h 68"/>
                  <a:gd name="T8" fmla="*/ 0 w 124"/>
                  <a:gd name="T9" fmla="*/ 50 h 68"/>
                  <a:gd name="T10" fmla="*/ 17 w 124"/>
                  <a:gd name="T11" fmla="*/ 68 h 68"/>
                  <a:gd name="T12" fmla="*/ 107 w 124"/>
                  <a:gd name="T13" fmla="*/ 68 h 68"/>
                  <a:gd name="T14" fmla="*/ 124 w 124"/>
                  <a:gd name="T15" fmla="*/ 50 h 68"/>
                  <a:gd name="T16" fmla="*/ 124 w 124"/>
                  <a:gd name="T17" fmla="*/ 33 h 68"/>
                  <a:gd name="T18" fmla="*/ 92 w 12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8">
                    <a:moveTo>
                      <a:pt x="92" y="0"/>
                    </a:moveTo>
                    <a:cubicBezTo>
                      <a:pt x="90" y="8"/>
                      <a:pt x="78" y="17"/>
                      <a:pt x="62" y="17"/>
                    </a:cubicBezTo>
                    <a:cubicBezTo>
                      <a:pt x="46" y="17"/>
                      <a:pt x="34" y="9"/>
                      <a:pt x="32" y="0"/>
                    </a:cubicBezTo>
                    <a:cubicBezTo>
                      <a:pt x="10" y="2"/>
                      <a:pt x="0" y="33"/>
                      <a:pt x="0" y="33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1"/>
                      <a:pt x="17" y="68"/>
                      <a:pt x="17" y="68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7" y="68"/>
                      <a:pt x="124" y="61"/>
                      <a:pt x="124" y="50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33"/>
                      <a:pt x="114" y="2"/>
                      <a:pt x="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"/>
            <a:ext cx="5508625" cy="538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5" y="244475"/>
            <a:ext cx="21828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1800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1800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r="-34" b="2431"/>
          <a:stretch>
            <a:fillRect/>
          </a:stretch>
        </p:blipFill>
        <p:spPr bwMode="auto">
          <a:xfrm>
            <a:off x="0" y="857250"/>
            <a:ext cx="3019425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r="-34" b="2431"/>
          <a:stretch>
            <a:fillRect/>
          </a:stretch>
        </p:blipFill>
        <p:spPr bwMode="auto">
          <a:xfrm>
            <a:off x="3062288" y="857250"/>
            <a:ext cx="3019425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r="-34" b="2431"/>
          <a:stretch>
            <a:fillRect/>
          </a:stretch>
        </p:blipFill>
        <p:spPr bwMode="auto">
          <a:xfrm>
            <a:off x="6124575" y="857250"/>
            <a:ext cx="3019425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25413" y="3003550"/>
            <a:ext cx="287813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127375" y="3003550"/>
            <a:ext cx="287813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143625" y="3003550"/>
            <a:ext cx="287813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4884</Words>
  <Application>WPS 演示</Application>
  <PresentationFormat>全屏显示(16:9)</PresentationFormat>
  <Paragraphs>537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方正姚体</vt:lpstr>
      <vt:lpstr>Arial Unicode MS</vt:lpstr>
      <vt:lpstr>Arial Rounded MT Bold</vt:lpstr>
      <vt:lpstr>Gulim</vt:lpstr>
      <vt:lpstr>Times New Roman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2013-06-06T08:11:00Z</dcterms:created>
  <dcterms:modified xsi:type="dcterms:W3CDTF">2018-08-29T07:02:15Z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