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经典综艺体简" panose="02010609000101010101" pitchFamily="49" charset="-122"/>
      <p:regular r:id="rId19"/>
    </p:embeddedFont>
    <p:embeddedFont>
      <p:font typeface="方正细圆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方正中倩简体" panose="03000509000000000000" pitchFamily="65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432" y="72"/>
      </p:cViewPr>
      <p:guideLst>
        <p:guide orient="horz" pos="1620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749594-AC15-4324-9DA2-B55CC8B10A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F9BA2A-35F3-422D-9534-E5F01B2023D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DF831-88F0-4CF1-BE50-169FC0BF37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74EAD-A331-4550-A0B9-FE8602D0ED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A1CC-EE1D-4EAE-8721-1A9A0C6D2E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DF41E-C31D-4750-A63E-65DFB281CC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5F6D4-7798-44EC-8A5D-0B0686E88E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0965-50B3-46EB-9D1B-7DC1D1817A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7F7FC-B2D4-456F-A4AE-C3C82D9BE6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C339-9770-4F03-8A4A-8A1D9CE8A4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83D44-3371-43E1-A12C-6F2CB8F048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307-9EFD-4806-AB0B-6EE9151D27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D330-BA70-4D5B-A941-2652A0D3F4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0EB4-3AFB-4A44-855D-4A693D7C0C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0AF5A-177E-4162-8838-0B59BC6AA0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A972-0088-4A0B-8348-2EA268B814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FDB36-3637-4DBA-AB1F-A559EFFEFC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25DE7-5FC2-4BDC-87E4-D1A19B7AB6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209B-9E5F-42AE-B935-6C8C2695E70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9523E-275F-48CC-A8BF-397453669B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4413D-9ABA-4DD4-980E-FC9B0077271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DB567-DB39-457A-BBDC-FAE6FB54E8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87C2-558F-4667-81F2-9A2235AC1F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26ED4-7816-450C-926B-C52C847EA4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05249-2A4D-4173-8A7F-70B23CD515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DBD244-3C8D-46D8-BFDE-83F167B31544}" type="slidenum">
              <a:rPr lang="zh-CN" altLang="en-US"/>
            </a:fld>
            <a:endParaRPr lang="zh-CN" altLang="en-US"/>
          </a:p>
        </p:txBody>
      </p:sp>
      <p:sp>
        <p:nvSpPr>
          <p:cNvPr id="7" name="日期占位符 1"/>
          <p:cNvSpPr txBox="1"/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0C2B9C6-BB2F-4D36-8661-CDAC959784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 txBox="1"/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A4BF879-8182-481F-8DA0-C72D9FFB88F5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4000"/>
                </a:schemeClr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右箭头 9"/>
          <p:cNvSpPr/>
          <p:nvPr userDrawn="1"/>
        </p:nvSpPr>
        <p:spPr>
          <a:xfrm rot="5400000" flipH="1">
            <a:off x="6958807" y="2231231"/>
            <a:ext cx="4197350" cy="461963"/>
          </a:xfrm>
          <a:prstGeom prst="rightArrow">
            <a:avLst>
              <a:gd name="adj1" fmla="val 50000"/>
              <a:gd name="adj2" fmla="val 126879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V="1">
            <a:off x="-20638" y="225425"/>
            <a:ext cx="223838" cy="33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6" name="Picture 2" descr="E:\素材\收费好的图\shutterstock_108501692 [转换]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263525" y="225425"/>
            <a:ext cx="923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 flipV="1">
            <a:off x="1274763" y="225425"/>
            <a:ext cx="134937" cy="33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 userDrawn="1"/>
        </p:nvSpPr>
        <p:spPr>
          <a:xfrm rot="5400000" flipH="1">
            <a:off x="6826250" y="2465388"/>
            <a:ext cx="3978275" cy="212725"/>
          </a:xfrm>
          <a:prstGeom prst="rightArrow">
            <a:avLst>
              <a:gd name="adj1" fmla="val 50000"/>
              <a:gd name="adj2" fmla="val 12687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9" name="Picture 3" descr="E:\素材\收费好的图\shutterstock_90612628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" b="18069"/>
          <a:stretch>
            <a:fillRect/>
          </a:stretch>
        </p:blipFill>
        <p:spPr bwMode="auto">
          <a:xfrm>
            <a:off x="6516688" y="3616325"/>
            <a:ext cx="262731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4000"/>
                </a:schemeClr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62272" y="2365829"/>
            <a:ext cx="9468544" cy="287021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  <a:lumMod val="46000"/>
                  <a:lumOff val="54000"/>
                </a:schemeClr>
              </a:gs>
              <a:gs pos="100000">
                <a:schemeClr val="tx1">
                  <a:shade val="100000"/>
                  <a:satMod val="115000"/>
                  <a:lumMod val="36000"/>
                  <a:lumOff val="64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04" name="组合 5"/>
          <p:cNvGrpSpPr/>
          <p:nvPr/>
        </p:nvGrpSpPr>
        <p:grpSpPr bwMode="auto">
          <a:xfrm>
            <a:off x="107950" y="7938"/>
            <a:ext cx="8937625" cy="2400300"/>
            <a:chOff x="183490" y="7838"/>
            <a:chExt cx="8938478" cy="51435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349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796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44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1533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5980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0428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4876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932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612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48060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62507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955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140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5691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20139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458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49034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63482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77930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92218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06666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1114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35561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50009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64298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78745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9319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07641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22088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6377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0825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527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7972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4168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0845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2904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37352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51799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6247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80536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4984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09431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23879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38327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52615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67063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511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95958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0406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4853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39142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5359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68038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82485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96933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811222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25669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40117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4565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9012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83301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97749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912196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2" descr="E:\素材\收费好的图\shutterstock_108501692 [转换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539750" y="339725"/>
            <a:ext cx="1622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矩形 70"/>
          <p:cNvSpPr/>
          <p:nvPr/>
        </p:nvSpPr>
        <p:spPr>
          <a:xfrm>
            <a:off x="2270125" y="554038"/>
            <a:ext cx="6883400" cy="252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04813" y="982663"/>
            <a:ext cx="3425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POWERPOINT</a:t>
            </a:r>
            <a:endParaRPr lang="zh-CN" altLang="en-US" sz="3200">
              <a:solidFill>
                <a:srgbClr val="0070C0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5" name="TextBox 26"/>
          <p:cNvSpPr txBox="1">
            <a:spLocks noChangeArrowheads="1"/>
          </p:cNvSpPr>
          <p:nvPr/>
        </p:nvSpPr>
        <p:spPr bwMode="auto">
          <a:xfrm>
            <a:off x="2995930" y="1533525"/>
            <a:ext cx="19792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适用于汇报及相关类别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20955" y="349250"/>
            <a:ext cx="447675" cy="1425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Freeform 6"/>
          <p:cNvSpPr>
            <a:spLocks noEditPoints="1"/>
          </p:cNvSpPr>
          <p:nvPr/>
        </p:nvSpPr>
        <p:spPr bwMode="auto">
          <a:xfrm>
            <a:off x="2751138" y="2703513"/>
            <a:ext cx="5046662" cy="1404937"/>
          </a:xfrm>
          <a:custGeom>
            <a:avLst/>
            <a:gdLst>
              <a:gd name="T0" fmla="*/ 551 w 1102"/>
              <a:gd name="T1" fmla="*/ 307 h 307"/>
              <a:gd name="T2" fmla="*/ 88 w 1102"/>
              <a:gd name="T3" fmla="*/ 109 h 307"/>
              <a:gd name="T4" fmla="*/ 551 w 1102"/>
              <a:gd name="T5" fmla="*/ 0 h 307"/>
              <a:gd name="T6" fmla="*/ 1014 w 1102"/>
              <a:gd name="T7" fmla="*/ 109 h 307"/>
              <a:gd name="T8" fmla="*/ 551 w 1102"/>
              <a:gd name="T9" fmla="*/ 307 h 307"/>
              <a:gd name="T10" fmla="*/ 551 w 1102"/>
              <a:gd name="T11" fmla="*/ 22 h 307"/>
              <a:gd name="T12" fmla="*/ 202 w 1102"/>
              <a:gd name="T13" fmla="*/ 109 h 307"/>
              <a:gd name="T14" fmla="*/ 551 w 1102"/>
              <a:gd name="T15" fmla="*/ 245 h 307"/>
              <a:gd name="T16" fmla="*/ 900 w 1102"/>
              <a:gd name="T17" fmla="*/ 109 h 307"/>
              <a:gd name="T18" fmla="*/ 551 w 1102"/>
              <a:gd name="T19" fmla="*/ 2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307">
                <a:moveTo>
                  <a:pt x="551" y="307"/>
                </a:moveTo>
                <a:cubicBezTo>
                  <a:pt x="191" y="307"/>
                  <a:pt x="0" y="201"/>
                  <a:pt x="88" y="109"/>
                </a:cubicBezTo>
                <a:cubicBezTo>
                  <a:pt x="152" y="43"/>
                  <a:pt x="353" y="0"/>
                  <a:pt x="551" y="0"/>
                </a:cubicBezTo>
                <a:cubicBezTo>
                  <a:pt x="749" y="0"/>
                  <a:pt x="950" y="43"/>
                  <a:pt x="1014" y="109"/>
                </a:cubicBezTo>
                <a:cubicBezTo>
                  <a:pt x="1102" y="201"/>
                  <a:pt x="911" y="307"/>
                  <a:pt x="551" y="307"/>
                </a:cubicBezTo>
                <a:close/>
                <a:moveTo>
                  <a:pt x="551" y="22"/>
                </a:moveTo>
                <a:cubicBezTo>
                  <a:pt x="393" y="22"/>
                  <a:pt x="239" y="57"/>
                  <a:pt x="202" y="109"/>
                </a:cubicBezTo>
                <a:cubicBezTo>
                  <a:pt x="154" y="176"/>
                  <a:pt x="304" y="245"/>
                  <a:pt x="551" y="245"/>
                </a:cubicBezTo>
                <a:cubicBezTo>
                  <a:pt x="798" y="245"/>
                  <a:pt x="948" y="176"/>
                  <a:pt x="900" y="109"/>
                </a:cubicBezTo>
                <a:cubicBezTo>
                  <a:pt x="862" y="57"/>
                  <a:pt x="709" y="22"/>
                  <a:pt x="551" y="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0" name="Freeform 7"/>
          <p:cNvSpPr>
            <a:spLocks noEditPoints="1"/>
          </p:cNvSpPr>
          <p:nvPr/>
        </p:nvSpPr>
        <p:spPr bwMode="auto">
          <a:xfrm>
            <a:off x="4021138" y="2905125"/>
            <a:ext cx="2508250" cy="709613"/>
          </a:xfrm>
          <a:custGeom>
            <a:avLst/>
            <a:gdLst>
              <a:gd name="T0" fmla="*/ 274 w 548"/>
              <a:gd name="T1" fmla="*/ 155 h 155"/>
              <a:gd name="T2" fmla="*/ 24 w 548"/>
              <a:gd name="T3" fmla="*/ 65 h 155"/>
              <a:gd name="T4" fmla="*/ 274 w 548"/>
              <a:gd name="T5" fmla="*/ 0 h 155"/>
              <a:gd name="T6" fmla="*/ 524 w 548"/>
              <a:gd name="T7" fmla="*/ 65 h 155"/>
              <a:gd name="T8" fmla="*/ 274 w 548"/>
              <a:gd name="T9" fmla="*/ 155 h 155"/>
              <a:gd name="T10" fmla="*/ 274 w 548"/>
              <a:gd name="T11" fmla="*/ 27 h 155"/>
              <a:gd name="T12" fmla="*/ 137 w 548"/>
              <a:gd name="T13" fmla="*/ 65 h 155"/>
              <a:gd name="T14" fmla="*/ 274 w 548"/>
              <a:gd name="T15" fmla="*/ 111 h 155"/>
              <a:gd name="T16" fmla="*/ 411 w 548"/>
              <a:gd name="T17" fmla="*/ 65 h 155"/>
              <a:gd name="T18" fmla="*/ 274 w 548"/>
              <a:gd name="T19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155">
                <a:moveTo>
                  <a:pt x="274" y="155"/>
                </a:moveTo>
                <a:cubicBezTo>
                  <a:pt x="110" y="155"/>
                  <a:pt x="0" y="111"/>
                  <a:pt x="24" y="65"/>
                </a:cubicBezTo>
                <a:cubicBezTo>
                  <a:pt x="44" y="27"/>
                  <a:pt x="155" y="0"/>
                  <a:pt x="274" y="0"/>
                </a:cubicBezTo>
                <a:cubicBezTo>
                  <a:pt x="393" y="0"/>
                  <a:pt x="504" y="27"/>
                  <a:pt x="524" y="65"/>
                </a:cubicBezTo>
                <a:cubicBezTo>
                  <a:pt x="548" y="111"/>
                  <a:pt x="438" y="155"/>
                  <a:pt x="274" y="155"/>
                </a:cubicBezTo>
                <a:close/>
                <a:moveTo>
                  <a:pt x="274" y="27"/>
                </a:moveTo>
                <a:cubicBezTo>
                  <a:pt x="204" y="27"/>
                  <a:pt x="143" y="43"/>
                  <a:pt x="137" y="65"/>
                </a:cubicBezTo>
                <a:cubicBezTo>
                  <a:pt x="130" y="89"/>
                  <a:pt x="191" y="111"/>
                  <a:pt x="274" y="111"/>
                </a:cubicBezTo>
                <a:cubicBezTo>
                  <a:pt x="356" y="111"/>
                  <a:pt x="417" y="89"/>
                  <a:pt x="411" y="65"/>
                </a:cubicBezTo>
                <a:cubicBezTo>
                  <a:pt x="404" y="43"/>
                  <a:pt x="343" y="27"/>
                  <a:pt x="274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1336675" y="2551113"/>
            <a:ext cx="7872413" cy="2225675"/>
          </a:xfrm>
          <a:custGeom>
            <a:avLst/>
            <a:gdLst>
              <a:gd name="T0" fmla="*/ 860 w 1719"/>
              <a:gd name="T1" fmla="*/ 486 h 486"/>
              <a:gd name="T2" fmla="*/ 198 w 1719"/>
              <a:gd name="T3" fmla="*/ 142 h 486"/>
              <a:gd name="T4" fmla="*/ 860 w 1719"/>
              <a:gd name="T5" fmla="*/ 0 h 486"/>
              <a:gd name="T6" fmla="*/ 1522 w 1719"/>
              <a:gd name="T7" fmla="*/ 142 h 486"/>
              <a:gd name="T8" fmla="*/ 860 w 1719"/>
              <a:gd name="T9" fmla="*/ 486 h 486"/>
              <a:gd name="T10" fmla="*/ 860 w 1719"/>
              <a:gd name="T11" fmla="*/ 18 h 486"/>
              <a:gd name="T12" fmla="*/ 311 w 1719"/>
              <a:gd name="T13" fmla="*/ 142 h 486"/>
              <a:gd name="T14" fmla="*/ 860 w 1719"/>
              <a:gd name="T15" fmla="*/ 396 h 486"/>
              <a:gd name="T16" fmla="*/ 1409 w 1719"/>
              <a:gd name="T17" fmla="*/ 142 h 486"/>
              <a:gd name="T18" fmla="*/ 860 w 1719"/>
              <a:gd name="T19" fmla="*/ 18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9" h="486">
                <a:moveTo>
                  <a:pt x="860" y="486"/>
                </a:moveTo>
                <a:cubicBezTo>
                  <a:pt x="234" y="486"/>
                  <a:pt x="0" y="286"/>
                  <a:pt x="198" y="142"/>
                </a:cubicBezTo>
                <a:cubicBezTo>
                  <a:pt x="321" y="52"/>
                  <a:pt x="602" y="0"/>
                  <a:pt x="860" y="0"/>
                </a:cubicBezTo>
                <a:cubicBezTo>
                  <a:pt x="1118" y="0"/>
                  <a:pt x="1399" y="52"/>
                  <a:pt x="1522" y="142"/>
                </a:cubicBezTo>
                <a:cubicBezTo>
                  <a:pt x="1719" y="286"/>
                  <a:pt x="1485" y="486"/>
                  <a:pt x="860" y="486"/>
                </a:cubicBezTo>
                <a:close/>
                <a:moveTo>
                  <a:pt x="860" y="18"/>
                </a:moveTo>
                <a:cubicBezTo>
                  <a:pt x="635" y="18"/>
                  <a:pt x="399" y="65"/>
                  <a:pt x="311" y="142"/>
                </a:cubicBezTo>
                <a:cubicBezTo>
                  <a:pt x="182" y="255"/>
                  <a:pt x="398" y="396"/>
                  <a:pt x="860" y="396"/>
                </a:cubicBezTo>
                <a:cubicBezTo>
                  <a:pt x="1322" y="396"/>
                  <a:pt x="1537" y="255"/>
                  <a:pt x="1409" y="142"/>
                </a:cubicBezTo>
                <a:cubicBezTo>
                  <a:pt x="1321" y="65"/>
                  <a:pt x="1085" y="18"/>
                  <a:pt x="860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" name="Freeform 9"/>
          <p:cNvSpPr>
            <a:spLocks noEditPoints="1"/>
          </p:cNvSpPr>
          <p:nvPr/>
        </p:nvSpPr>
        <p:spPr bwMode="auto">
          <a:xfrm>
            <a:off x="-323850" y="2427288"/>
            <a:ext cx="11199813" cy="3365500"/>
          </a:xfrm>
          <a:custGeom>
            <a:avLst/>
            <a:gdLst>
              <a:gd name="T0" fmla="*/ 1223 w 2446"/>
              <a:gd name="T1" fmla="*/ 735 h 735"/>
              <a:gd name="T2" fmla="*/ 364 w 2446"/>
              <a:gd name="T3" fmla="*/ 169 h 735"/>
              <a:gd name="T4" fmla="*/ 1223 w 2446"/>
              <a:gd name="T5" fmla="*/ 0 h 735"/>
              <a:gd name="T6" fmla="*/ 2082 w 2446"/>
              <a:gd name="T7" fmla="*/ 169 h 735"/>
              <a:gd name="T8" fmla="*/ 1223 w 2446"/>
              <a:gd name="T9" fmla="*/ 735 h 735"/>
              <a:gd name="T10" fmla="*/ 1223 w 2446"/>
              <a:gd name="T11" fmla="*/ 15 h 735"/>
              <a:gd name="T12" fmla="*/ 477 w 2446"/>
              <a:gd name="T13" fmla="*/ 169 h 735"/>
              <a:gd name="T14" fmla="*/ 1223 w 2446"/>
              <a:gd name="T15" fmla="*/ 594 h 735"/>
              <a:gd name="T16" fmla="*/ 1968 w 2446"/>
              <a:gd name="T17" fmla="*/ 169 h 735"/>
              <a:gd name="T18" fmla="*/ 1223 w 2446"/>
              <a:gd name="T19" fmla="*/ 1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6" h="735">
                <a:moveTo>
                  <a:pt x="1223" y="735"/>
                </a:moveTo>
                <a:cubicBezTo>
                  <a:pt x="194" y="735"/>
                  <a:pt x="0" y="374"/>
                  <a:pt x="364" y="169"/>
                </a:cubicBezTo>
                <a:cubicBezTo>
                  <a:pt x="561" y="58"/>
                  <a:pt x="915" y="0"/>
                  <a:pt x="1223" y="0"/>
                </a:cubicBezTo>
                <a:cubicBezTo>
                  <a:pt x="1531" y="0"/>
                  <a:pt x="1885" y="58"/>
                  <a:pt x="2082" y="169"/>
                </a:cubicBezTo>
                <a:cubicBezTo>
                  <a:pt x="2446" y="374"/>
                  <a:pt x="2252" y="735"/>
                  <a:pt x="1223" y="735"/>
                </a:cubicBezTo>
                <a:close/>
                <a:moveTo>
                  <a:pt x="1223" y="15"/>
                </a:moveTo>
                <a:cubicBezTo>
                  <a:pt x="943" y="15"/>
                  <a:pt x="630" y="70"/>
                  <a:pt x="477" y="169"/>
                </a:cubicBezTo>
                <a:cubicBezTo>
                  <a:pt x="218" y="337"/>
                  <a:pt x="450" y="594"/>
                  <a:pt x="1223" y="594"/>
                </a:cubicBezTo>
                <a:cubicBezTo>
                  <a:pt x="1996" y="594"/>
                  <a:pt x="2228" y="337"/>
                  <a:pt x="1968" y="169"/>
                </a:cubicBezTo>
                <a:cubicBezTo>
                  <a:pt x="1815" y="70"/>
                  <a:pt x="1503" y="15"/>
                  <a:pt x="1223" y="1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  <a:alpha val="41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58685" y="3679109"/>
            <a:ext cx="4920715" cy="2098088"/>
            <a:chOff x="-188824" y="2794794"/>
            <a:chExt cx="5734133" cy="2098088"/>
          </a:xfrm>
          <a:solidFill>
            <a:schemeClr val="bg1">
              <a:alpha val="50000"/>
            </a:schemeClr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-188824" y="2859782"/>
              <a:ext cx="4087700" cy="808972"/>
              <a:chOff x="1493950" y="2459038"/>
              <a:chExt cx="4087700" cy="808972"/>
            </a:xfrm>
            <a:grpFill/>
          </p:grpSpPr>
          <p:sp>
            <p:nvSpPr>
              <p:cNvPr id="91" name="Freeform 8"/>
              <p:cNvSpPr/>
              <p:nvPr/>
            </p:nvSpPr>
            <p:spPr bwMode="auto">
              <a:xfrm>
                <a:off x="1493950" y="2513011"/>
                <a:ext cx="3776550" cy="754999"/>
              </a:xfrm>
              <a:custGeom>
                <a:avLst/>
                <a:gdLst>
                  <a:gd name="T0" fmla="*/ 65 w 4052"/>
                  <a:gd name="T1" fmla="*/ 695 h 695"/>
                  <a:gd name="T2" fmla="*/ 0 w 4052"/>
                  <a:gd name="T3" fmla="*/ 594 h 695"/>
                  <a:gd name="T4" fmla="*/ 4014 w 4052"/>
                  <a:gd name="T5" fmla="*/ 0 h 695"/>
                  <a:gd name="T6" fmla="*/ 4052 w 4052"/>
                  <a:gd name="T7" fmla="*/ 51 h 695"/>
                  <a:gd name="T8" fmla="*/ 65 w 4052"/>
                  <a:gd name="T9" fmla="*/ 695 h 695"/>
                  <a:gd name="connsiteX0" fmla="*/ 4131 w 10000"/>
                  <a:gd name="connsiteY0" fmla="*/ 7501 h 8547"/>
                  <a:gd name="connsiteX1" fmla="*/ 0 w 10000"/>
                  <a:gd name="connsiteY1" fmla="*/ 8547 h 8547"/>
                  <a:gd name="connsiteX2" fmla="*/ 9906 w 10000"/>
                  <a:gd name="connsiteY2" fmla="*/ 0 h 8547"/>
                  <a:gd name="connsiteX3" fmla="*/ 10000 w 10000"/>
                  <a:gd name="connsiteY3" fmla="*/ 734 h 8547"/>
                  <a:gd name="connsiteX4" fmla="*/ 4131 w 10000"/>
                  <a:gd name="connsiteY4" fmla="*/ 7501 h 8547"/>
                  <a:gd name="connsiteX0-1" fmla="*/ 2 w 5871"/>
                  <a:gd name="connsiteY0-2" fmla="*/ 8776 h 8776"/>
                  <a:gd name="connsiteX1-3" fmla="*/ 0 w 5871"/>
                  <a:gd name="connsiteY1-4" fmla="*/ 5998 h 8776"/>
                  <a:gd name="connsiteX2-5" fmla="*/ 5777 w 5871"/>
                  <a:gd name="connsiteY2-6" fmla="*/ 0 h 8776"/>
                  <a:gd name="connsiteX3-7" fmla="*/ 5871 w 5871"/>
                  <a:gd name="connsiteY3-8" fmla="*/ 859 h 8776"/>
                  <a:gd name="connsiteX4-9" fmla="*/ 2 w 5871"/>
                  <a:gd name="connsiteY4-10" fmla="*/ 8776 h 8776"/>
                  <a:gd name="connsiteX0-11" fmla="*/ 3 w 10000"/>
                  <a:gd name="connsiteY0-12" fmla="*/ 10000 h 10000"/>
                  <a:gd name="connsiteX1-13" fmla="*/ 0 w 10000"/>
                  <a:gd name="connsiteY1-14" fmla="*/ 5783 h 10000"/>
                  <a:gd name="connsiteX2-15" fmla="*/ 9840 w 10000"/>
                  <a:gd name="connsiteY2-16" fmla="*/ 0 h 10000"/>
                  <a:gd name="connsiteX3-17" fmla="*/ 10000 w 10000"/>
                  <a:gd name="connsiteY3-18" fmla="*/ 979 h 10000"/>
                  <a:gd name="connsiteX4-19" fmla="*/ 3 w 10000"/>
                  <a:gd name="connsiteY4-20" fmla="*/ 10000 h 10000"/>
                  <a:gd name="connsiteX0-21" fmla="*/ 3 w 10000"/>
                  <a:gd name="connsiteY0-22" fmla="*/ 9123 h 9123"/>
                  <a:gd name="connsiteX1-23" fmla="*/ 0 w 10000"/>
                  <a:gd name="connsiteY1-24" fmla="*/ 5783 h 9123"/>
                  <a:gd name="connsiteX2-25" fmla="*/ 9840 w 10000"/>
                  <a:gd name="connsiteY2-26" fmla="*/ 0 h 9123"/>
                  <a:gd name="connsiteX3-27" fmla="*/ 10000 w 10000"/>
                  <a:gd name="connsiteY3-28" fmla="*/ 979 h 9123"/>
                  <a:gd name="connsiteX4-29" fmla="*/ 3 w 10000"/>
                  <a:gd name="connsiteY4-30" fmla="*/ 9123 h 91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9123">
                    <a:moveTo>
                      <a:pt x="3" y="9123"/>
                    </a:moveTo>
                    <a:cubicBezTo>
                      <a:pt x="2" y="8068"/>
                      <a:pt x="2" y="6838"/>
                      <a:pt x="0" y="5783"/>
                    </a:cubicBezTo>
                    <a:lnTo>
                      <a:pt x="9840" y="0"/>
                    </a:lnTo>
                    <a:cubicBezTo>
                      <a:pt x="9893" y="327"/>
                      <a:pt x="9947" y="652"/>
                      <a:pt x="10000" y="979"/>
                    </a:cubicBezTo>
                    <a:lnTo>
                      <a:pt x="3" y="9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9"/>
              <p:cNvSpPr/>
              <p:nvPr/>
            </p:nvSpPr>
            <p:spPr bwMode="auto">
              <a:xfrm>
                <a:off x="5035550" y="2459038"/>
                <a:ext cx="546100" cy="228600"/>
              </a:xfrm>
              <a:custGeom>
                <a:avLst/>
                <a:gdLst>
                  <a:gd name="T0" fmla="*/ 89 w 344"/>
                  <a:gd name="T1" fmla="*/ 66 h 144"/>
                  <a:gd name="T2" fmla="*/ 0 w 344"/>
                  <a:gd name="T3" fmla="*/ 0 h 144"/>
                  <a:gd name="T4" fmla="*/ 344 w 344"/>
                  <a:gd name="T5" fmla="*/ 27 h 144"/>
                  <a:gd name="T6" fmla="*/ 102 w 344"/>
                  <a:gd name="T7" fmla="*/ 144 h 144"/>
                  <a:gd name="T8" fmla="*/ 89 w 344"/>
                  <a:gd name="T9" fmla="*/ 6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144">
                    <a:moveTo>
                      <a:pt x="89" y="66"/>
                    </a:moveTo>
                    <a:lnTo>
                      <a:pt x="0" y="0"/>
                    </a:lnTo>
                    <a:lnTo>
                      <a:pt x="344" y="27"/>
                    </a:lnTo>
                    <a:lnTo>
                      <a:pt x="102" y="144"/>
                    </a:lnTo>
                    <a:lnTo>
                      <a:pt x="89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-169499" y="2794794"/>
              <a:ext cx="5714808" cy="1409463"/>
              <a:chOff x="649480" y="2690813"/>
              <a:chExt cx="5714808" cy="1409463"/>
            </a:xfrm>
            <a:grpFill/>
          </p:grpSpPr>
          <p:sp>
            <p:nvSpPr>
              <p:cNvPr id="89" name="Freeform 10"/>
              <p:cNvSpPr/>
              <p:nvPr/>
            </p:nvSpPr>
            <p:spPr bwMode="auto">
              <a:xfrm>
                <a:off x="649480" y="2736850"/>
                <a:ext cx="5473508" cy="1363426"/>
              </a:xfrm>
              <a:custGeom>
                <a:avLst/>
                <a:gdLst>
                  <a:gd name="T0" fmla="*/ 67 w 4310"/>
                  <a:gd name="T1" fmla="*/ 996 h 996"/>
                  <a:gd name="T2" fmla="*/ 0 w 4310"/>
                  <a:gd name="T3" fmla="*/ 892 h 996"/>
                  <a:gd name="T4" fmla="*/ 4276 w 4310"/>
                  <a:gd name="T5" fmla="*/ 0 h 996"/>
                  <a:gd name="T6" fmla="*/ 4310 w 4310"/>
                  <a:gd name="T7" fmla="*/ 47 h 996"/>
                  <a:gd name="T8" fmla="*/ 67 w 4310"/>
                  <a:gd name="T9" fmla="*/ 996 h 996"/>
                  <a:gd name="connsiteX0" fmla="*/ 261 w 10000"/>
                  <a:gd name="connsiteY0" fmla="*/ 11285 h 11285"/>
                  <a:gd name="connsiteX1" fmla="*/ 0 w 10000"/>
                  <a:gd name="connsiteY1" fmla="*/ 8956 h 11285"/>
                  <a:gd name="connsiteX2" fmla="*/ 9921 w 10000"/>
                  <a:gd name="connsiteY2" fmla="*/ 0 h 11285"/>
                  <a:gd name="connsiteX3" fmla="*/ 10000 w 10000"/>
                  <a:gd name="connsiteY3" fmla="*/ 472 h 11285"/>
                  <a:gd name="connsiteX4" fmla="*/ 261 w 10000"/>
                  <a:gd name="connsiteY4" fmla="*/ 11285 h 11285"/>
                  <a:gd name="connsiteX0-1" fmla="*/ 325 w 10064"/>
                  <a:gd name="connsiteY0-2" fmla="*/ 11285 h 11285"/>
                  <a:gd name="connsiteX1-3" fmla="*/ 0 w 10064"/>
                  <a:gd name="connsiteY1-4" fmla="*/ 8130 h 11285"/>
                  <a:gd name="connsiteX2-5" fmla="*/ 9985 w 10064"/>
                  <a:gd name="connsiteY2-6" fmla="*/ 0 h 11285"/>
                  <a:gd name="connsiteX3-7" fmla="*/ 10064 w 10064"/>
                  <a:gd name="connsiteY3-8" fmla="*/ 472 h 11285"/>
                  <a:gd name="connsiteX4-9" fmla="*/ 325 w 10064"/>
                  <a:gd name="connsiteY4-10" fmla="*/ 11285 h 11285"/>
                  <a:gd name="connsiteX0-11" fmla="*/ 325 w 10064"/>
                  <a:gd name="connsiteY0-12" fmla="*/ 10275 h 10275"/>
                  <a:gd name="connsiteX1-13" fmla="*/ 0 w 10064"/>
                  <a:gd name="connsiteY1-14" fmla="*/ 8130 h 10275"/>
                  <a:gd name="connsiteX2-15" fmla="*/ 9985 w 10064"/>
                  <a:gd name="connsiteY2-16" fmla="*/ 0 h 10275"/>
                  <a:gd name="connsiteX3-17" fmla="*/ 10064 w 10064"/>
                  <a:gd name="connsiteY3-18" fmla="*/ 472 h 10275"/>
                  <a:gd name="connsiteX4-19" fmla="*/ 325 w 10064"/>
                  <a:gd name="connsiteY4-20" fmla="*/ 10275 h 10275"/>
                  <a:gd name="connsiteX0-21" fmla="*/ 2078 w 10064"/>
                  <a:gd name="connsiteY0-22" fmla="*/ 8623 h 8623"/>
                  <a:gd name="connsiteX1-23" fmla="*/ 0 w 10064"/>
                  <a:gd name="connsiteY1-24" fmla="*/ 8130 h 8623"/>
                  <a:gd name="connsiteX2-25" fmla="*/ 9985 w 10064"/>
                  <a:gd name="connsiteY2-26" fmla="*/ 0 h 8623"/>
                  <a:gd name="connsiteX3-27" fmla="*/ 10064 w 10064"/>
                  <a:gd name="connsiteY3-28" fmla="*/ 472 h 8623"/>
                  <a:gd name="connsiteX4-29" fmla="*/ 2078 w 10064"/>
                  <a:gd name="connsiteY4-30" fmla="*/ 8623 h 8623"/>
                  <a:gd name="connsiteX0-31" fmla="*/ 25 w 7960"/>
                  <a:gd name="connsiteY0-32" fmla="*/ 10000 h 10000"/>
                  <a:gd name="connsiteX1-33" fmla="*/ 98 w 7960"/>
                  <a:gd name="connsiteY1-34" fmla="*/ 7512 h 10000"/>
                  <a:gd name="connsiteX2-35" fmla="*/ 7882 w 7960"/>
                  <a:gd name="connsiteY2-36" fmla="*/ 0 h 10000"/>
                  <a:gd name="connsiteX3-37" fmla="*/ 7960 w 7960"/>
                  <a:gd name="connsiteY3-38" fmla="*/ 547 h 10000"/>
                  <a:gd name="connsiteX4-39" fmla="*/ 25 w 7960"/>
                  <a:gd name="connsiteY4-40" fmla="*/ 10000 h 10000"/>
                  <a:gd name="connsiteX0-41" fmla="*/ 11 w 9980"/>
                  <a:gd name="connsiteY0-42" fmla="*/ 10000 h 10000"/>
                  <a:gd name="connsiteX1-43" fmla="*/ 103 w 9980"/>
                  <a:gd name="connsiteY1-44" fmla="*/ 7512 h 10000"/>
                  <a:gd name="connsiteX2-45" fmla="*/ 9882 w 9980"/>
                  <a:gd name="connsiteY2-46" fmla="*/ 0 h 10000"/>
                  <a:gd name="connsiteX3-47" fmla="*/ 9980 w 9980"/>
                  <a:gd name="connsiteY3-48" fmla="*/ 547 h 10000"/>
                  <a:gd name="connsiteX4-49" fmla="*/ 11 w 9980"/>
                  <a:gd name="connsiteY4-50" fmla="*/ 10000 h 10000"/>
                  <a:gd name="connsiteX0-51" fmla="*/ 17 w 10006"/>
                  <a:gd name="connsiteY0-52" fmla="*/ 10000 h 10000"/>
                  <a:gd name="connsiteX1-53" fmla="*/ 109 w 10006"/>
                  <a:gd name="connsiteY1-54" fmla="*/ 7512 h 10000"/>
                  <a:gd name="connsiteX2-55" fmla="*/ 9908 w 10006"/>
                  <a:gd name="connsiteY2-56" fmla="*/ 0 h 10000"/>
                  <a:gd name="connsiteX3-57" fmla="*/ 10006 w 10006"/>
                  <a:gd name="connsiteY3-58" fmla="*/ 547 h 10000"/>
                  <a:gd name="connsiteX4-59" fmla="*/ 17 w 10006"/>
                  <a:gd name="connsiteY4-6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6" h="10000">
                    <a:moveTo>
                      <a:pt x="17" y="10000"/>
                    </a:moveTo>
                    <a:cubicBezTo>
                      <a:pt x="-53" y="9999"/>
                      <a:pt x="114" y="8732"/>
                      <a:pt x="109" y="7512"/>
                    </a:cubicBezTo>
                    <a:lnTo>
                      <a:pt x="9908" y="0"/>
                    </a:lnTo>
                    <a:cubicBezTo>
                      <a:pt x="9939" y="182"/>
                      <a:pt x="9973" y="365"/>
                      <a:pt x="10006" y="547"/>
                    </a:cubicBezTo>
                    <a:lnTo>
                      <a:pt x="17" y="100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11"/>
              <p:cNvSpPr/>
              <p:nvPr/>
            </p:nvSpPr>
            <p:spPr bwMode="auto">
              <a:xfrm>
                <a:off x="5924550" y="2690813"/>
                <a:ext cx="439738" cy="207962"/>
              </a:xfrm>
              <a:custGeom>
                <a:avLst/>
                <a:gdLst>
                  <a:gd name="T0" fmla="*/ 78 w 277"/>
                  <a:gd name="T1" fmla="*/ 59 h 131"/>
                  <a:gd name="T2" fmla="*/ 0 w 277"/>
                  <a:gd name="T3" fmla="*/ 0 h 131"/>
                  <a:gd name="T4" fmla="*/ 277 w 277"/>
                  <a:gd name="T5" fmla="*/ 15 h 131"/>
                  <a:gd name="T6" fmla="*/ 95 w 277"/>
                  <a:gd name="T7" fmla="*/ 131 h 131"/>
                  <a:gd name="T8" fmla="*/ 78 w 277"/>
                  <a:gd name="T9" fmla="*/ 5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131">
                    <a:moveTo>
                      <a:pt x="78" y="59"/>
                    </a:moveTo>
                    <a:lnTo>
                      <a:pt x="0" y="0"/>
                    </a:lnTo>
                    <a:lnTo>
                      <a:pt x="277" y="15"/>
                    </a:lnTo>
                    <a:lnTo>
                      <a:pt x="95" y="131"/>
                    </a:lnTo>
                    <a:lnTo>
                      <a:pt x="78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-181500" y="3867894"/>
              <a:ext cx="3092272" cy="1024988"/>
              <a:chOff x="803411" y="3461058"/>
              <a:chExt cx="3092272" cy="1024988"/>
            </a:xfrm>
            <a:grpFill/>
          </p:grpSpPr>
          <p:sp>
            <p:nvSpPr>
              <p:cNvPr id="87" name="Freeform 12"/>
              <p:cNvSpPr/>
              <p:nvPr/>
            </p:nvSpPr>
            <p:spPr bwMode="auto">
              <a:xfrm>
                <a:off x="803411" y="3564246"/>
                <a:ext cx="2565222" cy="921800"/>
              </a:xfrm>
              <a:custGeom>
                <a:avLst/>
                <a:gdLst>
                  <a:gd name="T0" fmla="*/ 69 w 2497"/>
                  <a:gd name="T1" fmla="*/ 766 h 766"/>
                  <a:gd name="T2" fmla="*/ 0 w 2497"/>
                  <a:gd name="T3" fmla="*/ 660 h 766"/>
                  <a:gd name="T4" fmla="*/ 2448 w 2497"/>
                  <a:gd name="T5" fmla="*/ 0 h 766"/>
                  <a:gd name="T6" fmla="*/ 2497 w 2497"/>
                  <a:gd name="T7" fmla="*/ 70 h 766"/>
                  <a:gd name="T8" fmla="*/ 69 w 2497"/>
                  <a:gd name="T9" fmla="*/ 766 h 766"/>
                  <a:gd name="connsiteX0" fmla="*/ 532 w 10000"/>
                  <a:gd name="connsiteY0" fmla="*/ 11194 h 11194"/>
                  <a:gd name="connsiteX1" fmla="*/ 0 w 10000"/>
                  <a:gd name="connsiteY1" fmla="*/ 8616 h 11194"/>
                  <a:gd name="connsiteX2" fmla="*/ 9804 w 10000"/>
                  <a:gd name="connsiteY2" fmla="*/ 0 h 11194"/>
                  <a:gd name="connsiteX3" fmla="*/ 10000 w 10000"/>
                  <a:gd name="connsiteY3" fmla="*/ 914 h 11194"/>
                  <a:gd name="connsiteX4" fmla="*/ 532 w 10000"/>
                  <a:gd name="connsiteY4" fmla="*/ 11194 h 11194"/>
                  <a:gd name="connsiteX0-1" fmla="*/ 569 w 10037"/>
                  <a:gd name="connsiteY0-2" fmla="*/ 11194 h 11194"/>
                  <a:gd name="connsiteX1-3" fmla="*/ 0 w 10037"/>
                  <a:gd name="connsiteY1-4" fmla="*/ 8019 h 11194"/>
                  <a:gd name="connsiteX2-5" fmla="*/ 9841 w 10037"/>
                  <a:gd name="connsiteY2-6" fmla="*/ 0 h 11194"/>
                  <a:gd name="connsiteX3-7" fmla="*/ 10037 w 10037"/>
                  <a:gd name="connsiteY3-8" fmla="*/ 914 h 11194"/>
                  <a:gd name="connsiteX4-9" fmla="*/ 569 w 10037"/>
                  <a:gd name="connsiteY4-10" fmla="*/ 11194 h 11194"/>
                  <a:gd name="connsiteX0-11" fmla="*/ 3355 w 10037"/>
                  <a:gd name="connsiteY0-12" fmla="*/ 8362 h 8370"/>
                  <a:gd name="connsiteX1-13" fmla="*/ 0 w 10037"/>
                  <a:gd name="connsiteY1-14" fmla="*/ 8019 h 8370"/>
                  <a:gd name="connsiteX2-15" fmla="*/ 9841 w 10037"/>
                  <a:gd name="connsiteY2-16" fmla="*/ 0 h 8370"/>
                  <a:gd name="connsiteX3-17" fmla="*/ 10037 w 10037"/>
                  <a:gd name="connsiteY3-18" fmla="*/ 914 h 8370"/>
                  <a:gd name="connsiteX4-19" fmla="*/ 3355 w 10037"/>
                  <a:gd name="connsiteY4-20" fmla="*/ 8362 h 8370"/>
                  <a:gd name="connsiteX0-21" fmla="*/ 3433 w 10000"/>
                  <a:gd name="connsiteY0-22" fmla="*/ 9873 h 9983"/>
                  <a:gd name="connsiteX1-23" fmla="*/ 0 w 10000"/>
                  <a:gd name="connsiteY1-24" fmla="*/ 9581 h 9983"/>
                  <a:gd name="connsiteX2-25" fmla="*/ 9805 w 10000"/>
                  <a:gd name="connsiteY2-26" fmla="*/ 0 h 9983"/>
                  <a:gd name="connsiteX3-27" fmla="*/ 10000 w 10000"/>
                  <a:gd name="connsiteY3-28" fmla="*/ 1092 h 9983"/>
                  <a:gd name="connsiteX4-29" fmla="*/ 3433 w 10000"/>
                  <a:gd name="connsiteY4-30" fmla="*/ 9873 h 9983"/>
                  <a:gd name="connsiteX0-31" fmla="*/ 59 w 6626"/>
                  <a:gd name="connsiteY0-32" fmla="*/ 9890 h 9890"/>
                  <a:gd name="connsiteX1-33" fmla="*/ 29 w 6626"/>
                  <a:gd name="connsiteY1-34" fmla="*/ 6792 h 9890"/>
                  <a:gd name="connsiteX2-35" fmla="*/ 6431 w 6626"/>
                  <a:gd name="connsiteY2-36" fmla="*/ 0 h 9890"/>
                  <a:gd name="connsiteX3-37" fmla="*/ 6626 w 6626"/>
                  <a:gd name="connsiteY3-38" fmla="*/ 1094 h 9890"/>
                  <a:gd name="connsiteX4-39" fmla="*/ 59 w 6626"/>
                  <a:gd name="connsiteY4-40" fmla="*/ 9890 h 9890"/>
                  <a:gd name="connsiteX0-41" fmla="*/ 67 w 9978"/>
                  <a:gd name="connsiteY0-42" fmla="*/ 10000 h 10000"/>
                  <a:gd name="connsiteX1-43" fmla="*/ 247 w 9978"/>
                  <a:gd name="connsiteY1-44" fmla="*/ 5804 h 10000"/>
                  <a:gd name="connsiteX2-45" fmla="*/ 9684 w 9978"/>
                  <a:gd name="connsiteY2-46" fmla="*/ 0 h 10000"/>
                  <a:gd name="connsiteX3-47" fmla="*/ 9978 w 9978"/>
                  <a:gd name="connsiteY3-48" fmla="*/ 1106 h 10000"/>
                  <a:gd name="connsiteX4-49" fmla="*/ 67 w 9978"/>
                  <a:gd name="connsiteY4-50" fmla="*/ 10000 h 10000"/>
                  <a:gd name="connsiteX0-51" fmla="*/ 225 w 9752"/>
                  <a:gd name="connsiteY0-52" fmla="*/ 9173 h 9173"/>
                  <a:gd name="connsiteX1-53" fmla="*/ 0 w 9752"/>
                  <a:gd name="connsiteY1-54" fmla="*/ 5804 h 9173"/>
                  <a:gd name="connsiteX2-55" fmla="*/ 9457 w 9752"/>
                  <a:gd name="connsiteY2-56" fmla="*/ 0 h 9173"/>
                  <a:gd name="connsiteX3-57" fmla="*/ 9752 w 9752"/>
                  <a:gd name="connsiteY3-58" fmla="*/ 1106 h 9173"/>
                  <a:gd name="connsiteX4-59" fmla="*/ 225 w 9752"/>
                  <a:gd name="connsiteY4-60" fmla="*/ 9173 h 917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52" h="9173">
                    <a:moveTo>
                      <a:pt x="225" y="9173"/>
                    </a:moveTo>
                    <a:cubicBezTo>
                      <a:pt x="-62" y="7893"/>
                      <a:pt x="285" y="7084"/>
                      <a:pt x="0" y="5804"/>
                    </a:cubicBezTo>
                    <a:lnTo>
                      <a:pt x="9457" y="0"/>
                    </a:lnTo>
                    <a:cubicBezTo>
                      <a:pt x="9554" y="369"/>
                      <a:pt x="9654" y="737"/>
                      <a:pt x="9752" y="1106"/>
                    </a:cubicBezTo>
                    <a:lnTo>
                      <a:pt x="225" y="9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13"/>
              <p:cNvSpPr/>
              <p:nvPr/>
            </p:nvSpPr>
            <p:spPr bwMode="auto">
              <a:xfrm>
                <a:off x="3009858" y="3461058"/>
                <a:ext cx="885825" cy="376237"/>
              </a:xfrm>
              <a:custGeom>
                <a:avLst/>
                <a:gdLst>
                  <a:gd name="T0" fmla="*/ 135 w 558"/>
                  <a:gd name="T1" fmla="*/ 118 h 237"/>
                  <a:gd name="T2" fmla="*/ 0 w 558"/>
                  <a:gd name="T3" fmla="*/ 36 h 237"/>
                  <a:gd name="T4" fmla="*/ 558 w 558"/>
                  <a:gd name="T5" fmla="*/ 0 h 237"/>
                  <a:gd name="T6" fmla="*/ 137 w 558"/>
                  <a:gd name="T7" fmla="*/ 237 h 237"/>
                  <a:gd name="T8" fmla="*/ 135 w 558"/>
                  <a:gd name="T9" fmla="*/ 11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8" h="237">
                    <a:moveTo>
                      <a:pt x="135" y="118"/>
                    </a:moveTo>
                    <a:lnTo>
                      <a:pt x="0" y="36"/>
                    </a:lnTo>
                    <a:lnTo>
                      <a:pt x="558" y="0"/>
                    </a:lnTo>
                    <a:lnTo>
                      <a:pt x="137" y="237"/>
                    </a:lnTo>
                    <a:lnTo>
                      <a:pt x="135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93" name="Picture 3" descr="E:\素材\收费好的图\shutterstock_90612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3" b="16612"/>
          <a:stretch>
            <a:fillRect/>
          </a:stretch>
        </p:blipFill>
        <p:spPr bwMode="auto">
          <a:xfrm>
            <a:off x="2481263" y="914400"/>
            <a:ext cx="6662737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燕尾形 93"/>
          <p:cNvSpPr/>
          <p:nvPr/>
        </p:nvSpPr>
        <p:spPr>
          <a:xfrm rot="5400000">
            <a:off x="384969" y="3953669"/>
            <a:ext cx="428625" cy="427037"/>
          </a:xfrm>
          <a:prstGeom prst="chevron">
            <a:avLst>
              <a:gd name="adj" fmla="val 32104"/>
            </a:avLst>
          </a:prstGeom>
          <a:solidFill>
            <a:srgbClr val="FFC000">
              <a:alpha val="85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燕尾形 94"/>
          <p:cNvSpPr/>
          <p:nvPr/>
        </p:nvSpPr>
        <p:spPr>
          <a:xfrm rot="5400000">
            <a:off x="2370931" y="3071019"/>
            <a:ext cx="398463" cy="396875"/>
          </a:xfrm>
          <a:prstGeom prst="chevron">
            <a:avLst>
              <a:gd name="adj" fmla="val 32104"/>
            </a:avLst>
          </a:prstGeom>
          <a:solidFill>
            <a:srgbClr val="CC66FF">
              <a:alpha val="90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燕尾形 95"/>
          <p:cNvSpPr/>
          <p:nvPr/>
        </p:nvSpPr>
        <p:spPr>
          <a:xfrm rot="5400000">
            <a:off x="3265488" y="2414588"/>
            <a:ext cx="315912" cy="315912"/>
          </a:xfrm>
          <a:prstGeom prst="chevron">
            <a:avLst>
              <a:gd name="adj" fmla="val 32104"/>
            </a:avLst>
          </a:prstGeom>
          <a:solidFill>
            <a:srgbClr val="92D050">
              <a:alpha val="87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94" grpId="0" animBg="1"/>
      <p:bldP spid="95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913" y="1320800"/>
            <a:ext cx="4319587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7025" y="82550"/>
            <a:ext cx="1208088" cy="3784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79838" y="2312988"/>
            <a:ext cx="4032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7439" y="1319970"/>
            <a:ext cx="1688937" cy="2004940"/>
            <a:chOff x="6032998" y="1319970"/>
            <a:chExt cx="1688937" cy="20049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6032998" y="1319970"/>
              <a:ext cx="1688937" cy="2004940"/>
            </a:xfrm>
            <a:prstGeom prst="rect">
              <a:avLst/>
            </a:prstGeom>
            <a:solidFill>
              <a:srgbClr val="F76409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3281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66281" y="1319970"/>
            <a:ext cx="1773258" cy="2004939"/>
            <a:chOff x="4331840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2"/>
            <p:cNvSpPr/>
            <p:nvPr/>
          </p:nvSpPr>
          <p:spPr>
            <a:xfrm rot="16200000" flipH="1" flipV="1">
              <a:off x="4215999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FFCC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4283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65121" y="1319970"/>
            <a:ext cx="1773258" cy="2004939"/>
            <a:chOff x="2630680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等腰三角形 2"/>
            <p:cNvSpPr/>
            <p:nvPr/>
          </p:nvSpPr>
          <p:spPr>
            <a:xfrm rot="16200000" flipH="1" flipV="1">
              <a:off x="2514839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3123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63962" y="1319970"/>
            <a:ext cx="1773258" cy="2004939"/>
            <a:chOff x="929521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等腰三角形 2"/>
            <p:cNvSpPr/>
            <p:nvPr/>
          </p:nvSpPr>
          <p:spPr>
            <a:xfrm rot="16200000" flipH="1" flipV="1">
              <a:off x="813680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00B0F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92802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2682875" y="1851025"/>
            <a:ext cx="1476375" cy="1231900"/>
            <a:chOff x="3305159" y="2000642"/>
            <a:chExt cx="1284287" cy="1070965"/>
          </a:xfrm>
        </p:grpSpPr>
        <p:sp>
          <p:nvSpPr>
            <p:cNvPr id="3" name="燕尾形 2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3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33"/>
          <p:cNvGrpSpPr/>
          <p:nvPr/>
        </p:nvGrpSpPr>
        <p:grpSpPr bwMode="auto">
          <a:xfrm>
            <a:off x="1547813" y="1851025"/>
            <a:ext cx="1477962" cy="1231900"/>
            <a:chOff x="2285985" y="2000044"/>
            <a:chExt cx="1285875" cy="1071563"/>
          </a:xfrm>
        </p:grpSpPr>
        <p:sp>
          <p:nvSpPr>
            <p:cNvPr id="6" name="五边形 14"/>
            <p:cNvSpPr/>
            <p:nvPr/>
          </p:nvSpPr>
          <p:spPr bwMode="auto">
            <a:xfrm>
              <a:off x="2285985" y="2000044"/>
              <a:ext cx="1285875" cy="1071563"/>
            </a:xfrm>
            <a:prstGeom prst="homePlate">
              <a:avLst>
                <a:gd name="adj" fmla="val 37015"/>
              </a:avLst>
            </a:prstGeom>
            <a:solidFill>
              <a:srgbClr val="0070C0"/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231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34"/>
          <p:cNvGrpSpPr/>
          <p:nvPr/>
        </p:nvGrpSpPr>
        <p:grpSpPr bwMode="auto">
          <a:xfrm>
            <a:off x="3816350" y="1851025"/>
            <a:ext cx="1476375" cy="1231900"/>
            <a:chOff x="3305159" y="2000642"/>
            <a:chExt cx="1284287" cy="1070965"/>
          </a:xfrm>
        </p:grpSpPr>
        <p:sp>
          <p:nvSpPr>
            <p:cNvPr id="9" name="燕尾形 8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9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34"/>
          <p:cNvGrpSpPr/>
          <p:nvPr/>
        </p:nvGrpSpPr>
        <p:grpSpPr bwMode="auto">
          <a:xfrm>
            <a:off x="4949825" y="1851025"/>
            <a:ext cx="1476375" cy="1231900"/>
            <a:chOff x="3305159" y="2000642"/>
            <a:chExt cx="1284287" cy="1070965"/>
          </a:xfrm>
        </p:grpSpPr>
        <p:sp>
          <p:nvSpPr>
            <p:cNvPr id="12" name="燕尾形 11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7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 bwMode="auto">
          <a:xfrm>
            <a:off x="6084888" y="1851025"/>
            <a:ext cx="1474787" cy="1231900"/>
            <a:chOff x="3305159" y="2000642"/>
            <a:chExt cx="1284287" cy="1070965"/>
          </a:xfrm>
        </p:grpSpPr>
        <p:sp>
          <p:nvSpPr>
            <p:cNvPr id="15" name="燕尾形 14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5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414838" y="1122363"/>
            <a:ext cx="2981325" cy="2730500"/>
            <a:chOff x="4626518" y="1358293"/>
            <a:chExt cx="3320136" cy="3039939"/>
          </a:xfrm>
        </p:grpSpPr>
        <p:sp>
          <p:nvSpPr>
            <p:cNvPr id="3" name="饼形 2"/>
            <p:cNvSpPr/>
            <p:nvPr/>
          </p:nvSpPr>
          <p:spPr>
            <a:xfrm>
              <a:off x="4932366" y="1383037"/>
              <a:ext cx="3014288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4626518" y="1358293"/>
              <a:ext cx="3014287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 flipH="1">
            <a:off x="2728913" y="1403350"/>
            <a:ext cx="265112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2270125" y="2487613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30363" y="1174750"/>
            <a:ext cx="134461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Eccentric Std" pitchFamily="82" charset="0"/>
                <a:ea typeface="+mn-ea"/>
              </a:rPr>
              <a:t>80%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Eccentric Std" pitchFamily="82" charset="0"/>
              <a:ea typeface="+mn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3038" y="2806700"/>
            <a:ext cx="1028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0070C0"/>
                </a:solidFill>
                <a:latin typeface="Eccentric Std" pitchFamily="82" charset="0"/>
              </a:rPr>
              <a:t>20%</a:t>
            </a:r>
            <a:endParaRPr lang="zh-CN" altLang="en-US" sz="4800">
              <a:solidFill>
                <a:srgbClr val="0070C0"/>
              </a:solidFill>
              <a:latin typeface="Eccentric Std" pitchFamily="82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2798763" y="1397000"/>
            <a:ext cx="1493837" cy="677863"/>
            <a:chOff x="3148754" y="1570306"/>
            <a:chExt cx="1492716" cy="677183"/>
          </a:xfrm>
        </p:grpSpPr>
        <p:sp>
          <p:nvSpPr>
            <p:cNvPr id="10" name="TextBox 9"/>
            <p:cNvSpPr txBox="1"/>
            <p:nvPr/>
          </p:nvSpPr>
          <p:spPr>
            <a:xfrm>
              <a:off x="3148754" y="1570306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8754" y="1754271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939823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981075" y="3389313"/>
            <a:ext cx="1493838" cy="676275"/>
            <a:chOff x="1213024" y="3656543"/>
            <a:chExt cx="1492716" cy="677183"/>
          </a:xfrm>
        </p:grpSpPr>
        <p:sp>
          <p:nvSpPr>
            <p:cNvPr id="14" name="TextBox 13"/>
            <p:cNvSpPr txBox="1"/>
            <p:nvPr/>
          </p:nvSpPr>
          <p:spPr>
            <a:xfrm>
              <a:off x="1213024" y="365654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024" y="384094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4025337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/>
          <p:nvPr/>
        </p:nvGrpSpPr>
        <p:grpSpPr bwMode="auto">
          <a:xfrm>
            <a:off x="1116013" y="1081088"/>
            <a:ext cx="6786562" cy="2968625"/>
            <a:chOff x="649288" y="1342385"/>
            <a:chExt cx="7826375" cy="3682052"/>
          </a:xfrm>
        </p:grpSpPr>
        <p:sp>
          <p:nvSpPr>
            <p:cNvPr id="11296" name="AutoShape 5"/>
            <p:cNvSpPr>
              <a:spLocks noChangeArrowheads="1"/>
            </p:cNvSpPr>
            <p:nvPr/>
          </p:nvSpPr>
          <p:spPr bwMode="auto">
            <a:xfrm>
              <a:off x="649288" y="1342385"/>
              <a:ext cx="7826375" cy="3682052"/>
            </a:xfrm>
            <a:prstGeom prst="roundRect">
              <a:avLst>
                <a:gd name="adj" fmla="val 931"/>
              </a:avLst>
            </a:prstGeom>
            <a:noFill/>
            <a:ln w="3175">
              <a:solidFill>
                <a:srgbClr val="00356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1297" name="Rectangle 9"/>
            <p:cNvSpPr>
              <a:spLocks noChangeArrowheads="1"/>
            </p:cNvSpPr>
            <p:nvPr/>
          </p:nvSpPr>
          <p:spPr bwMode="auto">
            <a:xfrm>
              <a:off x="681497" y="1379377"/>
              <a:ext cx="7771214" cy="3625009"/>
            </a:xfrm>
            <a:prstGeom prst="roundRect">
              <a:avLst>
                <a:gd name="adj" fmla="val 685"/>
              </a:avLst>
            </a:prstGeom>
            <a:solidFill>
              <a:srgbClr val="005DA2">
                <a:alpha val="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979738" y="170497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500563" y="170497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11863" y="1704975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822450" y="362585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3341688" y="362585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4864100" y="362585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6392863" y="362585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782763" y="3468688"/>
            <a:ext cx="439737" cy="117475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298825" y="3197225"/>
            <a:ext cx="436563" cy="388938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4819650" y="2814638"/>
            <a:ext cx="439738" cy="771525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332538" y="2698750"/>
            <a:ext cx="438150" cy="887413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2222500" y="2624138"/>
            <a:ext cx="427038" cy="962025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733800" y="2774950"/>
            <a:ext cx="439738" cy="811213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257800" y="2309813"/>
            <a:ext cx="427038" cy="1276350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769100" y="2541588"/>
            <a:ext cx="430213" cy="1044575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193925" y="23669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1763713" y="3122613"/>
            <a:ext cx="544512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582988" y="2505075"/>
            <a:ext cx="73342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3273425" y="29352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154613" y="2017713"/>
            <a:ext cx="66357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781550" y="255587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716713" y="2271713"/>
            <a:ext cx="5715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302375" y="24399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514475" y="133508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rot="-5400000">
            <a:off x="4472782" y="631031"/>
            <a:ext cx="0" cy="593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6"/>
          <p:cNvGrpSpPr/>
          <p:nvPr/>
        </p:nvGrpSpPr>
        <p:grpSpPr bwMode="auto">
          <a:xfrm>
            <a:off x="2401888" y="912813"/>
            <a:ext cx="4143375" cy="361950"/>
            <a:chOff x="1928794" y="2119309"/>
            <a:chExt cx="5286413" cy="428627"/>
          </a:xfrm>
        </p:grpSpPr>
        <p:grpSp>
          <p:nvGrpSpPr>
            <p:cNvPr id="31" name="组合 2"/>
            <p:cNvGrpSpPr/>
            <p:nvPr/>
          </p:nvGrpSpPr>
          <p:grpSpPr>
            <a:xfrm>
              <a:off x="1928794" y="2119309"/>
              <a:ext cx="5286413" cy="428627"/>
              <a:chOff x="1388361" y="1714494"/>
              <a:chExt cx="6357982" cy="1847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ln w="3175">
                <a:gradFill flip="none" rotWithShape="1">
                  <a:gsLst>
                    <a:gs pos="30000">
                      <a:srgbClr val="0047FF"/>
                    </a:gs>
                    <a:gs pos="0">
                      <a:srgbClr val="00009E"/>
                    </a:gs>
                    <a:gs pos="62000">
                      <a:srgbClr val="0039C8"/>
                    </a:gs>
                    <a:gs pos="100000">
                      <a:srgbClr val="0047FF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50000">
                    <a:srgbClr val="0070C0">
                      <a:alpha val="87000"/>
                    </a:srgbClr>
                  </a:gs>
                  <a:gs pos="100000">
                    <a:srgbClr val="003560">
                      <a:alpha val="86000"/>
                    </a:srgb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95" name="TextBox 5"/>
            <p:cNvSpPr txBox="1">
              <a:spLocks noChangeArrowheads="1"/>
            </p:cNvSpPr>
            <p:nvPr/>
          </p:nvSpPr>
          <p:spPr bwMode="auto">
            <a:xfrm>
              <a:off x="3579528" y="2120056"/>
              <a:ext cx="1806343" cy="40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913" y="1433513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81524" y="1131590"/>
            <a:ext cx="1600200" cy="2908300"/>
          </a:xfrm>
          <a:prstGeom prst="line">
            <a:avLst/>
          </a:prstGeom>
          <a:ln>
            <a:gradFill flip="none" rotWithShape="1">
              <a:gsLst>
                <a:gs pos="89000">
                  <a:schemeClr val="tx1">
                    <a:lumMod val="65000"/>
                    <a:lumOff val="35000"/>
                  </a:schemeClr>
                </a:gs>
                <a:gs pos="9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56484" y="152563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4000"/>
                </a:schemeClr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62272" y="2365829"/>
            <a:ext cx="9468544" cy="287021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  <a:lumMod val="46000"/>
                  <a:lumOff val="54000"/>
                </a:schemeClr>
              </a:gs>
              <a:gs pos="100000">
                <a:schemeClr val="tx1">
                  <a:shade val="100000"/>
                  <a:satMod val="115000"/>
                  <a:lumMod val="36000"/>
                  <a:lumOff val="64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20" name="组合 5"/>
          <p:cNvGrpSpPr/>
          <p:nvPr/>
        </p:nvGrpSpPr>
        <p:grpSpPr bwMode="auto">
          <a:xfrm>
            <a:off x="107950" y="7938"/>
            <a:ext cx="8937625" cy="2400300"/>
            <a:chOff x="183490" y="7838"/>
            <a:chExt cx="8938478" cy="51435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349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796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44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1533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5980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0428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4876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932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612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48060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62507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955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140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5691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20139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458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49034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63482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77930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92218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06666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1114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35561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50009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64298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78745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9319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07641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22088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6377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0825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527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7972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94168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0845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2904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37352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51799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6247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80536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94984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09431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23879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38327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52615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67063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511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95958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0406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4853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39142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5359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68038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82485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96933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811222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25669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40117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4565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9012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83301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97749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912196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2" descr="E:\素材\收费好的图\shutterstock_108501692 [转换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539750" y="339725"/>
            <a:ext cx="1622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矩形 70"/>
          <p:cNvSpPr/>
          <p:nvPr/>
        </p:nvSpPr>
        <p:spPr>
          <a:xfrm>
            <a:off x="2270125" y="554038"/>
            <a:ext cx="6883400" cy="252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Freeform 6"/>
          <p:cNvSpPr>
            <a:spLocks noEditPoints="1"/>
          </p:cNvSpPr>
          <p:nvPr/>
        </p:nvSpPr>
        <p:spPr bwMode="auto">
          <a:xfrm>
            <a:off x="2751138" y="2703513"/>
            <a:ext cx="5046662" cy="1404937"/>
          </a:xfrm>
          <a:custGeom>
            <a:avLst/>
            <a:gdLst>
              <a:gd name="T0" fmla="*/ 551 w 1102"/>
              <a:gd name="T1" fmla="*/ 307 h 307"/>
              <a:gd name="T2" fmla="*/ 88 w 1102"/>
              <a:gd name="T3" fmla="*/ 109 h 307"/>
              <a:gd name="T4" fmla="*/ 551 w 1102"/>
              <a:gd name="T5" fmla="*/ 0 h 307"/>
              <a:gd name="T6" fmla="*/ 1014 w 1102"/>
              <a:gd name="T7" fmla="*/ 109 h 307"/>
              <a:gd name="T8" fmla="*/ 551 w 1102"/>
              <a:gd name="T9" fmla="*/ 307 h 307"/>
              <a:gd name="T10" fmla="*/ 551 w 1102"/>
              <a:gd name="T11" fmla="*/ 22 h 307"/>
              <a:gd name="T12" fmla="*/ 202 w 1102"/>
              <a:gd name="T13" fmla="*/ 109 h 307"/>
              <a:gd name="T14" fmla="*/ 551 w 1102"/>
              <a:gd name="T15" fmla="*/ 245 h 307"/>
              <a:gd name="T16" fmla="*/ 900 w 1102"/>
              <a:gd name="T17" fmla="*/ 109 h 307"/>
              <a:gd name="T18" fmla="*/ 551 w 1102"/>
              <a:gd name="T19" fmla="*/ 2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307">
                <a:moveTo>
                  <a:pt x="551" y="307"/>
                </a:moveTo>
                <a:cubicBezTo>
                  <a:pt x="191" y="307"/>
                  <a:pt x="0" y="201"/>
                  <a:pt x="88" y="109"/>
                </a:cubicBezTo>
                <a:cubicBezTo>
                  <a:pt x="152" y="43"/>
                  <a:pt x="353" y="0"/>
                  <a:pt x="551" y="0"/>
                </a:cubicBezTo>
                <a:cubicBezTo>
                  <a:pt x="749" y="0"/>
                  <a:pt x="950" y="43"/>
                  <a:pt x="1014" y="109"/>
                </a:cubicBezTo>
                <a:cubicBezTo>
                  <a:pt x="1102" y="201"/>
                  <a:pt x="911" y="307"/>
                  <a:pt x="551" y="307"/>
                </a:cubicBezTo>
                <a:close/>
                <a:moveTo>
                  <a:pt x="551" y="22"/>
                </a:moveTo>
                <a:cubicBezTo>
                  <a:pt x="393" y="22"/>
                  <a:pt x="239" y="57"/>
                  <a:pt x="202" y="109"/>
                </a:cubicBezTo>
                <a:cubicBezTo>
                  <a:pt x="154" y="176"/>
                  <a:pt x="304" y="245"/>
                  <a:pt x="551" y="245"/>
                </a:cubicBezTo>
                <a:cubicBezTo>
                  <a:pt x="798" y="245"/>
                  <a:pt x="948" y="176"/>
                  <a:pt x="900" y="109"/>
                </a:cubicBezTo>
                <a:cubicBezTo>
                  <a:pt x="862" y="57"/>
                  <a:pt x="709" y="22"/>
                  <a:pt x="551" y="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Freeform 7"/>
          <p:cNvSpPr>
            <a:spLocks noEditPoints="1"/>
          </p:cNvSpPr>
          <p:nvPr/>
        </p:nvSpPr>
        <p:spPr bwMode="auto">
          <a:xfrm>
            <a:off x="4021138" y="2905125"/>
            <a:ext cx="2508250" cy="709613"/>
          </a:xfrm>
          <a:custGeom>
            <a:avLst/>
            <a:gdLst>
              <a:gd name="T0" fmla="*/ 274 w 548"/>
              <a:gd name="T1" fmla="*/ 155 h 155"/>
              <a:gd name="T2" fmla="*/ 24 w 548"/>
              <a:gd name="T3" fmla="*/ 65 h 155"/>
              <a:gd name="T4" fmla="*/ 274 w 548"/>
              <a:gd name="T5" fmla="*/ 0 h 155"/>
              <a:gd name="T6" fmla="*/ 524 w 548"/>
              <a:gd name="T7" fmla="*/ 65 h 155"/>
              <a:gd name="T8" fmla="*/ 274 w 548"/>
              <a:gd name="T9" fmla="*/ 155 h 155"/>
              <a:gd name="T10" fmla="*/ 274 w 548"/>
              <a:gd name="T11" fmla="*/ 27 h 155"/>
              <a:gd name="T12" fmla="*/ 137 w 548"/>
              <a:gd name="T13" fmla="*/ 65 h 155"/>
              <a:gd name="T14" fmla="*/ 274 w 548"/>
              <a:gd name="T15" fmla="*/ 111 h 155"/>
              <a:gd name="T16" fmla="*/ 411 w 548"/>
              <a:gd name="T17" fmla="*/ 65 h 155"/>
              <a:gd name="T18" fmla="*/ 274 w 548"/>
              <a:gd name="T19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155">
                <a:moveTo>
                  <a:pt x="274" y="155"/>
                </a:moveTo>
                <a:cubicBezTo>
                  <a:pt x="110" y="155"/>
                  <a:pt x="0" y="111"/>
                  <a:pt x="24" y="65"/>
                </a:cubicBezTo>
                <a:cubicBezTo>
                  <a:pt x="44" y="27"/>
                  <a:pt x="155" y="0"/>
                  <a:pt x="274" y="0"/>
                </a:cubicBezTo>
                <a:cubicBezTo>
                  <a:pt x="393" y="0"/>
                  <a:pt x="504" y="27"/>
                  <a:pt x="524" y="65"/>
                </a:cubicBezTo>
                <a:cubicBezTo>
                  <a:pt x="548" y="111"/>
                  <a:pt x="438" y="155"/>
                  <a:pt x="274" y="155"/>
                </a:cubicBezTo>
                <a:close/>
                <a:moveTo>
                  <a:pt x="274" y="27"/>
                </a:moveTo>
                <a:cubicBezTo>
                  <a:pt x="204" y="27"/>
                  <a:pt x="143" y="43"/>
                  <a:pt x="137" y="65"/>
                </a:cubicBezTo>
                <a:cubicBezTo>
                  <a:pt x="130" y="89"/>
                  <a:pt x="191" y="111"/>
                  <a:pt x="274" y="111"/>
                </a:cubicBezTo>
                <a:cubicBezTo>
                  <a:pt x="356" y="111"/>
                  <a:pt x="417" y="89"/>
                  <a:pt x="411" y="65"/>
                </a:cubicBezTo>
                <a:cubicBezTo>
                  <a:pt x="404" y="43"/>
                  <a:pt x="343" y="27"/>
                  <a:pt x="274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4" name="Freeform 8"/>
          <p:cNvSpPr>
            <a:spLocks noEditPoints="1"/>
          </p:cNvSpPr>
          <p:nvPr/>
        </p:nvSpPr>
        <p:spPr bwMode="auto">
          <a:xfrm>
            <a:off x="1336675" y="2551113"/>
            <a:ext cx="7872413" cy="2225675"/>
          </a:xfrm>
          <a:custGeom>
            <a:avLst/>
            <a:gdLst>
              <a:gd name="T0" fmla="*/ 860 w 1719"/>
              <a:gd name="T1" fmla="*/ 486 h 486"/>
              <a:gd name="T2" fmla="*/ 198 w 1719"/>
              <a:gd name="T3" fmla="*/ 142 h 486"/>
              <a:gd name="T4" fmla="*/ 860 w 1719"/>
              <a:gd name="T5" fmla="*/ 0 h 486"/>
              <a:gd name="T6" fmla="*/ 1522 w 1719"/>
              <a:gd name="T7" fmla="*/ 142 h 486"/>
              <a:gd name="T8" fmla="*/ 860 w 1719"/>
              <a:gd name="T9" fmla="*/ 486 h 486"/>
              <a:gd name="T10" fmla="*/ 860 w 1719"/>
              <a:gd name="T11" fmla="*/ 18 h 486"/>
              <a:gd name="T12" fmla="*/ 311 w 1719"/>
              <a:gd name="T13" fmla="*/ 142 h 486"/>
              <a:gd name="T14" fmla="*/ 860 w 1719"/>
              <a:gd name="T15" fmla="*/ 396 h 486"/>
              <a:gd name="T16" fmla="*/ 1409 w 1719"/>
              <a:gd name="T17" fmla="*/ 142 h 486"/>
              <a:gd name="T18" fmla="*/ 860 w 1719"/>
              <a:gd name="T19" fmla="*/ 18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9" h="486">
                <a:moveTo>
                  <a:pt x="860" y="486"/>
                </a:moveTo>
                <a:cubicBezTo>
                  <a:pt x="234" y="486"/>
                  <a:pt x="0" y="286"/>
                  <a:pt x="198" y="142"/>
                </a:cubicBezTo>
                <a:cubicBezTo>
                  <a:pt x="321" y="52"/>
                  <a:pt x="602" y="0"/>
                  <a:pt x="860" y="0"/>
                </a:cubicBezTo>
                <a:cubicBezTo>
                  <a:pt x="1118" y="0"/>
                  <a:pt x="1399" y="52"/>
                  <a:pt x="1522" y="142"/>
                </a:cubicBezTo>
                <a:cubicBezTo>
                  <a:pt x="1719" y="286"/>
                  <a:pt x="1485" y="486"/>
                  <a:pt x="860" y="486"/>
                </a:cubicBezTo>
                <a:close/>
                <a:moveTo>
                  <a:pt x="860" y="18"/>
                </a:moveTo>
                <a:cubicBezTo>
                  <a:pt x="635" y="18"/>
                  <a:pt x="399" y="65"/>
                  <a:pt x="311" y="142"/>
                </a:cubicBezTo>
                <a:cubicBezTo>
                  <a:pt x="182" y="255"/>
                  <a:pt x="398" y="396"/>
                  <a:pt x="860" y="396"/>
                </a:cubicBezTo>
                <a:cubicBezTo>
                  <a:pt x="1322" y="396"/>
                  <a:pt x="1537" y="255"/>
                  <a:pt x="1409" y="142"/>
                </a:cubicBezTo>
                <a:cubicBezTo>
                  <a:pt x="1321" y="65"/>
                  <a:pt x="1085" y="18"/>
                  <a:pt x="860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5" name="Freeform 9"/>
          <p:cNvSpPr>
            <a:spLocks noEditPoints="1"/>
          </p:cNvSpPr>
          <p:nvPr/>
        </p:nvSpPr>
        <p:spPr bwMode="auto">
          <a:xfrm>
            <a:off x="-323850" y="2427288"/>
            <a:ext cx="11199813" cy="3365500"/>
          </a:xfrm>
          <a:custGeom>
            <a:avLst/>
            <a:gdLst>
              <a:gd name="T0" fmla="*/ 1223 w 2446"/>
              <a:gd name="T1" fmla="*/ 735 h 735"/>
              <a:gd name="T2" fmla="*/ 364 w 2446"/>
              <a:gd name="T3" fmla="*/ 169 h 735"/>
              <a:gd name="T4" fmla="*/ 1223 w 2446"/>
              <a:gd name="T5" fmla="*/ 0 h 735"/>
              <a:gd name="T6" fmla="*/ 2082 w 2446"/>
              <a:gd name="T7" fmla="*/ 169 h 735"/>
              <a:gd name="T8" fmla="*/ 1223 w 2446"/>
              <a:gd name="T9" fmla="*/ 735 h 735"/>
              <a:gd name="T10" fmla="*/ 1223 w 2446"/>
              <a:gd name="T11" fmla="*/ 15 h 735"/>
              <a:gd name="T12" fmla="*/ 477 w 2446"/>
              <a:gd name="T13" fmla="*/ 169 h 735"/>
              <a:gd name="T14" fmla="*/ 1223 w 2446"/>
              <a:gd name="T15" fmla="*/ 594 h 735"/>
              <a:gd name="T16" fmla="*/ 1968 w 2446"/>
              <a:gd name="T17" fmla="*/ 169 h 735"/>
              <a:gd name="T18" fmla="*/ 1223 w 2446"/>
              <a:gd name="T19" fmla="*/ 1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6" h="735">
                <a:moveTo>
                  <a:pt x="1223" y="735"/>
                </a:moveTo>
                <a:cubicBezTo>
                  <a:pt x="194" y="735"/>
                  <a:pt x="0" y="374"/>
                  <a:pt x="364" y="169"/>
                </a:cubicBezTo>
                <a:cubicBezTo>
                  <a:pt x="561" y="58"/>
                  <a:pt x="915" y="0"/>
                  <a:pt x="1223" y="0"/>
                </a:cubicBezTo>
                <a:cubicBezTo>
                  <a:pt x="1531" y="0"/>
                  <a:pt x="1885" y="58"/>
                  <a:pt x="2082" y="169"/>
                </a:cubicBezTo>
                <a:cubicBezTo>
                  <a:pt x="2446" y="374"/>
                  <a:pt x="2252" y="735"/>
                  <a:pt x="1223" y="735"/>
                </a:cubicBezTo>
                <a:close/>
                <a:moveTo>
                  <a:pt x="1223" y="15"/>
                </a:moveTo>
                <a:cubicBezTo>
                  <a:pt x="943" y="15"/>
                  <a:pt x="630" y="70"/>
                  <a:pt x="477" y="169"/>
                </a:cubicBezTo>
                <a:cubicBezTo>
                  <a:pt x="218" y="337"/>
                  <a:pt x="450" y="594"/>
                  <a:pt x="1223" y="594"/>
                </a:cubicBezTo>
                <a:cubicBezTo>
                  <a:pt x="1996" y="594"/>
                  <a:pt x="2228" y="337"/>
                  <a:pt x="1968" y="169"/>
                </a:cubicBezTo>
                <a:cubicBezTo>
                  <a:pt x="1815" y="70"/>
                  <a:pt x="1503" y="15"/>
                  <a:pt x="1223" y="1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  <a:alpha val="41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-558685" y="3679109"/>
            <a:ext cx="4920715" cy="2098088"/>
            <a:chOff x="-188824" y="2794794"/>
            <a:chExt cx="5734133" cy="2098088"/>
          </a:xfrm>
          <a:solidFill>
            <a:schemeClr val="bg1">
              <a:alpha val="50000"/>
            </a:schemeClr>
          </a:solidFill>
        </p:grpSpPr>
        <p:grpSp>
          <p:nvGrpSpPr>
            <p:cNvPr id="77" name="组合 76"/>
            <p:cNvGrpSpPr/>
            <p:nvPr/>
          </p:nvGrpSpPr>
          <p:grpSpPr>
            <a:xfrm>
              <a:off x="-188824" y="2859782"/>
              <a:ext cx="4087700" cy="808972"/>
              <a:chOff x="1493950" y="2459038"/>
              <a:chExt cx="4087700" cy="808972"/>
            </a:xfrm>
            <a:grpFill/>
          </p:grpSpPr>
          <p:sp>
            <p:nvSpPr>
              <p:cNvPr id="84" name="Freeform 8"/>
              <p:cNvSpPr/>
              <p:nvPr/>
            </p:nvSpPr>
            <p:spPr bwMode="auto">
              <a:xfrm>
                <a:off x="1493950" y="2513011"/>
                <a:ext cx="3776550" cy="754999"/>
              </a:xfrm>
              <a:custGeom>
                <a:avLst/>
                <a:gdLst>
                  <a:gd name="T0" fmla="*/ 65 w 4052"/>
                  <a:gd name="T1" fmla="*/ 695 h 695"/>
                  <a:gd name="T2" fmla="*/ 0 w 4052"/>
                  <a:gd name="T3" fmla="*/ 594 h 695"/>
                  <a:gd name="T4" fmla="*/ 4014 w 4052"/>
                  <a:gd name="T5" fmla="*/ 0 h 695"/>
                  <a:gd name="T6" fmla="*/ 4052 w 4052"/>
                  <a:gd name="T7" fmla="*/ 51 h 695"/>
                  <a:gd name="T8" fmla="*/ 65 w 4052"/>
                  <a:gd name="T9" fmla="*/ 695 h 695"/>
                  <a:gd name="connsiteX0" fmla="*/ 4131 w 10000"/>
                  <a:gd name="connsiteY0" fmla="*/ 7501 h 8547"/>
                  <a:gd name="connsiteX1" fmla="*/ 0 w 10000"/>
                  <a:gd name="connsiteY1" fmla="*/ 8547 h 8547"/>
                  <a:gd name="connsiteX2" fmla="*/ 9906 w 10000"/>
                  <a:gd name="connsiteY2" fmla="*/ 0 h 8547"/>
                  <a:gd name="connsiteX3" fmla="*/ 10000 w 10000"/>
                  <a:gd name="connsiteY3" fmla="*/ 734 h 8547"/>
                  <a:gd name="connsiteX4" fmla="*/ 4131 w 10000"/>
                  <a:gd name="connsiteY4" fmla="*/ 7501 h 8547"/>
                  <a:gd name="connsiteX0-1" fmla="*/ 2 w 5871"/>
                  <a:gd name="connsiteY0-2" fmla="*/ 8776 h 8776"/>
                  <a:gd name="connsiteX1-3" fmla="*/ 0 w 5871"/>
                  <a:gd name="connsiteY1-4" fmla="*/ 5998 h 8776"/>
                  <a:gd name="connsiteX2-5" fmla="*/ 5777 w 5871"/>
                  <a:gd name="connsiteY2-6" fmla="*/ 0 h 8776"/>
                  <a:gd name="connsiteX3-7" fmla="*/ 5871 w 5871"/>
                  <a:gd name="connsiteY3-8" fmla="*/ 859 h 8776"/>
                  <a:gd name="connsiteX4-9" fmla="*/ 2 w 5871"/>
                  <a:gd name="connsiteY4-10" fmla="*/ 8776 h 8776"/>
                  <a:gd name="connsiteX0-11" fmla="*/ 3 w 10000"/>
                  <a:gd name="connsiteY0-12" fmla="*/ 10000 h 10000"/>
                  <a:gd name="connsiteX1-13" fmla="*/ 0 w 10000"/>
                  <a:gd name="connsiteY1-14" fmla="*/ 5783 h 10000"/>
                  <a:gd name="connsiteX2-15" fmla="*/ 9840 w 10000"/>
                  <a:gd name="connsiteY2-16" fmla="*/ 0 h 10000"/>
                  <a:gd name="connsiteX3-17" fmla="*/ 10000 w 10000"/>
                  <a:gd name="connsiteY3-18" fmla="*/ 979 h 10000"/>
                  <a:gd name="connsiteX4-19" fmla="*/ 3 w 10000"/>
                  <a:gd name="connsiteY4-20" fmla="*/ 10000 h 10000"/>
                  <a:gd name="connsiteX0-21" fmla="*/ 3 w 10000"/>
                  <a:gd name="connsiteY0-22" fmla="*/ 9123 h 9123"/>
                  <a:gd name="connsiteX1-23" fmla="*/ 0 w 10000"/>
                  <a:gd name="connsiteY1-24" fmla="*/ 5783 h 9123"/>
                  <a:gd name="connsiteX2-25" fmla="*/ 9840 w 10000"/>
                  <a:gd name="connsiteY2-26" fmla="*/ 0 h 9123"/>
                  <a:gd name="connsiteX3-27" fmla="*/ 10000 w 10000"/>
                  <a:gd name="connsiteY3-28" fmla="*/ 979 h 9123"/>
                  <a:gd name="connsiteX4-29" fmla="*/ 3 w 10000"/>
                  <a:gd name="connsiteY4-30" fmla="*/ 9123 h 91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9123">
                    <a:moveTo>
                      <a:pt x="3" y="9123"/>
                    </a:moveTo>
                    <a:cubicBezTo>
                      <a:pt x="2" y="8068"/>
                      <a:pt x="2" y="6838"/>
                      <a:pt x="0" y="5783"/>
                    </a:cubicBezTo>
                    <a:lnTo>
                      <a:pt x="9840" y="0"/>
                    </a:lnTo>
                    <a:cubicBezTo>
                      <a:pt x="9893" y="327"/>
                      <a:pt x="9947" y="652"/>
                      <a:pt x="10000" y="979"/>
                    </a:cubicBezTo>
                    <a:lnTo>
                      <a:pt x="3" y="9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9"/>
              <p:cNvSpPr/>
              <p:nvPr/>
            </p:nvSpPr>
            <p:spPr bwMode="auto">
              <a:xfrm>
                <a:off x="5035550" y="2459038"/>
                <a:ext cx="546100" cy="228600"/>
              </a:xfrm>
              <a:custGeom>
                <a:avLst/>
                <a:gdLst>
                  <a:gd name="T0" fmla="*/ 89 w 344"/>
                  <a:gd name="T1" fmla="*/ 66 h 144"/>
                  <a:gd name="T2" fmla="*/ 0 w 344"/>
                  <a:gd name="T3" fmla="*/ 0 h 144"/>
                  <a:gd name="T4" fmla="*/ 344 w 344"/>
                  <a:gd name="T5" fmla="*/ 27 h 144"/>
                  <a:gd name="T6" fmla="*/ 102 w 344"/>
                  <a:gd name="T7" fmla="*/ 144 h 144"/>
                  <a:gd name="T8" fmla="*/ 89 w 344"/>
                  <a:gd name="T9" fmla="*/ 6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144">
                    <a:moveTo>
                      <a:pt x="89" y="66"/>
                    </a:moveTo>
                    <a:lnTo>
                      <a:pt x="0" y="0"/>
                    </a:lnTo>
                    <a:lnTo>
                      <a:pt x="344" y="27"/>
                    </a:lnTo>
                    <a:lnTo>
                      <a:pt x="102" y="144"/>
                    </a:lnTo>
                    <a:lnTo>
                      <a:pt x="89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-169499" y="2794794"/>
              <a:ext cx="5714808" cy="1409463"/>
              <a:chOff x="649480" y="2690813"/>
              <a:chExt cx="5714808" cy="1409463"/>
            </a:xfrm>
            <a:grpFill/>
          </p:grpSpPr>
          <p:sp>
            <p:nvSpPr>
              <p:cNvPr id="82" name="Freeform 10"/>
              <p:cNvSpPr/>
              <p:nvPr/>
            </p:nvSpPr>
            <p:spPr bwMode="auto">
              <a:xfrm>
                <a:off x="649480" y="2736850"/>
                <a:ext cx="5473508" cy="1363426"/>
              </a:xfrm>
              <a:custGeom>
                <a:avLst/>
                <a:gdLst>
                  <a:gd name="T0" fmla="*/ 67 w 4310"/>
                  <a:gd name="T1" fmla="*/ 996 h 996"/>
                  <a:gd name="T2" fmla="*/ 0 w 4310"/>
                  <a:gd name="T3" fmla="*/ 892 h 996"/>
                  <a:gd name="T4" fmla="*/ 4276 w 4310"/>
                  <a:gd name="T5" fmla="*/ 0 h 996"/>
                  <a:gd name="T6" fmla="*/ 4310 w 4310"/>
                  <a:gd name="T7" fmla="*/ 47 h 996"/>
                  <a:gd name="T8" fmla="*/ 67 w 4310"/>
                  <a:gd name="T9" fmla="*/ 996 h 996"/>
                  <a:gd name="connsiteX0" fmla="*/ 261 w 10000"/>
                  <a:gd name="connsiteY0" fmla="*/ 11285 h 11285"/>
                  <a:gd name="connsiteX1" fmla="*/ 0 w 10000"/>
                  <a:gd name="connsiteY1" fmla="*/ 8956 h 11285"/>
                  <a:gd name="connsiteX2" fmla="*/ 9921 w 10000"/>
                  <a:gd name="connsiteY2" fmla="*/ 0 h 11285"/>
                  <a:gd name="connsiteX3" fmla="*/ 10000 w 10000"/>
                  <a:gd name="connsiteY3" fmla="*/ 472 h 11285"/>
                  <a:gd name="connsiteX4" fmla="*/ 261 w 10000"/>
                  <a:gd name="connsiteY4" fmla="*/ 11285 h 11285"/>
                  <a:gd name="connsiteX0-1" fmla="*/ 325 w 10064"/>
                  <a:gd name="connsiteY0-2" fmla="*/ 11285 h 11285"/>
                  <a:gd name="connsiteX1-3" fmla="*/ 0 w 10064"/>
                  <a:gd name="connsiteY1-4" fmla="*/ 8130 h 11285"/>
                  <a:gd name="connsiteX2-5" fmla="*/ 9985 w 10064"/>
                  <a:gd name="connsiteY2-6" fmla="*/ 0 h 11285"/>
                  <a:gd name="connsiteX3-7" fmla="*/ 10064 w 10064"/>
                  <a:gd name="connsiteY3-8" fmla="*/ 472 h 11285"/>
                  <a:gd name="connsiteX4-9" fmla="*/ 325 w 10064"/>
                  <a:gd name="connsiteY4-10" fmla="*/ 11285 h 11285"/>
                  <a:gd name="connsiteX0-11" fmla="*/ 325 w 10064"/>
                  <a:gd name="connsiteY0-12" fmla="*/ 10275 h 10275"/>
                  <a:gd name="connsiteX1-13" fmla="*/ 0 w 10064"/>
                  <a:gd name="connsiteY1-14" fmla="*/ 8130 h 10275"/>
                  <a:gd name="connsiteX2-15" fmla="*/ 9985 w 10064"/>
                  <a:gd name="connsiteY2-16" fmla="*/ 0 h 10275"/>
                  <a:gd name="connsiteX3-17" fmla="*/ 10064 w 10064"/>
                  <a:gd name="connsiteY3-18" fmla="*/ 472 h 10275"/>
                  <a:gd name="connsiteX4-19" fmla="*/ 325 w 10064"/>
                  <a:gd name="connsiteY4-20" fmla="*/ 10275 h 10275"/>
                  <a:gd name="connsiteX0-21" fmla="*/ 2078 w 10064"/>
                  <a:gd name="connsiteY0-22" fmla="*/ 8623 h 8623"/>
                  <a:gd name="connsiteX1-23" fmla="*/ 0 w 10064"/>
                  <a:gd name="connsiteY1-24" fmla="*/ 8130 h 8623"/>
                  <a:gd name="connsiteX2-25" fmla="*/ 9985 w 10064"/>
                  <a:gd name="connsiteY2-26" fmla="*/ 0 h 8623"/>
                  <a:gd name="connsiteX3-27" fmla="*/ 10064 w 10064"/>
                  <a:gd name="connsiteY3-28" fmla="*/ 472 h 8623"/>
                  <a:gd name="connsiteX4-29" fmla="*/ 2078 w 10064"/>
                  <a:gd name="connsiteY4-30" fmla="*/ 8623 h 8623"/>
                  <a:gd name="connsiteX0-31" fmla="*/ 25 w 7960"/>
                  <a:gd name="connsiteY0-32" fmla="*/ 10000 h 10000"/>
                  <a:gd name="connsiteX1-33" fmla="*/ 98 w 7960"/>
                  <a:gd name="connsiteY1-34" fmla="*/ 7512 h 10000"/>
                  <a:gd name="connsiteX2-35" fmla="*/ 7882 w 7960"/>
                  <a:gd name="connsiteY2-36" fmla="*/ 0 h 10000"/>
                  <a:gd name="connsiteX3-37" fmla="*/ 7960 w 7960"/>
                  <a:gd name="connsiteY3-38" fmla="*/ 547 h 10000"/>
                  <a:gd name="connsiteX4-39" fmla="*/ 25 w 7960"/>
                  <a:gd name="connsiteY4-40" fmla="*/ 10000 h 10000"/>
                  <a:gd name="connsiteX0-41" fmla="*/ 11 w 9980"/>
                  <a:gd name="connsiteY0-42" fmla="*/ 10000 h 10000"/>
                  <a:gd name="connsiteX1-43" fmla="*/ 103 w 9980"/>
                  <a:gd name="connsiteY1-44" fmla="*/ 7512 h 10000"/>
                  <a:gd name="connsiteX2-45" fmla="*/ 9882 w 9980"/>
                  <a:gd name="connsiteY2-46" fmla="*/ 0 h 10000"/>
                  <a:gd name="connsiteX3-47" fmla="*/ 9980 w 9980"/>
                  <a:gd name="connsiteY3-48" fmla="*/ 547 h 10000"/>
                  <a:gd name="connsiteX4-49" fmla="*/ 11 w 9980"/>
                  <a:gd name="connsiteY4-50" fmla="*/ 10000 h 10000"/>
                  <a:gd name="connsiteX0-51" fmla="*/ 17 w 10006"/>
                  <a:gd name="connsiteY0-52" fmla="*/ 10000 h 10000"/>
                  <a:gd name="connsiteX1-53" fmla="*/ 109 w 10006"/>
                  <a:gd name="connsiteY1-54" fmla="*/ 7512 h 10000"/>
                  <a:gd name="connsiteX2-55" fmla="*/ 9908 w 10006"/>
                  <a:gd name="connsiteY2-56" fmla="*/ 0 h 10000"/>
                  <a:gd name="connsiteX3-57" fmla="*/ 10006 w 10006"/>
                  <a:gd name="connsiteY3-58" fmla="*/ 547 h 10000"/>
                  <a:gd name="connsiteX4-59" fmla="*/ 17 w 10006"/>
                  <a:gd name="connsiteY4-6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6" h="10000">
                    <a:moveTo>
                      <a:pt x="17" y="10000"/>
                    </a:moveTo>
                    <a:cubicBezTo>
                      <a:pt x="-53" y="9999"/>
                      <a:pt x="114" y="8732"/>
                      <a:pt x="109" y="7512"/>
                    </a:cubicBezTo>
                    <a:lnTo>
                      <a:pt x="9908" y="0"/>
                    </a:lnTo>
                    <a:cubicBezTo>
                      <a:pt x="9939" y="182"/>
                      <a:pt x="9973" y="365"/>
                      <a:pt x="10006" y="547"/>
                    </a:cubicBezTo>
                    <a:lnTo>
                      <a:pt x="17" y="100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11"/>
              <p:cNvSpPr/>
              <p:nvPr/>
            </p:nvSpPr>
            <p:spPr bwMode="auto">
              <a:xfrm>
                <a:off x="5924550" y="2690813"/>
                <a:ext cx="439738" cy="207962"/>
              </a:xfrm>
              <a:custGeom>
                <a:avLst/>
                <a:gdLst>
                  <a:gd name="T0" fmla="*/ 78 w 277"/>
                  <a:gd name="T1" fmla="*/ 59 h 131"/>
                  <a:gd name="T2" fmla="*/ 0 w 277"/>
                  <a:gd name="T3" fmla="*/ 0 h 131"/>
                  <a:gd name="T4" fmla="*/ 277 w 277"/>
                  <a:gd name="T5" fmla="*/ 15 h 131"/>
                  <a:gd name="T6" fmla="*/ 95 w 277"/>
                  <a:gd name="T7" fmla="*/ 131 h 131"/>
                  <a:gd name="T8" fmla="*/ 78 w 277"/>
                  <a:gd name="T9" fmla="*/ 5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131">
                    <a:moveTo>
                      <a:pt x="78" y="59"/>
                    </a:moveTo>
                    <a:lnTo>
                      <a:pt x="0" y="0"/>
                    </a:lnTo>
                    <a:lnTo>
                      <a:pt x="277" y="15"/>
                    </a:lnTo>
                    <a:lnTo>
                      <a:pt x="95" y="131"/>
                    </a:lnTo>
                    <a:lnTo>
                      <a:pt x="78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-181500" y="3867894"/>
              <a:ext cx="3092272" cy="1024988"/>
              <a:chOff x="803411" y="3461058"/>
              <a:chExt cx="3092272" cy="1024988"/>
            </a:xfrm>
            <a:grpFill/>
          </p:grpSpPr>
          <p:sp>
            <p:nvSpPr>
              <p:cNvPr id="80" name="Freeform 12"/>
              <p:cNvSpPr/>
              <p:nvPr/>
            </p:nvSpPr>
            <p:spPr bwMode="auto">
              <a:xfrm>
                <a:off x="803411" y="3564246"/>
                <a:ext cx="2565222" cy="921800"/>
              </a:xfrm>
              <a:custGeom>
                <a:avLst/>
                <a:gdLst>
                  <a:gd name="T0" fmla="*/ 69 w 2497"/>
                  <a:gd name="T1" fmla="*/ 766 h 766"/>
                  <a:gd name="T2" fmla="*/ 0 w 2497"/>
                  <a:gd name="T3" fmla="*/ 660 h 766"/>
                  <a:gd name="T4" fmla="*/ 2448 w 2497"/>
                  <a:gd name="T5" fmla="*/ 0 h 766"/>
                  <a:gd name="T6" fmla="*/ 2497 w 2497"/>
                  <a:gd name="T7" fmla="*/ 70 h 766"/>
                  <a:gd name="T8" fmla="*/ 69 w 2497"/>
                  <a:gd name="T9" fmla="*/ 766 h 766"/>
                  <a:gd name="connsiteX0" fmla="*/ 532 w 10000"/>
                  <a:gd name="connsiteY0" fmla="*/ 11194 h 11194"/>
                  <a:gd name="connsiteX1" fmla="*/ 0 w 10000"/>
                  <a:gd name="connsiteY1" fmla="*/ 8616 h 11194"/>
                  <a:gd name="connsiteX2" fmla="*/ 9804 w 10000"/>
                  <a:gd name="connsiteY2" fmla="*/ 0 h 11194"/>
                  <a:gd name="connsiteX3" fmla="*/ 10000 w 10000"/>
                  <a:gd name="connsiteY3" fmla="*/ 914 h 11194"/>
                  <a:gd name="connsiteX4" fmla="*/ 532 w 10000"/>
                  <a:gd name="connsiteY4" fmla="*/ 11194 h 11194"/>
                  <a:gd name="connsiteX0-1" fmla="*/ 569 w 10037"/>
                  <a:gd name="connsiteY0-2" fmla="*/ 11194 h 11194"/>
                  <a:gd name="connsiteX1-3" fmla="*/ 0 w 10037"/>
                  <a:gd name="connsiteY1-4" fmla="*/ 8019 h 11194"/>
                  <a:gd name="connsiteX2-5" fmla="*/ 9841 w 10037"/>
                  <a:gd name="connsiteY2-6" fmla="*/ 0 h 11194"/>
                  <a:gd name="connsiteX3-7" fmla="*/ 10037 w 10037"/>
                  <a:gd name="connsiteY3-8" fmla="*/ 914 h 11194"/>
                  <a:gd name="connsiteX4-9" fmla="*/ 569 w 10037"/>
                  <a:gd name="connsiteY4-10" fmla="*/ 11194 h 11194"/>
                  <a:gd name="connsiteX0-11" fmla="*/ 3355 w 10037"/>
                  <a:gd name="connsiteY0-12" fmla="*/ 8362 h 8370"/>
                  <a:gd name="connsiteX1-13" fmla="*/ 0 w 10037"/>
                  <a:gd name="connsiteY1-14" fmla="*/ 8019 h 8370"/>
                  <a:gd name="connsiteX2-15" fmla="*/ 9841 w 10037"/>
                  <a:gd name="connsiteY2-16" fmla="*/ 0 h 8370"/>
                  <a:gd name="connsiteX3-17" fmla="*/ 10037 w 10037"/>
                  <a:gd name="connsiteY3-18" fmla="*/ 914 h 8370"/>
                  <a:gd name="connsiteX4-19" fmla="*/ 3355 w 10037"/>
                  <a:gd name="connsiteY4-20" fmla="*/ 8362 h 8370"/>
                  <a:gd name="connsiteX0-21" fmla="*/ 3433 w 10000"/>
                  <a:gd name="connsiteY0-22" fmla="*/ 9873 h 9983"/>
                  <a:gd name="connsiteX1-23" fmla="*/ 0 w 10000"/>
                  <a:gd name="connsiteY1-24" fmla="*/ 9581 h 9983"/>
                  <a:gd name="connsiteX2-25" fmla="*/ 9805 w 10000"/>
                  <a:gd name="connsiteY2-26" fmla="*/ 0 h 9983"/>
                  <a:gd name="connsiteX3-27" fmla="*/ 10000 w 10000"/>
                  <a:gd name="connsiteY3-28" fmla="*/ 1092 h 9983"/>
                  <a:gd name="connsiteX4-29" fmla="*/ 3433 w 10000"/>
                  <a:gd name="connsiteY4-30" fmla="*/ 9873 h 9983"/>
                  <a:gd name="connsiteX0-31" fmla="*/ 59 w 6626"/>
                  <a:gd name="connsiteY0-32" fmla="*/ 9890 h 9890"/>
                  <a:gd name="connsiteX1-33" fmla="*/ 29 w 6626"/>
                  <a:gd name="connsiteY1-34" fmla="*/ 6792 h 9890"/>
                  <a:gd name="connsiteX2-35" fmla="*/ 6431 w 6626"/>
                  <a:gd name="connsiteY2-36" fmla="*/ 0 h 9890"/>
                  <a:gd name="connsiteX3-37" fmla="*/ 6626 w 6626"/>
                  <a:gd name="connsiteY3-38" fmla="*/ 1094 h 9890"/>
                  <a:gd name="connsiteX4-39" fmla="*/ 59 w 6626"/>
                  <a:gd name="connsiteY4-40" fmla="*/ 9890 h 9890"/>
                  <a:gd name="connsiteX0-41" fmla="*/ 67 w 9978"/>
                  <a:gd name="connsiteY0-42" fmla="*/ 10000 h 10000"/>
                  <a:gd name="connsiteX1-43" fmla="*/ 247 w 9978"/>
                  <a:gd name="connsiteY1-44" fmla="*/ 5804 h 10000"/>
                  <a:gd name="connsiteX2-45" fmla="*/ 9684 w 9978"/>
                  <a:gd name="connsiteY2-46" fmla="*/ 0 h 10000"/>
                  <a:gd name="connsiteX3-47" fmla="*/ 9978 w 9978"/>
                  <a:gd name="connsiteY3-48" fmla="*/ 1106 h 10000"/>
                  <a:gd name="connsiteX4-49" fmla="*/ 67 w 9978"/>
                  <a:gd name="connsiteY4-50" fmla="*/ 10000 h 10000"/>
                  <a:gd name="connsiteX0-51" fmla="*/ 225 w 9752"/>
                  <a:gd name="connsiteY0-52" fmla="*/ 9173 h 9173"/>
                  <a:gd name="connsiteX1-53" fmla="*/ 0 w 9752"/>
                  <a:gd name="connsiteY1-54" fmla="*/ 5804 h 9173"/>
                  <a:gd name="connsiteX2-55" fmla="*/ 9457 w 9752"/>
                  <a:gd name="connsiteY2-56" fmla="*/ 0 h 9173"/>
                  <a:gd name="connsiteX3-57" fmla="*/ 9752 w 9752"/>
                  <a:gd name="connsiteY3-58" fmla="*/ 1106 h 9173"/>
                  <a:gd name="connsiteX4-59" fmla="*/ 225 w 9752"/>
                  <a:gd name="connsiteY4-60" fmla="*/ 9173 h 917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52" h="9173">
                    <a:moveTo>
                      <a:pt x="225" y="9173"/>
                    </a:moveTo>
                    <a:cubicBezTo>
                      <a:pt x="-62" y="7893"/>
                      <a:pt x="285" y="7084"/>
                      <a:pt x="0" y="5804"/>
                    </a:cubicBezTo>
                    <a:lnTo>
                      <a:pt x="9457" y="0"/>
                    </a:lnTo>
                    <a:cubicBezTo>
                      <a:pt x="9554" y="369"/>
                      <a:pt x="9654" y="737"/>
                      <a:pt x="9752" y="1106"/>
                    </a:cubicBezTo>
                    <a:lnTo>
                      <a:pt x="225" y="9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13"/>
              <p:cNvSpPr/>
              <p:nvPr/>
            </p:nvSpPr>
            <p:spPr bwMode="auto">
              <a:xfrm>
                <a:off x="3009858" y="3461058"/>
                <a:ext cx="885825" cy="376237"/>
              </a:xfrm>
              <a:custGeom>
                <a:avLst/>
                <a:gdLst>
                  <a:gd name="T0" fmla="*/ 135 w 558"/>
                  <a:gd name="T1" fmla="*/ 118 h 237"/>
                  <a:gd name="T2" fmla="*/ 0 w 558"/>
                  <a:gd name="T3" fmla="*/ 36 h 237"/>
                  <a:gd name="T4" fmla="*/ 558 w 558"/>
                  <a:gd name="T5" fmla="*/ 0 h 237"/>
                  <a:gd name="T6" fmla="*/ 137 w 558"/>
                  <a:gd name="T7" fmla="*/ 237 h 237"/>
                  <a:gd name="T8" fmla="*/ 135 w 558"/>
                  <a:gd name="T9" fmla="*/ 11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8" h="237">
                    <a:moveTo>
                      <a:pt x="135" y="118"/>
                    </a:moveTo>
                    <a:lnTo>
                      <a:pt x="0" y="36"/>
                    </a:lnTo>
                    <a:lnTo>
                      <a:pt x="558" y="0"/>
                    </a:lnTo>
                    <a:lnTo>
                      <a:pt x="137" y="237"/>
                    </a:lnTo>
                    <a:lnTo>
                      <a:pt x="135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86" name="Picture 3" descr="E:\素材\收费好的图\shutterstock_90612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3" b="16612"/>
          <a:stretch>
            <a:fillRect/>
          </a:stretch>
        </p:blipFill>
        <p:spPr bwMode="auto">
          <a:xfrm>
            <a:off x="2481263" y="914400"/>
            <a:ext cx="6662737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燕尾形 86"/>
          <p:cNvSpPr/>
          <p:nvPr/>
        </p:nvSpPr>
        <p:spPr>
          <a:xfrm rot="5400000">
            <a:off x="384969" y="3953669"/>
            <a:ext cx="428625" cy="427037"/>
          </a:xfrm>
          <a:prstGeom prst="chevron">
            <a:avLst>
              <a:gd name="adj" fmla="val 32104"/>
            </a:avLst>
          </a:prstGeom>
          <a:solidFill>
            <a:srgbClr val="FFC000">
              <a:alpha val="85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燕尾形 87"/>
          <p:cNvSpPr/>
          <p:nvPr/>
        </p:nvSpPr>
        <p:spPr>
          <a:xfrm rot="5400000">
            <a:off x="2370931" y="3071019"/>
            <a:ext cx="398463" cy="396875"/>
          </a:xfrm>
          <a:prstGeom prst="chevron">
            <a:avLst>
              <a:gd name="adj" fmla="val 32104"/>
            </a:avLst>
          </a:prstGeom>
          <a:solidFill>
            <a:srgbClr val="CC66FF">
              <a:alpha val="90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燕尾形 88"/>
          <p:cNvSpPr/>
          <p:nvPr/>
        </p:nvSpPr>
        <p:spPr>
          <a:xfrm rot="5400000">
            <a:off x="3265488" y="2414588"/>
            <a:ext cx="315912" cy="315912"/>
          </a:xfrm>
          <a:prstGeom prst="chevron">
            <a:avLst>
              <a:gd name="adj" fmla="val 32104"/>
            </a:avLst>
          </a:prstGeom>
          <a:solidFill>
            <a:srgbClr val="92D050">
              <a:alpha val="87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TextBox 22"/>
          <p:cNvSpPr txBox="1">
            <a:spLocks noChangeArrowheads="1"/>
          </p:cNvSpPr>
          <p:nvPr/>
        </p:nvSpPr>
        <p:spPr bwMode="auto">
          <a:xfrm>
            <a:off x="452438" y="146208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0070C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zh-CN" altLang="en-US" sz="2000" b="1" spc="300" dirty="0">
              <a:solidFill>
                <a:srgbClr val="0070C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04813" y="982663"/>
            <a:ext cx="229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THANKS</a:t>
            </a:r>
            <a:endParaRPr lang="zh-CN" altLang="en-US" sz="3200">
              <a:solidFill>
                <a:srgbClr val="0070C0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36830" y="349250"/>
            <a:ext cx="447675" cy="1425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7" grpId="0" animBg="1"/>
      <p:bldP spid="88" grpId="0" animBg="1"/>
      <p:bldP spid="89" grpId="0" animBg="1"/>
      <p:bldP spid="90" grpId="0"/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全屏显示(16:9)</PresentationFormat>
  <Paragraphs>94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经典综艺体简</vt:lpstr>
      <vt:lpstr>方正细圆简体</vt:lpstr>
      <vt:lpstr>微软雅黑</vt:lpstr>
      <vt:lpstr>方正超粗黑简体</vt:lpstr>
      <vt:lpstr>方正中倩简体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M120298D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2013-01-28T08:54:00Z</dcterms:created>
  <dcterms:modified xsi:type="dcterms:W3CDTF">2018-08-29T06:54:53Z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