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方正姚体" panose="02010601030101010101" pitchFamily="2" charset="-122"/>
      <p:regular r:id="rId20"/>
    </p:embeddedFont>
    <p:embeddedFont>
      <p:font typeface="Dotum" panose="020B0600000101010101" pitchFamily="34" charset="-127"/>
      <p:regular r:id="rId21"/>
    </p:embeddedFont>
    <p:embeddedFont>
      <p:font typeface="等线" panose="02010600030101010101" charset="-122"/>
      <p:regular r:id="rId22"/>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1026" y="60"/>
      </p:cViewPr>
      <p:guideLst>
        <p:guide orient="horz" pos="1620"/>
        <p:guide pos="2912"/>
      </p:guideLst>
    </p:cSldViewPr>
  </p:slideViewPr>
  <p:notesTextViewPr>
    <p:cViewPr>
      <p:scale>
        <a:sx n="1" d="1"/>
        <a:sy n="1" d="1"/>
      </p:scale>
      <p:origin x="0" y="0"/>
    </p:cViewPr>
  </p:notesTextViewPr>
  <p:sorterViewPr>
    <p:cViewPr>
      <p:scale>
        <a:sx n="100" d="100"/>
        <a:sy n="100" d="100"/>
      </p:scale>
      <p:origin x="0" y="-4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2216BC37-7B3E-4471-BF46-DB7B7E42DF54}"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0379CC06-4D8A-454C-AB17-DA27727CE8C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E1FFAE3-C786-4160-86B1-D71B6FC2925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E1C5264-74D9-460E-B45F-0D9B29D33BE3}"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96FE74-8AFB-4256-8C8B-DAB3F046A5C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92F2E42-EA5D-4EF9-8608-8C26594E4581}"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3402BB3-FDCD-4167-A106-D0F14CA2360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BE638AB-D0B2-4822-8771-0BF6ED947AB0}"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EF533A1-73B5-4FCA-9434-4D676A07166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06C5BA-81FF-4D63-95F1-A043E2619EB6}"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86E9ECA-C18E-4673-80CC-C8295F19BFB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BCDAEB5-F617-4C0F-A460-0E349481FC6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86449B9-5A5B-4E10-BBC6-1C94F9C88F6F}"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1CC0C85-9239-440A-8350-597699AA3A82}"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E88B887-2168-4F3C-BADA-DB5058EE81B0}"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1E9EDAD-B2C5-44BE-BF46-28EDD9E51D82}"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2C8B0E26-7795-4561-9C73-A8A9FD2181D3}"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F04AF95-6CA4-4D32-B632-8442B77D5556}"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84B80E0-493F-4BF6-9485-C5A72C477527}"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7267D5C-B4AC-41DF-8562-1B1F0AF966B6}"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030CDE5A-58CF-4512-8A68-D5CEADB196C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6EEA1D5-0274-40BB-8550-DA36EF09BBDB}"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9891DD98-907F-4365-9A6E-9B045240769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A4F9CA4-78D6-4667-A046-1B37FE12ACFB}"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90E176E-873A-43A2-8ACC-4ACFDC941736}"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D3B5DF41-FBD1-4396-A742-2CC840339FA0}" type="slidenum">
              <a:rPr lang="zh-CN" altLang="en-US"/>
            </a:fld>
            <a:endParaRPr lang="zh-CN" altLang="en-US"/>
          </a:p>
        </p:txBody>
      </p:sp>
      <p:pic>
        <p:nvPicPr>
          <p:cNvPr id="1029" name="图片 6"/>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0" name="组合 7"/>
          <p:cNvGrpSpPr/>
          <p:nvPr userDrawn="1"/>
        </p:nvGrpSpPr>
        <p:grpSpPr bwMode="auto">
          <a:xfrm>
            <a:off x="258763" y="3394075"/>
            <a:ext cx="6842125" cy="1738313"/>
            <a:chOff x="258229" y="3393865"/>
            <a:chExt cx="6843311" cy="1738313"/>
          </a:xfrm>
        </p:grpSpPr>
        <p:sp>
          <p:nvSpPr>
            <p:cNvPr id="9" name="TextBox 7"/>
            <p:cNvSpPr txBox="1">
              <a:spLocks noChangeArrowheads="1"/>
            </p:cNvSpPr>
            <p:nvPr/>
          </p:nvSpPr>
          <p:spPr bwMode="auto">
            <a:xfrm>
              <a:off x="2616075" y="3393865"/>
              <a:ext cx="571599"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b="1">
                  <a:solidFill>
                    <a:srgbClr val="D9D9D9"/>
                  </a:solidFill>
                  <a:latin typeface="Arial" panose="020B0604020202020204" pitchFamily="34" charset="0"/>
                  <a:cs typeface="Arial" panose="020B0604020202020204" pitchFamily="34" charset="0"/>
                </a:rPr>
                <a:t>2011</a:t>
              </a:r>
              <a:endParaRPr lang="zh-CN" altLang="en-US" sz="1400" b="1">
                <a:solidFill>
                  <a:srgbClr val="D9D9D9"/>
                </a:solidFill>
                <a:latin typeface="Arial" panose="020B0604020202020204" pitchFamily="34" charset="0"/>
                <a:cs typeface="Arial" panose="020B0604020202020204" pitchFamily="34" charset="0"/>
              </a:endParaRPr>
            </a:p>
          </p:txBody>
        </p:sp>
        <p:sp>
          <p:nvSpPr>
            <p:cNvPr id="10" name="TextBox 8"/>
            <p:cNvSpPr txBox="1">
              <a:spLocks noChangeArrowheads="1"/>
            </p:cNvSpPr>
            <p:nvPr/>
          </p:nvSpPr>
          <p:spPr bwMode="auto">
            <a:xfrm>
              <a:off x="258229" y="4752765"/>
              <a:ext cx="582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b="1">
                  <a:solidFill>
                    <a:srgbClr val="D9D9D9"/>
                  </a:solidFill>
                  <a:latin typeface="Arial" panose="020B0604020202020204" pitchFamily="34" charset="0"/>
                  <a:cs typeface="Arial" panose="020B0604020202020204" pitchFamily="34" charset="0"/>
                </a:rPr>
                <a:t>2010</a:t>
              </a:r>
              <a:endParaRPr lang="zh-CN" altLang="en-US" sz="1400" b="1">
                <a:solidFill>
                  <a:srgbClr val="D9D9D9"/>
                </a:solidFill>
                <a:latin typeface="Arial" panose="020B0604020202020204" pitchFamily="34" charset="0"/>
                <a:cs typeface="Arial" panose="020B0604020202020204" pitchFamily="34" charset="0"/>
              </a:endParaRPr>
            </a:p>
          </p:txBody>
        </p:sp>
        <p:sp>
          <p:nvSpPr>
            <p:cNvPr id="11" name="TextBox 9"/>
            <p:cNvSpPr txBox="1">
              <a:spLocks noChangeArrowheads="1"/>
            </p:cNvSpPr>
            <p:nvPr/>
          </p:nvSpPr>
          <p:spPr bwMode="auto">
            <a:xfrm>
              <a:off x="4526169" y="4824203"/>
              <a:ext cx="581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b="1" dirty="0">
                  <a:solidFill>
                    <a:srgbClr val="D9D9D9"/>
                  </a:solidFill>
                  <a:latin typeface="Arial" panose="020B0604020202020204" pitchFamily="34" charset="0"/>
                  <a:cs typeface="Arial" panose="020B0604020202020204" pitchFamily="34" charset="0"/>
                </a:rPr>
                <a:t>2012</a:t>
              </a:r>
              <a:endParaRPr lang="zh-CN" altLang="en-US" sz="1400" b="1" dirty="0">
                <a:solidFill>
                  <a:srgbClr val="D9D9D9"/>
                </a:solidFill>
                <a:latin typeface="Arial" panose="020B0604020202020204" pitchFamily="34" charset="0"/>
                <a:cs typeface="Arial" panose="020B0604020202020204" pitchFamily="34" charset="0"/>
              </a:endParaRPr>
            </a:p>
          </p:txBody>
        </p:sp>
        <p:cxnSp>
          <p:nvCxnSpPr>
            <p:cNvPr id="12" name="直接连接符 11"/>
            <p:cNvCxnSpPr/>
            <p:nvPr/>
          </p:nvCxnSpPr>
          <p:spPr>
            <a:xfrm flipV="1">
              <a:off x="756790" y="4073315"/>
              <a:ext cx="1822766" cy="4953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022545" y="4073315"/>
              <a:ext cx="1659226" cy="63023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899295" y="4430503"/>
              <a:ext cx="1835468" cy="27305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41" name="组合 13"/>
            <p:cNvGrpSpPr/>
            <p:nvPr/>
          </p:nvGrpSpPr>
          <p:grpSpPr bwMode="auto">
            <a:xfrm>
              <a:off x="382054" y="4382878"/>
              <a:ext cx="374650" cy="373062"/>
              <a:chOff x="647882" y="2305980"/>
              <a:chExt cx="373720" cy="373720"/>
            </a:xfrm>
          </p:grpSpPr>
          <p:grpSp>
            <p:nvGrpSpPr>
              <p:cNvPr id="1061" name="组合 26"/>
              <p:cNvGrpSpPr/>
              <p:nvPr/>
            </p:nvGrpSpPr>
            <p:grpSpPr bwMode="auto">
              <a:xfrm>
                <a:off x="682342" y="2341924"/>
                <a:ext cx="301834" cy="301834"/>
                <a:chOff x="933136" y="1635646"/>
                <a:chExt cx="364959" cy="364959"/>
              </a:xfrm>
            </p:grpSpPr>
            <p:sp>
              <p:nvSpPr>
                <p:cNvPr id="37" name="椭圆 36"/>
                <p:cNvSpPr/>
                <p:nvPr/>
              </p:nvSpPr>
              <p:spPr>
                <a:xfrm>
                  <a:off x="1048530" y="1751784"/>
                  <a:ext cx="134055" cy="132680"/>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椭圆 37"/>
                <p:cNvSpPr/>
                <p:nvPr/>
              </p:nvSpPr>
              <p:spPr>
                <a:xfrm>
                  <a:off x="985332" y="1688329"/>
                  <a:ext cx="260450" cy="259589"/>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椭圆 38"/>
                <p:cNvSpPr/>
                <p:nvPr/>
              </p:nvSpPr>
              <p:spPr>
                <a:xfrm>
                  <a:off x="933626" y="1636410"/>
                  <a:ext cx="363864" cy="363427"/>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6" name="椭圆 35"/>
              <p:cNvSpPr/>
              <p:nvPr/>
            </p:nvSpPr>
            <p:spPr>
              <a:xfrm>
                <a:off x="647903" y="2305980"/>
                <a:ext cx="373785"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42" name="组合 19"/>
            <p:cNvGrpSpPr/>
            <p:nvPr/>
          </p:nvGrpSpPr>
          <p:grpSpPr bwMode="auto">
            <a:xfrm>
              <a:off x="2579905" y="3852431"/>
              <a:ext cx="442913" cy="441325"/>
              <a:chOff x="647882" y="2305980"/>
              <a:chExt cx="373720" cy="373720"/>
            </a:xfrm>
          </p:grpSpPr>
          <p:grpSp>
            <p:nvGrpSpPr>
              <p:cNvPr id="1056" name="组合 257"/>
              <p:cNvGrpSpPr/>
              <p:nvPr/>
            </p:nvGrpSpPr>
            <p:grpSpPr bwMode="auto">
              <a:xfrm>
                <a:off x="682342" y="2341924"/>
                <a:ext cx="301834" cy="301834"/>
                <a:chOff x="933136" y="1635646"/>
                <a:chExt cx="364959" cy="364959"/>
              </a:xfrm>
            </p:grpSpPr>
            <p:sp>
              <p:nvSpPr>
                <p:cNvPr id="32" name="椭圆 31"/>
                <p:cNvSpPr/>
                <p:nvPr/>
              </p:nvSpPr>
              <p:spPr>
                <a:xfrm>
                  <a:off x="1048245" y="1751708"/>
                  <a:ext cx="134454" cy="133288"/>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椭圆 32"/>
                <p:cNvSpPr/>
                <p:nvPr/>
              </p:nvSpPr>
              <p:spPr>
                <a:xfrm>
                  <a:off x="985068" y="1688314"/>
                  <a:ext cx="260807" cy="260074"/>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椭圆 33"/>
                <p:cNvSpPr/>
                <p:nvPr/>
              </p:nvSpPr>
              <p:spPr>
                <a:xfrm>
                  <a:off x="933231" y="1636299"/>
                  <a:ext cx="364481" cy="364104"/>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1" name="椭圆 30"/>
              <p:cNvSpPr/>
              <p:nvPr/>
            </p:nvSpPr>
            <p:spPr>
              <a:xfrm>
                <a:off x="647587" y="2306168"/>
                <a:ext cx="373784" cy="37372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43" name="组合 29"/>
            <p:cNvGrpSpPr/>
            <p:nvPr/>
          </p:nvGrpSpPr>
          <p:grpSpPr bwMode="auto">
            <a:xfrm>
              <a:off x="4682238" y="4594874"/>
              <a:ext cx="217487" cy="217488"/>
              <a:chOff x="647882" y="2305980"/>
              <a:chExt cx="373720" cy="373720"/>
            </a:xfrm>
          </p:grpSpPr>
          <p:grpSp>
            <p:nvGrpSpPr>
              <p:cNvPr id="1051" name="组合 271"/>
              <p:cNvGrpSpPr/>
              <p:nvPr/>
            </p:nvGrpSpPr>
            <p:grpSpPr bwMode="auto">
              <a:xfrm>
                <a:off x="682342" y="2341924"/>
                <a:ext cx="301834" cy="301834"/>
                <a:chOff x="933136" y="1635646"/>
                <a:chExt cx="364959" cy="364959"/>
              </a:xfrm>
            </p:grpSpPr>
            <p:sp>
              <p:nvSpPr>
                <p:cNvPr id="27" name="椭圆 26"/>
                <p:cNvSpPr/>
                <p:nvPr/>
              </p:nvSpPr>
              <p:spPr>
                <a:xfrm>
                  <a:off x="1048848" y="1752021"/>
                  <a:ext cx="131959" cy="145128"/>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椭圆 27"/>
                <p:cNvSpPr/>
                <p:nvPr/>
              </p:nvSpPr>
              <p:spPr>
                <a:xfrm>
                  <a:off x="986167" y="1689351"/>
                  <a:ext cx="257320" cy="270467"/>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椭圆 28"/>
                <p:cNvSpPr/>
                <p:nvPr/>
              </p:nvSpPr>
              <p:spPr>
                <a:xfrm>
                  <a:off x="933383" y="1636577"/>
                  <a:ext cx="352991" cy="376015"/>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6" name="椭圆 25"/>
              <p:cNvSpPr/>
              <p:nvPr/>
            </p:nvSpPr>
            <p:spPr>
              <a:xfrm>
                <a:off x="647079" y="2307233"/>
                <a:ext cx="373785" cy="373718"/>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44" name="组合 35"/>
            <p:cNvGrpSpPr/>
            <p:nvPr/>
          </p:nvGrpSpPr>
          <p:grpSpPr bwMode="auto">
            <a:xfrm>
              <a:off x="6703420" y="4249528"/>
              <a:ext cx="212725" cy="212725"/>
              <a:chOff x="647882" y="2305980"/>
              <a:chExt cx="373720" cy="373720"/>
            </a:xfrm>
          </p:grpSpPr>
          <p:grpSp>
            <p:nvGrpSpPr>
              <p:cNvPr id="1046" name="组合 285"/>
              <p:cNvGrpSpPr/>
              <p:nvPr/>
            </p:nvGrpSpPr>
            <p:grpSpPr bwMode="auto">
              <a:xfrm>
                <a:off x="682342" y="2341924"/>
                <a:ext cx="301834" cy="301834"/>
                <a:chOff x="933136" y="1635646"/>
                <a:chExt cx="364959" cy="364959"/>
              </a:xfrm>
            </p:grpSpPr>
            <p:sp>
              <p:nvSpPr>
                <p:cNvPr id="22" name="椭圆 21"/>
                <p:cNvSpPr/>
                <p:nvPr/>
              </p:nvSpPr>
              <p:spPr>
                <a:xfrm>
                  <a:off x="1045742" y="1750678"/>
                  <a:ext cx="138287" cy="134889"/>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椭圆 22"/>
                <p:cNvSpPr/>
                <p:nvPr/>
              </p:nvSpPr>
              <p:spPr>
                <a:xfrm>
                  <a:off x="974914" y="1689978"/>
                  <a:ext cx="269825" cy="256289"/>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椭圆 23"/>
                <p:cNvSpPr/>
                <p:nvPr/>
              </p:nvSpPr>
              <p:spPr>
                <a:xfrm>
                  <a:off x="920949" y="1636022"/>
                  <a:ext cx="377756" cy="364201"/>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1" name="椭圆 20"/>
              <p:cNvSpPr/>
              <p:nvPr/>
            </p:nvSpPr>
            <p:spPr>
              <a:xfrm>
                <a:off x="647158" y="2305980"/>
                <a:ext cx="373785" cy="37372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9" name="TextBox 9"/>
            <p:cNvSpPr txBox="1">
              <a:spLocks noChangeArrowheads="1"/>
            </p:cNvSpPr>
            <p:nvPr/>
          </p:nvSpPr>
          <p:spPr bwMode="auto">
            <a:xfrm>
              <a:off x="6518826" y="3960603"/>
              <a:ext cx="58271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b="1" dirty="0">
                  <a:solidFill>
                    <a:srgbClr val="D9D9D9"/>
                  </a:solidFill>
                  <a:latin typeface="Arial" panose="020B0604020202020204" pitchFamily="34" charset="0"/>
                  <a:cs typeface="Arial" panose="020B0604020202020204" pitchFamily="34" charset="0"/>
                </a:rPr>
                <a:t>2013</a:t>
              </a:r>
              <a:endParaRPr lang="zh-CN" altLang="en-US" sz="1400" b="1" dirty="0">
                <a:solidFill>
                  <a:srgbClr val="D9D9D9"/>
                </a:solidFill>
                <a:latin typeface="Arial" panose="020B0604020202020204" pitchFamily="34" charset="0"/>
                <a:cs typeface="Arial" panose="020B0604020202020204" pitchFamily="34" charset="0"/>
              </a:endParaRPr>
            </a:p>
          </p:txBody>
        </p:sp>
      </p:grpSp>
      <p:grpSp>
        <p:nvGrpSpPr>
          <p:cNvPr id="1031" name="组合 39"/>
          <p:cNvGrpSpPr/>
          <p:nvPr userDrawn="1"/>
        </p:nvGrpSpPr>
        <p:grpSpPr bwMode="auto">
          <a:xfrm>
            <a:off x="7026275" y="3378200"/>
            <a:ext cx="2116138" cy="1892300"/>
            <a:chOff x="3710656" y="411510"/>
            <a:chExt cx="5431087" cy="4859763"/>
          </a:xfrm>
        </p:grpSpPr>
        <p:pic>
          <p:nvPicPr>
            <p:cNvPr id="1032" name="图片 40"/>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710656" y="1869986"/>
              <a:ext cx="5431087" cy="340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41"/>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984887" y="411510"/>
              <a:ext cx="4644768" cy="368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图片 42"/>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265778" y="1672613"/>
              <a:ext cx="3267186" cy="2877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bwMode="auto">
          <a:xfrm>
            <a:off x="382588" y="3478213"/>
            <a:ext cx="2636837" cy="263525"/>
            <a:chOff x="196705" y="1183578"/>
            <a:chExt cx="2637754" cy="263047"/>
          </a:xfrm>
        </p:grpSpPr>
        <p:grpSp>
          <p:nvGrpSpPr>
            <p:cNvPr id="3117" name="组合 6"/>
            <p:cNvGrpSpPr/>
            <p:nvPr/>
          </p:nvGrpSpPr>
          <p:grpSpPr bwMode="auto">
            <a:xfrm>
              <a:off x="973622" y="1183621"/>
              <a:ext cx="1860837" cy="215444"/>
              <a:chOff x="197584" y="1098606"/>
              <a:chExt cx="1860837" cy="215444"/>
            </a:xfrm>
          </p:grpSpPr>
          <p:sp>
            <p:nvSpPr>
              <p:cNvPr id="10" name="矩形 9"/>
              <p:cNvSpPr/>
              <p:nvPr/>
            </p:nvSpPr>
            <p:spPr>
              <a:xfrm>
                <a:off x="240102" y="1104902"/>
                <a:ext cx="1765914" cy="2028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22" name="矩形 11"/>
              <p:cNvSpPr>
                <a:spLocks noChangeArrowheads="1"/>
              </p:cNvSpPr>
              <p:nvPr/>
            </p:nvSpPr>
            <p:spPr bwMode="auto">
              <a:xfrm>
                <a:off x="197584" y="1098606"/>
                <a:ext cx="1860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800">
                    <a:solidFill>
                      <a:schemeClr val="bg1"/>
                    </a:solidFill>
                    <a:latin typeface="微软雅黑" panose="020B0503020204020204" pitchFamily="34" charset="-122"/>
                    <a:ea typeface="微软雅黑" panose="020B0503020204020204" pitchFamily="34" charset="-122"/>
                  </a:rPr>
                  <a:t>适用于总结 </a:t>
                </a:r>
                <a:r>
                  <a:rPr lang="en-US" altLang="zh-CN" sz="800">
                    <a:solidFill>
                      <a:schemeClr val="bg1"/>
                    </a:solidFill>
                    <a:latin typeface="微软雅黑" panose="020B0503020204020204" pitchFamily="34" charset="-122"/>
                    <a:ea typeface="微软雅黑" panose="020B0503020204020204" pitchFamily="34" charset="-122"/>
                  </a:rPr>
                  <a:t>/ </a:t>
                </a:r>
                <a:r>
                  <a:rPr lang="zh-CN" altLang="en-US" sz="800">
                    <a:solidFill>
                      <a:schemeClr val="bg1"/>
                    </a:solidFill>
                    <a:latin typeface="微软雅黑" panose="020B0503020204020204" pitchFamily="34" charset="-122"/>
                    <a:ea typeface="微软雅黑" panose="020B0503020204020204" pitchFamily="34" charset="-122"/>
                  </a:rPr>
                  <a:t>汇报及相关类别的演示</a:t>
                </a:r>
                <a:endParaRPr lang="zh-CN" altLang="en-US" sz="800">
                  <a:solidFill>
                    <a:schemeClr val="bg1"/>
                  </a:solidFill>
                  <a:latin typeface="微软雅黑" panose="020B0503020204020204" pitchFamily="34" charset="-122"/>
                  <a:ea typeface="微软雅黑" panose="020B0503020204020204" pitchFamily="34" charset="-122"/>
                </a:endParaRPr>
              </a:p>
            </p:txBody>
          </p:sp>
        </p:grpSp>
        <p:grpSp>
          <p:nvGrpSpPr>
            <p:cNvPr id="3118" name="组合 7"/>
            <p:cNvGrpSpPr/>
            <p:nvPr/>
          </p:nvGrpSpPr>
          <p:grpSpPr bwMode="auto">
            <a:xfrm>
              <a:off x="196705" y="1183578"/>
              <a:ext cx="855893" cy="263047"/>
              <a:chOff x="1465857" y="1098563"/>
              <a:chExt cx="855893" cy="263047"/>
            </a:xfrm>
          </p:grpSpPr>
          <p:sp>
            <p:nvSpPr>
              <p:cNvPr id="8" name="矩形 7"/>
              <p:cNvSpPr/>
              <p:nvPr/>
            </p:nvSpPr>
            <p:spPr>
              <a:xfrm>
                <a:off x="1542084" y="1104901"/>
                <a:ext cx="752737" cy="202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20" name="Rectangle 18"/>
              <p:cNvSpPr txBox="1">
                <a:spLocks noChangeArrowheads="1"/>
              </p:cNvSpPr>
              <p:nvPr/>
            </p:nvSpPr>
            <p:spPr bwMode="auto">
              <a:xfrm>
                <a:off x="1465857" y="1098563"/>
                <a:ext cx="855893" cy="263047"/>
              </a:xfrm>
              <a:prstGeom prst="rect">
                <a:avLst/>
              </a:prstGeom>
              <a:noFill/>
              <a:ln>
                <a:noFill/>
              </a:ln>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800" b="1">
                    <a:solidFill>
                      <a:schemeClr val="bg1"/>
                    </a:solidFill>
                    <a:latin typeface="Arial" panose="020B0604020202020204" pitchFamily="34" charset="0"/>
                    <a:ea typeface="方正姚体" panose="02010601030101010101" pitchFamily="2" charset="-122"/>
                  </a:rPr>
                  <a:t>RAPIDESIGN </a:t>
                </a:r>
                <a:endParaRPr lang="zh-CN" altLang="en-US" sz="800" b="1">
                  <a:solidFill>
                    <a:schemeClr val="bg1"/>
                  </a:solidFill>
                  <a:latin typeface="Arial" panose="020B0604020202020204" pitchFamily="34" charset="0"/>
                  <a:ea typeface="方正姚体" panose="02010601030101010101" pitchFamily="2" charset="-122"/>
                </a:endParaRPr>
              </a:p>
            </p:txBody>
          </p:sp>
        </p:grpSp>
      </p:grpSp>
      <p:grpSp>
        <p:nvGrpSpPr>
          <p:cNvPr id="12" name="组合 11"/>
          <p:cNvGrpSpPr/>
          <p:nvPr/>
        </p:nvGrpSpPr>
        <p:grpSpPr bwMode="auto">
          <a:xfrm>
            <a:off x="341313" y="2263775"/>
            <a:ext cx="4357687" cy="1055688"/>
            <a:chOff x="341780" y="2263698"/>
            <a:chExt cx="4357220" cy="1055997"/>
          </a:xfrm>
        </p:grpSpPr>
        <p:sp>
          <p:nvSpPr>
            <p:cNvPr id="13" name="矩形 12"/>
            <p:cNvSpPr/>
            <p:nvPr/>
          </p:nvSpPr>
          <p:spPr>
            <a:xfrm>
              <a:off x="352891" y="2949699"/>
              <a:ext cx="3052436" cy="369996"/>
            </a:xfrm>
            <a:prstGeom prst="rect">
              <a:avLst/>
            </a:prstGeom>
          </p:spPr>
          <p:txBody>
            <a:bodyPr>
              <a:spAutoFit/>
            </a:bodyPr>
            <a:lstStyle/>
            <a:p>
              <a:pPr eaLnBrk="1" fontAlgn="auto" hangingPunct="1">
                <a:spcBef>
                  <a:spcPts val="0"/>
                </a:spcBef>
                <a:spcAft>
                  <a:spcPts val="0"/>
                </a:spcAft>
                <a:defRPr/>
              </a:pPr>
              <a:r>
                <a:rPr lang="zh-CN" altLang="en-US" spc="220" dirty="0">
                  <a:solidFill>
                    <a:schemeClr val="tx1">
                      <a:lumMod val="75000"/>
                      <a:lumOff val="25000"/>
                    </a:schemeClr>
                  </a:solidFill>
                  <a:latin typeface="方正准圆简体" panose="02010601030101010101" pitchFamily="65" charset="-122"/>
                  <a:ea typeface="方正准圆简体" panose="02010601030101010101" pitchFamily="65" charset="-122"/>
                </a:rPr>
                <a:t>上海锐普广告有限公司</a:t>
              </a:r>
              <a:endParaRPr lang="zh-CN" altLang="en-US" spc="220" dirty="0">
                <a:solidFill>
                  <a:schemeClr val="tx1">
                    <a:lumMod val="75000"/>
                    <a:lumOff val="25000"/>
                  </a:schemeClr>
                </a:solidFill>
                <a:latin typeface="方正准圆简体" panose="02010601030101010101" pitchFamily="65" charset="-122"/>
                <a:ea typeface="方正准圆简体" panose="02010601030101010101" pitchFamily="65" charset="-122"/>
              </a:endParaRPr>
            </a:p>
          </p:txBody>
        </p:sp>
        <p:sp>
          <p:nvSpPr>
            <p:cNvPr id="14" name="矩形 13"/>
            <p:cNvSpPr/>
            <p:nvPr/>
          </p:nvSpPr>
          <p:spPr bwMode="auto">
            <a:xfrm>
              <a:off x="2176733" y="2659102"/>
              <a:ext cx="2522267" cy="369995"/>
            </a:xfrm>
            <a:prstGeom prst="rect">
              <a:avLst/>
            </a:prstGeom>
          </p:spPr>
          <p:txBody>
            <a:bodyPr>
              <a:spAutoFit/>
            </a:bodyPr>
            <a:lstStyle/>
            <a:p>
              <a:pPr eaLnBrk="1" fontAlgn="auto" hangingPunct="1">
                <a:spcBef>
                  <a:spcPts val="0"/>
                </a:spcBef>
                <a:spcAft>
                  <a:spcPts val="0"/>
                </a:spcAft>
                <a:defRPr/>
              </a:pPr>
              <a:r>
                <a:rPr lang="en-US" altLang="zh-CN" b="1" spc="300" dirty="0">
                  <a:solidFill>
                    <a:schemeClr val="tx1">
                      <a:lumMod val="50000"/>
                      <a:lumOff val="50000"/>
                    </a:schemeClr>
                  </a:solidFill>
                  <a:latin typeface="微软雅黑" panose="020B0503020204020204" pitchFamily="34" charset="-122"/>
                  <a:ea typeface="微软雅黑" panose="020B0503020204020204" pitchFamily="34" charset="-122"/>
                </a:rPr>
                <a:t>POWERPOINT</a:t>
              </a:r>
              <a:endParaRPr lang="zh-CN" altLang="en-US" b="1" spc="3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341780" y="2263698"/>
              <a:ext cx="2168293" cy="830506"/>
            </a:xfrm>
            <a:prstGeom prst="rect">
              <a:avLst/>
            </a:prstGeom>
          </p:spPr>
          <p:txBody>
            <a:bodyPr>
              <a:spAutoFit/>
            </a:bodyPr>
            <a:lstStyle/>
            <a:p>
              <a:pPr eaLnBrk="1" fontAlgn="auto" hangingPunct="1">
                <a:spcBef>
                  <a:spcPts val="0"/>
                </a:spcBef>
                <a:spcAft>
                  <a:spcPts val="0"/>
                </a:spcAft>
                <a:defRPr/>
              </a:pPr>
              <a:r>
                <a:rPr lang="en-US" altLang="zh-CN" sz="4800" b="1" spc="-150" dirty="0">
                  <a:solidFill>
                    <a:srgbClr val="C00000"/>
                  </a:solidFill>
                  <a:latin typeface="微软雅黑" panose="020B0503020204020204" pitchFamily="34" charset="-122"/>
                  <a:ea typeface="微软雅黑" panose="020B0503020204020204" pitchFamily="34" charset="-122"/>
                </a:rPr>
                <a:t>S</a:t>
              </a:r>
              <a:r>
                <a:rPr lang="en-US" altLang="zh-CN" sz="3600" b="1" spc="-150" dirty="0">
                  <a:solidFill>
                    <a:schemeClr val="tx1">
                      <a:lumMod val="65000"/>
                      <a:lumOff val="35000"/>
                    </a:schemeClr>
                  </a:solidFill>
                  <a:latin typeface="微软雅黑" panose="020B0503020204020204" pitchFamily="34" charset="-122"/>
                  <a:ea typeface="微软雅黑" panose="020B0503020204020204" pitchFamily="34" charset="-122"/>
                </a:rPr>
                <a:t>uccess</a:t>
              </a:r>
              <a:endParaRPr lang="zh-CN" altLang="en-US" sz="3600" b="1" spc="-1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464004" y="2919528"/>
              <a:ext cx="379689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17" name="图片 1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9988" y="1870075"/>
            <a:ext cx="5432425"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4625" y="411163"/>
            <a:ext cx="4645025"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65738" y="1673225"/>
            <a:ext cx="326707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92588" y="1679575"/>
            <a:ext cx="19875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4016375" y="412750"/>
            <a:ext cx="515938" cy="277813"/>
          </a:xfrm>
          <a:prstGeom prst="rect">
            <a:avLst/>
          </a:prstGeom>
          <a:noFill/>
        </p:spPr>
        <p:txBody>
          <a:bodyPr wrap="none">
            <a:spAutoFit/>
          </a:bodyPr>
          <a:lstStyle/>
          <a:p>
            <a:pPr eaLnBrk="1" fontAlgn="auto" hangingPunct="1">
              <a:spcBef>
                <a:spcPts val="0"/>
              </a:spcBef>
              <a:spcAft>
                <a:spcPts val="0"/>
              </a:spcAft>
              <a:defRPr/>
            </a:pPr>
            <a:r>
              <a:rPr lang="en-US" altLang="zh-CN"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rPr>
              <a:t>2011</a:t>
            </a:r>
            <a:endParaRPr lang="zh-CN" altLang="en-US"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2" name="TextBox 21"/>
          <p:cNvSpPr txBox="1"/>
          <p:nvPr/>
        </p:nvSpPr>
        <p:spPr>
          <a:xfrm>
            <a:off x="2655888" y="1581150"/>
            <a:ext cx="525462" cy="277813"/>
          </a:xfrm>
          <a:prstGeom prst="rect">
            <a:avLst/>
          </a:prstGeom>
          <a:noFill/>
        </p:spPr>
        <p:txBody>
          <a:bodyPr wrap="none">
            <a:spAutoFit/>
          </a:bodyPr>
          <a:lstStyle/>
          <a:p>
            <a:pPr eaLnBrk="1" fontAlgn="auto" hangingPunct="1">
              <a:spcBef>
                <a:spcPts val="0"/>
              </a:spcBef>
              <a:spcAft>
                <a:spcPts val="0"/>
              </a:spcAft>
              <a:defRPr/>
            </a:pPr>
            <a:r>
              <a:rPr lang="en-US" altLang="zh-CN"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rPr>
              <a:t>2010</a:t>
            </a:r>
            <a:endParaRPr lang="zh-CN" altLang="en-US"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3" name="TextBox 22"/>
          <p:cNvSpPr txBox="1"/>
          <p:nvPr/>
        </p:nvSpPr>
        <p:spPr>
          <a:xfrm>
            <a:off x="6381750" y="427038"/>
            <a:ext cx="525463" cy="276225"/>
          </a:xfrm>
          <a:prstGeom prst="rect">
            <a:avLst/>
          </a:prstGeom>
          <a:noFill/>
        </p:spPr>
        <p:txBody>
          <a:bodyPr wrap="none">
            <a:spAutoFit/>
          </a:bodyPr>
          <a:lstStyle/>
          <a:p>
            <a:pPr eaLnBrk="1" fontAlgn="auto" hangingPunct="1">
              <a:spcBef>
                <a:spcPts val="0"/>
              </a:spcBef>
              <a:spcAft>
                <a:spcPts val="0"/>
              </a:spcAft>
              <a:defRPr/>
            </a:pPr>
            <a:r>
              <a:rPr lang="en-US" altLang="zh-CN"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rPr>
              <a:t>2013</a:t>
            </a:r>
            <a:endParaRPr lang="zh-CN" altLang="en-US"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endParaRPr>
          </a:p>
        </p:txBody>
      </p:sp>
      <p:cxnSp>
        <p:nvCxnSpPr>
          <p:cNvPr id="24" name="直接连接符 23"/>
          <p:cNvCxnSpPr>
            <a:stCxn id="29" idx="6"/>
            <a:endCxn id="35" idx="2"/>
          </p:cNvCxnSpPr>
          <p:nvPr/>
        </p:nvCxnSpPr>
        <p:spPr>
          <a:xfrm flipV="1">
            <a:off x="3154363" y="911225"/>
            <a:ext cx="882650" cy="48577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5" idx="6"/>
            <a:endCxn id="41" idx="2"/>
          </p:cNvCxnSpPr>
          <p:nvPr/>
        </p:nvCxnSpPr>
        <p:spPr>
          <a:xfrm>
            <a:off x="4479925" y="911225"/>
            <a:ext cx="901700" cy="430213"/>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5583238" y="900113"/>
            <a:ext cx="958850" cy="39052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bwMode="auto">
          <a:xfrm>
            <a:off x="2779713" y="1211263"/>
            <a:ext cx="374650" cy="373062"/>
            <a:chOff x="647882" y="2305980"/>
            <a:chExt cx="373720" cy="373720"/>
          </a:xfrm>
        </p:grpSpPr>
        <p:grpSp>
          <p:nvGrpSpPr>
            <p:cNvPr id="3108" name="组合 26"/>
            <p:cNvGrpSpPr/>
            <p:nvPr/>
          </p:nvGrpSpPr>
          <p:grpSpPr bwMode="auto">
            <a:xfrm>
              <a:off x="682342" y="2341924"/>
              <a:ext cx="301834" cy="301834"/>
              <a:chOff x="933136" y="1635646"/>
              <a:chExt cx="364959" cy="364959"/>
            </a:xfrm>
          </p:grpSpPr>
          <p:sp>
            <p:nvSpPr>
              <p:cNvPr id="30" name="椭圆 29"/>
              <p:cNvSpPr/>
              <p:nvPr/>
            </p:nvSpPr>
            <p:spPr>
              <a:xfrm>
                <a:off x="1048478" y="1751784"/>
                <a:ext cx="134032" cy="132680"/>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椭圆 30"/>
              <p:cNvSpPr/>
              <p:nvPr/>
            </p:nvSpPr>
            <p:spPr>
              <a:xfrm>
                <a:off x="985291" y="1688329"/>
                <a:ext cx="260405" cy="259589"/>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椭圆 31"/>
              <p:cNvSpPr/>
              <p:nvPr/>
            </p:nvSpPr>
            <p:spPr>
              <a:xfrm>
                <a:off x="933593" y="1636410"/>
                <a:ext cx="363801" cy="363427"/>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9" name="椭圆 28"/>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33" name="组合 32"/>
          <p:cNvGrpSpPr/>
          <p:nvPr/>
        </p:nvGrpSpPr>
        <p:grpSpPr bwMode="auto">
          <a:xfrm>
            <a:off x="4037013" y="690563"/>
            <a:ext cx="442912" cy="441325"/>
            <a:chOff x="647882" y="2305980"/>
            <a:chExt cx="373720" cy="373720"/>
          </a:xfrm>
        </p:grpSpPr>
        <p:grpSp>
          <p:nvGrpSpPr>
            <p:cNvPr id="3103" name="组合 257"/>
            <p:cNvGrpSpPr/>
            <p:nvPr/>
          </p:nvGrpSpPr>
          <p:grpSpPr bwMode="auto">
            <a:xfrm>
              <a:off x="682342" y="2341924"/>
              <a:ext cx="301834" cy="301834"/>
              <a:chOff x="933136" y="1635646"/>
              <a:chExt cx="364959" cy="364959"/>
            </a:xfrm>
          </p:grpSpPr>
          <p:sp>
            <p:nvSpPr>
              <p:cNvPr id="36" name="椭圆 35"/>
              <p:cNvSpPr/>
              <p:nvPr/>
            </p:nvSpPr>
            <p:spPr>
              <a:xfrm>
                <a:off x="1048574" y="1751480"/>
                <a:ext cx="134431" cy="133288"/>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椭圆 36"/>
              <p:cNvSpPr/>
              <p:nvPr/>
            </p:nvSpPr>
            <p:spPr>
              <a:xfrm>
                <a:off x="985408" y="1688087"/>
                <a:ext cx="260761" cy="260074"/>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椭圆 37"/>
              <p:cNvSpPr/>
              <p:nvPr/>
            </p:nvSpPr>
            <p:spPr>
              <a:xfrm>
                <a:off x="933580" y="1636072"/>
                <a:ext cx="364418" cy="364104"/>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5" name="椭圆 34"/>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39" name="组合 38"/>
          <p:cNvGrpSpPr/>
          <p:nvPr/>
        </p:nvGrpSpPr>
        <p:grpSpPr bwMode="auto">
          <a:xfrm>
            <a:off x="5381625" y="1233488"/>
            <a:ext cx="217488" cy="217487"/>
            <a:chOff x="647882" y="2305980"/>
            <a:chExt cx="373720" cy="373720"/>
          </a:xfrm>
        </p:grpSpPr>
        <p:grpSp>
          <p:nvGrpSpPr>
            <p:cNvPr id="3098" name="组合 271"/>
            <p:cNvGrpSpPr/>
            <p:nvPr/>
          </p:nvGrpSpPr>
          <p:grpSpPr bwMode="auto">
            <a:xfrm>
              <a:off x="682342" y="2341924"/>
              <a:ext cx="301834" cy="301834"/>
              <a:chOff x="933136" y="1635646"/>
              <a:chExt cx="364959" cy="364959"/>
            </a:xfrm>
          </p:grpSpPr>
          <p:sp>
            <p:nvSpPr>
              <p:cNvPr id="42" name="椭圆 41"/>
              <p:cNvSpPr/>
              <p:nvPr/>
            </p:nvSpPr>
            <p:spPr>
              <a:xfrm>
                <a:off x="1049791" y="1750507"/>
                <a:ext cx="131935" cy="135233"/>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椭圆 42"/>
              <p:cNvSpPr/>
              <p:nvPr/>
            </p:nvSpPr>
            <p:spPr>
              <a:xfrm>
                <a:off x="987123" y="1687836"/>
                <a:ext cx="257273" cy="260574"/>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椭圆 43"/>
              <p:cNvSpPr/>
              <p:nvPr/>
            </p:nvSpPr>
            <p:spPr>
              <a:xfrm>
                <a:off x="934349" y="1635062"/>
                <a:ext cx="362821" cy="366123"/>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41" name="椭圆 40"/>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45" name="组合 44"/>
          <p:cNvGrpSpPr/>
          <p:nvPr/>
        </p:nvGrpSpPr>
        <p:grpSpPr bwMode="auto">
          <a:xfrm>
            <a:off x="6534150" y="733425"/>
            <a:ext cx="217488" cy="217488"/>
            <a:chOff x="647882" y="2305980"/>
            <a:chExt cx="373720" cy="373720"/>
          </a:xfrm>
        </p:grpSpPr>
        <p:grpSp>
          <p:nvGrpSpPr>
            <p:cNvPr id="3093" name="组合 271"/>
            <p:cNvGrpSpPr/>
            <p:nvPr/>
          </p:nvGrpSpPr>
          <p:grpSpPr bwMode="auto">
            <a:xfrm>
              <a:off x="682342" y="2341924"/>
              <a:ext cx="301834" cy="301834"/>
              <a:chOff x="933136" y="1635646"/>
              <a:chExt cx="364959" cy="364959"/>
            </a:xfrm>
          </p:grpSpPr>
          <p:sp>
            <p:nvSpPr>
              <p:cNvPr id="48" name="椭圆 47"/>
              <p:cNvSpPr/>
              <p:nvPr/>
            </p:nvSpPr>
            <p:spPr>
              <a:xfrm>
                <a:off x="1049791" y="1750506"/>
                <a:ext cx="131935" cy="135234"/>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椭圆 48"/>
              <p:cNvSpPr/>
              <p:nvPr/>
            </p:nvSpPr>
            <p:spPr>
              <a:xfrm>
                <a:off x="987123" y="1687838"/>
                <a:ext cx="257273" cy="260570"/>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椭圆 49"/>
              <p:cNvSpPr/>
              <p:nvPr/>
            </p:nvSpPr>
            <p:spPr>
              <a:xfrm>
                <a:off x="934349" y="1635064"/>
                <a:ext cx="362821" cy="366118"/>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47" name="椭圆 46"/>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51" name="TextBox 50"/>
          <p:cNvSpPr txBox="1"/>
          <p:nvPr/>
        </p:nvSpPr>
        <p:spPr>
          <a:xfrm>
            <a:off x="5187950" y="1447800"/>
            <a:ext cx="523875" cy="276225"/>
          </a:xfrm>
          <a:prstGeom prst="rect">
            <a:avLst/>
          </a:prstGeom>
          <a:noFill/>
        </p:spPr>
        <p:txBody>
          <a:bodyPr wrap="none">
            <a:spAutoFit/>
          </a:bodyPr>
          <a:lstStyle/>
          <a:p>
            <a:pPr eaLnBrk="1" fontAlgn="auto" hangingPunct="1">
              <a:spcBef>
                <a:spcPts val="0"/>
              </a:spcBef>
              <a:spcAft>
                <a:spcPts val="0"/>
              </a:spcAft>
              <a:defRPr/>
            </a:pPr>
            <a:r>
              <a:rPr lang="en-US" altLang="zh-CN"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rPr>
              <a:t>2012</a:t>
            </a:r>
            <a:endParaRPr lang="zh-CN" altLang="en-US"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Scale>
                                      <p:cBhvr>
                                        <p:cTn id="7" dur="5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17"/>
                                        </p:tgtEl>
                                        <p:attrNameLst>
                                          <p:attrName>ppt_x</p:attrName>
                                          <p:attrName>ppt_y</p:attrName>
                                        </p:attrNameLst>
                                      </p:cBhvr>
                                    </p:animMotion>
                                    <p:animEffect transition="in" filter="fade">
                                      <p:cBhvr>
                                        <p:cTn id="9" dur="500"/>
                                        <p:tgtEl>
                                          <p:spTgt spid="17"/>
                                        </p:tgtEl>
                                      </p:cBhvr>
                                    </p:animEffect>
                                  </p:childTnLst>
                                </p:cTn>
                              </p:par>
                              <p:par>
                                <p:cTn id="10" presetID="22" presetClass="entr" presetSubtype="4" fill="hold" nodeType="withEffect">
                                  <p:stCondLst>
                                    <p:cond delay="50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par>
                                <p:cTn id="13" presetID="22" presetClass="entr" presetSubtype="4" fill="hold" nodeType="withEffect">
                                  <p:stCondLst>
                                    <p:cond delay="50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42" presetClass="entr" presetSubtype="0" fill="hold" nodeType="withEffect">
                                  <p:stCondLst>
                                    <p:cond delay="7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350"/>
                                        <p:tgtEl>
                                          <p:spTgt spid="20"/>
                                        </p:tgtEl>
                                      </p:cBhvr>
                                    </p:animEffect>
                                    <p:anim calcmode="lin" valueType="num">
                                      <p:cBhvr>
                                        <p:cTn id="19" dur="350" fill="hold"/>
                                        <p:tgtEl>
                                          <p:spTgt spid="20"/>
                                        </p:tgtEl>
                                        <p:attrNameLst>
                                          <p:attrName>ppt_x</p:attrName>
                                        </p:attrNameLst>
                                      </p:cBhvr>
                                      <p:tavLst>
                                        <p:tav tm="0">
                                          <p:val>
                                            <p:strVal val="#ppt_x"/>
                                          </p:val>
                                        </p:tav>
                                        <p:tav tm="100000">
                                          <p:val>
                                            <p:strVal val="#ppt_x"/>
                                          </p:val>
                                        </p:tav>
                                      </p:tavLst>
                                    </p:anim>
                                    <p:anim calcmode="lin" valueType="num">
                                      <p:cBhvr>
                                        <p:cTn id="20" dur="35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10" presetClass="entr" presetSubtype="0" repeatCount="5000"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
                                        <p:tgtEl>
                                          <p:spTgt spid="27"/>
                                        </p:tgtEl>
                                      </p:cBhvr>
                                    </p:animEffect>
                                  </p:childTnLst>
                                </p:cTn>
                              </p:par>
                              <p:par>
                                <p:cTn id="25" presetID="10" presetClass="entr" presetSubtype="0" repeatCount="5000" fill="hold" nodeType="withEffect">
                                  <p:stCondLst>
                                    <p:cond delay="20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
                                        <p:tgtEl>
                                          <p:spTgt spid="33"/>
                                        </p:tgtEl>
                                      </p:cBhvr>
                                    </p:animEffect>
                                  </p:childTnLst>
                                </p:cTn>
                              </p:par>
                              <p:par>
                                <p:cTn id="28" presetID="10" presetClass="entr" presetSubtype="0" repeatCount="5000" fill="hold" nodeType="withEffect">
                                  <p:stCondLst>
                                    <p:cond delay="40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100"/>
                                        <p:tgtEl>
                                          <p:spTgt spid="39"/>
                                        </p:tgtEl>
                                      </p:cBhvr>
                                    </p:animEffect>
                                  </p:childTnLst>
                                </p:cTn>
                              </p:par>
                              <p:par>
                                <p:cTn id="31" presetID="22" presetClass="entr" presetSubtype="8" fill="hold" nodeType="withEffect">
                                  <p:stCondLst>
                                    <p:cond delay="20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200"/>
                                        <p:tgtEl>
                                          <p:spTgt spid="24"/>
                                        </p:tgtEl>
                                      </p:cBhvr>
                                    </p:animEffect>
                                  </p:childTnLst>
                                </p:cTn>
                              </p:par>
                              <p:par>
                                <p:cTn id="34" presetID="22" presetClass="entr" presetSubtype="8" fill="hold" nodeType="withEffect">
                                  <p:stCondLst>
                                    <p:cond delay="40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200"/>
                                        <p:tgtEl>
                                          <p:spTgt spid="25"/>
                                        </p:tgtEl>
                                      </p:cBhvr>
                                    </p:animEffect>
                                  </p:childTnLst>
                                </p:cTn>
                              </p:par>
                              <p:par>
                                <p:cTn id="37" presetID="22" presetClass="entr" presetSubtype="8" fill="hold" nodeType="withEffect">
                                  <p:stCondLst>
                                    <p:cond delay="60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200"/>
                                        <p:tgtEl>
                                          <p:spTgt spid="26"/>
                                        </p:tgtEl>
                                      </p:cBhvr>
                                    </p:animEffect>
                                  </p:childTnLst>
                                </p:cTn>
                              </p:par>
                              <p:par>
                                <p:cTn id="40" presetID="10" presetClass="entr" presetSubtype="0" fill="hold" grpId="0" nodeType="withEffect">
                                  <p:stCondLst>
                                    <p:cond delay="2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200"/>
                                        <p:tgtEl>
                                          <p:spTgt spid="22"/>
                                        </p:tgtEl>
                                      </p:cBhvr>
                                    </p:animEffect>
                                  </p:childTnLst>
                                </p:cTn>
                              </p:par>
                              <p:par>
                                <p:cTn id="43" presetID="10" presetClass="entr" presetSubtype="0" fill="hold" grpId="0" nodeType="withEffect">
                                  <p:stCondLst>
                                    <p:cond delay="40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200"/>
                                        <p:tgtEl>
                                          <p:spTgt spid="21"/>
                                        </p:tgtEl>
                                      </p:cBhvr>
                                    </p:animEffect>
                                  </p:childTnLst>
                                </p:cTn>
                              </p:par>
                              <p:par>
                                <p:cTn id="46" presetID="10" presetClass="entr" presetSubtype="0" fill="hold" grpId="0" nodeType="withEffect">
                                  <p:stCondLst>
                                    <p:cond delay="60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200"/>
                                        <p:tgtEl>
                                          <p:spTgt spid="23"/>
                                        </p:tgtEl>
                                      </p:cBhvr>
                                    </p:animEffect>
                                  </p:childTnLst>
                                </p:cTn>
                              </p:par>
                              <p:par>
                                <p:cTn id="49" presetID="10" presetClass="entr" presetSubtype="0" repeatCount="5000" fill="hold" nodeType="withEffect">
                                  <p:stCondLst>
                                    <p:cond delay="40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100"/>
                                        <p:tgtEl>
                                          <p:spTgt spid="45"/>
                                        </p:tgtEl>
                                      </p:cBhvr>
                                    </p:animEffect>
                                  </p:childTnLst>
                                </p:cTn>
                              </p:par>
                              <p:par>
                                <p:cTn id="52" presetID="10" presetClass="entr" presetSubtype="0" fill="hold" grpId="0" nodeType="withEffect">
                                  <p:stCondLst>
                                    <p:cond delay="60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200"/>
                                        <p:tgtEl>
                                          <p:spTgt spid="51"/>
                                        </p:tgtEl>
                                      </p:cBhvr>
                                    </p:animEffect>
                                  </p:childTnLst>
                                </p:cTn>
                              </p:par>
                              <p:par>
                                <p:cTn id="55" presetID="12" presetClass="entr" presetSubtype="1" fill="hold" nodeType="withEffect">
                                  <p:stCondLst>
                                    <p:cond delay="40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350"/>
                                        <p:tgtEl>
                                          <p:spTgt spid="12"/>
                                        </p:tgtEl>
                                        <p:attrNameLst>
                                          <p:attrName>ppt_y</p:attrName>
                                        </p:attrNameLst>
                                      </p:cBhvr>
                                      <p:tavLst>
                                        <p:tav tm="0">
                                          <p:val>
                                            <p:strVal val="#ppt_y-#ppt_h*1.125000"/>
                                          </p:val>
                                        </p:tav>
                                        <p:tav tm="100000">
                                          <p:val>
                                            <p:strVal val="#ppt_y"/>
                                          </p:val>
                                        </p:tav>
                                      </p:tavLst>
                                    </p:anim>
                                    <p:animEffect transition="in" filter="wipe(down)">
                                      <p:cBhvr>
                                        <p:cTn id="58" dur="350"/>
                                        <p:tgtEl>
                                          <p:spTgt spid="12"/>
                                        </p:tgtEl>
                                      </p:cBhvr>
                                    </p:animEffect>
                                  </p:childTnLst>
                                </p:cTn>
                              </p:par>
                              <p:par>
                                <p:cTn id="59" presetID="2" presetClass="entr" presetSubtype="8" fill="hold" nodeType="withEffect">
                                  <p:stCondLst>
                                    <p:cond delay="55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350" fill="hold"/>
                                        <p:tgtEl>
                                          <p:spTgt spid="5"/>
                                        </p:tgtEl>
                                        <p:attrNameLst>
                                          <p:attrName>ppt_x</p:attrName>
                                        </p:attrNameLst>
                                      </p:cBhvr>
                                      <p:tavLst>
                                        <p:tav tm="0">
                                          <p:val>
                                            <p:strVal val="0-#ppt_w/2"/>
                                          </p:val>
                                        </p:tav>
                                        <p:tav tm="100000">
                                          <p:val>
                                            <p:strVal val="#ppt_x"/>
                                          </p:val>
                                        </p:tav>
                                      </p:tavLst>
                                    </p:anim>
                                    <p:anim calcmode="lin" valueType="num">
                                      <p:cBhvr additive="base">
                                        <p:cTn id="62" dur="3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bwMode="auto">
          <a:xfrm>
            <a:off x="341313" y="2263775"/>
            <a:ext cx="4357687" cy="1477963"/>
            <a:chOff x="341780" y="2263698"/>
            <a:chExt cx="4357220" cy="1478182"/>
          </a:xfrm>
        </p:grpSpPr>
        <p:grpSp>
          <p:nvGrpSpPr>
            <p:cNvPr id="6234" name="组合 5"/>
            <p:cNvGrpSpPr/>
            <p:nvPr/>
          </p:nvGrpSpPr>
          <p:grpSpPr bwMode="auto">
            <a:xfrm>
              <a:off x="382054" y="3478833"/>
              <a:ext cx="2637754" cy="263047"/>
              <a:chOff x="196705" y="1183578"/>
              <a:chExt cx="2637754" cy="263047"/>
            </a:xfrm>
          </p:grpSpPr>
          <p:grpSp>
            <p:nvGrpSpPr>
              <p:cNvPr id="6240" name="组合 6"/>
              <p:cNvGrpSpPr/>
              <p:nvPr/>
            </p:nvGrpSpPr>
            <p:grpSpPr bwMode="auto">
              <a:xfrm>
                <a:off x="973622" y="1183621"/>
                <a:ext cx="1860837" cy="215444"/>
                <a:chOff x="197584" y="1098606"/>
                <a:chExt cx="1860837" cy="215444"/>
              </a:xfrm>
            </p:grpSpPr>
            <p:sp>
              <p:nvSpPr>
                <p:cNvPr id="16" name="矩形 15"/>
                <p:cNvSpPr/>
                <p:nvPr/>
              </p:nvSpPr>
              <p:spPr>
                <a:xfrm>
                  <a:off x="240726" y="1104397"/>
                  <a:ext cx="1765110" cy="20323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45" name="矩形 11"/>
                <p:cNvSpPr>
                  <a:spLocks noChangeArrowheads="1"/>
                </p:cNvSpPr>
                <p:nvPr/>
              </p:nvSpPr>
              <p:spPr bwMode="auto">
                <a:xfrm>
                  <a:off x="197584" y="1098606"/>
                  <a:ext cx="1860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800">
                      <a:solidFill>
                        <a:schemeClr val="bg1"/>
                      </a:solidFill>
                      <a:latin typeface="微软雅黑" panose="020B0503020204020204" pitchFamily="34" charset="-122"/>
                      <a:ea typeface="微软雅黑" panose="020B0503020204020204" pitchFamily="34" charset="-122"/>
                    </a:rPr>
                    <a:t>适用于总结 </a:t>
                  </a:r>
                  <a:r>
                    <a:rPr lang="en-US" altLang="zh-CN" sz="800">
                      <a:solidFill>
                        <a:schemeClr val="bg1"/>
                      </a:solidFill>
                      <a:latin typeface="微软雅黑" panose="020B0503020204020204" pitchFamily="34" charset="-122"/>
                      <a:ea typeface="微软雅黑" panose="020B0503020204020204" pitchFamily="34" charset="-122"/>
                    </a:rPr>
                    <a:t>/ </a:t>
                  </a:r>
                  <a:r>
                    <a:rPr lang="zh-CN" altLang="en-US" sz="800">
                      <a:solidFill>
                        <a:schemeClr val="bg1"/>
                      </a:solidFill>
                      <a:latin typeface="微软雅黑" panose="020B0503020204020204" pitchFamily="34" charset="-122"/>
                      <a:ea typeface="微软雅黑" panose="020B0503020204020204" pitchFamily="34" charset="-122"/>
                    </a:rPr>
                    <a:t>汇报及相关类别的演示</a:t>
                  </a:r>
                  <a:endParaRPr lang="zh-CN" altLang="en-US" sz="800">
                    <a:solidFill>
                      <a:schemeClr val="bg1"/>
                    </a:solidFill>
                    <a:latin typeface="微软雅黑" panose="020B0503020204020204" pitchFamily="34" charset="-122"/>
                    <a:ea typeface="微软雅黑" panose="020B0503020204020204" pitchFamily="34" charset="-122"/>
                  </a:endParaRPr>
                </a:p>
              </p:txBody>
            </p:sp>
          </p:grpSp>
          <p:grpSp>
            <p:nvGrpSpPr>
              <p:cNvPr id="6241" name="组合 7"/>
              <p:cNvGrpSpPr/>
              <p:nvPr/>
            </p:nvGrpSpPr>
            <p:grpSpPr bwMode="auto">
              <a:xfrm>
                <a:off x="196705" y="1183578"/>
                <a:ext cx="855893" cy="263047"/>
                <a:chOff x="1465857" y="1098563"/>
                <a:chExt cx="855893" cy="263047"/>
              </a:xfrm>
            </p:grpSpPr>
            <p:sp>
              <p:nvSpPr>
                <p:cNvPr id="14" name="矩形 13"/>
                <p:cNvSpPr/>
                <p:nvPr/>
              </p:nvSpPr>
              <p:spPr>
                <a:xfrm>
                  <a:off x="1541458" y="1104397"/>
                  <a:ext cx="747633" cy="203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43" name="Rectangle 18"/>
                <p:cNvSpPr txBox="1">
                  <a:spLocks noChangeArrowheads="1"/>
                </p:cNvSpPr>
                <p:nvPr/>
              </p:nvSpPr>
              <p:spPr bwMode="auto">
                <a:xfrm>
                  <a:off x="1465857" y="1098563"/>
                  <a:ext cx="855893" cy="263047"/>
                </a:xfrm>
                <a:prstGeom prst="rect">
                  <a:avLst/>
                </a:prstGeom>
                <a:noFill/>
                <a:ln>
                  <a:noFill/>
                </a:ln>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800" b="1">
                      <a:solidFill>
                        <a:schemeClr val="bg1"/>
                      </a:solidFill>
                      <a:latin typeface="Arial" panose="020B0604020202020204" pitchFamily="34" charset="0"/>
                      <a:ea typeface="方正姚体" panose="02010601030101010101" pitchFamily="2" charset="-122"/>
                    </a:rPr>
                    <a:t>RAPIDESIGN </a:t>
                  </a:r>
                  <a:endParaRPr lang="zh-CN" altLang="en-US" sz="800" b="1">
                    <a:solidFill>
                      <a:schemeClr val="bg1"/>
                    </a:solidFill>
                    <a:latin typeface="Arial" panose="020B0604020202020204" pitchFamily="34" charset="0"/>
                    <a:ea typeface="方正姚体" panose="02010601030101010101" pitchFamily="2" charset="-122"/>
                  </a:endParaRPr>
                </a:p>
              </p:txBody>
            </p:sp>
          </p:grpSp>
        </p:grpSp>
        <p:grpSp>
          <p:nvGrpSpPr>
            <p:cNvPr id="6235" name="组合 2"/>
            <p:cNvGrpSpPr/>
            <p:nvPr/>
          </p:nvGrpSpPr>
          <p:grpSpPr bwMode="auto">
            <a:xfrm>
              <a:off x="341780" y="2263698"/>
              <a:ext cx="4357220" cy="1055997"/>
              <a:chOff x="341780" y="2263698"/>
              <a:chExt cx="4357220" cy="1055997"/>
            </a:xfrm>
          </p:grpSpPr>
          <p:sp>
            <p:nvSpPr>
              <p:cNvPr id="8" name="矩形 7"/>
              <p:cNvSpPr/>
              <p:nvPr/>
            </p:nvSpPr>
            <p:spPr>
              <a:xfrm>
                <a:off x="352891" y="2949599"/>
                <a:ext cx="3052436" cy="369943"/>
              </a:xfrm>
              <a:prstGeom prst="rect">
                <a:avLst/>
              </a:prstGeom>
            </p:spPr>
            <p:txBody>
              <a:bodyPr>
                <a:spAutoFit/>
              </a:bodyPr>
              <a:lstStyle/>
              <a:p>
                <a:pPr eaLnBrk="1" fontAlgn="auto" hangingPunct="1">
                  <a:spcBef>
                    <a:spcPts val="0"/>
                  </a:spcBef>
                  <a:spcAft>
                    <a:spcPts val="0"/>
                  </a:spcAft>
                  <a:defRPr/>
                </a:pPr>
                <a:r>
                  <a:rPr lang="zh-CN" altLang="en-US" spc="220" dirty="0">
                    <a:solidFill>
                      <a:schemeClr val="tx1">
                        <a:lumMod val="75000"/>
                        <a:lumOff val="25000"/>
                      </a:schemeClr>
                    </a:solidFill>
                    <a:latin typeface="方正准圆简体" panose="02010601030101010101" pitchFamily="65" charset="-122"/>
                    <a:ea typeface="方正准圆简体" panose="02010601030101010101" pitchFamily="65" charset="-122"/>
                  </a:rPr>
                  <a:t>上海锐普广告有限公司</a:t>
                </a:r>
                <a:endParaRPr lang="zh-CN" altLang="en-US" spc="220" dirty="0">
                  <a:solidFill>
                    <a:schemeClr val="tx1">
                      <a:lumMod val="75000"/>
                      <a:lumOff val="25000"/>
                    </a:schemeClr>
                  </a:solidFill>
                  <a:latin typeface="方正准圆简体" panose="02010601030101010101" pitchFamily="65" charset="-122"/>
                  <a:ea typeface="方正准圆简体" panose="02010601030101010101" pitchFamily="65" charset="-122"/>
                </a:endParaRPr>
              </a:p>
            </p:txBody>
          </p:sp>
          <p:sp>
            <p:nvSpPr>
              <p:cNvPr id="9" name="矩形 8"/>
              <p:cNvSpPr/>
              <p:nvPr/>
            </p:nvSpPr>
            <p:spPr bwMode="auto">
              <a:xfrm>
                <a:off x="2176733" y="2659044"/>
                <a:ext cx="2522267" cy="369942"/>
              </a:xfrm>
              <a:prstGeom prst="rect">
                <a:avLst/>
              </a:prstGeom>
            </p:spPr>
            <p:txBody>
              <a:bodyPr>
                <a:spAutoFit/>
              </a:bodyPr>
              <a:lstStyle/>
              <a:p>
                <a:pPr eaLnBrk="1" fontAlgn="auto" hangingPunct="1">
                  <a:spcBef>
                    <a:spcPts val="0"/>
                  </a:spcBef>
                  <a:spcAft>
                    <a:spcPts val="0"/>
                  </a:spcAft>
                  <a:defRPr/>
                </a:pPr>
                <a:r>
                  <a:rPr lang="en-US" altLang="zh-CN" b="1" spc="300" dirty="0">
                    <a:solidFill>
                      <a:schemeClr val="tx1">
                        <a:lumMod val="50000"/>
                        <a:lumOff val="50000"/>
                      </a:schemeClr>
                    </a:solidFill>
                    <a:latin typeface="微软雅黑" panose="020B0503020204020204" pitchFamily="34" charset="-122"/>
                    <a:ea typeface="微软雅黑" panose="020B0503020204020204" pitchFamily="34" charset="-122"/>
                  </a:rPr>
                  <a:t>POWERPOINT</a:t>
                </a:r>
                <a:endParaRPr lang="zh-CN" altLang="en-US" b="1" spc="3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341780" y="2263698"/>
                <a:ext cx="2168293" cy="830386"/>
              </a:xfrm>
              <a:prstGeom prst="rect">
                <a:avLst/>
              </a:prstGeom>
            </p:spPr>
            <p:txBody>
              <a:bodyPr>
                <a:spAutoFit/>
              </a:bodyPr>
              <a:lstStyle/>
              <a:p>
                <a:pPr eaLnBrk="1" fontAlgn="auto" hangingPunct="1">
                  <a:spcBef>
                    <a:spcPts val="0"/>
                  </a:spcBef>
                  <a:spcAft>
                    <a:spcPts val="0"/>
                  </a:spcAft>
                  <a:defRPr/>
                </a:pPr>
                <a:r>
                  <a:rPr lang="en-US" altLang="zh-CN" sz="4800" b="1" spc="-150" dirty="0">
                    <a:solidFill>
                      <a:srgbClr val="C00000"/>
                    </a:solidFill>
                    <a:latin typeface="微软雅黑" panose="020B0503020204020204" pitchFamily="34" charset="-122"/>
                    <a:ea typeface="微软雅黑" panose="020B0503020204020204" pitchFamily="34" charset="-122"/>
                  </a:rPr>
                  <a:t>S</a:t>
                </a:r>
                <a:r>
                  <a:rPr lang="en-US" altLang="zh-CN" sz="3600" b="1" spc="-150" dirty="0">
                    <a:solidFill>
                      <a:schemeClr val="tx1">
                        <a:lumMod val="65000"/>
                        <a:lumOff val="35000"/>
                      </a:schemeClr>
                    </a:solidFill>
                    <a:latin typeface="微软雅黑" panose="020B0503020204020204" pitchFamily="34" charset="-122"/>
                    <a:ea typeface="微软雅黑" panose="020B0503020204020204" pitchFamily="34" charset="-122"/>
                  </a:rPr>
                  <a:t>uccess</a:t>
                </a:r>
                <a:endParaRPr lang="zh-CN" altLang="en-US" sz="3600" b="1" spc="-1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64004" y="2919433"/>
                <a:ext cx="379689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8" name="组合 17"/>
          <p:cNvGrpSpPr/>
          <p:nvPr/>
        </p:nvGrpSpPr>
        <p:grpSpPr bwMode="auto">
          <a:xfrm>
            <a:off x="2655888" y="412750"/>
            <a:ext cx="4251325" cy="1446213"/>
            <a:chOff x="2656393" y="412802"/>
            <a:chExt cx="4250645" cy="1445508"/>
          </a:xfrm>
        </p:grpSpPr>
        <p:sp>
          <p:nvSpPr>
            <p:cNvPr id="19" name="TextBox 18"/>
            <p:cNvSpPr txBox="1"/>
            <p:nvPr/>
          </p:nvSpPr>
          <p:spPr>
            <a:xfrm>
              <a:off x="4016662" y="412802"/>
              <a:ext cx="515855" cy="277678"/>
            </a:xfrm>
            <a:prstGeom prst="rect">
              <a:avLst/>
            </a:prstGeom>
            <a:noFill/>
          </p:spPr>
          <p:txBody>
            <a:bodyPr wrap="none">
              <a:spAutoFit/>
            </a:bodyPr>
            <a:lstStyle/>
            <a:p>
              <a:pPr eaLnBrk="1" fontAlgn="auto" hangingPunct="1">
                <a:spcBef>
                  <a:spcPts val="0"/>
                </a:spcBef>
                <a:spcAft>
                  <a:spcPts val="0"/>
                </a:spcAft>
                <a:defRPr/>
              </a:pPr>
              <a:r>
                <a:rPr lang="en-US" altLang="zh-CN"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rPr>
                <a:t>2011</a:t>
              </a:r>
              <a:endParaRPr lang="zh-CN" altLang="en-US"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656393" y="1580632"/>
              <a:ext cx="523791" cy="277678"/>
            </a:xfrm>
            <a:prstGeom prst="rect">
              <a:avLst/>
            </a:prstGeom>
            <a:noFill/>
          </p:spPr>
          <p:txBody>
            <a:bodyPr wrap="none">
              <a:spAutoFit/>
            </a:bodyPr>
            <a:lstStyle/>
            <a:p>
              <a:pPr eaLnBrk="1" fontAlgn="auto" hangingPunct="1">
                <a:spcBef>
                  <a:spcPts val="0"/>
                </a:spcBef>
                <a:spcAft>
                  <a:spcPts val="0"/>
                </a:spcAft>
                <a:defRPr/>
              </a:pPr>
              <a:r>
                <a:rPr lang="en-US" altLang="zh-CN"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rPr>
                <a:t>2010</a:t>
              </a:r>
              <a:endParaRPr lang="zh-CN" altLang="en-US"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1" name="TextBox 20"/>
            <p:cNvSpPr txBox="1"/>
            <p:nvPr/>
          </p:nvSpPr>
          <p:spPr>
            <a:xfrm>
              <a:off x="6383247" y="427083"/>
              <a:ext cx="523791" cy="276090"/>
            </a:xfrm>
            <a:prstGeom prst="rect">
              <a:avLst/>
            </a:prstGeom>
            <a:noFill/>
          </p:spPr>
          <p:txBody>
            <a:bodyPr wrap="none">
              <a:spAutoFit/>
            </a:bodyPr>
            <a:lstStyle/>
            <a:p>
              <a:pPr eaLnBrk="1" fontAlgn="auto" hangingPunct="1">
                <a:spcBef>
                  <a:spcPts val="0"/>
                </a:spcBef>
                <a:spcAft>
                  <a:spcPts val="0"/>
                </a:spcAft>
                <a:defRPr/>
              </a:pPr>
              <a:r>
                <a:rPr lang="en-US" altLang="zh-CN"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rPr>
                <a:t>2013</a:t>
              </a:r>
              <a:endParaRPr lang="zh-CN" altLang="en-US"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endParaRPr>
            </a:p>
          </p:txBody>
        </p:sp>
        <p:cxnSp>
          <p:nvCxnSpPr>
            <p:cNvPr id="22" name="直接连接符 21"/>
            <p:cNvCxnSpPr>
              <a:stCxn id="46" idx="6"/>
              <a:endCxn id="41" idx="2"/>
            </p:cNvCxnSpPr>
            <p:nvPr/>
          </p:nvCxnSpPr>
          <p:spPr>
            <a:xfrm flipV="1">
              <a:off x="3153201" y="911034"/>
              <a:ext cx="884097" cy="485538"/>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1" idx="6"/>
              <a:endCxn id="36" idx="2"/>
            </p:cNvCxnSpPr>
            <p:nvPr/>
          </p:nvCxnSpPr>
          <p:spPr>
            <a:xfrm>
              <a:off x="4480138" y="911034"/>
              <a:ext cx="901556" cy="430003"/>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5583275" y="899927"/>
              <a:ext cx="960283" cy="39033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209" name="组合 27"/>
            <p:cNvGrpSpPr/>
            <p:nvPr/>
          </p:nvGrpSpPr>
          <p:grpSpPr bwMode="auto">
            <a:xfrm>
              <a:off x="2779294" y="1210650"/>
              <a:ext cx="374650" cy="373062"/>
              <a:chOff x="647882" y="2305980"/>
              <a:chExt cx="373720" cy="373720"/>
            </a:xfrm>
          </p:grpSpPr>
          <p:grpSp>
            <p:nvGrpSpPr>
              <p:cNvPr id="6229" name="组合 26"/>
              <p:cNvGrpSpPr/>
              <p:nvPr/>
            </p:nvGrpSpPr>
            <p:grpSpPr bwMode="auto">
              <a:xfrm>
                <a:off x="682342" y="2341924"/>
                <a:ext cx="301834" cy="301834"/>
                <a:chOff x="933136" y="1635646"/>
                <a:chExt cx="364959" cy="364959"/>
              </a:xfrm>
            </p:grpSpPr>
            <p:sp>
              <p:nvSpPr>
                <p:cNvPr id="47" name="椭圆 46"/>
                <p:cNvSpPr/>
                <p:nvPr/>
              </p:nvSpPr>
              <p:spPr>
                <a:xfrm>
                  <a:off x="1047628" y="1752041"/>
                  <a:ext cx="128268" cy="132615"/>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椭圆 47"/>
                <p:cNvSpPr/>
                <p:nvPr/>
              </p:nvSpPr>
              <p:spPr>
                <a:xfrm>
                  <a:off x="984452" y="1688617"/>
                  <a:ext cx="254619" cy="259463"/>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椭圆 48"/>
                <p:cNvSpPr/>
                <p:nvPr/>
              </p:nvSpPr>
              <p:spPr>
                <a:xfrm>
                  <a:off x="932762" y="1642490"/>
                  <a:ext cx="358000" cy="357483"/>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46" name="椭圆 45"/>
              <p:cNvSpPr/>
              <p:nvPr/>
            </p:nvSpPr>
            <p:spPr>
              <a:xfrm>
                <a:off x="647200" y="2306256"/>
                <a:ext cx="373660" cy="373538"/>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210" name="组合 33"/>
            <p:cNvGrpSpPr/>
            <p:nvPr/>
          </p:nvGrpSpPr>
          <p:grpSpPr bwMode="auto">
            <a:xfrm>
              <a:off x="4036721" y="690054"/>
              <a:ext cx="442912" cy="441325"/>
              <a:chOff x="647882" y="2305980"/>
              <a:chExt cx="373720" cy="373720"/>
            </a:xfrm>
          </p:grpSpPr>
          <p:grpSp>
            <p:nvGrpSpPr>
              <p:cNvPr id="6224" name="组合 257"/>
              <p:cNvGrpSpPr/>
              <p:nvPr/>
            </p:nvGrpSpPr>
            <p:grpSpPr bwMode="auto">
              <a:xfrm>
                <a:off x="682342" y="2341924"/>
                <a:ext cx="301834" cy="301834"/>
                <a:chOff x="933136" y="1635646"/>
                <a:chExt cx="364959" cy="364959"/>
              </a:xfrm>
            </p:grpSpPr>
            <p:sp>
              <p:nvSpPr>
                <p:cNvPr id="42" name="椭圆 41"/>
                <p:cNvSpPr/>
                <p:nvPr/>
              </p:nvSpPr>
              <p:spPr>
                <a:xfrm>
                  <a:off x="1053994" y="1751838"/>
                  <a:ext cx="129550" cy="133223"/>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椭圆 42"/>
                <p:cNvSpPr/>
                <p:nvPr/>
              </p:nvSpPr>
              <p:spPr>
                <a:xfrm>
                  <a:off x="990838" y="1688476"/>
                  <a:ext cx="255862" cy="259947"/>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椭圆 43"/>
                <p:cNvSpPr/>
                <p:nvPr/>
              </p:nvSpPr>
              <p:spPr>
                <a:xfrm>
                  <a:off x="939018" y="1641361"/>
                  <a:ext cx="359503" cy="359052"/>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41" name="椭圆 40"/>
              <p:cNvSpPr/>
              <p:nvPr/>
            </p:nvSpPr>
            <p:spPr>
              <a:xfrm>
                <a:off x="648368" y="2306341"/>
                <a:ext cx="373660" cy="373538"/>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211" name="组合 39"/>
            <p:cNvGrpSpPr/>
            <p:nvPr/>
          </p:nvGrpSpPr>
          <p:grpSpPr bwMode="auto">
            <a:xfrm>
              <a:off x="5381031" y="1232696"/>
              <a:ext cx="217488" cy="217487"/>
              <a:chOff x="647882" y="2305980"/>
              <a:chExt cx="373720" cy="373720"/>
            </a:xfrm>
          </p:grpSpPr>
          <p:grpSp>
            <p:nvGrpSpPr>
              <p:cNvPr id="6219" name="组合 271"/>
              <p:cNvGrpSpPr/>
              <p:nvPr/>
            </p:nvGrpSpPr>
            <p:grpSpPr bwMode="auto">
              <a:xfrm>
                <a:off x="682342" y="2341924"/>
                <a:ext cx="301834" cy="301834"/>
                <a:chOff x="933136" y="1635646"/>
                <a:chExt cx="364959" cy="364959"/>
              </a:xfrm>
            </p:grpSpPr>
            <p:sp>
              <p:nvSpPr>
                <p:cNvPr id="37" name="椭圆 36"/>
                <p:cNvSpPr/>
                <p:nvPr/>
              </p:nvSpPr>
              <p:spPr>
                <a:xfrm>
                  <a:off x="1061038" y="1751353"/>
                  <a:ext cx="122019" cy="135168"/>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椭圆 37"/>
                <p:cNvSpPr/>
                <p:nvPr/>
              </p:nvSpPr>
              <p:spPr>
                <a:xfrm>
                  <a:off x="998378" y="1688712"/>
                  <a:ext cx="247340" cy="260448"/>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椭圆 38"/>
                <p:cNvSpPr/>
                <p:nvPr/>
              </p:nvSpPr>
              <p:spPr>
                <a:xfrm>
                  <a:off x="945613" y="1635964"/>
                  <a:ext cx="352871" cy="365945"/>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6" name="椭圆 35"/>
              <p:cNvSpPr/>
              <p:nvPr/>
            </p:nvSpPr>
            <p:spPr>
              <a:xfrm>
                <a:off x="649021" y="2306743"/>
                <a:ext cx="373660" cy="373538"/>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212" name="组合 55"/>
            <p:cNvGrpSpPr/>
            <p:nvPr/>
          </p:nvGrpSpPr>
          <p:grpSpPr bwMode="auto">
            <a:xfrm>
              <a:off x="6533557" y="732634"/>
              <a:ext cx="217488" cy="217487"/>
              <a:chOff x="647882" y="2305980"/>
              <a:chExt cx="373720" cy="373720"/>
            </a:xfrm>
          </p:grpSpPr>
          <p:grpSp>
            <p:nvGrpSpPr>
              <p:cNvPr id="6214" name="组合 271"/>
              <p:cNvGrpSpPr/>
              <p:nvPr/>
            </p:nvGrpSpPr>
            <p:grpSpPr bwMode="auto">
              <a:xfrm>
                <a:off x="682342" y="2341924"/>
                <a:ext cx="301834" cy="301834"/>
                <a:chOff x="933136" y="1635646"/>
                <a:chExt cx="364959" cy="364959"/>
              </a:xfrm>
            </p:grpSpPr>
            <p:sp>
              <p:nvSpPr>
                <p:cNvPr id="32" name="椭圆 31"/>
                <p:cNvSpPr/>
                <p:nvPr/>
              </p:nvSpPr>
              <p:spPr>
                <a:xfrm>
                  <a:off x="1050760" y="1751857"/>
                  <a:ext cx="131914" cy="135170"/>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椭圆 32"/>
                <p:cNvSpPr/>
                <p:nvPr/>
              </p:nvSpPr>
              <p:spPr>
                <a:xfrm>
                  <a:off x="997994" y="1689219"/>
                  <a:ext cx="247340" cy="270337"/>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椭圆 33"/>
                <p:cNvSpPr/>
                <p:nvPr/>
              </p:nvSpPr>
              <p:spPr>
                <a:xfrm>
                  <a:off x="945228" y="1636470"/>
                  <a:ext cx="352871" cy="375835"/>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1" name="椭圆 30"/>
              <p:cNvSpPr/>
              <p:nvPr/>
            </p:nvSpPr>
            <p:spPr>
              <a:xfrm>
                <a:off x="648703" y="2307160"/>
                <a:ext cx="373660" cy="37354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9" name="TextBox 28"/>
            <p:cNvSpPr txBox="1"/>
            <p:nvPr/>
          </p:nvSpPr>
          <p:spPr>
            <a:xfrm>
              <a:off x="5188050" y="1447347"/>
              <a:ext cx="523791" cy="277678"/>
            </a:xfrm>
            <a:prstGeom prst="rect">
              <a:avLst/>
            </a:prstGeom>
            <a:noFill/>
          </p:spPr>
          <p:txBody>
            <a:bodyPr wrap="none">
              <a:spAutoFit/>
            </a:bodyPr>
            <a:lstStyle/>
            <a:p>
              <a:pPr eaLnBrk="1" fontAlgn="auto" hangingPunct="1">
                <a:spcBef>
                  <a:spcPts val="0"/>
                </a:spcBef>
                <a:spcAft>
                  <a:spcPts val="0"/>
                </a:spcAft>
                <a:defRPr/>
              </a:pPr>
              <a:r>
                <a:rPr lang="en-US" altLang="zh-CN"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rPr>
                <a:t>2012</a:t>
              </a:r>
              <a:endParaRPr lang="zh-CN" altLang="en-US"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endParaRPr>
            </a:p>
          </p:txBody>
        </p:sp>
      </p:grpSp>
      <p:grpSp>
        <p:nvGrpSpPr>
          <p:cNvPr id="51" name="组合 50"/>
          <p:cNvGrpSpPr/>
          <p:nvPr/>
        </p:nvGrpSpPr>
        <p:grpSpPr bwMode="auto">
          <a:xfrm>
            <a:off x="258763" y="3394075"/>
            <a:ext cx="6842125" cy="1738313"/>
            <a:chOff x="258229" y="3393865"/>
            <a:chExt cx="6843311" cy="1738313"/>
          </a:xfrm>
        </p:grpSpPr>
        <p:sp>
          <p:nvSpPr>
            <p:cNvPr id="6172" name="TextBox 7"/>
            <p:cNvSpPr txBox="1">
              <a:spLocks noChangeArrowheads="1"/>
            </p:cNvSpPr>
            <p:nvPr/>
          </p:nvSpPr>
          <p:spPr bwMode="auto">
            <a:xfrm>
              <a:off x="2615666" y="3393865"/>
              <a:ext cx="5715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solidFill>
                    <a:srgbClr val="D9D9D9"/>
                  </a:solidFill>
                  <a:latin typeface="Arial" panose="020B0604020202020204" pitchFamily="34" charset="0"/>
                  <a:cs typeface="Arial" panose="020B0604020202020204" pitchFamily="34" charset="0"/>
                </a:rPr>
                <a:t>2011</a:t>
              </a:r>
              <a:endParaRPr lang="zh-CN" altLang="en-US" sz="1400" b="1">
                <a:solidFill>
                  <a:srgbClr val="D9D9D9"/>
                </a:solidFill>
                <a:latin typeface="Arial" panose="020B0604020202020204" pitchFamily="34" charset="0"/>
                <a:cs typeface="Arial" panose="020B0604020202020204" pitchFamily="34" charset="0"/>
              </a:endParaRPr>
            </a:p>
          </p:txBody>
        </p:sp>
        <p:sp>
          <p:nvSpPr>
            <p:cNvPr id="6173" name="TextBox 8"/>
            <p:cNvSpPr txBox="1">
              <a:spLocks noChangeArrowheads="1"/>
            </p:cNvSpPr>
            <p:nvPr/>
          </p:nvSpPr>
          <p:spPr bwMode="auto">
            <a:xfrm>
              <a:off x="258229" y="4752765"/>
              <a:ext cx="582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solidFill>
                    <a:srgbClr val="D9D9D9"/>
                  </a:solidFill>
                  <a:latin typeface="Arial" panose="020B0604020202020204" pitchFamily="34" charset="0"/>
                  <a:cs typeface="Arial" panose="020B0604020202020204" pitchFamily="34" charset="0"/>
                </a:rPr>
                <a:t>2010</a:t>
              </a:r>
              <a:endParaRPr lang="zh-CN" altLang="en-US" sz="1400" b="1">
                <a:solidFill>
                  <a:srgbClr val="D9D9D9"/>
                </a:solidFill>
                <a:latin typeface="Arial" panose="020B0604020202020204" pitchFamily="34" charset="0"/>
                <a:cs typeface="Arial" panose="020B0604020202020204" pitchFamily="34" charset="0"/>
              </a:endParaRPr>
            </a:p>
          </p:txBody>
        </p:sp>
        <p:sp>
          <p:nvSpPr>
            <p:cNvPr id="6174" name="TextBox 9"/>
            <p:cNvSpPr txBox="1">
              <a:spLocks noChangeArrowheads="1"/>
            </p:cNvSpPr>
            <p:nvPr/>
          </p:nvSpPr>
          <p:spPr bwMode="auto">
            <a:xfrm>
              <a:off x="4525429" y="4824203"/>
              <a:ext cx="582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solidFill>
                    <a:srgbClr val="D9D9D9"/>
                  </a:solidFill>
                  <a:latin typeface="Arial" panose="020B0604020202020204" pitchFamily="34" charset="0"/>
                  <a:cs typeface="Arial" panose="020B0604020202020204" pitchFamily="34" charset="0"/>
                </a:rPr>
                <a:t>2012</a:t>
              </a:r>
              <a:endParaRPr lang="zh-CN" altLang="en-US" sz="1400" b="1">
                <a:solidFill>
                  <a:srgbClr val="D9D9D9"/>
                </a:solidFill>
                <a:latin typeface="Arial" panose="020B0604020202020204" pitchFamily="34" charset="0"/>
                <a:cs typeface="Arial" panose="020B0604020202020204" pitchFamily="34" charset="0"/>
              </a:endParaRPr>
            </a:p>
          </p:txBody>
        </p:sp>
        <p:cxnSp>
          <p:nvCxnSpPr>
            <p:cNvPr id="55" name="直接连接符 54"/>
            <p:cNvCxnSpPr>
              <a:stCxn id="79" idx="6"/>
              <a:endCxn id="74" idx="2"/>
            </p:cNvCxnSpPr>
            <p:nvPr/>
          </p:nvCxnSpPr>
          <p:spPr>
            <a:xfrm flipV="1">
              <a:off x="756790" y="4073315"/>
              <a:ext cx="1822766" cy="4953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74" idx="6"/>
              <a:endCxn id="69" idx="2"/>
            </p:cNvCxnSpPr>
            <p:nvPr/>
          </p:nvCxnSpPr>
          <p:spPr>
            <a:xfrm>
              <a:off x="3022545" y="4073315"/>
              <a:ext cx="1659226" cy="63023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9" idx="6"/>
              <a:endCxn id="64" idx="3"/>
            </p:cNvCxnSpPr>
            <p:nvPr/>
          </p:nvCxnSpPr>
          <p:spPr>
            <a:xfrm flipV="1">
              <a:off x="4899295" y="4430503"/>
              <a:ext cx="1835468" cy="27305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178" name="组合 13"/>
            <p:cNvGrpSpPr/>
            <p:nvPr/>
          </p:nvGrpSpPr>
          <p:grpSpPr bwMode="auto">
            <a:xfrm>
              <a:off x="382054" y="4382878"/>
              <a:ext cx="374650" cy="373062"/>
              <a:chOff x="647882" y="2305980"/>
              <a:chExt cx="373720" cy="373720"/>
            </a:xfrm>
          </p:grpSpPr>
          <p:grpSp>
            <p:nvGrpSpPr>
              <p:cNvPr id="6198" name="组合 26"/>
              <p:cNvGrpSpPr/>
              <p:nvPr/>
            </p:nvGrpSpPr>
            <p:grpSpPr bwMode="auto">
              <a:xfrm>
                <a:off x="682342" y="2341924"/>
                <a:ext cx="301834" cy="301834"/>
                <a:chOff x="933136" y="1635646"/>
                <a:chExt cx="364959" cy="364959"/>
              </a:xfrm>
            </p:grpSpPr>
            <p:sp>
              <p:nvSpPr>
                <p:cNvPr id="80" name="椭圆 79"/>
                <p:cNvSpPr/>
                <p:nvPr/>
              </p:nvSpPr>
              <p:spPr>
                <a:xfrm>
                  <a:off x="1048530" y="1751784"/>
                  <a:ext cx="134055" cy="132680"/>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椭圆 80"/>
                <p:cNvSpPr/>
                <p:nvPr/>
              </p:nvSpPr>
              <p:spPr>
                <a:xfrm>
                  <a:off x="985332" y="1688329"/>
                  <a:ext cx="260450" cy="259589"/>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椭圆 81"/>
                <p:cNvSpPr/>
                <p:nvPr/>
              </p:nvSpPr>
              <p:spPr>
                <a:xfrm>
                  <a:off x="933626" y="1636410"/>
                  <a:ext cx="363864" cy="363427"/>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79" name="椭圆 78"/>
              <p:cNvSpPr/>
              <p:nvPr/>
            </p:nvSpPr>
            <p:spPr>
              <a:xfrm>
                <a:off x="647903" y="2305980"/>
                <a:ext cx="373785"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179" name="组合 19"/>
            <p:cNvGrpSpPr/>
            <p:nvPr/>
          </p:nvGrpSpPr>
          <p:grpSpPr bwMode="auto">
            <a:xfrm>
              <a:off x="2579905" y="3852431"/>
              <a:ext cx="442913" cy="441325"/>
              <a:chOff x="647882" y="2305980"/>
              <a:chExt cx="373720" cy="373720"/>
            </a:xfrm>
          </p:grpSpPr>
          <p:grpSp>
            <p:nvGrpSpPr>
              <p:cNvPr id="6193" name="组合 257"/>
              <p:cNvGrpSpPr/>
              <p:nvPr/>
            </p:nvGrpSpPr>
            <p:grpSpPr bwMode="auto">
              <a:xfrm>
                <a:off x="682342" y="2341924"/>
                <a:ext cx="301834" cy="301834"/>
                <a:chOff x="933136" y="1635646"/>
                <a:chExt cx="364959" cy="364959"/>
              </a:xfrm>
            </p:grpSpPr>
            <p:sp>
              <p:nvSpPr>
                <p:cNvPr id="75" name="椭圆 74"/>
                <p:cNvSpPr/>
                <p:nvPr/>
              </p:nvSpPr>
              <p:spPr>
                <a:xfrm>
                  <a:off x="1048245" y="1751708"/>
                  <a:ext cx="134454" cy="133288"/>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椭圆 75"/>
                <p:cNvSpPr/>
                <p:nvPr/>
              </p:nvSpPr>
              <p:spPr>
                <a:xfrm>
                  <a:off x="985068" y="1688314"/>
                  <a:ext cx="260807" cy="260074"/>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椭圆 76"/>
                <p:cNvSpPr/>
                <p:nvPr/>
              </p:nvSpPr>
              <p:spPr>
                <a:xfrm>
                  <a:off x="933231" y="1636299"/>
                  <a:ext cx="364481" cy="364104"/>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74" name="椭圆 73"/>
              <p:cNvSpPr/>
              <p:nvPr/>
            </p:nvSpPr>
            <p:spPr>
              <a:xfrm>
                <a:off x="647587" y="2306168"/>
                <a:ext cx="373784" cy="37372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180" name="组合 29"/>
            <p:cNvGrpSpPr/>
            <p:nvPr/>
          </p:nvGrpSpPr>
          <p:grpSpPr bwMode="auto">
            <a:xfrm>
              <a:off x="4682238" y="4594874"/>
              <a:ext cx="217487" cy="217488"/>
              <a:chOff x="647882" y="2305980"/>
              <a:chExt cx="373720" cy="373720"/>
            </a:xfrm>
          </p:grpSpPr>
          <p:grpSp>
            <p:nvGrpSpPr>
              <p:cNvPr id="6188" name="组合 271"/>
              <p:cNvGrpSpPr/>
              <p:nvPr/>
            </p:nvGrpSpPr>
            <p:grpSpPr bwMode="auto">
              <a:xfrm>
                <a:off x="682342" y="2341924"/>
                <a:ext cx="301834" cy="301834"/>
                <a:chOff x="933136" y="1635646"/>
                <a:chExt cx="364959" cy="364959"/>
              </a:xfrm>
            </p:grpSpPr>
            <p:sp>
              <p:nvSpPr>
                <p:cNvPr id="70" name="椭圆 69"/>
                <p:cNvSpPr/>
                <p:nvPr/>
              </p:nvSpPr>
              <p:spPr>
                <a:xfrm>
                  <a:off x="1048848" y="1752021"/>
                  <a:ext cx="131959" cy="145128"/>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椭圆 70"/>
                <p:cNvSpPr/>
                <p:nvPr/>
              </p:nvSpPr>
              <p:spPr>
                <a:xfrm>
                  <a:off x="986167" y="1689351"/>
                  <a:ext cx="257320" cy="270467"/>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椭圆 71"/>
                <p:cNvSpPr/>
                <p:nvPr/>
              </p:nvSpPr>
              <p:spPr>
                <a:xfrm>
                  <a:off x="933383" y="1636577"/>
                  <a:ext cx="352991" cy="376015"/>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69" name="椭圆 68"/>
              <p:cNvSpPr/>
              <p:nvPr/>
            </p:nvSpPr>
            <p:spPr>
              <a:xfrm>
                <a:off x="647079" y="2307233"/>
                <a:ext cx="373785" cy="373718"/>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181" name="组合 35"/>
            <p:cNvGrpSpPr/>
            <p:nvPr/>
          </p:nvGrpSpPr>
          <p:grpSpPr bwMode="auto">
            <a:xfrm>
              <a:off x="6703420" y="4249528"/>
              <a:ext cx="212725" cy="212725"/>
              <a:chOff x="647882" y="2305980"/>
              <a:chExt cx="373720" cy="373720"/>
            </a:xfrm>
          </p:grpSpPr>
          <p:grpSp>
            <p:nvGrpSpPr>
              <p:cNvPr id="6183" name="组合 285"/>
              <p:cNvGrpSpPr/>
              <p:nvPr/>
            </p:nvGrpSpPr>
            <p:grpSpPr bwMode="auto">
              <a:xfrm>
                <a:off x="682342" y="2341924"/>
                <a:ext cx="301834" cy="301834"/>
                <a:chOff x="933136" y="1635646"/>
                <a:chExt cx="364959" cy="364959"/>
              </a:xfrm>
            </p:grpSpPr>
            <p:sp>
              <p:nvSpPr>
                <p:cNvPr id="65" name="椭圆 64"/>
                <p:cNvSpPr/>
                <p:nvPr/>
              </p:nvSpPr>
              <p:spPr>
                <a:xfrm>
                  <a:off x="1045742" y="1750678"/>
                  <a:ext cx="138287" cy="134889"/>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椭圆 65"/>
                <p:cNvSpPr/>
                <p:nvPr/>
              </p:nvSpPr>
              <p:spPr>
                <a:xfrm>
                  <a:off x="974914" y="1689978"/>
                  <a:ext cx="269825" cy="256289"/>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7" name="椭圆 66"/>
                <p:cNvSpPr/>
                <p:nvPr/>
              </p:nvSpPr>
              <p:spPr>
                <a:xfrm>
                  <a:off x="920949" y="1636022"/>
                  <a:ext cx="377756" cy="364201"/>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64" name="椭圆 63"/>
              <p:cNvSpPr/>
              <p:nvPr/>
            </p:nvSpPr>
            <p:spPr>
              <a:xfrm>
                <a:off x="647158" y="2305980"/>
                <a:ext cx="373785" cy="37372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6182" name="TextBox 9"/>
            <p:cNvSpPr txBox="1">
              <a:spLocks noChangeArrowheads="1"/>
            </p:cNvSpPr>
            <p:nvPr/>
          </p:nvSpPr>
          <p:spPr bwMode="auto">
            <a:xfrm>
              <a:off x="6519329" y="3960603"/>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solidFill>
                    <a:srgbClr val="D9D9D9"/>
                  </a:solidFill>
                  <a:latin typeface="Arial" panose="020B0604020202020204" pitchFamily="34" charset="0"/>
                  <a:cs typeface="Arial" panose="020B0604020202020204" pitchFamily="34" charset="0"/>
                </a:rPr>
                <a:t>2013</a:t>
              </a:r>
              <a:endParaRPr lang="zh-CN" altLang="en-US" sz="1400" b="1">
                <a:solidFill>
                  <a:srgbClr val="D9D9D9"/>
                </a:solidFill>
                <a:latin typeface="Arial" panose="020B0604020202020204" pitchFamily="34" charset="0"/>
                <a:cs typeface="Arial" panose="020B0604020202020204" pitchFamily="34" charset="0"/>
              </a:endParaRPr>
            </a:p>
          </p:txBody>
        </p:sp>
      </p:grpSp>
      <p:grpSp>
        <p:nvGrpSpPr>
          <p:cNvPr id="83" name="组合 82"/>
          <p:cNvGrpSpPr/>
          <p:nvPr/>
        </p:nvGrpSpPr>
        <p:grpSpPr bwMode="auto">
          <a:xfrm>
            <a:off x="3709988" y="411163"/>
            <a:ext cx="5432425" cy="4859337"/>
            <a:chOff x="3710656" y="411510"/>
            <a:chExt cx="5431087" cy="4859763"/>
          </a:xfrm>
        </p:grpSpPr>
        <p:pic>
          <p:nvPicPr>
            <p:cNvPr id="6169" name="图片 12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0656" y="1869986"/>
              <a:ext cx="5431087" cy="340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0" name="图片 1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4887" y="411510"/>
              <a:ext cx="4644768" cy="368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1" name="图片 1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65778" y="1672613"/>
              <a:ext cx="3267186" cy="2877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7" name="图片 8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92588" y="1679575"/>
            <a:ext cx="19875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8" name="组合 87"/>
          <p:cNvGrpSpPr/>
          <p:nvPr/>
        </p:nvGrpSpPr>
        <p:grpSpPr bwMode="auto">
          <a:xfrm>
            <a:off x="7026275" y="3378200"/>
            <a:ext cx="2116138" cy="1892300"/>
            <a:chOff x="3710656" y="411510"/>
            <a:chExt cx="5431087" cy="4859763"/>
          </a:xfrm>
        </p:grpSpPr>
        <p:pic>
          <p:nvPicPr>
            <p:cNvPr id="6166" name="图片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10656" y="1869986"/>
              <a:ext cx="5431087" cy="340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7" name="图片 1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84887" y="411510"/>
              <a:ext cx="4644768" cy="368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8" name="图片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265778" y="1672613"/>
              <a:ext cx="3267186" cy="2877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 name="组合 18"/>
          <p:cNvGrpSpPr/>
          <p:nvPr/>
        </p:nvGrpSpPr>
        <p:grpSpPr bwMode="auto">
          <a:xfrm>
            <a:off x="-19050" y="234314"/>
            <a:ext cx="1840231" cy="369888"/>
            <a:chOff x="-43543" y="111741"/>
            <a:chExt cx="1840899" cy="370367"/>
          </a:xfrm>
        </p:grpSpPr>
        <p:sp>
          <p:nvSpPr>
            <p:cNvPr id="6161" name="TextBox 6"/>
            <p:cNvSpPr txBox="1">
              <a:spLocks noChangeArrowheads="1"/>
            </p:cNvSpPr>
            <p:nvPr/>
          </p:nvSpPr>
          <p:spPr bwMode="auto">
            <a:xfrm>
              <a:off x="514466" y="11174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前  言</a:t>
              </a:r>
              <a:endParaRPr lang="zh-CN" altLang="en-US" b="1">
                <a:latin typeface="微软雅黑" panose="020B0503020204020204" pitchFamily="34" charset="-122"/>
                <a:ea typeface="微软雅黑" panose="020B0503020204020204" pitchFamily="34" charset="-122"/>
              </a:endParaRPr>
            </a:p>
          </p:txBody>
        </p:sp>
        <p:grpSp>
          <p:nvGrpSpPr>
            <p:cNvPr id="6162" name="组合 4"/>
            <p:cNvGrpSpPr/>
            <p:nvPr/>
          </p:nvGrpSpPr>
          <p:grpSpPr bwMode="auto">
            <a:xfrm>
              <a:off x="-43543" y="177800"/>
              <a:ext cx="557352" cy="238124"/>
              <a:chOff x="-43543" y="177800"/>
              <a:chExt cx="557352" cy="238124"/>
            </a:xfrm>
          </p:grpSpPr>
          <p:cxnSp>
            <p:nvCxnSpPr>
              <p:cNvPr id="95" name="直接连接符 94"/>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6" name="等腰三角形 95"/>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7" name="矩形 96"/>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cxnSp>
        <p:nvCxnSpPr>
          <p:cNvPr id="98" name="直接连接符 97"/>
          <p:cNvCxnSpPr/>
          <p:nvPr/>
        </p:nvCxnSpPr>
        <p:spPr>
          <a:xfrm>
            <a:off x="730250" y="3206750"/>
            <a:ext cx="780415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bwMode="auto">
          <a:xfrm>
            <a:off x="644525" y="1550988"/>
            <a:ext cx="7902575" cy="1395412"/>
            <a:chOff x="441578" y="1753663"/>
            <a:chExt cx="8067675" cy="1396101"/>
          </a:xfrm>
        </p:grpSpPr>
        <p:sp>
          <p:nvSpPr>
            <p:cNvPr id="6159" name="TextBox 16"/>
            <p:cNvSpPr txBox="1">
              <a:spLocks noChangeArrowheads="1"/>
            </p:cNvSpPr>
            <p:nvPr/>
          </p:nvSpPr>
          <p:spPr bwMode="auto">
            <a:xfrm>
              <a:off x="441578" y="2710926"/>
              <a:ext cx="8067675" cy="43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800">
                <a:latin typeface="Arial" panose="020B0604020202020204" pitchFamily="34" charset="0"/>
              </a:endParaRPr>
            </a:p>
          </p:txBody>
        </p:sp>
        <p:sp>
          <p:nvSpPr>
            <p:cNvPr id="101" name="TextBox 100"/>
            <p:cNvSpPr txBox="1"/>
            <p:nvPr/>
          </p:nvSpPr>
          <p:spPr>
            <a:xfrm>
              <a:off x="441578" y="1753663"/>
              <a:ext cx="8067675" cy="924381"/>
            </a:xfrm>
            <a:prstGeom prst="rect">
              <a:avLst/>
            </a:prstGeom>
            <a:noFill/>
          </p:spPr>
          <p:txBody>
            <a:bodyPr>
              <a:spAutoFit/>
            </a:bodyPr>
            <a:lstStyle/>
            <a:p>
              <a:pPr marL="171450" indent="-171450" algn="just" eaLnBrk="1" fontAlgn="auto" hangingPunct="1">
                <a:lnSpc>
                  <a:spcPct val="150000"/>
                </a:lnSpc>
                <a:spcBef>
                  <a:spcPts val="0"/>
                </a:spcBef>
                <a:spcAft>
                  <a:spcPts val="0"/>
                </a:spcAft>
                <a:buFont typeface="Wingdings" panose="05000000000000000000" pitchFamily="2" charset="2"/>
                <a:buChar char="u"/>
                <a:defRPr/>
              </a:pPr>
              <a:r>
                <a:rPr lang="zh-CN" altLang="zh-CN" sz="1200" spc="300" dirty="0">
                  <a:latin typeface="微软雅黑" panose="020B0503020204020204" pitchFamily="34" charset="-122"/>
                  <a:ea typeface="微软雅黑" panose="020B0503020204020204" pitchFamily="34" charset="-122"/>
                </a:rPr>
                <a:t>上海锐普广告有限公司是中国第一家精品</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设计机构。拥有国内顶尖的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制作技术、顶级的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展示效果，让您的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创造卓越价值。</a:t>
              </a:r>
              <a:endParaRPr lang="zh-CN" altLang="zh-CN" sz="1200" spc="300" dirty="0">
                <a:latin typeface="微软雅黑" panose="020B0503020204020204" pitchFamily="34" charset="-122"/>
                <a:ea typeface="微软雅黑" panose="020B0503020204020204" pitchFamily="34" charset="-122"/>
              </a:endParaRPr>
            </a:p>
          </p:txBody>
        </p:sp>
      </p:grpSp>
      <p:sp>
        <p:nvSpPr>
          <p:cNvPr id="102" name="TextBox 19"/>
          <p:cNvSpPr txBox="1">
            <a:spLocks noChangeArrowheads="1"/>
          </p:cNvSpPr>
          <p:nvPr/>
        </p:nvSpPr>
        <p:spPr bwMode="auto">
          <a:xfrm>
            <a:off x="588963" y="3424238"/>
            <a:ext cx="806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zh-CN" sz="1200">
                <a:latin typeface="微软雅黑" panose="020B0503020204020204" pitchFamily="34" charset="-122"/>
                <a:ea typeface="微软雅黑" panose="020B0503020204020204" pitchFamily="34" charset="-122"/>
              </a:rPr>
              <a:t>锐普</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的设计理念：杜绝平庸、专做精品 ！</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专业；</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尽心；</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创意。</a:t>
            </a:r>
            <a:endParaRPr lang="zh-CN" altLang="zh-CN" sz="1200">
              <a:latin typeface="微软雅黑" panose="020B0503020204020204" pitchFamily="34" charset="-122"/>
              <a:ea typeface="微软雅黑" panose="020B0503020204020204" pitchFamily="34" charset="-122"/>
            </a:endParaRPr>
          </a:p>
        </p:txBody>
      </p:sp>
      <p:sp>
        <p:nvSpPr>
          <p:cNvPr id="103" name="TextBox 20"/>
          <p:cNvSpPr txBox="1">
            <a:spLocks noChangeArrowheads="1"/>
          </p:cNvSpPr>
          <p:nvPr/>
        </p:nvSpPr>
        <p:spPr bwMode="auto">
          <a:xfrm>
            <a:off x="779463" y="3667125"/>
            <a:ext cx="80676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Sharp at the design concept of PPT: put an end to mediocre, specialization and high-quality goods! 100% professional; With 100%; 100% originality.</a:t>
            </a:r>
            <a:endParaRPr lang="en-US" altLang="zh-CN" sz="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87"/>
                                        </p:tgtEl>
                                      </p:cBhvr>
                                    </p:animEffect>
                                    <p:set>
                                      <p:cBhvr>
                                        <p:cTn id="7" dur="1" fill="hold">
                                          <p:stCondLst>
                                            <p:cond delay="499"/>
                                          </p:stCondLst>
                                        </p:cTn>
                                        <p:tgtEl>
                                          <p:spTgt spid="87"/>
                                        </p:tgtEl>
                                        <p:attrNameLst>
                                          <p:attrName>style.visibility</p:attrName>
                                        </p:attrNameLst>
                                      </p:cBhvr>
                                      <p:to>
                                        <p:strVal val="hidden"/>
                                      </p:to>
                                    </p:set>
                                  </p:childTnLst>
                                </p:cTn>
                              </p:par>
                              <p:par>
                                <p:cTn id="8" presetID="2" presetClass="exit" presetSubtype="8" fill="hold" nodeType="withEffect">
                                  <p:stCondLst>
                                    <p:cond delay="500"/>
                                  </p:stCondLst>
                                  <p:childTnLst>
                                    <p:anim calcmode="lin" valueType="num">
                                      <p:cBhvr additive="base">
                                        <p:cTn id="9" dur="500"/>
                                        <p:tgtEl>
                                          <p:spTgt spid="5"/>
                                        </p:tgtEl>
                                        <p:attrNameLst>
                                          <p:attrName>ppt_x</p:attrName>
                                        </p:attrNameLst>
                                      </p:cBhvr>
                                      <p:tavLst>
                                        <p:tav tm="0">
                                          <p:val>
                                            <p:strVal val="ppt_x"/>
                                          </p:val>
                                        </p:tav>
                                        <p:tav tm="100000">
                                          <p:val>
                                            <p:strVal val="0-ppt_w/2"/>
                                          </p:val>
                                        </p:tav>
                                      </p:tavLst>
                                    </p:anim>
                                    <p:anim calcmode="lin" valueType="num">
                                      <p:cBhvr additive="base">
                                        <p:cTn id="10" dur="500"/>
                                        <p:tgtEl>
                                          <p:spTgt spid="5"/>
                                        </p:tgtEl>
                                        <p:attrNameLst>
                                          <p:attrName>ppt_y</p:attrName>
                                        </p:attrNameLst>
                                      </p:cBhvr>
                                      <p:tavLst>
                                        <p:tav tm="0">
                                          <p:val>
                                            <p:strVal val="ppt_y"/>
                                          </p:val>
                                        </p:tav>
                                        <p:tav tm="100000">
                                          <p:val>
                                            <p:strVal val="ppt_y"/>
                                          </p:val>
                                        </p:tav>
                                      </p:tavLst>
                                    </p:anim>
                                    <p:set>
                                      <p:cBhvr>
                                        <p:cTn id="11" dur="1" fill="hold">
                                          <p:stCondLst>
                                            <p:cond delay="499"/>
                                          </p:stCondLst>
                                        </p:cTn>
                                        <p:tgtEl>
                                          <p:spTgt spid="5"/>
                                        </p:tgtEl>
                                        <p:attrNameLst>
                                          <p:attrName>style.visibility</p:attrName>
                                        </p:attrNameLst>
                                      </p:cBhvr>
                                      <p:to>
                                        <p:strVal val="hidden"/>
                                      </p:to>
                                    </p:set>
                                  </p:childTnLst>
                                </p:cTn>
                              </p:par>
                              <p:par>
                                <p:cTn id="12" presetID="42" presetClass="path" presetSubtype="0" accel="50000" decel="50000" fill="hold" nodeType="withEffect">
                                  <p:stCondLst>
                                    <p:cond delay="1000"/>
                                  </p:stCondLst>
                                  <p:childTnLst>
                                    <p:animMotion origin="layout" path="M 3.33333E-6 -3.53414E-6 L -0.1816 0.61508 " pathEditMode="relative" rAng="0" ptsTypes="AA">
                                      <p:cBhvr>
                                        <p:cTn id="13" dur="250" fill="hold"/>
                                        <p:tgtEl>
                                          <p:spTgt spid="18"/>
                                        </p:tgtEl>
                                        <p:attrNameLst>
                                          <p:attrName>ppt_x</p:attrName>
                                          <p:attrName>ppt_y</p:attrName>
                                        </p:attrNameLst>
                                      </p:cBhvr>
                                      <p:rCtr x="-9080" y="30738"/>
                                    </p:animMotion>
                                  </p:childTnLst>
                                </p:cTn>
                              </p:par>
                              <p:par>
                                <p:cTn id="14" presetID="42" presetClass="path" presetSubtype="0" accel="50000" decel="50000" fill="hold" nodeType="withEffect">
                                  <p:stCondLst>
                                    <p:cond delay="1000"/>
                                  </p:stCondLst>
                                  <p:childTnLst>
                                    <p:animMotion origin="layout" path="M 2.22222E-6 -2.22737E-6 L 0.17969 0.30028 " pathEditMode="relative" rAng="0" ptsTypes="AA">
                                      <p:cBhvr>
                                        <p:cTn id="15" dur="250" fill="hold"/>
                                        <p:tgtEl>
                                          <p:spTgt spid="83"/>
                                        </p:tgtEl>
                                        <p:attrNameLst>
                                          <p:attrName>ppt_x</p:attrName>
                                          <p:attrName>ppt_y</p:attrName>
                                        </p:attrNameLst>
                                      </p:cBhvr>
                                      <p:rCtr x="8976" y="15014"/>
                                    </p:animMotion>
                                  </p:childTnLst>
                                </p:cTn>
                              </p:par>
                              <p:par>
                                <p:cTn id="16" presetID="6" presetClass="emph" presetSubtype="0" fill="hold" nodeType="withEffect">
                                  <p:stCondLst>
                                    <p:cond delay="1000"/>
                                  </p:stCondLst>
                                  <p:childTnLst>
                                    <p:animScale>
                                      <p:cBhvr>
                                        <p:cTn id="17" dur="250" fill="hold"/>
                                        <p:tgtEl>
                                          <p:spTgt spid="83"/>
                                        </p:tgtEl>
                                      </p:cBhvr>
                                      <p:by x="40000" y="40000"/>
                                    </p:animScale>
                                  </p:childTnLst>
                                </p:cTn>
                              </p:par>
                              <p:par>
                                <p:cTn id="18" presetID="1" presetClass="exit" presetSubtype="0" fill="hold" nodeType="withEffect">
                                  <p:stCondLst>
                                    <p:cond delay="1250"/>
                                  </p:stCondLst>
                                  <p:childTnLst>
                                    <p:set>
                                      <p:cBhvr>
                                        <p:cTn id="19" dur="1" fill="hold">
                                          <p:stCondLst>
                                            <p:cond delay="0"/>
                                          </p:stCondLst>
                                        </p:cTn>
                                        <p:tgtEl>
                                          <p:spTgt spid="18"/>
                                        </p:tgtEl>
                                        <p:attrNameLst>
                                          <p:attrName>style.visibility</p:attrName>
                                        </p:attrNameLst>
                                      </p:cBhvr>
                                      <p:to>
                                        <p:strVal val="hidden"/>
                                      </p:to>
                                    </p:set>
                                  </p:childTnLst>
                                </p:cTn>
                              </p:par>
                              <p:par>
                                <p:cTn id="20" presetID="1" presetClass="entr" presetSubtype="0" fill="hold" nodeType="withEffect">
                                  <p:stCondLst>
                                    <p:cond delay="1250"/>
                                  </p:stCondLst>
                                  <p:childTnLst>
                                    <p:set>
                                      <p:cBhvr>
                                        <p:cTn id="21" dur="1" fill="hold">
                                          <p:stCondLst>
                                            <p:cond delay="0"/>
                                          </p:stCondLst>
                                        </p:cTn>
                                        <p:tgtEl>
                                          <p:spTgt spid="51"/>
                                        </p:tgtEl>
                                        <p:attrNameLst>
                                          <p:attrName>style.visibility</p:attrName>
                                        </p:attrNameLst>
                                      </p:cBhvr>
                                      <p:to>
                                        <p:strVal val="visible"/>
                                      </p:to>
                                    </p:set>
                                  </p:childTnLst>
                                </p:cTn>
                              </p:par>
                              <p:par>
                                <p:cTn id="22" presetID="1" presetClass="exit" presetSubtype="0" fill="hold" nodeType="withEffect">
                                  <p:stCondLst>
                                    <p:cond delay="1250"/>
                                  </p:stCondLst>
                                  <p:childTnLst>
                                    <p:set>
                                      <p:cBhvr>
                                        <p:cTn id="23" dur="1" fill="hold">
                                          <p:stCondLst>
                                            <p:cond delay="0"/>
                                          </p:stCondLst>
                                        </p:cTn>
                                        <p:tgtEl>
                                          <p:spTgt spid="83"/>
                                        </p:tgtEl>
                                        <p:attrNameLst>
                                          <p:attrName>style.visibility</p:attrName>
                                        </p:attrNameLst>
                                      </p:cBhvr>
                                      <p:to>
                                        <p:strVal val="hidden"/>
                                      </p:to>
                                    </p:set>
                                  </p:childTnLst>
                                </p:cTn>
                              </p:par>
                              <p:par>
                                <p:cTn id="24" presetID="1" presetClass="entr" presetSubtype="0" fill="hold" nodeType="withEffect">
                                  <p:stCondLst>
                                    <p:cond delay="1250"/>
                                  </p:stCondLst>
                                  <p:childTnLst>
                                    <p:set>
                                      <p:cBhvr>
                                        <p:cTn id="25" dur="1" fill="hold">
                                          <p:stCondLst>
                                            <p:cond delay="0"/>
                                          </p:stCondLst>
                                        </p:cTn>
                                        <p:tgtEl>
                                          <p:spTgt spid="88"/>
                                        </p:tgtEl>
                                        <p:attrNameLst>
                                          <p:attrName>style.visibility</p:attrName>
                                        </p:attrNameLst>
                                      </p:cBhvr>
                                      <p:to>
                                        <p:strVal val="visible"/>
                                      </p:to>
                                    </p:set>
                                  </p:childTnLst>
                                </p:cTn>
                              </p:par>
                              <p:par>
                                <p:cTn id="26" presetID="34" presetClass="entr" presetSubtype="0" fill="hold" nodeType="withEffect">
                                  <p:stCondLst>
                                    <p:cond delay="1250"/>
                                  </p:stCondLst>
                                  <p:iterate type="lt">
                                    <p:tmAbs val="0"/>
                                  </p:iterate>
                                  <p:childTnLst>
                                    <p:set>
                                      <p:cBhvr>
                                        <p:cTn id="27" dur="1" fill="hold">
                                          <p:stCondLst>
                                            <p:cond delay="0"/>
                                          </p:stCondLst>
                                        </p:cTn>
                                        <p:tgtEl>
                                          <p:spTgt spid="92"/>
                                        </p:tgtEl>
                                        <p:attrNameLst>
                                          <p:attrName>style.visibility</p:attrName>
                                        </p:attrNameLst>
                                      </p:cBhvr>
                                      <p:to>
                                        <p:strVal val="visible"/>
                                      </p:to>
                                    </p:set>
                                    <p:anim from="(-#ppt_w/2)" to="(#ppt_x)" calcmode="lin" valueType="num">
                                      <p:cBhvr>
                                        <p:cTn id="28" dur="210" fill="hold">
                                          <p:stCondLst>
                                            <p:cond delay="0"/>
                                          </p:stCondLst>
                                        </p:cTn>
                                        <p:tgtEl>
                                          <p:spTgt spid="92"/>
                                        </p:tgtEl>
                                        <p:attrNameLst>
                                          <p:attrName>ppt_x</p:attrName>
                                        </p:attrNameLst>
                                      </p:cBhvr>
                                    </p:anim>
                                    <p:anim from="0" to="-1.0" calcmode="lin" valueType="num">
                                      <p:cBhvr>
                                        <p:cTn id="29" dur="70" decel="50000" autoRev="1" fill="hold">
                                          <p:stCondLst>
                                            <p:cond delay="210"/>
                                          </p:stCondLst>
                                        </p:cTn>
                                        <p:tgtEl>
                                          <p:spTgt spid="92"/>
                                        </p:tgtEl>
                                        <p:attrNameLst>
                                          <p:attrName>xshear</p:attrName>
                                        </p:attrNameLst>
                                      </p:cBhvr>
                                    </p:anim>
                                    <p:animScale>
                                      <p:cBhvr>
                                        <p:cTn id="30" dur="70" decel="100000" autoRev="1" fill="hold">
                                          <p:stCondLst>
                                            <p:cond delay="210"/>
                                          </p:stCondLst>
                                        </p:cTn>
                                        <p:tgtEl>
                                          <p:spTgt spid="92"/>
                                        </p:tgtEl>
                                      </p:cBhvr>
                                      <p:from x="100000" y="100000"/>
                                      <p:to x="80000" y="100000"/>
                                    </p:animScale>
                                    <p:anim by="(#ppt_h/3+#ppt_w*0.1)" calcmode="lin" valueType="num">
                                      <p:cBhvr additive="sum">
                                        <p:cTn id="31" dur="70" decel="100000" autoRev="1" fill="hold">
                                          <p:stCondLst>
                                            <p:cond delay="210"/>
                                          </p:stCondLst>
                                        </p:cTn>
                                        <p:tgtEl>
                                          <p:spTgt spid="92"/>
                                        </p:tgtEl>
                                        <p:attrNameLst>
                                          <p:attrName>ppt_x</p:attrName>
                                        </p:attrNameLst>
                                      </p:cBhvr>
                                    </p:anim>
                                  </p:childTnLst>
                                </p:cTn>
                              </p:par>
                              <p:par>
                                <p:cTn id="32" presetID="42" presetClass="entr" presetSubtype="0" fill="hold" nodeType="withEffect">
                                  <p:stCondLst>
                                    <p:cond delay="150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500"/>
                                        <p:tgtEl>
                                          <p:spTgt spid="99"/>
                                        </p:tgtEl>
                                      </p:cBhvr>
                                    </p:animEffect>
                                    <p:anim calcmode="lin" valueType="num">
                                      <p:cBhvr>
                                        <p:cTn id="35" dur="500" fill="hold"/>
                                        <p:tgtEl>
                                          <p:spTgt spid="99"/>
                                        </p:tgtEl>
                                        <p:attrNameLst>
                                          <p:attrName>ppt_x</p:attrName>
                                        </p:attrNameLst>
                                      </p:cBhvr>
                                      <p:tavLst>
                                        <p:tav tm="0">
                                          <p:val>
                                            <p:strVal val="#ppt_x"/>
                                          </p:val>
                                        </p:tav>
                                        <p:tav tm="100000">
                                          <p:val>
                                            <p:strVal val="#ppt_x"/>
                                          </p:val>
                                        </p:tav>
                                      </p:tavLst>
                                    </p:anim>
                                    <p:anim calcmode="lin" valueType="num">
                                      <p:cBhvr>
                                        <p:cTn id="36" dur="500" fill="hold"/>
                                        <p:tgtEl>
                                          <p:spTgt spid="99"/>
                                        </p:tgtEl>
                                        <p:attrNameLst>
                                          <p:attrName>ppt_y</p:attrName>
                                        </p:attrNameLst>
                                      </p:cBhvr>
                                      <p:tavLst>
                                        <p:tav tm="0">
                                          <p:val>
                                            <p:strVal val="#ppt_y+.1"/>
                                          </p:val>
                                        </p:tav>
                                        <p:tav tm="100000">
                                          <p:val>
                                            <p:strVal val="#ppt_y"/>
                                          </p:val>
                                        </p:tav>
                                      </p:tavLst>
                                    </p:anim>
                                  </p:childTnLst>
                                </p:cTn>
                              </p:par>
                              <p:par>
                                <p:cTn id="37" presetID="22" presetClass="entr" presetSubtype="8" fill="hold" nodeType="withEffect">
                                  <p:stCondLst>
                                    <p:cond delay="1500"/>
                                  </p:stCondLst>
                                  <p:childTnLst>
                                    <p:set>
                                      <p:cBhvr>
                                        <p:cTn id="38" dur="1" fill="hold">
                                          <p:stCondLst>
                                            <p:cond delay="0"/>
                                          </p:stCondLst>
                                        </p:cTn>
                                        <p:tgtEl>
                                          <p:spTgt spid="98"/>
                                        </p:tgtEl>
                                        <p:attrNameLst>
                                          <p:attrName>style.visibility</p:attrName>
                                        </p:attrNameLst>
                                      </p:cBhvr>
                                      <p:to>
                                        <p:strVal val="visible"/>
                                      </p:to>
                                    </p:set>
                                    <p:animEffect transition="in" filter="wipe(left)">
                                      <p:cBhvr>
                                        <p:cTn id="39" dur="400"/>
                                        <p:tgtEl>
                                          <p:spTgt spid="98"/>
                                        </p:tgtEl>
                                      </p:cBhvr>
                                    </p:animEffect>
                                  </p:childTnLst>
                                </p:cTn>
                              </p:par>
                              <p:par>
                                <p:cTn id="40" presetID="2" presetClass="entr" presetSubtype="8" fill="hold" grpId="0" nodeType="withEffect">
                                  <p:stCondLst>
                                    <p:cond delay="1750"/>
                                  </p:stCondLst>
                                  <p:childTnLst>
                                    <p:set>
                                      <p:cBhvr>
                                        <p:cTn id="41" dur="1" fill="hold">
                                          <p:stCondLst>
                                            <p:cond delay="0"/>
                                          </p:stCondLst>
                                        </p:cTn>
                                        <p:tgtEl>
                                          <p:spTgt spid="102"/>
                                        </p:tgtEl>
                                        <p:attrNameLst>
                                          <p:attrName>style.visibility</p:attrName>
                                        </p:attrNameLst>
                                      </p:cBhvr>
                                      <p:to>
                                        <p:strVal val="visible"/>
                                      </p:to>
                                    </p:set>
                                    <p:anim calcmode="lin" valueType="num">
                                      <p:cBhvr additive="base">
                                        <p:cTn id="42" dur="300" fill="hold"/>
                                        <p:tgtEl>
                                          <p:spTgt spid="102"/>
                                        </p:tgtEl>
                                        <p:attrNameLst>
                                          <p:attrName>ppt_x</p:attrName>
                                        </p:attrNameLst>
                                      </p:cBhvr>
                                      <p:tavLst>
                                        <p:tav tm="0">
                                          <p:val>
                                            <p:strVal val="0-#ppt_w/2"/>
                                          </p:val>
                                        </p:tav>
                                        <p:tav tm="100000">
                                          <p:val>
                                            <p:strVal val="#ppt_x"/>
                                          </p:val>
                                        </p:tav>
                                      </p:tavLst>
                                    </p:anim>
                                    <p:anim calcmode="lin" valueType="num">
                                      <p:cBhvr additive="base">
                                        <p:cTn id="43" dur="300" fill="hold"/>
                                        <p:tgtEl>
                                          <p:spTgt spid="10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850"/>
                                  </p:stCondLst>
                                  <p:childTnLst>
                                    <p:set>
                                      <p:cBhvr>
                                        <p:cTn id="45" dur="1" fill="hold">
                                          <p:stCondLst>
                                            <p:cond delay="0"/>
                                          </p:stCondLst>
                                        </p:cTn>
                                        <p:tgtEl>
                                          <p:spTgt spid="103"/>
                                        </p:tgtEl>
                                        <p:attrNameLst>
                                          <p:attrName>style.visibility</p:attrName>
                                        </p:attrNameLst>
                                      </p:cBhvr>
                                      <p:to>
                                        <p:strVal val="visible"/>
                                      </p:to>
                                    </p:set>
                                    <p:anim calcmode="lin" valueType="num">
                                      <p:cBhvr additive="base">
                                        <p:cTn id="46" dur="300" fill="hold"/>
                                        <p:tgtEl>
                                          <p:spTgt spid="103"/>
                                        </p:tgtEl>
                                        <p:attrNameLst>
                                          <p:attrName>ppt_x</p:attrName>
                                        </p:attrNameLst>
                                      </p:cBhvr>
                                      <p:tavLst>
                                        <p:tav tm="0">
                                          <p:val>
                                            <p:strVal val="1+#ppt_w/2"/>
                                          </p:val>
                                        </p:tav>
                                        <p:tav tm="100000">
                                          <p:val>
                                            <p:strVal val="#ppt_x"/>
                                          </p:val>
                                        </p:tav>
                                      </p:tavLst>
                                    </p:anim>
                                    <p:anim calcmode="lin" valueType="num">
                                      <p:cBhvr additive="base">
                                        <p:cTn id="47" dur="30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8"/>
          <p:cNvGrpSpPr/>
          <p:nvPr/>
        </p:nvGrpSpPr>
        <p:grpSpPr bwMode="auto">
          <a:xfrm>
            <a:off x="-19050" y="222250"/>
            <a:ext cx="1806575" cy="369888"/>
            <a:chOff x="-43543" y="99661"/>
            <a:chExt cx="1807231" cy="370367"/>
          </a:xfrm>
        </p:grpSpPr>
        <p:sp>
          <p:nvSpPr>
            <p:cNvPr id="7197"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目  录</a:t>
              </a:r>
              <a:endParaRPr lang="zh-CN" altLang="en-US" sz="1400" b="1">
                <a:latin typeface="微软雅黑" panose="020B0503020204020204" pitchFamily="34" charset="-122"/>
                <a:ea typeface="微软雅黑" panose="020B0503020204020204" pitchFamily="34" charset="-122"/>
              </a:endParaRPr>
            </a:p>
          </p:txBody>
        </p:sp>
        <p:grpSp>
          <p:nvGrpSpPr>
            <p:cNvPr id="7198" name="组合 4"/>
            <p:cNvGrpSpPr/>
            <p:nvPr/>
          </p:nvGrpSpPr>
          <p:grpSpPr bwMode="auto">
            <a:xfrm>
              <a:off x="-43543" y="177800"/>
              <a:ext cx="557352" cy="238124"/>
              <a:chOff x="-43543" y="177800"/>
              <a:chExt cx="557352" cy="238124"/>
            </a:xfrm>
          </p:grpSpPr>
          <p:cxnSp>
            <p:nvCxnSpPr>
              <p:cNvPr id="5" name="直接连接符 4"/>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等腰三角形 5"/>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cxnSp>
        <p:nvCxnSpPr>
          <p:cNvPr id="8" name="直接连接符 7"/>
          <p:cNvCxnSpPr/>
          <p:nvPr/>
        </p:nvCxnSpPr>
        <p:spPr>
          <a:xfrm>
            <a:off x="1716088" y="2184400"/>
            <a:ext cx="0" cy="1968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716088" y="2851150"/>
            <a:ext cx="0" cy="18732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bwMode="auto">
          <a:xfrm>
            <a:off x="1489075" y="1719263"/>
            <a:ext cx="468313" cy="468312"/>
            <a:chOff x="1488920" y="1719112"/>
            <a:chExt cx="468771" cy="468771"/>
          </a:xfrm>
        </p:grpSpPr>
        <p:grpSp>
          <p:nvGrpSpPr>
            <p:cNvPr id="7193" name="组合 1037"/>
            <p:cNvGrpSpPr/>
            <p:nvPr/>
          </p:nvGrpSpPr>
          <p:grpSpPr bwMode="auto">
            <a:xfrm>
              <a:off x="1488920" y="1719112"/>
              <a:ext cx="468771" cy="468771"/>
              <a:chOff x="768840" y="1421135"/>
              <a:chExt cx="468771" cy="468771"/>
            </a:xfrm>
          </p:grpSpPr>
          <p:sp>
            <p:nvSpPr>
              <p:cNvPr id="13" name="矩形 12"/>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94"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bwMode="auto">
          <a:xfrm>
            <a:off x="1489075" y="2382838"/>
            <a:ext cx="468313" cy="468312"/>
            <a:chOff x="1488920" y="2382052"/>
            <a:chExt cx="468771" cy="468771"/>
          </a:xfrm>
        </p:grpSpPr>
        <p:grpSp>
          <p:nvGrpSpPr>
            <p:cNvPr id="7189" name="组合 49"/>
            <p:cNvGrpSpPr/>
            <p:nvPr/>
          </p:nvGrpSpPr>
          <p:grpSpPr bwMode="auto">
            <a:xfrm>
              <a:off x="1488920" y="2382052"/>
              <a:ext cx="468771" cy="468771"/>
              <a:chOff x="768840" y="1421135"/>
              <a:chExt cx="468771" cy="468771"/>
            </a:xfrm>
          </p:grpSpPr>
          <p:sp>
            <p:nvSpPr>
              <p:cNvPr id="18" name="矩形 17"/>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90" name="TextBox 68"/>
            <p:cNvSpPr txBox="1">
              <a:spLocks noChangeArrowheads="1"/>
            </p:cNvSpPr>
            <p:nvPr/>
          </p:nvSpPr>
          <p:spPr bwMode="auto">
            <a:xfrm>
              <a:off x="1562187" y="24230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2</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bwMode="auto">
          <a:xfrm>
            <a:off x="1489075" y="3036888"/>
            <a:ext cx="468313" cy="469900"/>
            <a:chOff x="1488920" y="3037372"/>
            <a:chExt cx="468771" cy="468771"/>
          </a:xfrm>
        </p:grpSpPr>
        <p:grpSp>
          <p:nvGrpSpPr>
            <p:cNvPr id="7185" name="组合 56"/>
            <p:cNvGrpSpPr/>
            <p:nvPr/>
          </p:nvGrpSpPr>
          <p:grpSpPr bwMode="auto">
            <a:xfrm>
              <a:off x="1488920" y="3037372"/>
              <a:ext cx="468771" cy="468771"/>
              <a:chOff x="768840" y="1421135"/>
              <a:chExt cx="468771" cy="468771"/>
            </a:xfrm>
          </p:grpSpPr>
          <p:sp>
            <p:nvSpPr>
              <p:cNvPr id="23" name="矩形 22"/>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p:cNvSpPr/>
              <p:nvPr/>
            </p:nvSpPr>
            <p:spPr>
              <a:xfrm>
                <a:off x="843526" y="1509821"/>
                <a:ext cx="303509" cy="304068"/>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86" name="TextBox 69"/>
            <p:cNvSpPr txBox="1">
              <a:spLocks noChangeArrowheads="1"/>
            </p:cNvSpPr>
            <p:nvPr/>
          </p:nvSpPr>
          <p:spPr bwMode="auto">
            <a:xfrm>
              <a:off x="1562187" y="308976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3</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bwMode="auto">
          <a:xfrm>
            <a:off x="1989138" y="1719263"/>
            <a:ext cx="5689600" cy="471487"/>
            <a:chOff x="1989643" y="1719935"/>
            <a:chExt cx="5688632" cy="470341"/>
          </a:xfrm>
        </p:grpSpPr>
        <p:sp>
          <p:nvSpPr>
            <p:cNvPr id="26" name="矩形 25"/>
            <p:cNvSpPr/>
            <p:nvPr/>
          </p:nvSpPr>
          <p:spPr>
            <a:xfrm>
              <a:off x="1989643" y="1719935"/>
              <a:ext cx="5688632"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84"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28" name="组合 27"/>
          <p:cNvGrpSpPr/>
          <p:nvPr/>
        </p:nvGrpSpPr>
        <p:grpSpPr bwMode="auto">
          <a:xfrm>
            <a:off x="1985963" y="2378075"/>
            <a:ext cx="5689600" cy="473075"/>
            <a:chOff x="1986663" y="2378237"/>
            <a:chExt cx="5688632" cy="472440"/>
          </a:xfrm>
        </p:grpSpPr>
        <p:sp>
          <p:nvSpPr>
            <p:cNvPr id="29" name="矩形 28"/>
            <p:cNvSpPr/>
            <p:nvPr/>
          </p:nvSpPr>
          <p:spPr>
            <a:xfrm>
              <a:off x="1986663" y="2378237"/>
              <a:ext cx="5688632" cy="47244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82" name="TextBox 8"/>
            <p:cNvSpPr txBox="1">
              <a:spLocks noChangeArrowheads="1"/>
            </p:cNvSpPr>
            <p:nvPr/>
          </p:nvSpPr>
          <p:spPr bwMode="auto">
            <a:xfrm>
              <a:off x="3785641" y="2419962"/>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31" name="组合 30"/>
          <p:cNvGrpSpPr/>
          <p:nvPr/>
        </p:nvGrpSpPr>
        <p:grpSpPr bwMode="auto">
          <a:xfrm>
            <a:off x="1985963" y="3043238"/>
            <a:ext cx="5689600" cy="465137"/>
            <a:chOff x="1986663" y="3042888"/>
            <a:chExt cx="5688632" cy="464966"/>
          </a:xfrm>
        </p:grpSpPr>
        <p:sp>
          <p:nvSpPr>
            <p:cNvPr id="32" name="矩形 31"/>
            <p:cNvSpPr/>
            <p:nvPr/>
          </p:nvSpPr>
          <p:spPr>
            <a:xfrm>
              <a:off x="1986663" y="3042888"/>
              <a:ext cx="5688632" cy="464966"/>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80" name="TextBox 8"/>
            <p:cNvSpPr txBox="1">
              <a:spLocks noChangeArrowheads="1"/>
            </p:cNvSpPr>
            <p:nvPr/>
          </p:nvSpPr>
          <p:spPr bwMode="auto">
            <a:xfrm>
              <a:off x="3785641" y="307718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210" fill="hold">
                                          <p:stCondLst>
                                            <p:cond delay="0"/>
                                          </p:stCondLst>
                                        </p:cTn>
                                        <p:tgtEl>
                                          <p:spTgt spid="2"/>
                                        </p:tgtEl>
                                        <p:attrNameLst>
                                          <p:attrName>ppt_x</p:attrName>
                                        </p:attrNameLst>
                                      </p:cBhvr>
                                    </p:anim>
                                    <p:anim from="0" to="-1.0" calcmode="lin" valueType="num">
                                      <p:cBhvr>
                                        <p:cTn id="8" dur="70" decel="50000" autoRev="1" fill="hold">
                                          <p:stCondLst>
                                            <p:cond delay="210"/>
                                          </p:stCondLst>
                                        </p:cTn>
                                        <p:tgtEl>
                                          <p:spTgt spid="2"/>
                                        </p:tgtEl>
                                        <p:attrNameLst>
                                          <p:attrName>xshear</p:attrName>
                                        </p:attrNameLst>
                                      </p:cBhvr>
                                    </p:anim>
                                    <p:animScale>
                                      <p:cBhvr>
                                        <p:cTn id="9" dur="70" decel="100000" autoRev="1" fill="hold">
                                          <p:stCondLst>
                                            <p:cond delay="210"/>
                                          </p:stCondLst>
                                        </p:cTn>
                                        <p:tgtEl>
                                          <p:spTgt spid="2"/>
                                        </p:tgtEl>
                                      </p:cBhvr>
                                      <p:from x="100000" y="100000"/>
                                      <p:to x="80000" y="100000"/>
                                    </p:animScale>
                                    <p:anim by="(#ppt_h/3+#ppt_w*0.1)" calcmode="lin" valueType="num">
                                      <p:cBhvr additive="sum">
                                        <p:cTn id="10" dur="70" decel="100000" autoRev="1" fill="hold">
                                          <p:stCondLst>
                                            <p:cond delay="210"/>
                                          </p:stCondLst>
                                        </p:cTn>
                                        <p:tgtEl>
                                          <p:spTgt spid="2"/>
                                        </p:tgtEl>
                                        <p:attrNameLst>
                                          <p:attrName>ppt_x</p:attrName>
                                        </p:attrNameLst>
                                      </p:cBhvr>
                                    </p:anim>
                                  </p:childTnLst>
                                </p:cTn>
                              </p:par>
                            </p:childTnLst>
                          </p:cTn>
                        </p:par>
                        <p:par>
                          <p:cTn id="11" fill="hold">
                            <p:stCondLst>
                              <p:cond delay="0"/>
                            </p:stCondLst>
                            <p:childTnLst>
                              <p:par>
                                <p:cTn id="12" presetID="53" presetClass="entr" presetSubtype="16"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 fill="hold"/>
                                        <p:tgtEl>
                                          <p:spTgt spid="10"/>
                                        </p:tgtEl>
                                        <p:attrNameLst>
                                          <p:attrName>ppt_w</p:attrName>
                                        </p:attrNameLst>
                                      </p:cBhvr>
                                      <p:tavLst>
                                        <p:tav tm="0">
                                          <p:val>
                                            <p:fltVal val="0"/>
                                          </p:val>
                                        </p:tav>
                                        <p:tav tm="100000">
                                          <p:val>
                                            <p:strVal val="#ppt_w"/>
                                          </p:val>
                                        </p:tav>
                                      </p:tavLst>
                                    </p:anim>
                                    <p:anim calcmode="lin" valueType="num">
                                      <p:cBhvr>
                                        <p:cTn id="15" dur="100" fill="hold"/>
                                        <p:tgtEl>
                                          <p:spTgt spid="10"/>
                                        </p:tgtEl>
                                        <p:attrNameLst>
                                          <p:attrName>ppt_h</p:attrName>
                                        </p:attrNameLst>
                                      </p:cBhvr>
                                      <p:tavLst>
                                        <p:tav tm="0">
                                          <p:val>
                                            <p:fltVal val="0"/>
                                          </p:val>
                                        </p:tav>
                                        <p:tav tm="100000">
                                          <p:val>
                                            <p:strVal val="#ppt_h"/>
                                          </p:val>
                                        </p:tav>
                                      </p:tavLst>
                                    </p:anim>
                                    <p:animEffect transition="in" filter="fade">
                                      <p:cBhvr>
                                        <p:cTn id="16" dur="100"/>
                                        <p:tgtEl>
                                          <p:spTgt spid="10"/>
                                        </p:tgtEl>
                                      </p:cBhvr>
                                    </p:animEffect>
                                  </p:childTnLst>
                                </p:cTn>
                              </p:par>
                              <p:par>
                                <p:cTn id="17" presetID="12" presetClass="entr" presetSubtype="8" fill="hold" nodeType="withEffect">
                                  <p:stCondLst>
                                    <p:cond delay="1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400"/>
                                        <p:tgtEl>
                                          <p:spTgt spid="25"/>
                                        </p:tgtEl>
                                        <p:attrNameLst>
                                          <p:attrName>ppt_x</p:attrName>
                                        </p:attrNameLst>
                                      </p:cBhvr>
                                      <p:tavLst>
                                        <p:tav tm="0">
                                          <p:val>
                                            <p:strVal val="#ppt_x-#ppt_w*1.125000"/>
                                          </p:val>
                                        </p:tav>
                                        <p:tav tm="100000">
                                          <p:val>
                                            <p:strVal val="#ppt_x"/>
                                          </p:val>
                                        </p:tav>
                                      </p:tavLst>
                                    </p:anim>
                                    <p:animEffect transition="in" filter="wipe(right)">
                                      <p:cBhvr>
                                        <p:cTn id="20" dur="400"/>
                                        <p:tgtEl>
                                          <p:spTgt spid="25"/>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200"/>
                                        <p:tgtEl>
                                          <p:spTgt spid="8"/>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00" fill="hold"/>
                                        <p:tgtEl>
                                          <p:spTgt spid="15"/>
                                        </p:tgtEl>
                                        <p:attrNameLst>
                                          <p:attrName>ppt_w</p:attrName>
                                        </p:attrNameLst>
                                      </p:cBhvr>
                                      <p:tavLst>
                                        <p:tav tm="0">
                                          <p:val>
                                            <p:fltVal val="0"/>
                                          </p:val>
                                        </p:tav>
                                        <p:tav tm="100000">
                                          <p:val>
                                            <p:strVal val="#ppt_w"/>
                                          </p:val>
                                        </p:tav>
                                      </p:tavLst>
                                    </p:anim>
                                    <p:anim calcmode="lin" valueType="num">
                                      <p:cBhvr>
                                        <p:cTn id="29" dur="100" fill="hold"/>
                                        <p:tgtEl>
                                          <p:spTgt spid="15"/>
                                        </p:tgtEl>
                                        <p:attrNameLst>
                                          <p:attrName>ppt_h</p:attrName>
                                        </p:attrNameLst>
                                      </p:cBhvr>
                                      <p:tavLst>
                                        <p:tav tm="0">
                                          <p:val>
                                            <p:fltVal val="0"/>
                                          </p:val>
                                        </p:tav>
                                        <p:tav tm="100000">
                                          <p:val>
                                            <p:strVal val="#ppt_h"/>
                                          </p:val>
                                        </p:tav>
                                      </p:tavLst>
                                    </p:anim>
                                    <p:animEffect transition="in" filter="fade">
                                      <p:cBhvr>
                                        <p:cTn id="30" dur="100"/>
                                        <p:tgtEl>
                                          <p:spTgt spid="15"/>
                                        </p:tgtEl>
                                      </p:cBhvr>
                                    </p:animEffect>
                                  </p:childTnLst>
                                </p:cTn>
                              </p:par>
                            </p:childTnLst>
                          </p:cTn>
                        </p:par>
                        <p:par>
                          <p:cTn id="31" fill="hold">
                            <p:stCondLst>
                              <p:cond delay="1500"/>
                            </p:stCondLst>
                            <p:childTnLst>
                              <p:par>
                                <p:cTn id="32" presetID="12" presetClass="entr" presetSubtype="8"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500"/>
                                        <p:tgtEl>
                                          <p:spTgt spid="28"/>
                                        </p:tgtEl>
                                        <p:attrNameLst>
                                          <p:attrName>ppt_x</p:attrName>
                                        </p:attrNameLst>
                                      </p:cBhvr>
                                      <p:tavLst>
                                        <p:tav tm="0">
                                          <p:val>
                                            <p:strVal val="#ppt_x-#ppt_w*1.125000"/>
                                          </p:val>
                                        </p:tav>
                                        <p:tav tm="100000">
                                          <p:val>
                                            <p:strVal val="#ppt_x"/>
                                          </p:val>
                                        </p:tav>
                                      </p:tavLst>
                                    </p:anim>
                                    <p:animEffect transition="in" filter="wipe(right)">
                                      <p:cBhvr>
                                        <p:cTn id="35" dur="500"/>
                                        <p:tgtEl>
                                          <p:spTgt spid="28"/>
                                        </p:tgtEl>
                                      </p:cBhvr>
                                    </p:animEffect>
                                  </p:childTnLst>
                                </p:cTn>
                              </p:par>
                            </p:childTnLst>
                          </p:cTn>
                        </p:par>
                        <p:par>
                          <p:cTn id="36" fill="hold">
                            <p:stCondLst>
                              <p:cond delay="2000"/>
                            </p:stCondLst>
                            <p:childTnLst>
                              <p:par>
                                <p:cTn id="37" presetID="22" presetClass="entr" presetSubtype="1"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200"/>
                                        <p:tgtEl>
                                          <p:spTgt spid="9"/>
                                        </p:tgtEl>
                                      </p:cBhvr>
                                    </p:animEffect>
                                  </p:childTnLst>
                                </p:cTn>
                              </p:par>
                            </p:childTnLst>
                          </p:cTn>
                        </p:par>
                        <p:par>
                          <p:cTn id="40" fill="hold">
                            <p:stCondLst>
                              <p:cond delay="2500"/>
                            </p:stCondLst>
                            <p:childTnLst>
                              <p:par>
                                <p:cTn id="41" presetID="53" presetClass="entr" presetSubtype="16"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100" fill="hold"/>
                                        <p:tgtEl>
                                          <p:spTgt spid="20"/>
                                        </p:tgtEl>
                                        <p:attrNameLst>
                                          <p:attrName>ppt_w</p:attrName>
                                        </p:attrNameLst>
                                      </p:cBhvr>
                                      <p:tavLst>
                                        <p:tav tm="0">
                                          <p:val>
                                            <p:fltVal val="0"/>
                                          </p:val>
                                        </p:tav>
                                        <p:tav tm="100000">
                                          <p:val>
                                            <p:strVal val="#ppt_w"/>
                                          </p:val>
                                        </p:tav>
                                      </p:tavLst>
                                    </p:anim>
                                    <p:anim calcmode="lin" valueType="num">
                                      <p:cBhvr>
                                        <p:cTn id="44" dur="100" fill="hold"/>
                                        <p:tgtEl>
                                          <p:spTgt spid="20"/>
                                        </p:tgtEl>
                                        <p:attrNameLst>
                                          <p:attrName>ppt_h</p:attrName>
                                        </p:attrNameLst>
                                      </p:cBhvr>
                                      <p:tavLst>
                                        <p:tav tm="0">
                                          <p:val>
                                            <p:fltVal val="0"/>
                                          </p:val>
                                        </p:tav>
                                        <p:tav tm="100000">
                                          <p:val>
                                            <p:strVal val="#ppt_h"/>
                                          </p:val>
                                        </p:tav>
                                      </p:tavLst>
                                    </p:anim>
                                    <p:animEffect transition="in" filter="fade">
                                      <p:cBhvr>
                                        <p:cTn id="45" dur="100"/>
                                        <p:tgtEl>
                                          <p:spTgt spid="20"/>
                                        </p:tgtEl>
                                      </p:cBhvr>
                                    </p:animEffect>
                                  </p:childTnLst>
                                </p:cTn>
                              </p:par>
                            </p:childTnLst>
                          </p:cTn>
                        </p:par>
                        <p:par>
                          <p:cTn id="46" fill="hold">
                            <p:stCondLst>
                              <p:cond delay="3000"/>
                            </p:stCondLst>
                            <p:childTnLst>
                              <p:par>
                                <p:cTn id="47" presetID="12" presetClass="entr" presetSubtype="8"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500"/>
                                        <p:tgtEl>
                                          <p:spTgt spid="31"/>
                                        </p:tgtEl>
                                        <p:attrNameLst>
                                          <p:attrName>ppt_x</p:attrName>
                                        </p:attrNameLst>
                                      </p:cBhvr>
                                      <p:tavLst>
                                        <p:tav tm="0">
                                          <p:val>
                                            <p:strVal val="#ppt_x-#ppt_w*1.125000"/>
                                          </p:val>
                                        </p:tav>
                                        <p:tav tm="100000">
                                          <p:val>
                                            <p:strVal val="#ppt_x"/>
                                          </p:val>
                                        </p:tav>
                                      </p:tavLst>
                                    </p:anim>
                                    <p:animEffect transition="in" filter="wipe(right)">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1489075" y="1719263"/>
            <a:ext cx="6189663" cy="1789112"/>
            <a:chOff x="1489075" y="1719263"/>
            <a:chExt cx="6189663" cy="1789112"/>
          </a:xfrm>
        </p:grpSpPr>
        <p:cxnSp>
          <p:nvCxnSpPr>
            <p:cNvPr id="3" name="直接连接符 2"/>
            <p:cNvCxnSpPr/>
            <p:nvPr/>
          </p:nvCxnSpPr>
          <p:spPr>
            <a:xfrm>
              <a:off x="1716088" y="2184400"/>
              <a:ext cx="0" cy="1968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716088" y="2851150"/>
              <a:ext cx="0" cy="18732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8212" name="组合 67"/>
            <p:cNvGrpSpPr/>
            <p:nvPr/>
          </p:nvGrpSpPr>
          <p:grpSpPr bwMode="auto">
            <a:xfrm>
              <a:off x="1489075" y="1719263"/>
              <a:ext cx="468313" cy="468312"/>
              <a:chOff x="1488920" y="1719112"/>
              <a:chExt cx="468771" cy="468771"/>
            </a:xfrm>
          </p:grpSpPr>
          <p:grpSp>
            <p:nvGrpSpPr>
              <p:cNvPr id="8232" name="组合 1037"/>
              <p:cNvGrpSpPr/>
              <p:nvPr/>
            </p:nvGrpSpPr>
            <p:grpSpPr bwMode="auto">
              <a:xfrm>
                <a:off x="1488920" y="1719112"/>
                <a:ext cx="468771" cy="468771"/>
                <a:chOff x="768840" y="1421135"/>
                <a:chExt cx="468771" cy="468771"/>
              </a:xfrm>
            </p:grpSpPr>
            <p:sp>
              <p:nvSpPr>
                <p:cNvPr id="27" name="矩形 26"/>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27"/>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33"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8213" name="组合 72"/>
            <p:cNvGrpSpPr/>
            <p:nvPr/>
          </p:nvGrpSpPr>
          <p:grpSpPr bwMode="auto">
            <a:xfrm>
              <a:off x="1489075" y="2382838"/>
              <a:ext cx="468313" cy="468312"/>
              <a:chOff x="1488920" y="2382052"/>
              <a:chExt cx="468771" cy="468771"/>
            </a:xfrm>
          </p:grpSpPr>
          <p:grpSp>
            <p:nvGrpSpPr>
              <p:cNvPr id="8228" name="组合 49"/>
              <p:cNvGrpSpPr/>
              <p:nvPr/>
            </p:nvGrpSpPr>
            <p:grpSpPr bwMode="auto">
              <a:xfrm>
                <a:off x="1488920" y="2382052"/>
                <a:ext cx="468771" cy="468771"/>
                <a:chOff x="768840" y="1421135"/>
                <a:chExt cx="468771" cy="468771"/>
              </a:xfrm>
            </p:grpSpPr>
            <p:sp>
              <p:nvSpPr>
                <p:cNvPr id="23" name="矩形 22"/>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29" name="TextBox 68"/>
              <p:cNvSpPr txBox="1">
                <a:spLocks noChangeArrowheads="1"/>
              </p:cNvSpPr>
              <p:nvPr/>
            </p:nvSpPr>
            <p:spPr bwMode="auto">
              <a:xfrm>
                <a:off x="1562187" y="24230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2</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8214" name="组合 77"/>
            <p:cNvGrpSpPr/>
            <p:nvPr/>
          </p:nvGrpSpPr>
          <p:grpSpPr bwMode="auto">
            <a:xfrm>
              <a:off x="1489075" y="3036888"/>
              <a:ext cx="468313" cy="469900"/>
              <a:chOff x="1488920" y="3037372"/>
              <a:chExt cx="468771" cy="468771"/>
            </a:xfrm>
          </p:grpSpPr>
          <p:grpSp>
            <p:nvGrpSpPr>
              <p:cNvPr id="8224" name="组合 56"/>
              <p:cNvGrpSpPr/>
              <p:nvPr/>
            </p:nvGrpSpPr>
            <p:grpSpPr bwMode="auto">
              <a:xfrm>
                <a:off x="1488920" y="3037372"/>
                <a:ext cx="468771" cy="468771"/>
                <a:chOff x="768840" y="1421135"/>
                <a:chExt cx="468771" cy="468771"/>
              </a:xfrm>
            </p:grpSpPr>
            <p:sp>
              <p:nvSpPr>
                <p:cNvPr id="19" name="矩形 18"/>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a:off x="843526" y="1509821"/>
                  <a:ext cx="303509" cy="304068"/>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25" name="TextBox 69"/>
              <p:cNvSpPr txBox="1">
                <a:spLocks noChangeArrowheads="1"/>
              </p:cNvSpPr>
              <p:nvPr/>
            </p:nvSpPr>
            <p:spPr bwMode="auto">
              <a:xfrm>
                <a:off x="1562187" y="308976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3</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8215" name="组合 82"/>
            <p:cNvGrpSpPr/>
            <p:nvPr/>
          </p:nvGrpSpPr>
          <p:grpSpPr bwMode="auto">
            <a:xfrm>
              <a:off x="1989138" y="1719263"/>
              <a:ext cx="5689600" cy="471487"/>
              <a:chOff x="1989643" y="1719935"/>
              <a:chExt cx="5688632" cy="470341"/>
            </a:xfrm>
          </p:grpSpPr>
          <p:sp>
            <p:nvSpPr>
              <p:cNvPr id="15" name="矩形 14"/>
              <p:cNvSpPr/>
              <p:nvPr/>
            </p:nvSpPr>
            <p:spPr>
              <a:xfrm>
                <a:off x="1989643" y="1719935"/>
                <a:ext cx="5688632"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23"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8216" name="组合 85"/>
            <p:cNvGrpSpPr/>
            <p:nvPr/>
          </p:nvGrpSpPr>
          <p:grpSpPr bwMode="auto">
            <a:xfrm>
              <a:off x="1985963" y="2378075"/>
              <a:ext cx="5689600" cy="473075"/>
              <a:chOff x="1986663" y="2378237"/>
              <a:chExt cx="5688632" cy="472440"/>
            </a:xfrm>
          </p:grpSpPr>
          <p:sp>
            <p:nvSpPr>
              <p:cNvPr id="13" name="矩形 12"/>
              <p:cNvSpPr/>
              <p:nvPr/>
            </p:nvSpPr>
            <p:spPr>
              <a:xfrm>
                <a:off x="1986663" y="2378237"/>
                <a:ext cx="5688632" cy="47244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21" name="TextBox 8"/>
              <p:cNvSpPr txBox="1">
                <a:spLocks noChangeArrowheads="1"/>
              </p:cNvSpPr>
              <p:nvPr/>
            </p:nvSpPr>
            <p:spPr bwMode="auto">
              <a:xfrm>
                <a:off x="3785641" y="2419962"/>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8217" name="组合 88"/>
            <p:cNvGrpSpPr/>
            <p:nvPr/>
          </p:nvGrpSpPr>
          <p:grpSpPr bwMode="auto">
            <a:xfrm>
              <a:off x="1985963" y="3043238"/>
              <a:ext cx="5689600" cy="465137"/>
              <a:chOff x="1986663" y="3042888"/>
              <a:chExt cx="5688632" cy="464966"/>
            </a:xfrm>
          </p:grpSpPr>
          <p:sp>
            <p:nvSpPr>
              <p:cNvPr id="11" name="矩形 10"/>
              <p:cNvSpPr/>
              <p:nvPr/>
            </p:nvSpPr>
            <p:spPr>
              <a:xfrm>
                <a:off x="1986663" y="3042888"/>
                <a:ext cx="5688632" cy="464966"/>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19" name="TextBox 8"/>
              <p:cNvSpPr txBox="1">
                <a:spLocks noChangeArrowheads="1"/>
              </p:cNvSpPr>
              <p:nvPr/>
            </p:nvSpPr>
            <p:spPr bwMode="auto">
              <a:xfrm>
                <a:off x="3785641" y="307718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grpSp>
        <p:nvGrpSpPr>
          <p:cNvPr id="29" name="组合 28"/>
          <p:cNvGrpSpPr/>
          <p:nvPr/>
        </p:nvGrpSpPr>
        <p:grpSpPr bwMode="auto">
          <a:xfrm>
            <a:off x="1497013" y="2379663"/>
            <a:ext cx="6189662" cy="471487"/>
            <a:chOff x="1641475" y="1871663"/>
            <a:chExt cx="6189663" cy="471487"/>
          </a:xfrm>
        </p:grpSpPr>
        <p:grpSp>
          <p:nvGrpSpPr>
            <p:cNvPr id="8202" name="组合 92"/>
            <p:cNvGrpSpPr/>
            <p:nvPr/>
          </p:nvGrpSpPr>
          <p:grpSpPr bwMode="auto">
            <a:xfrm>
              <a:off x="1641475" y="1871663"/>
              <a:ext cx="468313" cy="468312"/>
              <a:chOff x="1488920" y="1719112"/>
              <a:chExt cx="468771" cy="468771"/>
            </a:xfrm>
          </p:grpSpPr>
          <p:grpSp>
            <p:nvGrpSpPr>
              <p:cNvPr id="8206" name="组合 1037"/>
              <p:cNvGrpSpPr/>
              <p:nvPr/>
            </p:nvGrpSpPr>
            <p:grpSpPr bwMode="auto">
              <a:xfrm>
                <a:off x="1488920" y="1719112"/>
                <a:ext cx="468771" cy="468771"/>
                <a:chOff x="768840" y="1421135"/>
                <a:chExt cx="468771" cy="468771"/>
              </a:xfrm>
            </p:grpSpPr>
            <p:sp>
              <p:nvSpPr>
                <p:cNvPr id="36" name="矩形 35"/>
                <p:cNvSpPr/>
                <p:nvPr/>
              </p:nvSpPr>
              <p:spPr>
                <a:xfrm>
                  <a:off x="768840" y="1421135"/>
                  <a:ext cx="468770"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843525" y="1510122"/>
                  <a:ext cx="303510"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07"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8203" name="组合 97"/>
            <p:cNvGrpSpPr/>
            <p:nvPr/>
          </p:nvGrpSpPr>
          <p:grpSpPr bwMode="auto">
            <a:xfrm>
              <a:off x="2141538" y="1871663"/>
              <a:ext cx="5689600" cy="471487"/>
              <a:chOff x="1989643" y="1719935"/>
              <a:chExt cx="5688632" cy="470341"/>
            </a:xfrm>
          </p:grpSpPr>
          <p:sp>
            <p:nvSpPr>
              <p:cNvPr id="32" name="矩形 31"/>
              <p:cNvSpPr/>
              <p:nvPr/>
            </p:nvSpPr>
            <p:spPr>
              <a:xfrm>
                <a:off x="1989642" y="1719935"/>
                <a:ext cx="5688633"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05"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grpSp>
        <p:nvGrpSpPr>
          <p:cNvPr id="38" name="组合 18"/>
          <p:cNvGrpSpPr/>
          <p:nvPr/>
        </p:nvGrpSpPr>
        <p:grpSpPr bwMode="auto">
          <a:xfrm>
            <a:off x="-19050" y="222250"/>
            <a:ext cx="1806575" cy="369888"/>
            <a:chOff x="-43543" y="99661"/>
            <a:chExt cx="1807231" cy="370367"/>
          </a:xfrm>
        </p:grpSpPr>
        <p:sp>
          <p:nvSpPr>
            <p:cNvPr id="8197"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过渡页</a:t>
              </a:r>
              <a:endParaRPr lang="zh-CN" altLang="en-US" b="1">
                <a:latin typeface="微软雅黑" panose="020B0503020204020204" pitchFamily="34" charset="-122"/>
                <a:ea typeface="微软雅黑" panose="020B0503020204020204" pitchFamily="34" charset="-122"/>
              </a:endParaRPr>
            </a:p>
          </p:txBody>
        </p:sp>
        <p:grpSp>
          <p:nvGrpSpPr>
            <p:cNvPr id="8198" name="组合 4"/>
            <p:cNvGrpSpPr/>
            <p:nvPr/>
          </p:nvGrpSpPr>
          <p:grpSpPr bwMode="auto">
            <a:xfrm>
              <a:off x="-43543" y="177800"/>
              <a:ext cx="557352" cy="238124"/>
              <a:chOff x="-43543" y="177800"/>
              <a:chExt cx="557352" cy="238124"/>
            </a:xfrm>
          </p:grpSpPr>
          <p:cxnSp>
            <p:nvCxnSpPr>
              <p:cNvPr id="41" name="直接连接符 40"/>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38"/>
                                        </p:tgtEl>
                                        <p:attrNameLst>
                                          <p:attrName>style.visibility</p:attrName>
                                        </p:attrNameLst>
                                      </p:cBhvr>
                                      <p:to>
                                        <p:strVal val="visible"/>
                                      </p:to>
                                    </p:set>
                                    <p:anim from="(-#ppt_w/2)" to="(#ppt_x)" calcmode="lin" valueType="num">
                                      <p:cBhvr>
                                        <p:cTn id="7" dur="210" fill="hold">
                                          <p:stCondLst>
                                            <p:cond delay="0"/>
                                          </p:stCondLst>
                                        </p:cTn>
                                        <p:tgtEl>
                                          <p:spTgt spid="38"/>
                                        </p:tgtEl>
                                        <p:attrNameLst>
                                          <p:attrName>ppt_x</p:attrName>
                                        </p:attrNameLst>
                                      </p:cBhvr>
                                    </p:anim>
                                    <p:anim from="0" to="-1.0" calcmode="lin" valueType="num">
                                      <p:cBhvr>
                                        <p:cTn id="8" dur="70" decel="50000" autoRev="1" fill="hold">
                                          <p:stCondLst>
                                            <p:cond delay="210"/>
                                          </p:stCondLst>
                                        </p:cTn>
                                        <p:tgtEl>
                                          <p:spTgt spid="38"/>
                                        </p:tgtEl>
                                        <p:attrNameLst>
                                          <p:attrName>xshear</p:attrName>
                                        </p:attrNameLst>
                                      </p:cBhvr>
                                    </p:anim>
                                    <p:animScale>
                                      <p:cBhvr>
                                        <p:cTn id="9" dur="70" decel="100000" autoRev="1" fill="hold">
                                          <p:stCondLst>
                                            <p:cond delay="210"/>
                                          </p:stCondLst>
                                        </p:cTn>
                                        <p:tgtEl>
                                          <p:spTgt spid="38"/>
                                        </p:tgtEl>
                                      </p:cBhvr>
                                      <p:from x="100000" y="100000"/>
                                      <p:to x="80000" y="100000"/>
                                    </p:animScale>
                                    <p:anim by="(#ppt_h/3+#ppt_w*0.1)" calcmode="lin" valueType="num">
                                      <p:cBhvr additive="sum">
                                        <p:cTn id="10" dur="70" decel="100000" autoRev="1" fill="hold">
                                          <p:stCondLst>
                                            <p:cond delay="210"/>
                                          </p:stCondLst>
                                        </p:cTn>
                                        <p:tgtEl>
                                          <p:spTgt spid="38"/>
                                        </p:tgtEl>
                                        <p:attrNameLst>
                                          <p:attrName>ppt_x</p:attrName>
                                        </p:attrNameLst>
                                      </p:cBhvr>
                                    </p:anim>
                                  </p:childTnLst>
                                </p:cTn>
                              </p:par>
                              <p:par>
                                <p:cTn id="11" presetID="2" presetClass="exit" presetSubtype="2" fill="hold" nodeType="withEffect">
                                  <p:stCondLst>
                                    <p:cond delay="350"/>
                                  </p:stCondLst>
                                  <p:childTnLst>
                                    <p:anim calcmode="lin" valueType="num">
                                      <p:cBhvr additive="base">
                                        <p:cTn id="12" dur="500"/>
                                        <p:tgtEl>
                                          <p:spTgt spid="2"/>
                                        </p:tgtEl>
                                        <p:attrNameLst>
                                          <p:attrName>ppt_x</p:attrName>
                                        </p:attrNameLst>
                                      </p:cBhvr>
                                      <p:tavLst>
                                        <p:tav tm="0">
                                          <p:val>
                                            <p:strVal val="ppt_x"/>
                                          </p:val>
                                        </p:tav>
                                        <p:tav tm="100000">
                                          <p:val>
                                            <p:strVal val="1+ppt_w/2"/>
                                          </p:val>
                                        </p:tav>
                                      </p:tavLst>
                                    </p:anim>
                                    <p:anim calcmode="lin" valueType="num">
                                      <p:cBhvr additive="base">
                                        <p:cTn id="13" dur="500"/>
                                        <p:tgtEl>
                                          <p:spTgt spid="2"/>
                                        </p:tgtEl>
                                        <p:attrNameLst>
                                          <p:attrName>ppt_y</p:attrName>
                                        </p:attrNameLst>
                                      </p:cBhvr>
                                      <p:tavLst>
                                        <p:tav tm="0">
                                          <p:val>
                                            <p:strVal val="ppt_y"/>
                                          </p:val>
                                        </p:tav>
                                        <p:tav tm="100000">
                                          <p:val>
                                            <p:strVal val="ppt_y"/>
                                          </p:val>
                                        </p:tav>
                                      </p:tavLst>
                                    </p:anim>
                                    <p:set>
                                      <p:cBhvr>
                                        <p:cTn id="14" dur="1" fill="hold">
                                          <p:stCondLst>
                                            <p:cond delay="499"/>
                                          </p:stCondLst>
                                        </p:cTn>
                                        <p:tgtEl>
                                          <p:spTgt spid="2"/>
                                        </p:tgtEl>
                                        <p:attrNameLst>
                                          <p:attrName>style.visibility</p:attrName>
                                        </p:attrNameLst>
                                      </p:cBhvr>
                                      <p:to>
                                        <p:strVal val="hidden"/>
                                      </p:to>
                                    </p:set>
                                  </p:childTnLst>
                                </p:cTn>
                              </p:par>
                              <p:par>
                                <p:cTn id="15" presetID="2" presetClass="entr" presetSubtype="8" fill="hold" nodeType="withEffect">
                                  <p:stCondLst>
                                    <p:cond delay="35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noChangeAspect="1"/>
          </p:cNvGrpSpPr>
          <p:nvPr/>
        </p:nvGrpSpPr>
        <p:grpSpPr bwMode="auto">
          <a:xfrm>
            <a:off x="7077075" y="996950"/>
            <a:ext cx="839788" cy="3176588"/>
            <a:chOff x="4046" y="832"/>
            <a:chExt cx="694" cy="2627"/>
          </a:xfrm>
        </p:grpSpPr>
        <p:sp>
          <p:nvSpPr>
            <p:cNvPr id="9306" name="Freeform 25"/>
            <p:cNvSpPr/>
            <p:nvPr/>
          </p:nvSpPr>
          <p:spPr bwMode="auto">
            <a:xfrm>
              <a:off x="4046" y="832"/>
              <a:ext cx="694" cy="2627"/>
            </a:xfrm>
            <a:custGeom>
              <a:avLst/>
              <a:gdLst>
                <a:gd name="T0" fmla="*/ 180218575 w 54"/>
                <a:gd name="T1" fmla="*/ 832456792 h 205"/>
                <a:gd name="T2" fmla="*/ 184776112 w 54"/>
                <a:gd name="T3" fmla="*/ 885688514 h 205"/>
                <a:gd name="T4" fmla="*/ 162323888 w 54"/>
                <a:gd name="T5" fmla="*/ 898821925 h 205"/>
                <a:gd name="T6" fmla="*/ 139542631 w 54"/>
                <a:gd name="T7" fmla="*/ 868052002 h 205"/>
                <a:gd name="T8" fmla="*/ 135341695 w 54"/>
                <a:gd name="T9" fmla="*/ 850093471 h 205"/>
                <a:gd name="T10" fmla="*/ 94665751 w 54"/>
                <a:gd name="T11" fmla="*/ 854596738 h 205"/>
                <a:gd name="T12" fmla="*/ 85552824 w 54"/>
                <a:gd name="T13" fmla="*/ 850093471 h 205"/>
                <a:gd name="T14" fmla="*/ 126230915 w 54"/>
                <a:gd name="T15" fmla="*/ 810344283 h 205"/>
                <a:gd name="T16" fmla="*/ 121673378 w 54"/>
                <a:gd name="T17" fmla="*/ 726370062 h 205"/>
                <a:gd name="T18" fmla="*/ 103776532 w 54"/>
                <a:gd name="T19" fmla="*/ 646549820 h 205"/>
                <a:gd name="T20" fmla="*/ 90110361 w 54"/>
                <a:gd name="T21" fmla="*/ 597821533 h 205"/>
                <a:gd name="T22" fmla="*/ 76442044 w 54"/>
                <a:gd name="T23" fmla="*/ 588840128 h 205"/>
                <a:gd name="T24" fmla="*/ 58545197 w 54"/>
                <a:gd name="T25" fmla="*/ 575709011 h 205"/>
                <a:gd name="T26" fmla="*/ 53989807 w 54"/>
                <a:gd name="T27" fmla="*/ 495886642 h 205"/>
                <a:gd name="T28" fmla="*/ 49434417 w 54"/>
                <a:gd name="T29" fmla="*/ 425045665 h 205"/>
                <a:gd name="T30" fmla="*/ 49434417 w 54"/>
                <a:gd name="T31" fmla="*/ 398429888 h 205"/>
                <a:gd name="T32" fmla="*/ 40675944 w 54"/>
                <a:gd name="T33" fmla="*/ 394277883 h 205"/>
                <a:gd name="T34" fmla="*/ 49434417 w 54"/>
                <a:gd name="T35" fmla="*/ 358708123 h 205"/>
                <a:gd name="T36" fmla="*/ 58545197 w 54"/>
                <a:gd name="T37" fmla="*/ 323112914 h 205"/>
                <a:gd name="T38" fmla="*/ 13668317 w 54"/>
                <a:gd name="T39" fmla="*/ 292342991 h 205"/>
                <a:gd name="T40" fmla="*/ 4555390 w 54"/>
                <a:gd name="T41" fmla="*/ 274733903 h 205"/>
                <a:gd name="T42" fmla="*/ 31565163 w 54"/>
                <a:gd name="T43" fmla="*/ 217026183 h 205"/>
                <a:gd name="T44" fmla="*/ 76442044 w 54"/>
                <a:gd name="T45" fmla="*/ 155164473 h 205"/>
                <a:gd name="T46" fmla="*/ 94665751 w 54"/>
                <a:gd name="T47" fmla="*/ 146185207 h 205"/>
                <a:gd name="T48" fmla="*/ 126230915 w 54"/>
                <a:gd name="T49" fmla="*/ 137178518 h 205"/>
                <a:gd name="T50" fmla="*/ 121673378 w 54"/>
                <a:gd name="T51" fmla="*/ 124045274 h 205"/>
                <a:gd name="T52" fmla="*/ 103776532 w 54"/>
                <a:gd name="T53" fmla="*/ 79820242 h 205"/>
                <a:gd name="T54" fmla="*/ 112535017 w 54"/>
                <a:gd name="T55" fmla="*/ 22112510 h 205"/>
                <a:gd name="T56" fmla="*/ 184776112 w 54"/>
                <a:gd name="T57" fmla="*/ 31091788 h 205"/>
                <a:gd name="T58" fmla="*/ 189331502 w 54"/>
                <a:gd name="T59" fmla="*/ 61861698 h 205"/>
                <a:gd name="T60" fmla="*/ 198087842 w 54"/>
                <a:gd name="T61" fmla="*/ 70840976 h 205"/>
                <a:gd name="T62" fmla="*/ 193886905 w 54"/>
                <a:gd name="T63" fmla="*/ 88477488 h 205"/>
                <a:gd name="T64" fmla="*/ 189331502 w 54"/>
                <a:gd name="T65" fmla="*/ 92953486 h 205"/>
                <a:gd name="T66" fmla="*/ 180218575 w 54"/>
                <a:gd name="T67" fmla="*/ 110589998 h 205"/>
                <a:gd name="T68" fmla="*/ 189331502 w 54"/>
                <a:gd name="T69" fmla="*/ 124045274 h 205"/>
                <a:gd name="T70" fmla="*/ 198087842 w 54"/>
                <a:gd name="T71" fmla="*/ 137178518 h 205"/>
                <a:gd name="T72" fmla="*/ 243321322 w 54"/>
                <a:gd name="T73" fmla="*/ 181430974 h 205"/>
                <a:gd name="T74" fmla="*/ 220894687 w 54"/>
                <a:gd name="T75" fmla="*/ 261251203 h 205"/>
                <a:gd name="T76" fmla="*/ 202645378 w 54"/>
                <a:gd name="T77" fmla="*/ 323112914 h 205"/>
                <a:gd name="T78" fmla="*/ 216339129 w 54"/>
                <a:gd name="T79" fmla="*/ 411914561 h 205"/>
                <a:gd name="T80" fmla="*/ 211783739 w 54"/>
                <a:gd name="T81" fmla="*/ 416417816 h 205"/>
                <a:gd name="T82" fmla="*/ 207200769 w 54"/>
                <a:gd name="T83" fmla="*/ 460642848 h 205"/>
                <a:gd name="T84" fmla="*/ 198087842 w 54"/>
                <a:gd name="T85" fmla="*/ 549093067 h 205"/>
                <a:gd name="T86" fmla="*/ 189331502 w 54"/>
                <a:gd name="T87" fmla="*/ 606800799 h 205"/>
                <a:gd name="T88" fmla="*/ 166879279 w 54"/>
                <a:gd name="T89" fmla="*/ 615455905 h 205"/>
                <a:gd name="T90" fmla="*/ 180218575 w 54"/>
                <a:gd name="T91" fmla="*/ 690775019 h 205"/>
                <a:gd name="T92" fmla="*/ 175663185 w 54"/>
                <a:gd name="T93" fmla="*/ 757137845 h 205"/>
                <a:gd name="T94" fmla="*/ 189331502 w 54"/>
                <a:gd name="T95" fmla="*/ 792735028 h 205"/>
                <a:gd name="T96" fmla="*/ 180218575 w 54"/>
                <a:gd name="T97" fmla="*/ 805868439 h 205"/>
                <a:gd name="T98" fmla="*/ 180218575 w 54"/>
                <a:gd name="T99" fmla="*/ 827980948 h 205"/>
                <a:gd name="T100" fmla="*/ 175663185 w 54"/>
                <a:gd name="T101" fmla="*/ 827980948 h 205"/>
                <a:gd name="T102" fmla="*/ 180218575 w 54"/>
                <a:gd name="T103" fmla="*/ 832456792 h 2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4" h="205">
                  <a:moveTo>
                    <a:pt x="40" y="188"/>
                  </a:moveTo>
                  <a:cubicBezTo>
                    <a:pt x="40" y="188"/>
                    <a:pt x="43" y="197"/>
                    <a:pt x="41" y="200"/>
                  </a:cubicBezTo>
                  <a:cubicBezTo>
                    <a:pt x="39" y="202"/>
                    <a:pt x="37" y="205"/>
                    <a:pt x="36" y="203"/>
                  </a:cubicBezTo>
                  <a:cubicBezTo>
                    <a:pt x="34" y="202"/>
                    <a:pt x="31" y="200"/>
                    <a:pt x="31" y="196"/>
                  </a:cubicBezTo>
                  <a:cubicBezTo>
                    <a:pt x="31" y="193"/>
                    <a:pt x="32" y="192"/>
                    <a:pt x="30" y="192"/>
                  </a:cubicBezTo>
                  <a:cubicBezTo>
                    <a:pt x="29" y="193"/>
                    <a:pt x="24" y="193"/>
                    <a:pt x="21" y="193"/>
                  </a:cubicBezTo>
                  <a:cubicBezTo>
                    <a:pt x="18" y="193"/>
                    <a:pt x="18" y="192"/>
                    <a:pt x="19" y="192"/>
                  </a:cubicBezTo>
                  <a:cubicBezTo>
                    <a:pt x="21" y="191"/>
                    <a:pt x="27" y="188"/>
                    <a:pt x="28" y="183"/>
                  </a:cubicBezTo>
                  <a:cubicBezTo>
                    <a:pt x="28" y="178"/>
                    <a:pt x="30" y="172"/>
                    <a:pt x="27" y="164"/>
                  </a:cubicBezTo>
                  <a:cubicBezTo>
                    <a:pt x="24" y="155"/>
                    <a:pt x="23" y="150"/>
                    <a:pt x="23" y="146"/>
                  </a:cubicBezTo>
                  <a:cubicBezTo>
                    <a:pt x="21" y="135"/>
                    <a:pt x="22" y="136"/>
                    <a:pt x="20" y="135"/>
                  </a:cubicBezTo>
                  <a:cubicBezTo>
                    <a:pt x="20" y="135"/>
                    <a:pt x="18" y="134"/>
                    <a:pt x="17" y="133"/>
                  </a:cubicBezTo>
                  <a:cubicBezTo>
                    <a:pt x="15" y="133"/>
                    <a:pt x="13" y="132"/>
                    <a:pt x="13" y="130"/>
                  </a:cubicBezTo>
                  <a:cubicBezTo>
                    <a:pt x="13" y="129"/>
                    <a:pt x="12" y="117"/>
                    <a:pt x="12" y="112"/>
                  </a:cubicBezTo>
                  <a:cubicBezTo>
                    <a:pt x="12" y="108"/>
                    <a:pt x="11" y="100"/>
                    <a:pt x="11" y="96"/>
                  </a:cubicBezTo>
                  <a:cubicBezTo>
                    <a:pt x="11" y="93"/>
                    <a:pt x="12" y="91"/>
                    <a:pt x="11" y="90"/>
                  </a:cubicBezTo>
                  <a:cubicBezTo>
                    <a:pt x="10" y="90"/>
                    <a:pt x="9" y="89"/>
                    <a:pt x="9" y="89"/>
                  </a:cubicBezTo>
                  <a:cubicBezTo>
                    <a:pt x="9" y="89"/>
                    <a:pt x="11" y="83"/>
                    <a:pt x="11" y="81"/>
                  </a:cubicBezTo>
                  <a:cubicBezTo>
                    <a:pt x="11" y="80"/>
                    <a:pt x="14" y="74"/>
                    <a:pt x="13" y="73"/>
                  </a:cubicBezTo>
                  <a:cubicBezTo>
                    <a:pt x="12" y="72"/>
                    <a:pt x="5" y="68"/>
                    <a:pt x="3" y="66"/>
                  </a:cubicBezTo>
                  <a:cubicBezTo>
                    <a:pt x="2" y="65"/>
                    <a:pt x="0" y="64"/>
                    <a:pt x="1" y="62"/>
                  </a:cubicBezTo>
                  <a:cubicBezTo>
                    <a:pt x="1" y="59"/>
                    <a:pt x="2" y="56"/>
                    <a:pt x="7" y="49"/>
                  </a:cubicBezTo>
                  <a:cubicBezTo>
                    <a:pt x="12" y="43"/>
                    <a:pt x="15" y="37"/>
                    <a:pt x="17" y="35"/>
                  </a:cubicBezTo>
                  <a:cubicBezTo>
                    <a:pt x="18" y="34"/>
                    <a:pt x="19" y="33"/>
                    <a:pt x="21" y="33"/>
                  </a:cubicBezTo>
                  <a:cubicBezTo>
                    <a:pt x="24" y="32"/>
                    <a:pt x="28" y="32"/>
                    <a:pt x="28" y="31"/>
                  </a:cubicBezTo>
                  <a:cubicBezTo>
                    <a:pt x="28" y="30"/>
                    <a:pt x="28" y="30"/>
                    <a:pt x="27" y="28"/>
                  </a:cubicBezTo>
                  <a:cubicBezTo>
                    <a:pt x="26" y="26"/>
                    <a:pt x="24" y="20"/>
                    <a:pt x="23" y="18"/>
                  </a:cubicBezTo>
                  <a:cubicBezTo>
                    <a:pt x="23" y="17"/>
                    <a:pt x="19" y="8"/>
                    <a:pt x="25" y="5"/>
                  </a:cubicBezTo>
                  <a:cubicBezTo>
                    <a:pt x="30" y="1"/>
                    <a:pt x="37" y="0"/>
                    <a:pt x="41" y="7"/>
                  </a:cubicBezTo>
                  <a:cubicBezTo>
                    <a:pt x="43" y="10"/>
                    <a:pt x="42" y="13"/>
                    <a:pt x="42" y="14"/>
                  </a:cubicBezTo>
                  <a:cubicBezTo>
                    <a:pt x="42" y="14"/>
                    <a:pt x="44" y="14"/>
                    <a:pt x="44" y="16"/>
                  </a:cubicBezTo>
                  <a:cubicBezTo>
                    <a:pt x="43" y="18"/>
                    <a:pt x="43" y="19"/>
                    <a:pt x="43" y="20"/>
                  </a:cubicBezTo>
                  <a:cubicBezTo>
                    <a:pt x="43" y="21"/>
                    <a:pt x="43" y="20"/>
                    <a:pt x="42" y="21"/>
                  </a:cubicBezTo>
                  <a:cubicBezTo>
                    <a:pt x="41" y="21"/>
                    <a:pt x="40" y="24"/>
                    <a:pt x="40" y="25"/>
                  </a:cubicBezTo>
                  <a:cubicBezTo>
                    <a:pt x="41" y="26"/>
                    <a:pt x="42" y="27"/>
                    <a:pt x="42" y="28"/>
                  </a:cubicBezTo>
                  <a:cubicBezTo>
                    <a:pt x="42" y="30"/>
                    <a:pt x="43" y="30"/>
                    <a:pt x="44" y="31"/>
                  </a:cubicBezTo>
                  <a:cubicBezTo>
                    <a:pt x="46" y="33"/>
                    <a:pt x="54" y="36"/>
                    <a:pt x="54" y="41"/>
                  </a:cubicBezTo>
                  <a:cubicBezTo>
                    <a:pt x="54" y="46"/>
                    <a:pt x="52" y="53"/>
                    <a:pt x="49" y="59"/>
                  </a:cubicBezTo>
                  <a:cubicBezTo>
                    <a:pt x="47" y="65"/>
                    <a:pt x="45" y="68"/>
                    <a:pt x="45" y="73"/>
                  </a:cubicBezTo>
                  <a:cubicBezTo>
                    <a:pt x="45" y="79"/>
                    <a:pt x="48" y="91"/>
                    <a:pt x="48" y="93"/>
                  </a:cubicBezTo>
                  <a:cubicBezTo>
                    <a:pt x="48" y="95"/>
                    <a:pt x="48" y="94"/>
                    <a:pt x="47" y="94"/>
                  </a:cubicBezTo>
                  <a:cubicBezTo>
                    <a:pt x="46" y="94"/>
                    <a:pt x="47" y="97"/>
                    <a:pt x="46" y="104"/>
                  </a:cubicBezTo>
                  <a:cubicBezTo>
                    <a:pt x="45" y="110"/>
                    <a:pt x="44" y="118"/>
                    <a:pt x="44" y="124"/>
                  </a:cubicBezTo>
                  <a:cubicBezTo>
                    <a:pt x="44" y="129"/>
                    <a:pt x="44" y="136"/>
                    <a:pt x="42" y="137"/>
                  </a:cubicBezTo>
                  <a:cubicBezTo>
                    <a:pt x="39" y="138"/>
                    <a:pt x="37" y="137"/>
                    <a:pt x="37" y="139"/>
                  </a:cubicBezTo>
                  <a:cubicBezTo>
                    <a:pt x="37" y="141"/>
                    <a:pt x="41" y="149"/>
                    <a:pt x="40" y="156"/>
                  </a:cubicBezTo>
                  <a:cubicBezTo>
                    <a:pt x="38" y="163"/>
                    <a:pt x="37" y="171"/>
                    <a:pt x="39" y="171"/>
                  </a:cubicBezTo>
                  <a:cubicBezTo>
                    <a:pt x="40" y="172"/>
                    <a:pt x="44" y="176"/>
                    <a:pt x="42" y="179"/>
                  </a:cubicBezTo>
                  <a:cubicBezTo>
                    <a:pt x="41" y="181"/>
                    <a:pt x="40" y="179"/>
                    <a:pt x="40" y="182"/>
                  </a:cubicBezTo>
                  <a:cubicBezTo>
                    <a:pt x="40" y="185"/>
                    <a:pt x="40" y="187"/>
                    <a:pt x="40" y="187"/>
                  </a:cubicBezTo>
                  <a:cubicBezTo>
                    <a:pt x="39" y="187"/>
                    <a:pt x="39" y="187"/>
                    <a:pt x="39" y="187"/>
                  </a:cubicBezTo>
                  <a:cubicBezTo>
                    <a:pt x="39" y="187"/>
                    <a:pt x="40" y="188"/>
                    <a:pt x="40" y="18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7" name="Freeform 26"/>
            <p:cNvSpPr/>
            <p:nvPr/>
          </p:nvSpPr>
          <p:spPr bwMode="auto">
            <a:xfrm>
              <a:off x="4290" y="1152"/>
              <a:ext cx="296" cy="282"/>
            </a:xfrm>
            <a:custGeom>
              <a:avLst/>
              <a:gdLst>
                <a:gd name="T0" fmla="*/ 22604928 w 23"/>
                <a:gd name="T1" fmla="*/ 97592548 h 22"/>
                <a:gd name="T2" fmla="*/ 54368958 w 23"/>
                <a:gd name="T3" fmla="*/ 61929969 h 22"/>
                <a:gd name="T4" fmla="*/ 77302150 w 23"/>
                <a:gd name="T5" fmla="*/ 70946086 h 22"/>
                <a:gd name="T6" fmla="*/ 95326375 w 23"/>
                <a:gd name="T7" fmla="*/ 35635302 h 22"/>
                <a:gd name="T8" fmla="*/ 104487627 w 23"/>
                <a:gd name="T9" fmla="*/ 13146276 h 22"/>
                <a:gd name="T10" fmla="*/ 95326375 w 23"/>
                <a:gd name="T11" fmla="*/ 0 h 22"/>
                <a:gd name="T12" fmla="*/ 50118669 w 23"/>
                <a:gd name="T13" fmla="*/ 53290604 h 22"/>
                <a:gd name="T14" fmla="*/ 36374552 w 23"/>
                <a:gd name="T15" fmla="*/ 66439021 h 22"/>
                <a:gd name="T16" fmla="*/ 31766179 w 23"/>
                <a:gd name="T17" fmla="*/ 57799822 h 22"/>
                <a:gd name="T18" fmla="*/ 40955268 w 23"/>
                <a:gd name="T19" fmla="*/ 31153527 h 22"/>
                <a:gd name="T20" fmla="*/ 31766179 w 23"/>
                <a:gd name="T21" fmla="*/ 31153527 h 22"/>
                <a:gd name="T22" fmla="*/ 0 w 23"/>
                <a:gd name="T23" fmla="*/ 57799822 h 22"/>
                <a:gd name="T24" fmla="*/ 17994406 w 23"/>
                <a:gd name="T25" fmla="*/ 57799822 h 22"/>
                <a:gd name="T26" fmla="*/ 22604928 w 23"/>
                <a:gd name="T27" fmla="*/ 97592548 h 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3" h="22">
                  <a:moveTo>
                    <a:pt x="5" y="22"/>
                  </a:moveTo>
                  <a:cubicBezTo>
                    <a:pt x="12" y="14"/>
                    <a:pt x="12" y="14"/>
                    <a:pt x="12" y="14"/>
                  </a:cubicBezTo>
                  <a:cubicBezTo>
                    <a:pt x="17" y="16"/>
                    <a:pt x="17" y="16"/>
                    <a:pt x="17" y="16"/>
                  </a:cubicBezTo>
                  <a:cubicBezTo>
                    <a:pt x="17" y="16"/>
                    <a:pt x="19" y="11"/>
                    <a:pt x="21" y="8"/>
                  </a:cubicBezTo>
                  <a:cubicBezTo>
                    <a:pt x="22" y="6"/>
                    <a:pt x="23" y="3"/>
                    <a:pt x="23" y="3"/>
                  </a:cubicBezTo>
                  <a:cubicBezTo>
                    <a:pt x="21" y="0"/>
                    <a:pt x="21" y="0"/>
                    <a:pt x="21" y="0"/>
                  </a:cubicBezTo>
                  <a:cubicBezTo>
                    <a:pt x="21" y="0"/>
                    <a:pt x="12" y="9"/>
                    <a:pt x="11" y="12"/>
                  </a:cubicBezTo>
                  <a:cubicBezTo>
                    <a:pt x="11" y="12"/>
                    <a:pt x="9" y="14"/>
                    <a:pt x="8" y="15"/>
                  </a:cubicBezTo>
                  <a:cubicBezTo>
                    <a:pt x="7" y="16"/>
                    <a:pt x="7" y="14"/>
                    <a:pt x="7" y="13"/>
                  </a:cubicBezTo>
                  <a:cubicBezTo>
                    <a:pt x="7" y="11"/>
                    <a:pt x="9" y="7"/>
                    <a:pt x="9" y="7"/>
                  </a:cubicBezTo>
                  <a:cubicBezTo>
                    <a:pt x="7" y="7"/>
                    <a:pt x="7" y="7"/>
                    <a:pt x="7" y="7"/>
                  </a:cubicBezTo>
                  <a:cubicBezTo>
                    <a:pt x="0" y="13"/>
                    <a:pt x="0" y="13"/>
                    <a:pt x="0" y="13"/>
                  </a:cubicBezTo>
                  <a:cubicBezTo>
                    <a:pt x="0" y="13"/>
                    <a:pt x="4" y="12"/>
                    <a:pt x="4" y="13"/>
                  </a:cubicBezTo>
                  <a:cubicBezTo>
                    <a:pt x="4" y="14"/>
                    <a:pt x="5" y="21"/>
                    <a:pt x="5"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8" name="Freeform 27"/>
            <p:cNvSpPr/>
            <p:nvPr/>
          </p:nvSpPr>
          <p:spPr bwMode="auto">
            <a:xfrm>
              <a:off x="4149" y="1511"/>
              <a:ext cx="77" cy="90"/>
            </a:xfrm>
            <a:custGeom>
              <a:avLst/>
              <a:gdLst>
                <a:gd name="T0" fmla="*/ 9058858 w 6"/>
                <a:gd name="T1" fmla="*/ 31616949 h 7"/>
                <a:gd name="T2" fmla="*/ 26798092 w 6"/>
                <a:gd name="T3" fmla="*/ 4563116 h 7"/>
                <a:gd name="T4" fmla="*/ 17766749 w 6"/>
                <a:gd name="T5" fmla="*/ 4563116 h 7"/>
                <a:gd name="T6" fmla="*/ 4529422 w 6"/>
                <a:gd name="T7" fmla="*/ 27053833 h 7"/>
                <a:gd name="T8" fmla="*/ 9058858 w 6"/>
                <a:gd name="T9" fmla="*/ 31616949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7">
                  <a:moveTo>
                    <a:pt x="2" y="7"/>
                  </a:moveTo>
                  <a:cubicBezTo>
                    <a:pt x="6" y="1"/>
                    <a:pt x="6" y="1"/>
                    <a:pt x="6" y="1"/>
                  </a:cubicBezTo>
                  <a:cubicBezTo>
                    <a:pt x="6" y="1"/>
                    <a:pt x="6" y="0"/>
                    <a:pt x="4" y="1"/>
                  </a:cubicBezTo>
                  <a:cubicBezTo>
                    <a:pt x="3" y="2"/>
                    <a:pt x="0" y="5"/>
                    <a:pt x="1" y="6"/>
                  </a:cubicBezTo>
                  <a:cubicBezTo>
                    <a:pt x="2" y="7"/>
                    <a:pt x="2" y="7"/>
                    <a:pt x="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9" name="Freeform 28"/>
            <p:cNvSpPr/>
            <p:nvPr/>
          </p:nvSpPr>
          <p:spPr bwMode="auto">
            <a:xfrm>
              <a:off x="4290" y="1703"/>
              <a:ext cx="90" cy="90"/>
            </a:xfrm>
            <a:custGeom>
              <a:avLst/>
              <a:gdLst>
                <a:gd name="T0" fmla="*/ 9126386 w 7"/>
                <a:gd name="T1" fmla="*/ 31616949 h 7"/>
                <a:gd name="T2" fmla="*/ 22488416 w 7"/>
                <a:gd name="T3" fmla="*/ 31616949 h 7"/>
                <a:gd name="T4" fmla="*/ 31616949 w 7"/>
                <a:gd name="T5" fmla="*/ 22488416 h 7"/>
                <a:gd name="T6" fmla="*/ 22488416 w 7"/>
                <a:gd name="T7" fmla="*/ 27053833 h 7"/>
                <a:gd name="T8" fmla="*/ 13689501 w 7"/>
                <a:gd name="T9" fmla="*/ 9126386 h 7"/>
                <a:gd name="T10" fmla="*/ 13689501 w 7"/>
                <a:gd name="T11" fmla="*/ 0 h 7"/>
                <a:gd name="T12" fmla="*/ 0 w 7"/>
                <a:gd name="T13" fmla="*/ 9126386 h 7"/>
                <a:gd name="T14" fmla="*/ 9126386 w 7"/>
                <a:gd name="T15" fmla="*/ 31616949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7">
                  <a:moveTo>
                    <a:pt x="2" y="7"/>
                  </a:moveTo>
                  <a:cubicBezTo>
                    <a:pt x="2" y="7"/>
                    <a:pt x="4" y="7"/>
                    <a:pt x="5" y="7"/>
                  </a:cubicBezTo>
                  <a:cubicBezTo>
                    <a:pt x="6" y="6"/>
                    <a:pt x="7" y="5"/>
                    <a:pt x="7" y="5"/>
                  </a:cubicBezTo>
                  <a:cubicBezTo>
                    <a:pt x="7" y="5"/>
                    <a:pt x="6" y="6"/>
                    <a:pt x="5" y="6"/>
                  </a:cubicBezTo>
                  <a:cubicBezTo>
                    <a:pt x="3" y="5"/>
                    <a:pt x="3" y="4"/>
                    <a:pt x="3" y="2"/>
                  </a:cubicBezTo>
                  <a:cubicBezTo>
                    <a:pt x="4" y="1"/>
                    <a:pt x="4" y="1"/>
                    <a:pt x="3" y="0"/>
                  </a:cubicBezTo>
                  <a:cubicBezTo>
                    <a:pt x="2" y="0"/>
                    <a:pt x="0" y="1"/>
                    <a:pt x="0" y="2"/>
                  </a:cubicBezTo>
                  <a:cubicBezTo>
                    <a:pt x="0" y="3"/>
                    <a:pt x="1" y="6"/>
                    <a:pt x="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cxnSp>
        <p:nvCxnSpPr>
          <p:cNvPr id="7" name="直接连接符 6"/>
          <p:cNvCxnSpPr/>
          <p:nvPr/>
        </p:nvCxnSpPr>
        <p:spPr>
          <a:xfrm>
            <a:off x="3486150" y="1806575"/>
            <a:ext cx="0" cy="220027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821238" y="1806575"/>
            <a:ext cx="0" cy="220027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305050" y="1824038"/>
            <a:ext cx="4017963" cy="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bwMode="auto">
          <a:xfrm>
            <a:off x="700088" y="1293813"/>
            <a:ext cx="2444750" cy="1298575"/>
            <a:chOff x="737575" y="1402811"/>
            <a:chExt cx="2445923" cy="1297461"/>
          </a:xfrm>
        </p:grpSpPr>
        <p:grpSp>
          <p:nvGrpSpPr>
            <p:cNvPr id="9299" name="组合 10"/>
            <p:cNvGrpSpPr/>
            <p:nvPr/>
          </p:nvGrpSpPr>
          <p:grpSpPr bwMode="auto">
            <a:xfrm>
              <a:off x="737575" y="1402811"/>
              <a:ext cx="2445923" cy="1297461"/>
              <a:chOff x="737575" y="1402811"/>
              <a:chExt cx="2445923" cy="1297461"/>
            </a:xfrm>
          </p:grpSpPr>
          <p:sp>
            <p:nvSpPr>
              <p:cNvPr id="14" name="椭圆 10"/>
              <p:cNvSpPr>
                <a:spLocks noChangeArrowheads="1"/>
              </p:cNvSpPr>
              <p:nvPr/>
            </p:nvSpPr>
            <p:spPr bwMode="auto">
              <a:xfrm flipH="1" flipV="1">
                <a:off x="737575" y="1856192"/>
                <a:ext cx="2445923" cy="844080"/>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mn-ea"/>
                </a:endParaRPr>
              </a:p>
            </p:txBody>
          </p:sp>
          <p:sp>
            <p:nvSpPr>
              <p:cNvPr id="15" name="任意多边形 14"/>
              <p:cNvSpPr/>
              <p:nvPr/>
            </p:nvSpPr>
            <p:spPr>
              <a:xfrm>
                <a:off x="1496764" y="1402811"/>
                <a:ext cx="927545" cy="99768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rgbClr val="C0000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任意多边形 11"/>
            <p:cNvSpPr/>
            <p:nvPr/>
          </p:nvSpPr>
          <p:spPr>
            <a:xfrm>
              <a:off x="1498352" y="1604250"/>
              <a:ext cx="465361" cy="799414"/>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flip="none" rotWithShape="1">
              <a:gsLst>
                <a:gs pos="0">
                  <a:srgbClr val="C00000"/>
                </a:gs>
                <a:gs pos="100000">
                  <a:srgbClr val="FA9496"/>
                </a:gs>
              </a:gsLst>
              <a:lin ang="10200000" scaled="0"/>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任意多边形 12"/>
            <p:cNvSpPr/>
            <p:nvPr/>
          </p:nvSpPr>
          <p:spPr>
            <a:xfrm>
              <a:off x="1963713" y="1601078"/>
              <a:ext cx="465360" cy="805758"/>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0">
                  <a:srgbClr val="C00000"/>
                </a:gs>
                <a:gs pos="100000">
                  <a:srgbClr val="FA9496"/>
                </a:gs>
              </a:gsLst>
              <a:lin ang="10200000" scaled="0"/>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6" name="组合 15"/>
          <p:cNvGrpSpPr/>
          <p:nvPr/>
        </p:nvGrpSpPr>
        <p:grpSpPr bwMode="auto">
          <a:xfrm>
            <a:off x="2535238" y="1506538"/>
            <a:ext cx="1855787" cy="871537"/>
            <a:chOff x="2573139" y="1614120"/>
            <a:chExt cx="1856607" cy="872316"/>
          </a:xfrm>
        </p:grpSpPr>
        <p:sp>
          <p:nvSpPr>
            <p:cNvPr id="17" name="椭圆 10"/>
            <p:cNvSpPr>
              <a:spLocks noChangeArrowheads="1"/>
            </p:cNvSpPr>
            <p:nvPr/>
          </p:nvSpPr>
          <p:spPr bwMode="auto">
            <a:xfrm flipH="1" flipV="1">
              <a:off x="2573139" y="1703510"/>
              <a:ext cx="1856607" cy="782926"/>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mn-ea"/>
              </a:endParaRPr>
            </a:p>
          </p:txBody>
        </p:sp>
        <p:grpSp>
          <p:nvGrpSpPr>
            <p:cNvPr id="9295" name="组合 17"/>
            <p:cNvGrpSpPr/>
            <p:nvPr/>
          </p:nvGrpSpPr>
          <p:grpSpPr bwMode="auto">
            <a:xfrm>
              <a:off x="3271788" y="1614120"/>
              <a:ext cx="497943" cy="536601"/>
              <a:chOff x="404540" y="2565285"/>
              <a:chExt cx="931864" cy="1004209"/>
            </a:xfrm>
          </p:grpSpPr>
          <p:sp>
            <p:nvSpPr>
              <p:cNvPr id="19" name="任意多边形 18"/>
              <p:cNvSpPr/>
              <p:nvPr/>
            </p:nvSpPr>
            <p:spPr>
              <a:xfrm>
                <a:off x="404840" y="2565285"/>
                <a:ext cx="924354" cy="99911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任意多边形 19"/>
              <p:cNvSpPr/>
              <p:nvPr/>
            </p:nvSpPr>
            <p:spPr>
              <a:xfrm>
                <a:off x="404840" y="2767486"/>
                <a:ext cx="466635" cy="799882"/>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a:gsLst>
                  <a:gs pos="100000">
                    <a:schemeClr val="bg1">
                      <a:lumMod val="85000"/>
                    </a:schemeClr>
                  </a:gs>
                  <a:gs pos="0">
                    <a:schemeClr val="tx1">
                      <a:lumMod val="65000"/>
                      <a:lumOff val="35000"/>
                    </a:schemeClr>
                  </a:gs>
                  <a:gs pos="100000">
                    <a:srgbClr val="FFC000"/>
                  </a:gs>
                </a:gsLst>
                <a:lin ang="10800000" scaled="1"/>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任意多边形 20"/>
              <p:cNvSpPr/>
              <p:nvPr/>
            </p:nvSpPr>
            <p:spPr>
              <a:xfrm>
                <a:off x="871475" y="2764511"/>
                <a:ext cx="463664" cy="805831"/>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100000">
                    <a:schemeClr val="bg1">
                      <a:lumMod val="85000"/>
                    </a:schemeClr>
                  </a:gs>
                  <a:gs pos="0">
                    <a:schemeClr val="tx1">
                      <a:lumMod val="65000"/>
                      <a:lumOff val="35000"/>
                    </a:schemeClr>
                  </a:gs>
                  <a:gs pos="100000">
                    <a:srgbClr val="FFC000"/>
                  </a:gs>
                </a:gsLst>
                <a:lin ang="10800000" scaled="1"/>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22" name="TextBox 11"/>
          <p:cNvSpPr txBox="1">
            <a:spLocks noChangeArrowheads="1"/>
          </p:cNvSpPr>
          <p:nvPr/>
        </p:nvSpPr>
        <p:spPr bwMode="auto">
          <a:xfrm flipH="1">
            <a:off x="1314450" y="2700338"/>
            <a:ext cx="1308100" cy="46196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a:t>
            </a:r>
            <a:endParaRPr lang="en-US" altLang="zh-CN" sz="1200" kern="0" dirty="0">
              <a:latin typeface="微软雅黑" panose="020B0503020204020204" pitchFamily="34" charset="-122"/>
              <a:ea typeface="微软雅黑" panose="020B0503020204020204" pitchFamily="34" charset="-122"/>
            </a:endParaRPr>
          </a:p>
        </p:txBody>
      </p:sp>
      <p:sp>
        <p:nvSpPr>
          <p:cNvPr id="23" name="TextBox 11"/>
          <p:cNvSpPr txBox="1">
            <a:spLocks noChangeArrowheads="1"/>
          </p:cNvSpPr>
          <p:nvPr/>
        </p:nvSpPr>
        <p:spPr bwMode="auto">
          <a:xfrm flipH="1">
            <a:off x="1601788" y="2401888"/>
            <a:ext cx="733425"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b="1" kern="0" dirty="0">
                <a:solidFill>
                  <a:srgbClr val="C00000"/>
                </a:solidFill>
                <a:latin typeface="微软雅黑" panose="020B0503020204020204" pitchFamily="34" charset="-122"/>
                <a:ea typeface="微软雅黑" panose="020B0503020204020204" pitchFamily="34" charset="-122"/>
              </a:rPr>
              <a:t>标题一</a:t>
            </a:r>
            <a:endParaRPr lang="en-US" altLang="zh-CN" sz="1400" b="1" kern="0" dirty="0">
              <a:solidFill>
                <a:srgbClr val="C00000"/>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1531938" y="2709863"/>
            <a:ext cx="873125" cy="0"/>
          </a:xfrm>
          <a:prstGeom prst="line">
            <a:avLst/>
          </a:prstGeom>
          <a:ln w="31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11"/>
          <p:cNvSpPr txBox="1">
            <a:spLocks noChangeArrowheads="1"/>
          </p:cNvSpPr>
          <p:nvPr/>
        </p:nvSpPr>
        <p:spPr bwMode="auto">
          <a:xfrm flipH="1">
            <a:off x="3117850" y="1187450"/>
            <a:ext cx="735013"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b="1" kern="0" dirty="0">
                <a:solidFill>
                  <a:schemeClr val="tx1">
                    <a:lumMod val="65000"/>
                    <a:lumOff val="35000"/>
                  </a:schemeClr>
                </a:solidFill>
                <a:latin typeface="微软雅黑" panose="020B0503020204020204" pitchFamily="34" charset="-122"/>
                <a:ea typeface="微软雅黑" panose="020B0503020204020204" pitchFamily="34" charset="-122"/>
              </a:rPr>
              <a:t>标题二</a:t>
            </a:r>
            <a:endParaRPr lang="en-US" altLang="zh-CN" sz="1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TextBox 11"/>
          <p:cNvSpPr txBox="1">
            <a:spLocks noChangeArrowheads="1"/>
          </p:cNvSpPr>
          <p:nvPr/>
        </p:nvSpPr>
        <p:spPr bwMode="auto">
          <a:xfrm flipH="1">
            <a:off x="4452938" y="1187450"/>
            <a:ext cx="735012"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b="1" kern="0" dirty="0">
                <a:solidFill>
                  <a:schemeClr val="tx1">
                    <a:lumMod val="65000"/>
                    <a:lumOff val="35000"/>
                  </a:schemeClr>
                </a:solidFill>
                <a:latin typeface="微软雅黑" panose="020B0503020204020204" pitchFamily="34" charset="-122"/>
                <a:ea typeface="微软雅黑" panose="020B0503020204020204" pitchFamily="34" charset="-122"/>
              </a:rPr>
              <a:t>标题三</a:t>
            </a:r>
            <a:endParaRPr lang="en-US" altLang="zh-CN" sz="1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11"/>
          <p:cNvSpPr txBox="1">
            <a:spLocks noChangeArrowheads="1"/>
          </p:cNvSpPr>
          <p:nvPr/>
        </p:nvSpPr>
        <p:spPr bwMode="auto">
          <a:xfrm flipH="1">
            <a:off x="5813425" y="1187450"/>
            <a:ext cx="733425"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b="1" kern="0" dirty="0">
                <a:solidFill>
                  <a:schemeClr val="tx1">
                    <a:lumMod val="65000"/>
                    <a:lumOff val="35000"/>
                  </a:schemeClr>
                </a:solidFill>
                <a:latin typeface="微软雅黑" panose="020B0503020204020204" pitchFamily="34" charset="-122"/>
                <a:ea typeface="微软雅黑" panose="020B0503020204020204" pitchFamily="34" charset="-122"/>
              </a:rPr>
              <a:t>标题四</a:t>
            </a:r>
            <a:endParaRPr lang="en-US" altLang="zh-CN" sz="1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8" name="组合 27"/>
          <p:cNvGrpSpPr/>
          <p:nvPr/>
        </p:nvGrpSpPr>
        <p:grpSpPr bwMode="auto">
          <a:xfrm>
            <a:off x="2830513" y="2290763"/>
            <a:ext cx="1309687" cy="1857375"/>
            <a:chOff x="2869229" y="2399761"/>
            <a:chExt cx="1309173" cy="1856624"/>
          </a:xfrm>
        </p:grpSpPr>
        <p:sp>
          <p:nvSpPr>
            <p:cNvPr id="29" name="圆角矩形 28"/>
            <p:cNvSpPr/>
            <p:nvPr/>
          </p:nvSpPr>
          <p:spPr>
            <a:xfrm>
              <a:off x="2912074" y="2399761"/>
              <a:ext cx="1223483"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圆角矩形 29"/>
            <p:cNvSpPr/>
            <p:nvPr/>
          </p:nvSpPr>
          <p:spPr>
            <a:xfrm>
              <a:off x="2912074" y="2718719"/>
              <a:ext cx="1223483"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圆角矩形 30"/>
            <p:cNvSpPr/>
            <p:nvPr/>
          </p:nvSpPr>
          <p:spPr>
            <a:xfrm>
              <a:off x="2912074" y="3037678"/>
              <a:ext cx="1223483" cy="239615"/>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圆角矩形 31"/>
            <p:cNvSpPr/>
            <p:nvPr/>
          </p:nvSpPr>
          <p:spPr>
            <a:xfrm>
              <a:off x="2912074" y="3356636"/>
              <a:ext cx="1223483"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圆角矩形 32"/>
            <p:cNvSpPr/>
            <p:nvPr/>
          </p:nvSpPr>
          <p:spPr>
            <a:xfrm>
              <a:off x="2912074" y="3677181"/>
              <a:ext cx="1223483"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圆角矩形 33"/>
            <p:cNvSpPr/>
            <p:nvPr/>
          </p:nvSpPr>
          <p:spPr>
            <a:xfrm>
              <a:off x="2912074" y="3996140"/>
              <a:ext cx="1223483"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TextBox 11"/>
            <p:cNvSpPr txBox="1">
              <a:spLocks noChangeArrowheads="1"/>
            </p:cNvSpPr>
            <p:nvPr/>
          </p:nvSpPr>
          <p:spPr bwMode="auto">
            <a:xfrm flipH="1">
              <a:off x="2869229" y="2409282"/>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36" name="TextBox 11"/>
            <p:cNvSpPr txBox="1">
              <a:spLocks noChangeArrowheads="1"/>
            </p:cNvSpPr>
            <p:nvPr/>
          </p:nvSpPr>
          <p:spPr bwMode="auto">
            <a:xfrm flipH="1">
              <a:off x="2869229" y="272189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37" name="TextBox 11"/>
            <p:cNvSpPr txBox="1">
              <a:spLocks noChangeArrowheads="1"/>
            </p:cNvSpPr>
            <p:nvPr/>
          </p:nvSpPr>
          <p:spPr bwMode="auto">
            <a:xfrm flipH="1">
              <a:off x="2869229" y="3037678"/>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38" name="TextBox 11"/>
            <p:cNvSpPr txBox="1">
              <a:spLocks noChangeArrowheads="1"/>
            </p:cNvSpPr>
            <p:nvPr/>
          </p:nvSpPr>
          <p:spPr bwMode="auto">
            <a:xfrm flipH="1">
              <a:off x="2869229" y="3342355"/>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39" name="TextBox 11"/>
            <p:cNvSpPr txBox="1">
              <a:spLocks noChangeArrowheads="1"/>
            </p:cNvSpPr>
            <p:nvPr/>
          </p:nvSpPr>
          <p:spPr bwMode="auto">
            <a:xfrm flipH="1">
              <a:off x="2869229" y="3670834"/>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40" name="TextBox 11"/>
            <p:cNvSpPr txBox="1">
              <a:spLocks noChangeArrowheads="1"/>
            </p:cNvSpPr>
            <p:nvPr/>
          </p:nvSpPr>
          <p:spPr bwMode="auto">
            <a:xfrm flipH="1">
              <a:off x="2869229" y="399455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bwMode="auto">
          <a:xfrm>
            <a:off x="4186238" y="2290763"/>
            <a:ext cx="1309687" cy="1857375"/>
            <a:chOff x="4224160" y="2399761"/>
            <a:chExt cx="1309173" cy="1856624"/>
          </a:xfrm>
        </p:grpSpPr>
        <p:sp>
          <p:nvSpPr>
            <p:cNvPr id="42" name="圆角矩形 41"/>
            <p:cNvSpPr/>
            <p:nvPr/>
          </p:nvSpPr>
          <p:spPr>
            <a:xfrm>
              <a:off x="4259071" y="2399761"/>
              <a:ext cx="1225069"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圆角矩形 42"/>
            <p:cNvSpPr/>
            <p:nvPr/>
          </p:nvSpPr>
          <p:spPr>
            <a:xfrm>
              <a:off x="4259071" y="2718719"/>
              <a:ext cx="1225069"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圆角矩形 43"/>
            <p:cNvSpPr/>
            <p:nvPr/>
          </p:nvSpPr>
          <p:spPr>
            <a:xfrm>
              <a:off x="4259071" y="3037678"/>
              <a:ext cx="1225069" cy="239615"/>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圆角矩形 44"/>
            <p:cNvSpPr/>
            <p:nvPr/>
          </p:nvSpPr>
          <p:spPr>
            <a:xfrm>
              <a:off x="4259071" y="3356636"/>
              <a:ext cx="1225069"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圆角矩形 45"/>
            <p:cNvSpPr/>
            <p:nvPr/>
          </p:nvSpPr>
          <p:spPr>
            <a:xfrm>
              <a:off x="4259071" y="3677181"/>
              <a:ext cx="1225069"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圆角矩形 46"/>
            <p:cNvSpPr/>
            <p:nvPr/>
          </p:nvSpPr>
          <p:spPr>
            <a:xfrm>
              <a:off x="4259071" y="3996140"/>
              <a:ext cx="1225069"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TextBox 11"/>
            <p:cNvSpPr txBox="1">
              <a:spLocks noChangeArrowheads="1"/>
            </p:cNvSpPr>
            <p:nvPr/>
          </p:nvSpPr>
          <p:spPr bwMode="auto">
            <a:xfrm flipH="1">
              <a:off x="4224160" y="2409282"/>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49" name="TextBox 11"/>
            <p:cNvSpPr txBox="1">
              <a:spLocks noChangeArrowheads="1"/>
            </p:cNvSpPr>
            <p:nvPr/>
          </p:nvSpPr>
          <p:spPr bwMode="auto">
            <a:xfrm flipH="1">
              <a:off x="4224160" y="272189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50" name="TextBox 11"/>
            <p:cNvSpPr txBox="1">
              <a:spLocks noChangeArrowheads="1"/>
            </p:cNvSpPr>
            <p:nvPr/>
          </p:nvSpPr>
          <p:spPr bwMode="auto">
            <a:xfrm flipH="1">
              <a:off x="4224160" y="3037678"/>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51" name="TextBox 11"/>
            <p:cNvSpPr txBox="1">
              <a:spLocks noChangeArrowheads="1"/>
            </p:cNvSpPr>
            <p:nvPr/>
          </p:nvSpPr>
          <p:spPr bwMode="auto">
            <a:xfrm flipH="1">
              <a:off x="4224160" y="3342355"/>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52" name="TextBox 11"/>
            <p:cNvSpPr txBox="1">
              <a:spLocks noChangeArrowheads="1"/>
            </p:cNvSpPr>
            <p:nvPr/>
          </p:nvSpPr>
          <p:spPr bwMode="auto">
            <a:xfrm flipH="1">
              <a:off x="4224160" y="3670834"/>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53" name="TextBox 11"/>
            <p:cNvSpPr txBox="1">
              <a:spLocks noChangeArrowheads="1"/>
            </p:cNvSpPr>
            <p:nvPr/>
          </p:nvSpPr>
          <p:spPr bwMode="auto">
            <a:xfrm flipH="1">
              <a:off x="4224160" y="399455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grpSp>
      <p:cxnSp>
        <p:nvCxnSpPr>
          <p:cNvPr id="54" name="直接连接符 53"/>
          <p:cNvCxnSpPr/>
          <p:nvPr/>
        </p:nvCxnSpPr>
        <p:spPr>
          <a:xfrm>
            <a:off x="6170613" y="1806575"/>
            <a:ext cx="0" cy="220027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bwMode="auto">
          <a:xfrm>
            <a:off x="5511800" y="2290763"/>
            <a:ext cx="1309688" cy="1857375"/>
            <a:chOff x="5550517" y="2399761"/>
            <a:chExt cx="1309173" cy="1856624"/>
          </a:xfrm>
        </p:grpSpPr>
        <p:sp>
          <p:nvSpPr>
            <p:cNvPr id="56" name="圆角矩形 55"/>
            <p:cNvSpPr/>
            <p:nvPr/>
          </p:nvSpPr>
          <p:spPr>
            <a:xfrm>
              <a:off x="5594950" y="2399761"/>
              <a:ext cx="1223482"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圆角矩形 56"/>
            <p:cNvSpPr/>
            <p:nvPr/>
          </p:nvSpPr>
          <p:spPr>
            <a:xfrm>
              <a:off x="5594950" y="2718719"/>
              <a:ext cx="1223482"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圆角矩形 57"/>
            <p:cNvSpPr/>
            <p:nvPr/>
          </p:nvSpPr>
          <p:spPr>
            <a:xfrm>
              <a:off x="5594950" y="3037678"/>
              <a:ext cx="1223482" cy="239615"/>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圆角矩形 58"/>
            <p:cNvSpPr/>
            <p:nvPr/>
          </p:nvSpPr>
          <p:spPr>
            <a:xfrm>
              <a:off x="5594950" y="3356636"/>
              <a:ext cx="1223482"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圆角矩形 59"/>
            <p:cNvSpPr/>
            <p:nvPr/>
          </p:nvSpPr>
          <p:spPr>
            <a:xfrm>
              <a:off x="5594950" y="3677181"/>
              <a:ext cx="1223482"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圆角矩形 60"/>
            <p:cNvSpPr/>
            <p:nvPr/>
          </p:nvSpPr>
          <p:spPr>
            <a:xfrm>
              <a:off x="5594950" y="3996140"/>
              <a:ext cx="1223482"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TextBox 11"/>
            <p:cNvSpPr txBox="1">
              <a:spLocks noChangeArrowheads="1"/>
            </p:cNvSpPr>
            <p:nvPr/>
          </p:nvSpPr>
          <p:spPr bwMode="auto">
            <a:xfrm flipH="1">
              <a:off x="5550517" y="2409282"/>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63" name="TextBox 11"/>
            <p:cNvSpPr txBox="1">
              <a:spLocks noChangeArrowheads="1"/>
            </p:cNvSpPr>
            <p:nvPr/>
          </p:nvSpPr>
          <p:spPr bwMode="auto">
            <a:xfrm flipH="1">
              <a:off x="5550517" y="272189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64" name="TextBox 11"/>
            <p:cNvSpPr txBox="1">
              <a:spLocks noChangeArrowheads="1"/>
            </p:cNvSpPr>
            <p:nvPr/>
          </p:nvSpPr>
          <p:spPr bwMode="auto">
            <a:xfrm flipH="1">
              <a:off x="5550517" y="3037678"/>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65" name="TextBox 11"/>
            <p:cNvSpPr txBox="1">
              <a:spLocks noChangeArrowheads="1"/>
            </p:cNvSpPr>
            <p:nvPr/>
          </p:nvSpPr>
          <p:spPr bwMode="auto">
            <a:xfrm flipH="1">
              <a:off x="5550517" y="3342355"/>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66" name="TextBox 11"/>
            <p:cNvSpPr txBox="1">
              <a:spLocks noChangeArrowheads="1"/>
            </p:cNvSpPr>
            <p:nvPr/>
          </p:nvSpPr>
          <p:spPr bwMode="auto">
            <a:xfrm flipH="1">
              <a:off x="5550517" y="3670834"/>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67" name="TextBox 11"/>
            <p:cNvSpPr txBox="1">
              <a:spLocks noChangeArrowheads="1"/>
            </p:cNvSpPr>
            <p:nvPr/>
          </p:nvSpPr>
          <p:spPr bwMode="auto">
            <a:xfrm flipH="1">
              <a:off x="5550517" y="399455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bwMode="auto">
          <a:xfrm>
            <a:off x="3905250" y="1506538"/>
            <a:ext cx="1855788" cy="871537"/>
            <a:chOff x="3943049" y="1614120"/>
            <a:chExt cx="1856607" cy="872316"/>
          </a:xfrm>
        </p:grpSpPr>
        <p:sp>
          <p:nvSpPr>
            <p:cNvPr id="69" name="椭圆 10"/>
            <p:cNvSpPr>
              <a:spLocks noChangeArrowheads="1"/>
            </p:cNvSpPr>
            <p:nvPr/>
          </p:nvSpPr>
          <p:spPr bwMode="auto">
            <a:xfrm flipH="1" flipV="1">
              <a:off x="3943049" y="1703510"/>
              <a:ext cx="1856607" cy="782926"/>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mn-ea"/>
              </a:endParaRPr>
            </a:p>
          </p:txBody>
        </p:sp>
        <p:grpSp>
          <p:nvGrpSpPr>
            <p:cNvPr id="9252" name="组合 17"/>
            <p:cNvGrpSpPr/>
            <p:nvPr/>
          </p:nvGrpSpPr>
          <p:grpSpPr bwMode="auto">
            <a:xfrm>
              <a:off x="4624338" y="1614120"/>
              <a:ext cx="497943" cy="536601"/>
              <a:chOff x="404540" y="2565285"/>
              <a:chExt cx="931864" cy="1004209"/>
            </a:xfrm>
          </p:grpSpPr>
          <p:sp>
            <p:nvSpPr>
              <p:cNvPr id="71" name="任意多边形 70"/>
              <p:cNvSpPr/>
              <p:nvPr/>
            </p:nvSpPr>
            <p:spPr>
              <a:xfrm>
                <a:off x="404634" y="2565285"/>
                <a:ext cx="924354" cy="99911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任意多边形 71"/>
              <p:cNvSpPr/>
              <p:nvPr/>
            </p:nvSpPr>
            <p:spPr>
              <a:xfrm>
                <a:off x="404634" y="2767486"/>
                <a:ext cx="466635" cy="799882"/>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a:gsLst>
                  <a:gs pos="100000">
                    <a:schemeClr val="bg1">
                      <a:lumMod val="85000"/>
                    </a:schemeClr>
                  </a:gs>
                  <a:gs pos="0">
                    <a:schemeClr val="tx1">
                      <a:lumMod val="65000"/>
                      <a:lumOff val="35000"/>
                    </a:schemeClr>
                  </a:gs>
                  <a:gs pos="100000">
                    <a:srgbClr val="FFC000"/>
                  </a:gs>
                </a:gsLst>
                <a:lin ang="10800000" scaled="1"/>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3" name="任意多边形 72"/>
              <p:cNvSpPr/>
              <p:nvPr/>
            </p:nvSpPr>
            <p:spPr>
              <a:xfrm>
                <a:off x="871269" y="2764511"/>
                <a:ext cx="463664" cy="805831"/>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100000">
                    <a:schemeClr val="bg1">
                      <a:lumMod val="85000"/>
                    </a:schemeClr>
                  </a:gs>
                  <a:gs pos="0">
                    <a:schemeClr val="tx1">
                      <a:lumMod val="65000"/>
                      <a:lumOff val="35000"/>
                    </a:schemeClr>
                  </a:gs>
                  <a:gs pos="100000">
                    <a:srgbClr val="FFC000"/>
                  </a:gs>
                </a:gsLst>
                <a:lin ang="10800000" scaled="1"/>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74" name="组合 73"/>
          <p:cNvGrpSpPr/>
          <p:nvPr/>
        </p:nvGrpSpPr>
        <p:grpSpPr bwMode="auto">
          <a:xfrm>
            <a:off x="5253038" y="1506538"/>
            <a:ext cx="1857375" cy="871537"/>
            <a:chOff x="5291523" y="1614120"/>
            <a:chExt cx="1856607" cy="872316"/>
          </a:xfrm>
        </p:grpSpPr>
        <p:sp>
          <p:nvSpPr>
            <p:cNvPr id="75" name="椭圆 10"/>
            <p:cNvSpPr>
              <a:spLocks noChangeArrowheads="1"/>
            </p:cNvSpPr>
            <p:nvPr/>
          </p:nvSpPr>
          <p:spPr bwMode="auto">
            <a:xfrm flipH="1" flipV="1">
              <a:off x="5291523" y="1703510"/>
              <a:ext cx="1856607" cy="782926"/>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mn-ea"/>
              </a:endParaRPr>
            </a:p>
          </p:txBody>
        </p:sp>
        <p:grpSp>
          <p:nvGrpSpPr>
            <p:cNvPr id="9245" name="组合 17"/>
            <p:cNvGrpSpPr/>
            <p:nvPr/>
          </p:nvGrpSpPr>
          <p:grpSpPr bwMode="auto">
            <a:xfrm>
              <a:off x="5957838" y="1614120"/>
              <a:ext cx="497943" cy="536601"/>
              <a:chOff x="404540" y="2565285"/>
              <a:chExt cx="931864" cy="1004209"/>
            </a:xfrm>
          </p:grpSpPr>
          <p:sp>
            <p:nvSpPr>
              <p:cNvPr id="77" name="任意多边形 76"/>
              <p:cNvSpPr/>
              <p:nvPr/>
            </p:nvSpPr>
            <p:spPr>
              <a:xfrm>
                <a:off x="404837" y="2565285"/>
                <a:ext cx="926535" cy="99911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任意多边形 77"/>
              <p:cNvSpPr/>
              <p:nvPr/>
            </p:nvSpPr>
            <p:spPr>
              <a:xfrm>
                <a:off x="404837" y="2767486"/>
                <a:ext cx="466236" cy="799882"/>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a:gsLst>
                  <a:gs pos="100000">
                    <a:schemeClr val="bg1">
                      <a:lumMod val="85000"/>
                    </a:schemeClr>
                  </a:gs>
                  <a:gs pos="0">
                    <a:schemeClr val="tx1">
                      <a:lumMod val="65000"/>
                      <a:lumOff val="35000"/>
                    </a:schemeClr>
                  </a:gs>
                  <a:gs pos="100000">
                    <a:srgbClr val="FFC000"/>
                  </a:gs>
                </a:gsLst>
                <a:lin ang="10800000" scaled="1"/>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任意多边形 78"/>
              <p:cNvSpPr/>
              <p:nvPr/>
            </p:nvSpPr>
            <p:spPr>
              <a:xfrm>
                <a:off x="871073" y="2764511"/>
                <a:ext cx="466238" cy="805831"/>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100000">
                    <a:schemeClr val="bg1">
                      <a:lumMod val="85000"/>
                    </a:schemeClr>
                  </a:gs>
                  <a:gs pos="0">
                    <a:schemeClr val="tx1">
                      <a:lumMod val="65000"/>
                      <a:lumOff val="35000"/>
                    </a:schemeClr>
                  </a:gs>
                  <a:gs pos="100000">
                    <a:srgbClr val="FFC000"/>
                  </a:gs>
                </a:gsLst>
                <a:lin ang="10800000" scaled="1"/>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80" name="组合 18"/>
          <p:cNvGrpSpPr/>
          <p:nvPr/>
        </p:nvGrpSpPr>
        <p:grpSpPr bwMode="auto">
          <a:xfrm>
            <a:off x="-19050" y="222250"/>
            <a:ext cx="1806575" cy="369888"/>
            <a:chOff x="-43543" y="99661"/>
            <a:chExt cx="1807231" cy="370367"/>
          </a:xfrm>
        </p:grpSpPr>
        <p:sp>
          <p:nvSpPr>
            <p:cNvPr id="9237"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a:t>
              </a:r>
              <a:endParaRPr lang="zh-CN" altLang="en-US" b="1">
                <a:latin typeface="微软雅黑" panose="020B0503020204020204" pitchFamily="34" charset="-122"/>
                <a:ea typeface="微软雅黑" panose="020B0503020204020204" pitchFamily="34" charset="-122"/>
              </a:endParaRPr>
            </a:p>
          </p:txBody>
        </p:sp>
        <p:grpSp>
          <p:nvGrpSpPr>
            <p:cNvPr id="9238" name="组合 4"/>
            <p:cNvGrpSpPr/>
            <p:nvPr/>
          </p:nvGrpSpPr>
          <p:grpSpPr bwMode="auto">
            <a:xfrm>
              <a:off x="-43543" y="177800"/>
              <a:ext cx="557352" cy="238124"/>
              <a:chOff x="-43543" y="177800"/>
              <a:chExt cx="557352" cy="238124"/>
            </a:xfrm>
          </p:grpSpPr>
          <p:cxnSp>
            <p:nvCxnSpPr>
              <p:cNvPr id="83" name="直接连接符 82"/>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4" name="等腰三角形 83"/>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5" name="矩形 84"/>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80"/>
                                        </p:tgtEl>
                                        <p:attrNameLst>
                                          <p:attrName>style.visibility</p:attrName>
                                        </p:attrNameLst>
                                      </p:cBhvr>
                                      <p:to>
                                        <p:strVal val="visible"/>
                                      </p:to>
                                    </p:set>
                                    <p:anim from="(-#ppt_w/2)" to="(#ppt_x)" calcmode="lin" valueType="num">
                                      <p:cBhvr>
                                        <p:cTn id="7" dur="210" fill="hold">
                                          <p:stCondLst>
                                            <p:cond delay="0"/>
                                          </p:stCondLst>
                                        </p:cTn>
                                        <p:tgtEl>
                                          <p:spTgt spid="80"/>
                                        </p:tgtEl>
                                        <p:attrNameLst>
                                          <p:attrName>ppt_x</p:attrName>
                                        </p:attrNameLst>
                                      </p:cBhvr>
                                    </p:anim>
                                    <p:anim from="0" to="-1.0" calcmode="lin" valueType="num">
                                      <p:cBhvr>
                                        <p:cTn id="8" dur="70" decel="50000" autoRev="1" fill="hold">
                                          <p:stCondLst>
                                            <p:cond delay="210"/>
                                          </p:stCondLst>
                                        </p:cTn>
                                        <p:tgtEl>
                                          <p:spTgt spid="80"/>
                                        </p:tgtEl>
                                        <p:attrNameLst>
                                          <p:attrName>xshear</p:attrName>
                                        </p:attrNameLst>
                                      </p:cBhvr>
                                    </p:anim>
                                    <p:animScale>
                                      <p:cBhvr>
                                        <p:cTn id="9" dur="70" decel="100000" autoRev="1" fill="hold">
                                          <p:stCondLst>
                                            <p:cond delay="210"/>
                                          </p:stCondLst>
                                        </p:cTn>
                                        <p:tgtEl>
                                          <p:spTgt spid="80"/>
                                        </p:tgtEl>
                                      </p:cBhvr>
                                      <p:from x="100000" y="100000"/>
                                      <p:to x="80000" y="100000"/>
                                    </p:animScale>
                                    <p:anim by="(#ppt_h/3+#ppt_w*0.1)" calcmode="lin" valueType="num">
                                      <p:cBhvr additive="sum">
                                        <p:cTn id="10" dur="70" decel="100000" autoRev="1" fill="hold">
                                          <p:stCondLst>
                                            <p:cond delay="210"/>
                                          </p:stCondLst>
                                        </p:cTn>
                                        <p:tgtEl>
                                          <p:spTgt spid="80"/>
                                        </p:tgtEl>
                                        <p:attrNameLst>
                                          <p:attrName>ppt_x</p:attrName>
                                        </p:attrNameLst>
                                      </p:cBhvr>
                                    </p:anim>
                                  </p:childTnLst>
                                </p:cTn>
                              </p:par>
                              <p:par>
                                <p:cTn id="11" presetID="42" presetClass="entr" presetSubtype="0" fill="hold"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2" presetClass="entr" presetSubtype="8" fill="hold" nodeType="withEffect">
                                  <p:stCondLst>
                                    <p:cond delay="50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250" fill="hold"/>
                                        <p:tgtEl>
                                          <p:spTgt spid="9"/>
                                        </p:tgtEl>
                                        <p:attrNameLst>
                                          <p:attrName>ppt_x</p:attrName>
                                        </p:attrNameLst>
                                      </p:cBhvr>
                                      <p:tavLst>
                                        <p:tav tm="0">
                                          <p:val>
                                            <p:strVal val="0-#ppt_w/2"/>
                                          </p:val>
                                        </p:tav>
                                        <p:tav tm="100000">
                                          <p:val>
                                            <p:strVal val="#ppt_x"/>
                                          </p:val>
                                        </p:tav>
                                      </p:tavLst>
                                    </p:anim>
                                    <p:anim calcmode="lin" valueType="num">
                                      <p:cBhvr additive="base">
                                        <p:cTn id="19" dur="250" fill="hold"/>
                                        <p:tgtEl>
                                          <p:spTgt spid="9"/>
                                        </p:tgtEl>
                                        <p:attrNameLst>
                                          <p:attrName>ppt_y</p:attrName>
                                        </p:attrNameLst>
                                      </p:cBhvr>
                                      <p:tavLst>
                                        <p:tav tm="0">
                                          <p:val>
                                            <p:strVal val="#ppt_y"/>
                                          </p:val>
                                        </p:tav>
                                        <p:tav tm="100000">
                                          <p:val>
                                            <p:strVal val="#ppt_y"/>
                                          </p:val>
                                        </p:tav>
                                      </p:tavLst>
                                    </p:anim>
                                  </p:childTnLst>
                                </p:cTn>
                              </p:par>
                              <p:par>
                                <p:cTn id="20" presetID="12" presetClass="entr" presetSubtype="8" fill="hold" nodeType="withEffect">
                                  <p:stCondLst>
                                    <p:cond delay="75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250"/>
                                        <p:tgtEl>
                                          <p:spTgt spid="10"/>
                                        </p:tgtEl>
                                        <p:attrNameLst>
                                          <p:attrName>ppt_x</p:attrName>
                                        </p:attrNameLst>
                                      </p:cBhvr>
                                      <p:tavLst>
                                        <p:tav tm="0">
                                          <p:val>
                                            <p:strVal val="#ppt_x-#ppt_w*1.125000"/>
                                          </p:val>
                                        </p:tav>
                                        <p:tav tm="100000">
                                          <p:val>
                                            <p:strVal val="#ppt_x"/>
                                          </p:val>
                                        </p:tav>
                                      </p:tavLst>
                                    </p:anim>
                                    <p:animEffect transition="in" filter="wipe(right)">
                                      <p:cBhvr>
                                        <p:cTn id="23" dur="250"/>
                                        <p:tgtEl>
                                          <p:spTgt spid="10"/>
                                        </p:tgtEl>
                                      </p:cBhvr>
                                    </p:animEffect>
                                  </p:childTnLst>
                                </p:cTn>
                              </p:par>
                              <p:par>
                                <p:cTn id="24" presetID="12" presetClass="entr" presetSubtype="8" fill="hold" nodeType="withEffect">
                                  <p:stCondLst>
                                    <p:cond delay="85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250"/>
                                        <p:tgtEl>
                                          <p:spTgt spid="16"/>
                                        </p:tgtEl>
                                        <p:attrNameLst>
                                          <p:attrName>ppt_x</p:attrName>
                                        </p:attrNameLst>
                                      </p:cBhvr>
                                      <p:tavLst>
                                        <p:tav tm="0">
                                          <p:val>
                                            <p:strVal val="#ppt_x-#ppt_w*1.125000"/>
                                          </p:val>
                                        </p:tav>
                                        <p:tav tm="100000">
                                          <p:val>
                                            <p:strVal val="#ppt_x"/>
                                          </p:val>
                                        </p:tav>
                                      </p:tavLst>
                                    </p:anim>
                                    <p:animEffect transition="in" filter="wipe(right)">
                                      <p:cBhvr>
                                        <p:cTn id="27" dur="250"/>
                                        <p:tgtEl>
                                          <p:spTgt spid="16"/>
                                        </p:tgtEl>
                                      </p:cBhvr>
                                    </p:animEffect>
                                  </p:childTnLst>
                                </p:cTn>
                              </p:par>
                              <p:par>
                                <p:cTn id="28" presetID="12" presetClass="entr" presetSubtype="8" fill="hold" nodeType="withEffect">
                                  <p:stCondLst>
                                    <p:cond delay="950"/>
                                  </p:stCondLst>
                                  <p:childTnLst>
                                    <p:set>
                                      <p:cBhvr>
                                        <p:cTn id="29" dur="1" fill="hold">
                                          <p:stCondLst>
                                            <p:cond delay="0"/>
                                          </p:stCondLst>
                                        </p:cTn>
                                        <p:tgtEl>
                                          <p:spTgt spid="68"/>
                                        </p:tgtEl>
                                        <p:attrNameLst>
                                          <p:attrName>style.visibility</p:attrName>
                                        </p:attrNameLst>
                                      </p:cBhvr>
                                      <p:to>
                                        <p:strVal val="visible"/>
                                      </p:to>
                                    </p:set>
                                    <p:anim calcmode="lin" valueType="num">
                                      <p:cBhvr additive="base">
                                        <p:cTn id="30" dur="250"/>
                                        <p:tgtEl>
                                          <p:spTgt spid="68"/>
                                        </p:tgtEl>
                                        <p:attrNameLst>
                                          <p:attrName>ppt_x</p:attrName>
                                        </p:attrNameLst>
                                      </p:cBhvr>
                                      <p:tavLst>
                                        <p:tav tm="0">
                                          <p:val>
                                            <p:strVal val="#ppt_x-#ppt_w*1.125000"/>
                                          </p:val>
                                        </p:tav>
                                        <p:tav tm="100000">
                                          <p:val>
                                            <p:strVal val="#ppt_x"/>
                                          </p:val>
                                        </p:tav>
                                      </p:tavLst>
                                    </p:anim>
                                    <p:animEffect transition="in" filter="wipe(right)">
                                      <p:cBhvr>
                                        <p:cTn id="31" dur="250"/>
                                        <p:tgtEl>
                                          <p:spTgt spid="68"/>
                                        </p:tgtEl>
                                      </p:cBhvr>
                                    </p:animEffect>
                                  </p:childTnLst>
                                </p:cTn>
                              </p:par>
                              <p:par>
                                <p:cTn id="32" presetID="12" presetClass="entr" presetSubtype="8" fill="hold" nodeType="withEffect">
                                  <p:stCondLst>
                                    <p:cond delay="1050"/>
                                  </p:stCondLst>
                                  <p:childTnLst>
                                    <p:set>
                                      <p:cBhvr>
                                        <p:cTn id="33" dur="1" fill="hold">
                                          <p:stCondLst>
                                            <p:cond delay="0"/>
                                          </p:stCondLst>
                                        </p:cTn>
                                        <p:tgtEl>
                                          <p:spTgt spid="74"/>
                                        </p:tgtEl>
                                        <p:attrNameLst>
                                          <p:attrName>style.visibility</p:attrName>
                                        </p:attrNameLst>
                                      </p:cBhvr>
                                      <p:to>
                                        <p:strVal val="visible"/>
                                      </p:to>
                                    </p:set>
                                    <p:anim calcmode="lin" valueType="num">
                                      <p:cBhvr additive="base">
                                        <p:cTn id="34" dur="250"/>
                                        <p:tgtEl>
                                          <p:spTgt spid="74"/>
                                        </p:tgtEl>
                                        <p:attrNameLst>
                                          <p:attrName>ppt_x</p:attrName>
                                        </p:attrNameLst>
                                      </p:cBhvr>
                                      <p:tavLst>
                                        <p:tav tm="0">
                                          <p:val>
                                            <p:strVal val="#ppt_x-#ppt_w*1.125000"/>
                                          </p:val>
                                        </p:tav>
                                        <p:tav tm="100000">
                                          <p:val>
                                            <p:strVal val="#ppt_x"/>
                                          </p:val>
                                        </p:tav>
                                      </p:tavLst>
                                    </p:anim>
                                    <p:animEffect transition="in" filter="wipe(right)">
                                      <p:cBhvr>
                                        <p:cTn id="35" dur="250"/>
                                        <p:tgtEl>
                                          <p:spTgt spid="74"/>
                                        </p:tgtEl>
                                      </p:cBhvr>
                                    </p:animEffect>
                                  </p:childTnLst>
                                </p:cTn>
                              </p:par>
                              <p:par>
                                <p:cTn id="36" presetID="10" presetClass="entr" presetSubtype="0" fill="hold" grpId="0" nodeType="withEffect">
                                  <p:stCondLst>
                                    <p:cond delay="125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50"/>
                                        <p:tgtEl>
                                          <p:spTgt spid="23"/>
                                        </p:tgtEl>
                                      </p:cBhvr>
                                    </p:animEffect>
                                  </p:childTnLst>
                                </p:cTn>
                              </p:par>
                              <p:par>
                                <p:cTn id="39" presetID="10" presetClass="entr" presetSubtype="0" fill="hold" grpId="0" nodeType="withEffect">
                                  <p:stCondLst>
                                    <p:cond delay="125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250"/>
                                        <p:tgtEl>
                                          <p:spTgt spid="22"/>
                                        </p:tgtEl>
                                      </p:cBhvr>
                                    </p:animEffect>
                                  </p:childTnLst>
                                </p:cTn>
                              </p:par>
                              <p:par>
                                <p:cTn id="42" presetID="10" presetClass="entr" presetSubtype="0" fill="hold" nodeType="withEffect">
                                  <p:stCondLst>
                                    <p:cond delay="12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250"/>
                                        <p:tgtEl>
                                          <p:spTgt spid="24"/>
                                        </p:tgtEl>
                                      </p:cBhvr>
                                    </p:animEffect>
                                  </p:childTnLst>
                                </p:cTn>
                              </p:par>
                              <p:par>
                                <p:cTn id="45" presetID="10" presetClass="entr" presetSubtype="0" fill="hold" grpId="0" nodeType="withEffect">
                                  <p:stCondLst>
                                    <p:cond delay="125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250"/>
                                        <p:tgtEl>
                                          <p:spTgt spid="25"/>
                                        </p:tgtEl>
                                      </p:cBhvr>
                                    </p:animEffect>
                                  </p:childTnLst>
                                </p:cTn>
                              </p:par>
                              <p:par>
                                <p:cTn id="48" presetID="10" presetClass="entr" presetSubtype="0" fill="hold" grpId="0" nodeType="withEffect">
                                  <p:stCondLst>
                                    <p:cond delay="125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250"/>
                                        <p:tgtEl>
                                          <p:spTgt spid="26"/>
                                        </p:tgtEl>
                                      </p:cBhvr>
                                    </p:animEffect>
                                  </p:childTnLst>
                                </p:cTn>
                              </p:par>
                              <p:par>
                                <p:cTn id="51" presetID="10" presetClass="entr" presetSubtype="0" fill="hold" grpId="0" nodeType="withEffect">
                                  <p:stCondLst>
                                    <p:cond delay="125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250"/>
                                        <p:tgtEl>
                                          <p:spTgt spid="27"/>
                                        </p:tgtEl>
                                      </p:cBhvr>
                                    </p:animEffect>
                                  </p:childTnLst>
                                </p:cTn>
                              </p:par>
                              <p:par>
                                <p:cTn id="54" presetID="22" presetClass="entr" presetSubtype="1" fill="hold" nodeType="withEffect">
                                  <p:stCondLst>
                                    <p:cond delay="1500"/>
                                  </p:stCondLst>
                                  <p:childTnLst>
                                    <p:set>
                                      <p:cBhvr>
                                        <p:cTn id="55" dur="1" fill="hold">
                                          <p:stCondLst>
                                            <p:cond delay="0"/>
                                          </p:stCondLst>
                                        </p:cTn>
                                        <p:tgtEl>
                                          <p:spTgt spid="7"/>
                                        </p:tgtEl>
                                        <p:attrNameLst>
                                          <p:attrName>style.visibility</p:attrName>
                                        </p:attrNameLst>
                                      </p:cBhvr>
                                      <p:to>
                                        <p:strVal val="visible"/>
                                      </p:to>
                                    </p:set>
                                    <p:animEffect transition="in" filter="wipe(up)">
                                      <p:cBhvr>
                                        <p:cTn id="56" dur="500"/>
                                        <p:tgtEl>
                                          <p:spTgt spid="7"/>
                                        </p:tgtEl>
                                      </p:cBhvr>
                                    </p:animEffect>
                                  </p:childTnLst>
                                </p:cTn>
                              </p:par>
                              <p:par>
                                <p:cTn id="57" presetID="22" presetClass="entr" presetSubtype="1" fill="hold" nodeType="withEffect">
                                  <p:stCondLst>
                                    <p:cond delay="1500"/>
                                  </p:stCondLst>
                                  <p:childTnLst>
                                    <p:set>
                                      <p:cBhvr>
                                        <p:cTn id="58" dur="1" fill="hold">
                                          <p:stCondLst>
                                            <p:cond delay="0"/>
                                          </p:stCondLst>
                                        </p:cTn>
                                        <p:tgtEl>
                                          <p:spTgt spid="8"/>
                                        </p:tgtEl>
                                        <p:attrNameLst>
                                          <p:attrName>style.visibility</p:attrName>
                                        </p:attrNameLst>
                                      </p:cBhvr>
                                      <p:to>
                                        <p:strVal val="visible"/>
                                      </p:to>
                                    </p:set>
                                    <p:animEffect transition="in" filter="wipe(up)">
                                      <p:cBhvr>
                                        <p:cTn id="59" dur="500"/>
                                        <p:tgtEl>
                                          <p:spTgt spid="8"/>
                                        </p:tgtEl>
                                      </p:cBhvr>
                                    </p:animEffect>
                                  </p:childTnLst>
                                </p:cTn>
                              </p:par>
                              <p:par>
                                <p:cTn id="60" presetID="22" presetClass="entr" presetSubtype="1" fill="hold" nodeType="withEffect">
                                  <p:stCondLst>
                                    <p:cond delay="1500"/>
                                  </p:stCondLst>
                                  <p:childTnLst>
                                    <p:set>
                                      <p:cBhvr>
                                        <p:cTn id="61" dur="1" fill="hold">
                                          <p:stCondLst>
                                            <p:cond delay="0"/>
                                          </p:stCondLst>
                                        </p:cTn>
                                        <p:tgtEl>
                                          <p:spTgt spid="54"/>
                                        </p:tgtEl>
                                        <p:attrNameLst>
                                          <p:attrName>style.visibility</p:attrName>
                                        </p:attrNameLst>
                                      </p:cBhvr>
                                      <p:to>
                                        <p:strVal val="visible"/>
                                      </p:to>
                                    </p:set>
                                    <p:animEffect transition="in" filter="wipe(up)">
                                      <p:cBhvr>
                                        <p:cTn id="62" dur="500"/>
                                        <p:tgtEl>
                                          <p:spTgt spid="54"/>
                                        </p:tgtEl>
                                      </p:cBhvr>
                                    </p:animEffect>
                                  </p:childTnLst>
                                </p:cTn>
                              </p:par>
                              <p:par>
                                <p:cTn id="63" presetID="22" presetClass="entr" presetSubtype="1" fill="hold" nodeType="withEffect">
                                  <p:stCondLst>
                                    <p:cond delay="1750"/>
                                  </p:stCondLst>
                                  <p:childTnLst>
                                    <p:set>
                                      <p:cBhvr>
                                        <p:cTn id="64" dur="1" fill="hold">
                                          <p:stCondLst>
                                            <p:cond delay="0"/>
                                          </p:stCondLst>
                                        </p:cTn>
                                        <p:tgtEl>
                                          <p:spTgt spid="28"/>
                                        </p:tgtEl>
                                        <p:attrNameLst>
                                          <p:attrName>style.visibility</p:attrName>
                                        </p:attrNameLst>
                                      </p:cBhvr>
                                      <p:to>
                                        <p:strVal val="visible"/>
                                      </p:to>
                                    </p:set>
                                    <p:animEffect transition="in" filter="wipe(up)">
                                      <p:cBhvr>
                                        <p:cTn id="65" dur="500"/>
                                        <p:tgtEl>
                                          <p:spTgt spid="28"/>
                                        </p:tgtEl>
                                      </p:cBhvr>
                                    </p:animEffect>
                                  </p:childTnLst>
                                </p:cTn>
                              </p:par>
                              <p:par>
                                <p:cTn id="66" presetID="22" presetClass="entr" presetSubtype="1" fill="hold" nodeType="withEffect">
                                  <p:stCondLst>
                                    <p:cond delay="1750"/>
                                  </p:stCondLst>
                                  <p:childTnLst>
                                    <p:set>
                                      <p:cBhvr>
                                        <p:cTn id="67" dur="1" fill="hold">
                                          <p:stCondLst>
                                            <p:cond delay="0"/>
                                          </p:stCondLst>
                                        </p:cTn>
                                        <p:tgtEl>
                                          <p:spTgt spid="41"/>
                                        </p:tgtEl>
                                        <p:attrNameLst>
                                          <p:attrName>style.visibility</p:attrName>
                                        </p:attrNameLst>
                                      </p:cBhvr>
                                      <p:to>
                                        <p:strVal val="visible"/>
                                      </p:to>
                                    </p:set>
                                    <p:animEffect transition="in" filter="wipe(up)">
                                      <p:cBhvr>
                                        <p:cTn id="68" dur="500"/>
                                        <p:tgtEl>
                                          <p:spTgt spid="41"/>
                                        </p:tgtEl>
                                      </p:cBhvr>
                                    </p:animEffect>
                                  </p:childTnLst>
                                </p:cTn>
                              </p:par>
                              <p:par>
                                <p:cTn id="69" presetID="22" presetClass="entr" presetSubtype="1" fill="hold" nodeType="withEffect">
                                  <p:stCondLst>
                                    <p:cond delay="1750"/>
                                  </p:stCondLst>
                                  <p:childTnLst>
                                    <p:set>
                                      <p:cBhvr>
                                        <p:cTn id="70" dur="1" fill="hold">
                                          <p:stCondLst>
                                            <p:cond delay="0"/>
                                          </p:stCondLst>
                                        </p:cTn>
                                        <p:tgtEl>
                                          <p:spTgt spid="55"/>
                                        </p:tgtEl>
                                        <p:attrNameLst>
                                          <p:attrName>style.visibility</p:attrName>
                                        </p:attrNameLst>
                                      </p:cBhvr>
                                      <p:to>
                                        <p:strVal val="visible"/>
                                      </p:to>
                                    </p:set>
                                    <p:animEffect transition="in" filter="wipe(up)">
                                      <p:cBhvr>
                                        <p:cTn id="7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0"/>
          <p:cNvSpPr>
            <a:spLocks noChangeArrowheads="1"/>
          </p:cNvSpPr>
          <p:nvPr/>
        </p:nvSpPr>
        <p:spPr bwMode="auto">
          <a:xfrm flipH="1" flipV="1">
            <a:off x="1777320" y="4029332"/>
            <a:ext cx="4082802" cy="783230"/>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宋体" panose="02010600030101010101" pitchFamily="2" charset="-122"/>
            </a:endParaRPr>
          </a:p>
        </p:txBody>
      </p:sp>
      <p:grpSp>
        <p:nvGrpSpPr>
          <p:cNvPr id="3" name="组合 2"/>
          <p:cNvGrpSpPr/>
          <p:nvPr/>
        </p:nvGrpSpPr>
        <p:grpSpPr bwMode="auto">
          <a:xfrm>
            <a:off x="2441575" y="1376363"/>
            <a:ext cx="4184650" cy="2801937"/>
            <a:chOff x="2153671" y="1752134"/>
            <a:chExt cx="4184922" cy="2802774"/>
          </a:xfrm>
        </p:grpSpPr>
        <p:grpSp>
          <p:nvGrpSpPr>
            <p:cNvPr id="10277" name="组合 3"/>
            <p:cNvGrpSpPr/>
            <p:nvPr/>
          </p:nvGrpSpPr>
          <p:grpSpPr bwMode="auto">
            <a:xfrm>
              <a:off x="2153671" y="1752134"/>
              <a:ext cx="4184922" cy="2802774"/>
              <a:chOff x="2066925" y="1754187"/>
              <a:chExt cx="4316413" cy="2890838"/>
            </a:xfrm>
          </p:grpSpPr>
          <p:sp>
            <p:nvSpPr>
              <p:cNvPr id="10" name="Oval 2914"/>
              <p:cNvSpPr>
                <a:spLocks noChangeArrowheads="1"/>
              </p:cNvSpPr>
              <p:nvPr/>
            </p:nvSpPr>
            <p:spPr bwMode="auto">
              <a:xfrm rot="20217589">
                <a:off x="2170087" y="2222617"/>
                <a:ext cx="4213251" cy="2345428"/>
              </a:xfrm>
              <a:prstGeom prst="ellipse">
                <a:avLst/>
              </a:prstGeom>
              <a:gradFill>
                <a:gsLst>
                  <a:gs pos="0">
                    <a:sysClr val="windowText" lastClr="000000">
                      <a:lumMod val="75000"/>
                      <a:lumOff val="25000"/>
                    </a:sysClr>
                  </a:gs>
                  <a:gs pos="39999">
                    <a:sysClr val="windowText" lastClr="000000">
                      <a:lumMod val="85000"/>
                      <a:lumOff val="15000"/>
                    </a:sysClr>
                  </a:gs>
                  <a:gs pos="78000">
                    <a:sysClr val="windowText" lastClr="000000">
                      <a:lumMod val="65000"/>
                      <a:lumOff val="35000"/>
                    </a:sysClr>
                  </a:gs>
                  <a:gs pos="100000">
                    <a:sysClr val="window" lastClr="FFFFFF">
                      <a:lumMod val="85000"/>
                    </a:sysClr>
                  </a:gs>
                </a:gsLst>
                <a:lin ang="5400000" scaled="0"/>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 name="Oval 2915"/>
              <p:cNvSpPr>
                <a:spLocks noChangeArrowheads="1"/>
              </p:cNvSpPr>
              <p:nvPr/>
            </p:nvSpPr>
            <p:spPr bwMode="auto">
              <a:xfrm rot="20217589">
                <a:off x="2211024" y="2117794"/>
                <a:ext cx="4069153" cy="2273362"/>
              </a:xfrm>
              <a:prstGeom prst="ellipse">
                <a:avLst/>
              </a:prstGeom>
              <a:solidFill>
                <a:sysClr val="window" lastClr="FFFFFF">
                  <a:lumMod val="7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2" name="Arc 2918"/>
              <p:cNvSpPr/>
              <p:nvPr/>
            </p:nvSpPr>
            <p:spPr bwMode="auto">
              <a:xfrm rot="20217589" flipH="1">
                <a:off x="2304361" y="3264302"/>
                <a:ext cx="2104169" cy="1266072"/>
              </a:xfrm>
              <a:custGeom>
                <a:avLst/>
                <a:gdLst>
                  <a:gd name="T0" fmla="*/ 193949059 w 21600"/>
                  <a:gd name="T1" fmla="*/ 0 h 24439"/>
                  <a:gd name="T2" fmla="*/ 120179735 w 21600"/>
                  <a:gd name="T3" fmla="*/ 65667400 h 24439"/>
                  <a:gd name="T4" fmla="*/ 0 w 21600"/>
                  <a:gd name="T5" fmla="*/ 18666528 h 24439"/>
                  <a:gd name="T6" fmla="*/ 0 60000 65536"/>
                  <a:gd name="T7" fmla="*/ 0 60000 65536"/>
                  <a:gd name="T8" fmla="*/ 0 60000 65536"/>
                </a:gdLst>
                <a:ahLst/>
                <a:cxnLst>
                  <a:cxn ang="T6">
                    <a:pos x="T0" y="T1"/>
                  </a:cxn>
                  <a:cxn ang="T7">
                    <a:pos x="T2" y="T3"/>
                  </a:cxn>
                  <a:cxn ang="T8">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lnTo>
                      <a:pt x="20452" y="-1"/>
                    </a:lnTo>
                    <a:close/>
                  </a:path>
                </a:pathLst>
              </a:custGeom>
              <a:solidFill>
                <a:srgbClr val="91919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3" name="Arc 2920"/>
              <p:cNvSpPr/>
              <p:nvPr/>
            </p:nvSpPr>
            <p:spPr bwMode="auto">
              <a:xfrm rot="20217589" flipH="1">
                <a:off x="2066925" y="2543640"/>
                <a:ext cx="2017383" cy="1103924"/>
              </a:xfrm>
              <a:custGeom>
                <a:avLst/>
                <a:gdLst>
                  <a:gd name="G0" fmla="+- 0 0 0"/>
                  <a:gd name="G1" fmla="+- 21142 0 0"/>
                  <a:gd name="G2" fmla="+- 21600 0 0"/>
                  <a:gd name="T0" fmla="*/ 4423 w 20689"/>
                  <a:gd name="T1" fmla="*/ 0 h 21142"/>
                  <a:gd name="T2" fmla="*/ 20689 w 20689"/>
                  <a:gd name="T3" fmla="*/ 14934 h 21142"/>
                  <a:gd name="T4" fmla="*/ 0 w 20689"/>
                  <a:gd name="T5" fmla="*/ 21142 h 21142"/>
                </a:gdLst>
                <a:ahLst/>
                <a:cxnLst>
                  <a:cxn ang="0">
                    <a:pos x="T0" y="T1"/>
                  </a:cxn>
                  <a:cxn ang="0">
                    <a:pos x="T2" y="T3"/>
                  </a:cxn>
                  <a:cxn ang="0">
                    <a:pos x="T4" y="T5"/>
                  </a:cxn>
                </a:cxnLst>
                <a:rect l="0" t="0" r="r" b="b"/>
                <a:pathLst>
                  <a:path w="20689" h="21142" fill="none" extrusionOk="0">
                    <a:moveTo>
                      <a:pt x="4423" y="-1"/>
                    </a:moveTo>
                    <a:cubicBezTo>
                      <a:pt x="12172" y="1620"/>
                      <a:pt x="18413" y="7351"/>
                      <a:pt x="20688" y="14934"/>
                    </a:cubicBezTo>
                  </a:path>
                  <a:path w="20689" h="21142" stroke="0" extrusionOk="0">
                    <a:moveTo>
                      <a:pt x="4423" y="-1"/>
                    </a:moveTo>
                    <a:cubicBezTo>
                      <a:pt x="12172" y="1620"/>
                      <a:pt x="18413" y="7351"/>
                      <a:pt x="20688" y="14934"/>
                    </a:cubicBezTo>
                    <a:lnTo>
                      <a:pt x="0" y="21142"/>
                    </a:lnTo>
                    <a:close/>
                  </a:path>
                </a:pathLst>
              </a:custGeom>
              <a:solidFill>
                <a:sysClr val="windowText" lastClr="000000">
                  <a:lumMod val="65000"/>
                  <a:lumOff val="3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4" name="Freeform 2921"/>
              <p:cNvSpPr/>
              <p:nvPr/>
            </p:nvSpPr>
            <p:spPr bwMode="auto">
              <a:xfrm rot="-1382411">
                <a:off x="4436368" y="3066119"/>
                <a:ext cx="894067" cy="1164525"/>
              </a:xfrm>
              <a:custGeom>
                <a:avLst/>
                <a:gdLst>
                  <a:gd name="T0" fmla="*/ 1664188568 w 480"/>
                  <a:gd name="T1" fmla="*/ 1896297906 h 716"/>
                  <a:gd name="T2" fmla="*/ 1664188568 w 480"/>
                  <a:gd name="T3" fmla="*/ 1599670028 h 716"/>
                  <a:gd name="T4" fmla="*/ 0 w 480"/>
                  <a:gd name="T5" fmla="*/ 0 h 716"/>
                  <a:gd name="T6" fmla="*/ 0 60000 65536"/>
                  <a:gd name="T7" fmla="*/ 0 60000 65536"/>
                  <a:gd name="T8" fmla="*/ 0 60000 65536"/>
                </a:gdLst>
                <a:ahLst/>
                <a:cxnLst>
                  <a:cxn ang="T6">
                    <a:pos x="T0" y="T1"/>
                  </a:cxn>
                  <a:cxn ang="T7">
                    <a:pos x="T2" y="T3"/>
                  </a:cxn>
                  <a:cxn ang="T8">
                    <a:pos x="T4" y="T5"/>
                  </a:cxn>
                </a:cxnLst>
                <a:rect l="0" t="0" r="r" b="b"/>
                <a:pathLst>
                  <a:path w="480" h="716">
                    <a:moveTo>
                      <a:pt x="480" y="716"/>
                    </a:moveTo>
                    <a:lnTo>
                      <a:pt x="480" y="604"/>
                    </a:lnTo>
                    <a:lnTo>
                      <a:pt x="0" y="0"/>
                    </a:lnTo>
                  </a:path>
                </a:pathLst>
              </a:custGeom>
              <a:noFill/>
              <a:ln w="15875" cap="flat" cmpd="sng">
                <a:solidFill>
                  <a:schemeClr val="bg1"/>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5" name="Freeform 2931"/>
              <p:cNvSpPr/>
              <p:nvPr/>
            </p:nvSpPr>
            <p:spPr bwMode="auto">
              <a:xfrm rot="-1382411">
                <a:off x="3358902" y="3903071"/>
                <a:ext cx="694294" cy="741954"/>
              </a:xfrm>
              <a:custGeom>
                <a:avLst/>
                <a:gdLst>
                  <a:gd name="T0" fmla="*/ 0 w 391"/>
                  <a:gd name="T1" fmla="*/ 1152241295 h 477"/>
                  <a:gd name="T2" fmla="*/ 0 w 391"/>
                  <a:gd name="T3" fmla="*/ 804394397 h 477"/>
                  <a:gd name="T4" fmla="*/ 1230875736 w 391"/>
                  <a:gd name="T5" fmla="*/ 0 h 477"/>
                  <a:gd name="T6" fmla="*/ 0 60000 65536"/>
                  <a:gd name="T7" fmla="*/ 0 60000 65536"/>
                  <a:gd name="T8" fmla="*/ 0 60000 65536"/>
                </a:gdLst>
                <a:ahLst/>
                <a:cxnLst>
                  <a:cxn ang="T6">
                    <a:pos x="T0" y="T1"/>
                  </a:cxn>
                  <a:cxn ang="T7">
                    <a:pos x="T2" y="T3"/>
                  </a:cxn>
                  <a:cxn ang="T8">
                    <a:pos x="T4" y="T5"/>
                  </a:cxn>
                </a:cxnLst>
                <a:rect l="0" t="0" r="r" b="b"/>
                <a:pathLst>
                  <a:path w="391" h="477">
                    <a:moveTo>
                      <a:pt x="0" y="477"/>
                    </a:moveTo>
                    <a:lnTo>
                      <a:pt x="0" y="333"/>
                    </a:lnTo>
                    <a:lnTo>
                      <a:pt x="391" y="0"/>
                    </a:lnTo>
                  </a:path>
                </a:pathLst>
              </a:custGeom>
              <a:noFill/>
              <a:ln w="15875" cap="flat" cmpd="sng">
                <a:solidFill>
                  <a:schemeClr val="bg1"/>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6" name="Freeform 2932"/>
              <p:cNvSpPr/>
              <p:nvPr/>
            </p:nvSpPr>
            <p:spPr bwMode="auto">
              <a:xfrm rot="-1500000">
                <a:off x="2243773" y="3457571"/>
                <a:ext cx="1072554" cy="209647"/>
              </a:xfrm>
              <a:custGeom>
                <a:avLst/>
                <a:gdLst>
                  <a:gd name="T0" fmla="*/ 0 w 596"/>
                  <a:gd name="T1" fmla="*/ 0 h 120"/>
                  <a:gd name="T2" fmla="*/ 1932300206 w 596"/>
                  <a:gd name="T3" fmla="*/ 365926688 h 120"/>
                  <a:gd name="T4" fmla="*/ 0 60000 65536"/>
                  <a:gd name="T5" fmla="*/ 0 60000 65536"/>
                </a:gdLst>
                <a:ahLst/>
                <a:cxnLst>
                  <a:cxn ang="T4">
                    <a:pos x="T0" y="T1"/>
                  </a:cxn>
                  <a:cxn ang="T5">
                    <a:pos x="T2" y="T3"/>
                  </a:cxn>
                </a:cxnLst>
                <a:rect l="0" t="0" r="r" b="b"/>
                <a:pathLst>
                  <a:path w="596" h="120">
                    <a:moveTo>
                      <a:pt x="0" y="0"/>
                    </a:moveTo>
                    <a:lnTo>
                      <a:pt x="596" y="120"/>
                    </a:lnTo>
                  </a:path>
                </a:pathLst>
              </a:custGeom>
              <a:noFill/>
              <a:ln w="15875" cap="flat" cmpd="sng">
                <a:solidFill>
                  <a:schemeClr val="bg1"/>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7" name="Arc 2948"/>
              <p:cNvSpPr/>
              <p:nvPr/>
            </p:nvSpPr>
            <p:spPr bwMode="auto">
              <a:xfrm rot="20217589">
                <a:off x="3956584" y="2132534"/>
                <a:ext cx="2064870" cy="719025"/>
              </a:xfrm>
              <a:custGeom>
                <a:avLst/>
                <a:gdLst>
                  <a:gd name="G0" fmla="+- 0 0 0"/>
                  <a:gd name="G1" fmla="+- 14335 0 0"/>
                  <a:gd name="G2" fmla="+- 21600 0 0"/>
                  <a:gd name="T0" fmla="*/ 16157 w 21600"/>
                  <a:gd name="T1" fmla="*/ 0 h 14335"/>
                  <a:gd name="T2" fmla="*/ 21600 w 21600"/>
                  <a:gd name="T3" fmla="*/ 14335 h 14335"/>
                  <a:gd name="T4" fmla="*/ 0 w 21600"/>
                  <a:gd name="T5" fmla="*/ 14335 h 14335"/>
                </a:gdLst>
                <a:ahLst/>
                <a:cxnLst>
                  <a:cxn ang="0">
                    <a:pos x="T0" y="T1"/>
                  </a:cxn>
                  <a:cxn ang="0">
                    <a:pos x="T2" y="T3"/>
                  </a:cxn>
                  <a:cxn ang="0">
                    <a:pos x="T4" y="T5"/>
                  </a:cxn>
                </a:cxnLst>
                <a:rect l="0" t="0" r="r" b="b"/>
                <a:pathLst>
                  <a:path w="21600" h="14335" fill="none" extrusionOk="0">
                    <a:moveTo>
                      <a:pt x="16157" y="-1"/>
                    </a:moveTo>
                    <a:cubicBezTo>
                      <a:pt x="19663" y="3951"/>
                      <a:pt x="21600" y="9051"/>
                      <a:pt x="21600" y="14335"/>
                    </a:cubicBezTo>
                  </a:path>
                  <a:path w="21600" h="14335" stroke="0" extrusionOk="0">
                    <a:moveTo>
                      <a:pt x="16157" y="-1"/>
                    </a:moveTo>
                    <a:cubicBezTo>
                      <a:pt x="19663" y="3951"/>
                      <a:pt x="21600" y="9051"/>
                      <a:pt x="21600" y="14335"/>
                    </a:cubicBezTo>
                    <a:lnTo>
                      <a:pt x="0" y="14335"/>
                    </a:lnTo>
                    <a:close/>
                  </a:path>
                </a:pathLst>
              </a:custGeom>
              <a:solidFill>
                <a:sysClr val="windowText" lastClr="000000">
                  <a:lumMod val="85000"/>
                  <a:lumOff val="15000"/>
                  <a:alpha val="21001"/>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8" name="Arc 2917"/>
              <p:cNvSpPr/>
              <p:nvPr/>
            </p:nvSpPr>
            <p:spPr bwMode="auto">
              <a:xfrm rot="-1382411">
                <a:off x="3008480" y="1754187"/>
                <a:ext cx="3029349" cy="1082631"/>
              </a:xfrm>
              <a:custGeom>
                <a:avLst/>
                <a:gdLst>
                  <a:gd name="T0" fmla="*/ 0 w 31682"/>
                  <a:gd name="T1" fmla="*/ 6273450 h 21600"/>
                  <a:gd name="T2" fmla="*/ 289582037 w 31682"/>
                  <a:gd name="T3" fmla="*/ 54267831 h 21600"/>
                  <a:gd name="T4" fmla="*/ 92152185 w 31682"/>
                  <a:gd name="T5" fmla="*/ 54267831 h 21600"/>
                  <a:gd name="T6" fmla="*/ 0 60000 65536"/>
                  <a:gd name="T7" fmla="*/ 0 60000 65536"/>
                  <a:gd name="T8" fmla="*/ 0 60000 65536"/>
                </a:gdLst>
                <a:ahLst/>
                <a:cxnLst>
                  <a:cxn ang="T6">
                    <a:pos x="T0" y="T1"/>
                  </a:cxn>
                  <a:cxn ang="T7">
                    <a:pos x="T2" y="T3"/>
                  </a:cxn>
                  <a:cxn ang="T8">
                    <a:pos x="T4" y="T5"/>
                  </a:cxn>
                </a:cxnLst>
                <a:rect l="0" t="0" r="r" b="b"/>
                <a:pathLst>
                  <a:path w="31682" h="21600" fill="none" extrusionOk="0">
                    <a:moveTo>
                      <a:pt x="0" y="2497"/>
                    </a:moveTo>
                    <a:cubicBezTo>
                      <a:pt x="3107" y="857"/>
                      <a:pt x="6568" y="-1"/>
                      <a:pt x="10082" y="0"/>
                    </a:cubicBezTo>
                    <a:cubicBezTo>
                      <a:pt x="22011" y="0"/>
                      <a:pt x="31682" y="9670"/>
                      <a:pt x="31682" y="21600"/>
                    </a:cubicBezTo>
                  </a:path>
                  <a:path w="31682" h="21600" stroke="0" extrusionOk="0">
                    <a:moveTo>
                      <a:pt x="0" y="2497"/>
                    </a:moveTo>
                    <a:cubicBezTo>
                      <a:pt x="3107" y="857"/>
                      <a:pt x="6568" y="-1"/>
                      <a:pt x="10082" y="0"/>
                    </a:cubicBezTo>
                    <a:cubicBezTo>
                      <a:pt x="22011" y="0"/>
                      <a:pt x="31682" y="9670"/>
                      <a:pt x="31682" y="21600"/>
                    </a:cubicBezTo>
                    <a:lnTo>
                      <a:pt x="10082" y="21600"/>
                    </a:lnTo>
                    <a:lnTo>
                      <a:pt x="0" y="2497"/>
                    </a:lnTo>
                    <a:close/>
                  </a:path>
                </a:pathLst>
              </a:custGeom>
              <a:solidFill>
                <a:srgbClr val="C00000"/>
              </a:solidFill>
              <a:ln w="3175">
                <a:solidFill>
                  <a:schemeClr val="bg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Oval 2937"/>
              <p:cNvSpPr>
                <a:spLocks noChangeArrowheads="1"/>
              </p:cNvSpPr>
              <p:nvPr/>
            </p:nvSpPr>
            <p:spPr bwMode="auto">
              <a:xfrm rot="20217589">
                <a:off x="3254103" y="2658291"/>
                <a:ext cx="1968258" cy="1040046"/>
              </a:xfrm>
              <a:prstGeom prst="ellipse">
                <a:avLst/>
              </a:prstGeom>
              <a:gradFill rotWithShape="0">
                <a:gsLst>
                  <a:gs pos="0">
                    <a:sysClr val="windowText" lastClr="000000">
                      <a:lumMod val="85000"/>
                      <a:lumOff val="15000"/>
                    </a:sysClr>
                  </a:gs>
                  <a:gs pos="50000">
                    <a:sysClr val="window" lastClr="FFFFFF">
                      <a:lumMod val="75000"/>
                    </a:sysClr>
                  </a:gs>
                  <a:gs pos="100000">
                    <a:sysClr val="windowText" lastClr="000000">
                      <a:lumMod val="85000"/>
                      <a:lumOff val="15000"/>
                    </a:sys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0" name="Oval 2938"/>
              <p:cNvSpPr>
                <a:spLocks noChangeArrowheads="1"/>
              </p:cNvSpPr>
              <p:nvPr/>
            </p:nvSpPr>
            <p:spPr bwMode="auto">
              <a:xfrm rot="-1382411">
                <a:off x="3337614" y="2848283"/>
                <a:ext cx="1891297" cy="846778"/>
              </a:xfrm>
              <a:prstGeom prst="ellipse">
                <a:avLst/>
              </a:prstGeom>
              <a:solidFill>
                <a:sysClr val="window" lastClr="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5" name="Text Box 3024"/>
            <p:cNvSpPr txBox="1">
              <a:spLocks noChangeArrowheads="1"/>
            </p:cNvSpPr>
            <p:nvPr/>
          </p:nvSpPr>
          <p:spPr bwMode="auto">
            <a:xfrm>
              <a:off x="4179453" y="1796597"/>
              <a:ext cx="919223" cy="52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800" b="1" kern="0">
                  <a:solidFill>
                    <a:sysClr val="window" lastClr="FFFFFF"/>
                  </a:solidFill>
                  <a:latin typeface="Dotum" panose="020B0600000101010101" pitchFamily="34" charset="-127"/>
                  <a:ea typeface="Dotum" panose="020B0600000101010101" pitchFamily="34" charset="-127"/>
                </a:rPr>
                <a:t>32%</a:t>
              </a:r>
              <a:endParaRPr lang="en-US" altLang="ko-KR" sz="2800" b="1" kern="0">
                <a:solidFill>
                  <a:sysClr val="window" lastClr="FFFFFF"/>
                </a:solidFill>
                <a:latin typeface="Dotum" panose="020B0600000101010101" pitchFamily="34" charset="-127"/>
                <a:ea typeface="Dotum" panose="020B0600000101010101" pitchFamily="34" charset="-127"/>
              </a:endParaRPr>
            </a:p>
          </p:txBody>
        </p:sp>
        <p:sp>
          <p:nvSpPr>
            <p:cNvPr id="6" name="Text Box 3025"/>
            <p:cNvSpPr txBox="1">
              <a:spLocks noChangeArrowheads="1"/>
            </p:cNvSpPr>
            <p:nvPr/>
          </p:nvSpPr>
          <p:spPr bwMode="auto">
            <a:xfrm>
              <a:off x="5209808" y="299869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18%</a:t>
              </a:r>
              <a:endParaRPr lang="en-US" altLang="ko-KR" sz="2000" b="1" kern="0">
                <a:solidFill>
                  <a:srgbClr val="000000"/>
                </a:solidFill>
                <a:latin typeface="Dotum" panose="020B0600000101010101" pitchFamily="34" charset="-127"/>
                <a:ea typeface="Dotum" panose="020B0600000101010101" pitchFamily="34" charset="-127"/>
              </a:endParaRPr>
            </a:p>
          </p:txBody>
        </p:sp>
        <p:sp>
          <p:nvSpPr>
            <p:cNvPr id="7" name="Text Box 3026"/>
            <p:cNvSpPr txBox="1">
              <a:spLocks noChangeArrowheads="1"/>
            </p:cNvSpPr>
            <p:nvPr/>
          </p:nvSpPr>
          <p:spPr bwMode="auto">
            <a:xfrm>
              <a:off x="3920674"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8" name="Text Box 3027"/>
            <p:cNvSpPr txBox="1">
              <a:spLocks noChangeArrowheads="1"/>
            </p:cNvSpPr>
            <p:nvPr/>
          </p:nvSpPr>
          <p:spPr bwMode="auto">
            <a:xfrm>
              <a:off x="2839516"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9" name="Text Box 3028"/>
            <p:cNvSpPr txBox="1">
              <a:spLocks noChangeArrowheads="1"/>
            </p:cNvSpPr>
            <p:nvPr/>
          </p:nvSpPr>
          <p:spPr bwMode="auto">
            <a:xfrm>
              <a:off x="2896669" y="2690626"/>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16%</a:t>
              </a:r>
              <a:endParaRPr lang="en-US" altLang="ko-KR" sz="2000" b="1" kern="0">
                <a:solidFill>
                  <a:srgbClr val="000000"/>
                </a:solidFill>
                <a:latin typeface="Dotum" panose="020B0600000101010101" pitchFamily="34" charset="-127"/>
                <a:ea typeface="Dotum" panose="020B0600000101010101" pitchFamily="34" charset="-127"/>
              </a:endParaRPr>
            </a:p>
          </p:txBody>
        </p:sp>
      </p:grpSp>
      <p:grpSp>
        <p:nvGrpSpPr>
          <p:cNvPr id="21" name="组合 20"/>
          <p:cNvGrpSpPr/>
          <p:nvPr/>
        </p:nvGrpSpPr>
        <p:grpSpPr bwMode="auto">
          <a:xfrm>
            <a:off x="1401763" y="892175"/>
            <a:ext cx="3536950" cy="592138"/>
            <a:chOff x="1596576" y="1512444"/>
            <a:chExt cx="3536159" cy="592151"/>
          </a:xfrm>
        </p:grpSpPr>
        <p:grpSp>
          <p:nvGrpSpPr>
            <p:cNvPr id="10273" name="组合 2"/>
            <p:cNvGrpSpPr/>
            <p:nvPr/>
          </p:nvGrpSpPr>
          <p:grpSpPr bwMode="auto">
            <a:xfrm>
              <a:off x="3370356" y="1743303"/>
              <a:ext cx="1762379" cy="361292"/>
              <a:chOff x="3168385" y="1854619"/>
              <a:chExt cx="1817754" cy="372644"/>
            </a:xfrm>
          </p:grpSpPr>
          <p:sp>
            <p:nvSpPr>
              <p:cNvPr id="24" name="Line 2959"/>
              <p:cNvSpPr>
                <a:spLocks noChangeShapeType="1"/>
              </p:cNvSpPr>
              <p:nvPr/>
            </p:nvSpPr>
            <p:spPr bwMode="auto">
              <a:xfrm>
                <a:off x="3169053" y="1853932"/>
                <a:ext cx="1448757"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5" name="Line 3013"/>
              <p:cNvSpPr>
                <a:spLocks noChangeShapeType="1"/>
              </p:cNvSpPr>
              <p:nvPr/>
            </p:nvSpPr>
            <p:spPr bwMode="auto">
              <a:xfrm flipH="1" flipV="1">
                <a:off x="4627632" y="1853932"/>
                <a:ext cx="358507" cy="373331"/>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3" name="TextBox 146"/>
            <p:cNvSpPr txBox="1">
              <a:spLocks noChangeArrowheads="1"/>
            </p:cNvSpPr>
            <p:nvPr/>
          </p:nvSpPr>
          <p:spPr bwMode="auto">
            <a:xfrm>
              <a:off x="1596576" y="1512444"/>
              <a:ext cx="1855372" cy="30798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bwMode="auto">
          <a:xfrm>
            <a:off x="5888038" y="2063750"/>
            <a:ext cx="2751137" cy="588963"/>
            <a:chOff x="5600470" y="2438459"/>
            <a:chExt cx="2751384" cy="591164"/>
          </a:xfrm>
        </p:grpSpPr>
        <p:grpSp>
          <p:nvGrpSpPr>
            <p:cNvPr id="10269" name="组合 1"/>
            <p:cNvGrpSpPr/>
            <p:nvPr/>
          </p:nvGrpSpPr>
          <p:grpSpPr bwMode="auto">
            <a:xfrm>
              <a:off x="5600470" y="2603589"/>
              <a:ext cx="1086037" cy="426034"/>
              <a:chOff x="5471940" y="2735580"/>
              <a:chExt cx="1120160" cy="439420"/>
            </a:xfrm>
          </p:grpSpPr>
          <p:sp>
            <p:nvSpPr>
              <p:cNvPr id="29" name="Line 2958"/>
              <p:cNvSpPr>
                <a:spLocks noChangeShapeType="1"/>
              </p:cNvSpPr>
              <p:nvPr/>
            </p:nvSpPr>
            <p:spPr bwMode="auto">
              <a:xfrm flipV="1">
                <a:off x="5471940" y="2736186"/>
                <a:ext cx="335692" cy="438814"/>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0" name="Line 2959"/>
              <p:cNvSpPr>
                <a:spLocks noChangeShapeType="1"/>
              </p:cNvSpPr>
              <p:nvPr/>
            </p:nvSpPr>
            <p:spPr bwMode="auto">
              <a:xfrm>
                <a:off x="5807632" y="2736186"/>
                <a:ext cx="784375"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8" name="TextBox 146"/>
            <p:cNvSpPr txBox="1">
              <a:spLocks noChangeArrowheads="1"/>
            </p:cNvSpPr>
            <p:nvPr/>
          </p:nvSpPr>
          <p:spPr bwMode="auto">
            <a:xfrm>
              <a:off x="6656252" y="2438459"/>
              <a:ext cx="1695602" cy="307533"/>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31" name="组合 30"/>
          <p:cNvGrpSpPr/>
          <p:nvPr/>
        </p:nvGrpSpPr>
        <p:grpSpPr bwMode="auto">
          <a:xfrm>
            <a:off x="4927600" y="3300413"/>
            <a:ext cx="3325813" cy="307975"/>
            <a:chOff x="4219009" y="4023792"/>
            <a:chExt cx="3326345" cy="307965"/>
          </a:xfrm>
        </p:grpSpPr>
        <p:grpSp>
          <p:nvGrpSpPr>
            <p:cNvPr id="10265" name="组合 7"/>
            <p:cNvGrpSpPr/>
            <p:nvPr/>
          </p:nvGrpSpPr>
          <p:grpSpPr bwMode="auto">
            <a:xfrm>
              <a:off x="4219009" y="4157923"/>
              <a:ext cx="1736406" cy="160257"/>
              <a:chOff x="4219009" y="4157923"/>
              <a:chExt cx="1736406" cy="160257"/>
            </a:xfrm>
          </p:grpSpPr>
          <p:sp>
            <p:nvSpPr>
              <p:cNvPr id="34" name="Line 2962"/>
              <p:cNvSpPr>
                <a:spLocks noChangeShapeType="1"/>
              </p:cNvSpPr>
              <p:nvPr/>
            </p:nvSpPr>
            <p:spPr bwMode="auto">
              <a:xfrm flipV="1">
                <a:off x="4219009" y="4157138"/>
                <a:ext cx="422343" cy="160332"/>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5" name="Line 2963"/>
              <p:cNvSpPr>
                <a:spLocks noChangeShapeType="1"/>
              </p:cNvSpPr>
              <p:nvPr/>
            </p:nvSpPr>
            <p:spPr bwMode="auto">
              <a:xfrm flipV="1">
                <a:off x="4636589" y="4158725"/>
                <a:ext cx="1319423"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3" name="TextBox 146"/>
            <p:cNvSpPr txBox="1">
              <a:spLocks noChangeArrowheads="1"/>
            </p:cNvSpPr>
            <p:nvPr/>
          </p:nvSpPr>
          <p:spPr bwMode="auto">
            <a:xfrm>
              <a:off x="5886151" y="4023792"/>
              <a:ext cx="1659203" cy="30796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36" name="组合 35"/>
          <p:cNvGrpSpPr/>
          <p:nvPr/>
        </p:nvGrpSpPr>
        <p:grpSpPr bwMode="auto">
          <a:xfrm>
            <a:off x="766763" y="2827338"/>
            <a:ext cx="2692400" cy="569912"/>
            <a:chOff x="478807" y="3204335"/>
            <a:chExt cx="2693066" cy="568690"/>
          </a:xfrm>
        </p:grpSpPr>
        <p:grpSp>
          <p:nvGrpSpPr>
            <p:cNvPr id="10261" name="Group 2984"/>
            <p:cNvGrpSpPr/>
            <p:nvPr/>
          </p:nvGrpSpPr>
          <p:grpSpPr bwMode="auto">
            <a:xfrm>
              <a:off x="2057536" y="3346684"/>
              <a:ext cx="1114337" cy="426341"/>
              <a:chOff x="1135" y="2643"/>
              <a:chExt cx="724" cy="277"/>
            </a:xfrm>
          </p:grpSpPr>
          <p:sp>
            <p:nvSpPr>
              <p:cNvPr id="39" name="Line 2970"/>
              <p:cNvSpPr>
                <a:spLocks noChangeShapeType="1"/>
              </p:cNvSpPr>
              <p:nvPr/>
            </p:nvSpPr>
            <p:spPr bwMode="auto">
              <a:xfrm flipH="1" flipV="1">
                <a:off x="1643" y="2643"/>
                <a:ext cx="216" cy="27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0" name="Line 2971"/>
              <p:cNvSpPr>
                <a:spLocks noChangeShapeType="1"/>
              </p:cNvSpPr>
              <p:nvPr/>
            </p:nvSpPr>
            <p:spPr bwMode="auto">
              <a:xfrm flipH="1">
                <a:off x="1135" y="2643"/>
                <a:ext cx="511"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8" name="TextBox 146"/>
            <p:cNvSpPr txBox="1">
              <a:spLocks noChangeArrowheads="1"/>
            </p:cNvSpPr>
            <p:nvPr/>
          </p:nvSpPr>
          <p:spPr bwMode="auto">
            <a:xfrm>
              <a:off x="478807" y="3204335"/>
              <a:ext cx="1772088" cy="30731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41" name="组合 40"/>
          <p:cNvGrpSpPr/>
          <p:nvPr/>
        </p:nvGrpSpPr>
        <p:grpSpPr bwMode="auto">
          <a:xfrm>
            <a:off x="749300" y="1816100"/>
            <a:ext cx="2543175" cy="938213"/>
            <a:chOff x="461360" y="2191182"/>
            <a:chExt cx="2544286" cy="938723"/>
          </a:xfrm>
        </p:grpSpPr>
        <p:grpSp>
          <p:nvGrpSpPr>
            <p:cNvPr id="10257" name="组合 6"/>
            <p:cNvGrpSpPr/>
            <p:nvPr/>
          </p:nvGrpSpPr>
          <p:grpSpPr bwMode="auto">
            <a:xfrm>
              <a:off x="2019763" y="2361874"/>
              <a:ext cx="985883" cy="768031"/>
              <a:chOff x="2019763" y="2361874"/>
              <a:chExt cx="985883" cy="768031"/>
            </a:xfrm>
          </p:grpSpPr>
          <p:sp>
            <p:nvSpPr>
              <p:cNvPr id="44" name="Line 2986"/>
              <p:cNvSpPr>
                <a:spLocks noChangeShapeType="1"/>
              </p:cNvSpPr>
              <p:nvPr/>
            </p:nvSpPr>
            <p:spPr bwMode="auto">
              <a:xfrm flipH="1" flipV="1">
                <a:off x="2603833" y="2361138"/>
                <a:ext cx="401813" cy="76876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5" name="Line 2987"/>
              <p:cNvSpPr>
                <a:spLocks noChangeShapeType="1"/>
              </p:cNvSpPr>
              <p:nvPr/>
            </p:nvSpPr>
            <p:spPr bwMode="auto">
              <a:xfrm flipH="1">
                <a:off x="2019378" y="2361138"/>
                <a:ext cx="584456"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43" name="TextBox 146"/>
            <p:cNvSpPr txBox="1">
              <a:spLocks noChangeArrowheads="1"/>
            </p:cNvSpPr>
            <p:nvPr/>
          </p:nvSpPr>
          <p:spPr bwMode="auto">
            <a:xfrm>
              <a:off x="461360" y="2191182"/>
              <a:ext cx="1796247" cy="30814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46" name="组合 18"/>
          <p:cNvGrpSpPr/>
          <p:nvPr/>
        </p:nvGrpSpPr>
        <p:grpSpPr bwMode="auto">
          <a:xfrm>
            <a:off x="-19050" y="222250"/>
            <a:ext cx="1806575" cy="369888"/>
            <a:chOff x="-43543" y="99661"/>
            <a:chExt cx="1807231" cy="370367"/>
          </a:xfrm>
        </p:grpSpPr>
        <p:sp>
          <p:nvSpPr>
            <p:cNvPr id="10252"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a:t>
              </a:r>
              <a:endParaRPr lang="zh-CN" altLang="en-US" b="1">
                <a:latin typeface="微软雅黑" panose="020B0503020204020204" pitchFamily="34" charset="-122"/>
                <a:ea typeface="微软雅黑" panose="020B0503020204020204" pitchFamily="34" charset="-122"/>
              </a:endParaRPr>
            </a:p>
          </p:txBody>
        </p:sp>
        <p:grpSp>
          <p:nvGrpSpPr>
            <p:cNvPr id="10253" name="组合 4"/>
            <p:cNvGrpSpPr/>
            <p:nvPr/>
          </p:nvGrpSpPr>
          <p:grpSpPr bwMode="auto">
            <a:xfrm>
              <a:off x="-43543" y="177800"/>
              <a:ext cx="557352" cy="238124"/>
              <a:chOff x="-43543" y="177800"/>
              <a:chExt cx="557352" cy="238124"/>
            </a:xfrm>
          </p:grpSpPr>
          <p:cxnSp>
            <p:nvCxnSpPr>
              <p:cNvPr id="49" name="直接连接符 48"/>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等腰三角形 49"/>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矩形 50"/>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46"/>
                                        </p:tgtEl>
                                        <p:attrNameLst>
                                          <p:attrName>style.visibility</p:attrName>
                                        </p:attrNameLst>
                                      </p:cBhvr>
                                      <p:to>
                                        <p:strVal val="visible"/>
                                      </p:to>
                                    </p:set>
                                    <p:anim from="(-#ppt_w/2)" to="(#ppt_x)" calcmode="lin" valueType="num">
                                      <p:cBhvr>
                                        <p:cTn id="7" dur="210" fill="hold">
                                          <p:stCondLst>
                                            <p:cond delay="0"/>
                                          </p:stCondLst>
                                        </p:cTn>
                                        <p:tgtEl>
                                          <p:spTgt spid="46"/>
                                        </p:tgtEl>
                                        <p:attrNameLst>
                                          <p:attrName>ppt_x</p:attrName>
                                        </p:attrNameLst>
                                      </p:cBhvr>
                                    </p:anim>
                                    <p:anim from="0" to="-1.0" calcmode="lin" valueType="num">
                                      <p:cBhvr>
                                        <p:cTn id="8" dur="70" decel="50000" autoRev="1" fill="hold">
                                          <p:stCondLst>
                                            <p:cond delay="210"/>
                                          </p:stCondLst>
                                        </p:cTn>
                                        <p:tgtEl>
                                          <p:spTgt spid="46"/>
                                        </p:tgtEl>
                                        <p:attrNameLst>
                                          <p:attrName>xshear</p:attrName>
                                        </p:attrNameLst>
                                      </p:cBhvr>
                                    </p:anim>
                                    <p:animScale>
                                      <p:cBhvr>
                                        <p:cTn id="9" dur="70" decel="100000" autoRev="1" fill="hold">
                                          <p:stCondLst>
                                            <p:cond delay="210"/>
                                          </p:stCondLst>
                                        </p:cTn>
                                        <p:tgtEl>
                                          <p:spTgt spid="46"/>
                                        </p:tgtEl>
                                      </p:cBhvr>
                                      <p:from x="100000" y="100000"/>
                                      <p:to x="80000" y="100000"/>
                                    </p:animScale>
                                    <p:anim by="(#ppt_h/3+#ppt_w*0.1)" calcmode="lin" valueType="num">
                                      <p:cBhvr additive="sum">
                                        <p:cTn id="10" dur="70" decel="100000" autoRev="1" fill="hold">
                                          <p:stCondLst>
                                            <p:cond delay="210"/>
                                          </p:stCondLst>
                                        </p:cTn>
                                        <p:tgtEl>
                                          <p:spTgt spid="46"/>
                                        </p:tgtEl>
                                        <p:attrNameLst>
                                          <p:attrName>ppt_x</p:attrName>
                                        </p:attrNameLst>
                                      </p:cBhvr>
                                    </p:anim>
                                  </p:childTnLst>
                                </p:cTn>
                              </p:par>
                              <p:par>
                                <p:cTn id="11" presetID="53" presetClass="entr" presetSubtype="16" fill="hold" nodeType="withEffect">
                                  <p:stCondLst>
                                    <p:cond delay="25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22" presetClass="entr" presetSubtype="2" fill="hold" nodeType="withEffect">
                                  <p:stCondLst>
                                    <p:cond delay="750"/>
                                  </p:stCondLst>
                                  <p:childTnLst>
                                    <p:set>
                                      <p:cBhvr>
                                        <p:cTn id="17" dur="1" fill="hold">
                                          <p:stCondLst>
                                            <p:cond delay="0"/>
                                          </p:stCondLst>
                                        </p:cTn>
                                        <p:tgtEl>
                                          <p:spTgt spid="21"/>
                                        </p:tgtEl>
                                        <p:attrNameLst>
                                          <p:attrName>style.visibility</p:attrName>
                                        </p:attrNameLst>
                                      </p:cBhvr>
                                      <p:to>
                                        <p:strVal val="visible"/>
                                      </p:to>
                                    </p:set>
                                    <p:animEffect transition="in" filter="wipe(right)">
                                      <p:cBhvr>
                                        <p:cTn id="18" dur="500"/>
                                        <p:tgtEl>
                                          <p:spTgt spid="21"/>
                                        </p:tgtEl>
                                      </p:cBhvr>
                                    </p:animEffect>
                                  </p:childTnLst>
                                </p:cTn>
                              </p:par>
                              <p:par>
                                <p:cTn id="19" presetID="22" presetClass="entr" presetSubtype="8" fill="hold" nodeType="withEffect">
                                  <p:stCondLst>
                                    <p:cond delay="75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par>
                                <p:cTn id="22" presetID="22" presetClass="entr" presetSubtype="8" fill="hold" nodeType="withEffect">
                                  <p:stCondLst>
                                    <p:cond delay="75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par>
                                <p:cTn id="25" presetID="22" presetClass="entr" presetSubtype="2" fill="hold" nodeType="withEffect">
                                  <p:stCondLst>
                                    <p:cond delay="750"/>
                                  </p:stCondLst>
                                  <p:childTnLst>
                                    <p:set>
                                      <p:cBhvr>
                                        <p:cTn id="26" dur="1" fill="hold">
                                          <p:stCondLst>
                                            <p:cond delay="0"/>
                                          </p:stCondLst>
                                        </p:cTn>
                                        <p:tgtEl>
                                          <p:spTgt spid="36"/>
                                        </p:tgtEl>
                                        <p:attrNameLst>
                                          <p:attrName>style.visibility</p:attrName>
                                        </p:attrNameLst>
                                      </p:cBhvr>
                                      <p:to>
                                        <p:strVal val="visible"/>
                                      </p:to>
                                    </p:set>
                                    <p:animEffect transition="in" filter="wipe(right)">
                                      <p:cBhvr>
                                        <p:cTn id="27" dur="500"/>
                                        <p:tgtEl>
                                          <p:spTgt spid="36"/>
                                        </p:tgtEl>
                                      </p:cBhvr>
                                    </p:animEffect>
                                  </p:childTnLst>
                                </p:cTn>
                              </p:par>
                              <p:par>
                                <p:cTn id="28" presetID="22" presetClass="entr" presetSubtype="2" fill="hold" nodeType="withEffect">
                                  <p:stCondLst>
                                    <p:cond delay="750"/>
                                  </p:stCondLst>
                                  <p:childTnLst>
                                    <p:set>
                                      <p:cBhvr>
                                        <p:cTn id="29" dur="1" fill="hold">
                                          <p:stCondLst>
                                            <p:cond delay="0"/>
                                          </p:stCondLst>
                                        </p:cTn>
                                        <p:tgtEl>
                                          <p:spTgt spid="41"/>
                                        </p:tgtEl>
                                        <p:attrNameLst>
                                          <p:attrName>style.visibility</p:attrName>
                                        </p:attrNameLst>
                                      </p:cBhvr>
                                      <p:to>
                                        <p:strVal val="visible"/>
                                      </p:to>
                                    </p:set>
                                    <p:animEffect transition="in" filter="wipe(right)">
                                      <p:cBhvr>
                                        <p:cTn id="30" dur="500"/>
                                        <p:tgtEl>
                                          <p:spTgt spid="41"/>
                                        </p:tgtEl>
                                      </p:cBhvr>
                                    </p:animEffect>
                                  </p:childTnLst>
                                </p:cTn>
                              </p:par>
                              <p:par>
                                <p:cTn id="31" presetID="42" presetClass="entr" presetSubtype="0" fill="hold" nodeType="withEffect">
                                  <p:stCondLst>
                                    <p:cond delay="75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anim calcmode="lin" valueType="num">
                                      <p:cBhvr>
                                        <p:cTn id="34" dur="500" fill="hold"/>
                                        <p:tgtEl>
                                          <p:spTgt spid="2"/>
                                        </p:tgtEl>
                                        <p:attrNameLst>
                                          <p:attrName>ppt_x</p:attrName>
                                        </p:attrNameLst>
                                      </p:cBhvr>
                                      <p:tavLst>
                                        <p:tav tm="0">
                                          <p:val>
                                            <p:strVal val="#ppt_x"/>
                                          </p:val>
                                        </p:tav>
                                        <p:tav tm="100000">
                                          <p:val>
                                            <p:strVal val="#ppt_x"/>
                                          </p:val>
                                        </p:tav>
                                      </p:tavLst>
                                    </p:anim>
                                    <p:anim calcmode="lin" valueType="num">
                                      <p:cBhvr>
                                        <p:cTn id="35"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1033463" y="1676400"/>
            <a:ext cx="6832600" cy="2554288"/>
            <a:chOff x="863191" y="1924050"/>
            <a:chExt cx="7467615" cy="2790942"/>
          </a:xfrm>
        </p:grpSpPr>
        <p:pic>
          <p:nvPicPr>
            <p:cNvPr id="3" name="Picture 3" descr="C:\Documents and Settings\Administrator\桌面\笔.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3191" y="1924050"/>
              <a:ext cx="3721256" cy="2790942"/>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11274" name="组合 69"/>
            <p:cNvGrpSpPr/>
            <p:nvPr/>
          </p:nvGrpSpPr>
          <p:grpSpPr bwMode="auto">
            <a:xfrm>
              <a:off x="5531874" y="2466861"/>
              <a:ext cx="2798932" cy="1078109"/>
              <a:chOff x="5531874" y="2466861"/>
              <a:chExt cx="2798932" cy="1078109"/>
            </a:xfrm>
          </p:grpSpPr>
          <p:sp>
            <p:nvSpPr>
              <p:cNvPr id="5" name="矩形 4"/>
              <p:cNvSpPr/>
              <p:nvPr/>
            </p:nvSpPr>
            <p:spPr bwMode="auto">
              <a:xfrm>
                <a:off x="5532184" y="2466975"/>
                <a:ext cx="2798622" cy="1077175"/>
              </a:xfrm>
              <a:prstGeom prst="rect">
                <a:avLst/>
              </a:prstGeom>
              <a:gradFill flip="none" rotWithShape="1">
                <a:gsLst>
                  <a:gs pos="74000">
                    <a:srgbClr val="960000"/>
                  </a:gs>
                  <a:gs pos="37000">
                    <a:srgbClr val="FF0000"/>
                  </a:gs>
                  <a:gs pos="0">
                    <a:srgbClr val="9E0000"/>
                  </a:gs>
                </a:gsLst>
                <a:lin ang="13500000" scaled="1"/>
                <a:tileRect/>
              </a:gra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76" name="组合 65"/>
              <p:cNvGrpSpPr/>
              <p:nvPr/>
            </p:nvGrpSpPr>
            <p:grpSpPr bwMode="auto">
              <a:xfrm>
                <a:off x="6159940" y="2529811"/>
                <a:ext cx="1415772" cy="990310"/>
                <a:chOff x="2017505" y="2668078"/>
                <a:chExt cx="1415772" cy="990310"/>
              </a:xfrm>
            </p:grpSpPr>
            <p:sp>
              <p:nvSpPr>
                <p:cNvPr id="11278" name="TextBox 66"/>
                <p:cNvSpPr txBox="1">
                  <a:spLocks noChangeArrowheads="1"/>
                </p:cNvSpPr>
                <p:nvPr/>
              </p:nvSpPr>
              <p:spPr bwMode="auto">
                <a:xfrm>
                  <a:off x="2017505" y="2993956"/>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1279" name="TextBox 67"/>
                <p:cNvSpPr txBox="1">
                  <a:spLocks noChangeArrowheads="1"/>
                </p:cNvSpPr>
                <p:nvPr/>
              </p:nvSpPr>
              <p:spPr bwMode="auto">
                <a:xfrm>
                  <a:off x="2017505" y="2668078"/>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1280" name="TextBox 68"/>
                <p:cNvSpPr txBox="1">
                  <a:spLocks noChangeArrowheads="1"/>
                </p:cNvSpPr>
                <p:nvPr/>
              </p:nvSpPr>
              <p:spPr bwMode="auto">
                <a:xfrm>
                  <a:off x="2017505" y="331983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grpSp>
          <p:sp>
            <p:nvSpPr>
              <p:cNvPr id="7" name="线形标注 1(带边框和强调线) 6"/>
              <p:cNvSpPr/>
              <p:nvPr/>
            </p:nvSpPr>
            <p:spPr>
              <a:xfrm>
                <a:off x="5546065" y="2466975"/>
                <a:ext cx="2784741" cy="1077175"/>
              </a:xfrm>
              <a:prstGeom prst="accentBorderCallout1">
                <a:avLst>
                  <a:gd name="adj1" fmla="val 18750"/>
                  <a:gd name="adj2" fmla="val -8333"/>
                  <a:gd name="adj3" fmla="val 89529"/>
                  <a:gd name="adj4" fmla="val -34228"/>
                </a:avLst>
              </a:prstGeom>
              <a:no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 name="组合 18"/>
          <p:cNvGrpSpPr/>
          <p:nvPr/>
        </p:nvGrpSpPr>
        <p:grpSpPr bwMode="auto">
          <a:xfrm>
            <a:off x="-19050" y="222250"/>
            <a:ext cx="1806575" cy="369888"/>
            <a:chOff x="-43543" y="99661"/>
            <a:chExt cx="1807231" cy="370367"/>
          </a:xfrm>
        </p:grpSpPr>
        <p:sp>
          <p:nvSpPr>
            <p:cNvPr id="11268"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a:t>
              </a:r>
              <a:endParaRPr lang="zh-CN" altLang="en-US" b="1">
                <a:latin typeface="微软雅黑" panose="020B0503020204020204" pitchFamily="34" charset="-122"/>
                <a:ea typeface="微软雅黑" panose="020B0503020204020204" pitchFamily="34" charset="-122"/>
              </a:endParaRPr>
            </a:p>
          </p:txBody>
        </p:sp>
        <p:grpSp>
          <p:nvGrpSpPr>
            <p:cNvPr id="11269" name="组合 4"/>
            <p:cNvGrpSpPr/>
            <p:nvPr/>
          </p:nvGrpSpPr>
          <p:grpSpPr bwMode="auto">
            <a:xfrm>
              <a:off x="-43543" y="177800"/>
              <a:ext cx="557352" cy="238124"/>
              <a:chOff x="-43543" y="177800"/>
              <a:chExt cx="557352" cy="238124"/>
            </a:xfrm>
          </p:grpSpPr>
          <p:cxnSp>
            <p:nvCxnSpPr>
              <p:cNvPr id="14" name="直接连接符 13"/>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11"/>
                                        </p:tgtEl>
                                        <p:attrNameLst>
                                          <p:attrName>style.visibility</p:attrName>
                                        </p:attrNameLst>
                                      </p:cBhvr>
                                      <p:to>
                                        <p:strVal val="visible"/>
                                      </p:to>
                                    </p:set>
                                    <p:anim from="(-#ppt_w/2)" to="(#ppt_x)" calcmode="lin" valueType="num">
                                      <p:cBhvr>
                                        <p:cTn id="7" dur="210" fill="hold">
                                          <p:stCondLst>
                                            <p:cond delay="0"/>
                                          </p:stCondLst>
                                        </p:cTn>
                                        <p:tgtEl>
                                          <p:spTgt spid="11"/>
                                        </p:tgtEl>
                                        <p:attrNameLst>
                                          <p:attrName>ppt_x</p:attrName>
                                        </p:attrNameLst>
                                      </p:cBhvr>
                                    </p:anim>
                                    <p:anim from="0" to="-1.0" calcmode="lin" valueType="num">
                                      <p:cBhvr>
                                        <p:cTn id="8" dur="70" decel="50000" autoRev="1" fill="hold">
                                          <p:stCondLst>
                                            <p:cond delay="210"/>
                                          </p:stCondLst>
                                        </p:cTn>
                                        <p:tgtEl>
                                          <p:spTgt spid="11"/>
                                        </p:tgtEl>
                                        <p:attrNameLst>
                                          <p:attrName>xshear</p:attrName>
                                        </p:attrNameLst>
                                      </p:cBhvr>
                                    </p:anim>
                                    <p:animScale>
                                      <p:cBhvr>
                                        <p:cTn id="9" dur="70" decel="100000" autoRev="1" fill="hold">
                                          <p:stCondLst>
                                            <p:cond delay="210"/>
                                          </p:stCondLst>
                                        </p:cTn>
                                        <p:tgtEl>
                                          <p:spTgt spid="11"/>
                                        </p:tgtEl>
                                      </p:cBhvr>
                                      <p:from x="100000" y="100000"/>
                                      <p:to x="80000" y="100000"/>
                                    </p:animScale>
                                    <p:anim by="(#ppt_h/3+#ppt_w*0.1)" calcmode="lin" valueType="num">
                                      <p:cBhvr additive="sum">
                                        <p:cTn id="10" dur="70" decel="100000" autoRev="1" fill="hold">
                                          <p:stCondLst>
                                            <p:cond delay="210"/>
                                          </p:stCondLst>
                                        </p:cTn>
                                        <p:tgtEl>
                                          <p:spTgt spid="11"/>
                                        </p:tgtEl>
                                        <p:attrNameLst>
                                          <p:attrName>ppt_x</p:attrName>
                                        </p:attrNameLst>
                                      </p:cBhvr>
                                    </p:anim>
                                  </p:childTnLst>
                                </p:cTn>
                              </p:par>
                            </p:childTnLst>
                          </p:cTn>
                        </p:par>
                        <p:par>
                          <p:cTn id="11" fill="hold">
                            <p:stCondLst>
                              <p:cond delay="0"/>
                            </p:stCondLst>
                            <p:childTnLst>
                              <p:par>
                                <p:cTn id="12" presetID="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bwMode="auto">
          <a:xfrm>
            <a:off x="382588" y="3478213"/>
            <a:ext cx="2636837" cy="263525"/>
            <a:chOff x="196705" y="1183578"/>
            <a:chExt cx="2637754" cy="263047"/>
          </a:xfrm>
        </p:grpSpPr>
        <p:grpSp>
          <p:nvGrpSpPr>
            <p:cNvPr id="12332" name="组合 6"/>
            <p:cNvGrpSpPr/>
            <p:nvPr/>
          </p:nvGrpSpPr>
          <p:grpSpPr bwMode="auto">
            <a:xfrm>
              <a:off x="973622" y="1183621"/>
              <a:ext cx="1860837" cy="215444"/>
              <a:chOff x="197584" y="1098606"/>
              <a:chExt cx="1860837" cy="215444"/>
            </a:xfrm>
          </p:grpSpPr>
          <p:sp>
            <p:nvSpPr>
              <p:cNvPr id="10" name="矩形 9"/>
              <p:cNvSpPr/>
              <p:nvPr/>
            </p:nvSpPr>
            <p:spPr>
              <a:xfrm>
                <a:off x="240102" y="1104902"/>
                <a:ext cx="1765914" cy="2028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337" name="矩形 11"/>
              <p:cNvSpPr>
                <a:spLocks noChangeArrowheads="1"/>
              </p:cNvSpPr>
              <p:nvPr/>
            </p:nvSpPr>
            <p:spPr bwMode="auto">
              <a:xfrm>
                <a:off x="197584" y="1098606"/>
                <a:ext cx="1860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800">
                    <a:solidFill>
                      <a:schemeClr val="bg1"/>
                    </a:solidFill>
                    <a:latin typeface="微软雅黑" panose="020B0503020204020204" pitchFamily="34" charset="-122"/>
                    <a:ea typeface="微软雅黑" panose="020B0503020204020204" pitchFamily="34" charset="-122"/>
                  </a:rPr>
                  <a:t>适用于总结 </a:t>
                </a:r>
                <a:r>
                  <a:rPr lang="en-US" altLang="zh-CN" sz="800">
                    <a:solidFill>
                      <a:schemeClr val="bg1"/>
                    </a:solidFill>
                    <a:latin typeface="微软雅黑" panose="020B0503020204020204" pitchFamily="34" charset="-122"/>
                    <a:ea typeface="微软雅黑" panose="020B0503020204020204" pitchFamily="34" charset="-122"/>
                  </a:rPr>
                  <a:t>/ </a:t>
                </a:r>
                <a:r>
                  <a:rPr lang="zh-CN" altLang="en-US" sz="800">
                    <a:solidFill>
                      <a:schemeClr val="bg1"/>
                    </a:solidFill>
                    <a:latin typeface="微软雅黑" panose="020B0503020204020204" pitchFamily="34" charset="-122"/>
                    <a:ea typeface="微软雅黑" panose="020B0503020204020204" pitchFamily="34" charset="-122"/>
                  </a:rPr>
                  <a:t>汇报及相关类别的演示</a:t>
                </a:r>
                <a:endParaRPr lang="zh-CN" altLang="en-US" sz="800">
                  <a:solidFill>
                    <a:schemeClr val="bg1"/>
                  </a:solidFill>
                  <a:latin typeface="微软雅黑" panose="020B0503020204020204" pitchFamily="34" charset="-122"/>
                  <a:ea typeface="微软雅黑" panose="020B0503020204020204" pitchFamily="34" charset="-122"/>
                </a:endParaRPr>
              </a:p>
            </p:txBody>
          </p:sp>
        </p:grpSp>
        <p:grpSp>
          <p:nvGrpSpPr>
            <p:cNvPr id="12333" name="组合 7"/>
            <p:cNvGrpSpPr/>
            <p:nvPr/>
          </p:nvGrpSpPr>
          <p:grpSpPr bwMode="auto">
            <a:xfrm>
              <a:off x="196705" y="1183578"/>
              <a:ext cx="855893" cy="263047"/>
              <a:chOff x="1465857" y="1098563"/>
              <a:chExt cx="855893" cy="263047"/>
            </a:xfrm>
          </p:grpSpPr>
          <p:sp>
            <p:nvSpPr>
              <p:cNvPr id="8" name="矩形 7"/>
              <p:cNvSpPr/>
              <p:nvPr/>
            </p:nvSpPr>
            <p:spPr>
              <a:xfrm>
                <a:off x="1542084" y="1104901"/>
                <a:ext cx="752737" cy="202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335" name="Rectangle 18"/>
              <p:cNvSpPr txBox="1">
                <a:spLocks noChangeArrowheads="1"/>
              </p:cNvSpPr>
              <p:nvPr/>
            </p:nvSpPr>
            <p:spPr bwMode="auto">
              <a:xfrm>
                <a:off x="1465857" y="1098563"/>
                <a:ext cx="855893" cy="263047"/>
              </a:xfrm>
              <a:prstGeom prst="rect">
                <a:avLst/>
              </a:prstGeom>
              <a:noFill/>
              <a:ln>
                <a:noFill/>
              </a:ln>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800" b="1">
                    <a:solidFill>
                      <a:schemeClr val="bg1"/>
                    </a:solidFill>
                    <a:latin typeface="Arial" panose="020B0604020202020204" pitchFamily="34" charset="0"/>
                    <a:ea typeface="方正姚体" panose="02010601030101010101" pitchFamily="2" charset="-122"/>
                  </a:rPr>
                  <a:t>RAPIDESIGN </a:t>
                </a:r>
                <a:endParaRPr lang="zh-CN" altLang="en-US" sz="800" b="1">
                  <a:solidFill>
                    <a:schemeClr val="bg1"/>
                  </a:solidFill>
                  <a:latin typeface="Arial" panose="020B0604020202020204" pitchFamily="34" charset="0"/>
                  <a:ea typeface="方正姚体" panose="02010601030101010101" pitchFamily="2" charset="-122"/>
                </a:endParaRPr>
              </a:p>
            </p:txBody>
          </p:sp>
        </p:grpSp>
      </p:grpSp>
      <p:grpSp>
        <p:nvGrpSpPr>
          <p:cNvPr id="12" name="组合 11"/>
          <p:cNvGrpSpPr/>
          <p:nvPr/>
        </p:nvGrpSpPr>
        <p:grpSpPr bwMode="auto">
          <a:xfrm>
            <a:off x="341313" y="2190750"/>
            <a:ext cx="3919537" cy="1128713"/>
            <a:chOff x="341779" y="2191127"/>
            <a:chExt cx="3919136" cy="1128568"/>
          </a:xfrm>
        </p:grpSpPr>
        <p:sp>
          <p:nvSpPr>
            <p:cNvPr id="13" name="矩形 12"/>
            <p:cNvSpPr/>
            <p:nvPr/>
          </p:nvSpPr>
          <p:spPr>
            <a:xfrm>
              <a:off x="352890" y="2949855"/>
              <a:ext cx="3052451" cy="369840"/>
            </a:xfrm>
            <a:prstGeom prst="rect">
              <a:avLst/>
            </a:prstGeom>
          </p:spPr>
          <p:txBody>
            <a:bodyPr>
              <a:spAutoFit/>
            </a:bodyPr>
            <a:lstStyle/>
            <a:p>
              <a:pPr eaLnBrk="1" fontAlgn="auto" hangingPunct="1">
                <a:spcBef>
                  <a:spcPts val="0"/>
                </a:spcBef>
                <a:spcAft>
                  <a:spcPts val="0"/>
                </a:spcAft>
                <a:defRPr/>
              </a:pPr>
              <a:r>
                <a:rPr lang="zh-CN" altLang="en-US" spc="220" dirty="0">
                  <a:solidFill>
                    <a:schemeClr val="tx1">
                      <a:lumMod val="75000"/>
                      <a:lumOff val="25000"/>
                    </a:schemeClr>
                  </a:solidFill>
                  <a:latin typeface="方正准圆简体" panose="02010601030101010101" pitchFamily="65" charset="-122"/>
                  <a:ea typeface="方正准圆简体" panose="02010601030101010101" pitchFamily="65" charset="-122"/>
                </a:rPr>
                <a:t>上海锐普广告有限公司</a:t>
              </a:r>
              <a:endParaRPr lang="zh-CN" altLang="en-US" spc="220" dirty="0">
                <a:solidFill>
                  <a:schemeClr val="tx1">
                    <a:lumMod val="75000"/>
                    <a:lumOff val="25000"/>
                  </a:schemeClr>
                </a:solidFill>
                <a:latin typeface="方正准圆简体" panose="02010601030101010101" pitchFamily="65" charset="-122"/>
                <a:ea typeface="方正准圆简体" panose="02010601030101010101" pitchFamily="65" charset="-122"/>
              </a:endParaRPr>
            </a:p>
          </p:txBody>
        </p:sp>
        <p:sp>
          <p:nvSpPr>
            <p:cNvPr id="14" name="矩形 13"/>
            <p:cNvSpPr/>
            <p:nvPr/>
          </p:nvSpPr>
          <p:spPr bwMode="auto">
            <a:xfrm>
              <a:off x="341779" y="2191127"/>
              <a:ext cx="3914374" cy="831743"/>
            </a:xfrm>
            <a:prstGeom prst="rect">
              <a:avLst/>
            </a:prstGeom>
          </p:spPr>
          <p:txBody>
            <a:bodyPr>
              <a:spAutoFit/>
            </a:bodyPr>
            <a:lstStyle/>
            <a:p>
              <a:pPr eaLnBrk="1" fontAlgn="auto" hangingPunct="1">
                <a:spcBef>
                  <a:spcPts val="0"/>
                </a:spcBef>
                <a:spcAft>
                  <a:spcPts val="0"/>
                </a:spcAft>
                <a:defRPr/>
              </a:pPr>
              <a:r>
                <a:rPr lang="en-US" altLang="zh-CN" sz="4800" b="1" spc="-150" dirty="0">
                  <a:solidFill>
                    <a:srgbClr val="C00000"/>
                  </a:solidFill>
                  <a:latin typeface="微软雅黑" panose="020B0503020204020204" pitchFamily="34" charset="-122"/>
                  <a:ea typeface="微软雅黑" panose="020B0503020204020204" pitchFamily="34" charset="-122"/>
                </a:rPr>
                <a:t>T</a:t>
              </a:r>
              <a:r>
                <a:rPr lang="en-US" altLang="zh-CN" sz="3600" b="1" spc="-150" dirty="0">
                  <a:solidFill>
                    <a:schemeClr val="tx1">
                      <a:lumMod val="65000"/>
                      <a:lumOff val="35000"/>
                    </a:schemeClr>
                  </a:solidFill>
                  <a:latin typeface="微软雅黑" panose="020B0503020204020204" pitchFamily="34" charset="-122"/>
                  <a:ea typeface="微软雅黑" panose="020B0503020204020204" pitchFamily="34" charset="-122"/>
                </a:rPr>
                <a:t>hank   you</a:t>
              </a:r>
              <a:endParaRPr lang="zh-CN" altLang="en-US" sz="3600" b="1" spc="-1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464003" y="2919696"/>
              <a:ext cx="379691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16" name="图片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9988" y="1870075"/>
            <a:ext cx="5432425"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4625" y="411163"/>
            <a:ext cx="4645025"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65738" y="1673225"/>
            <a:ext cx="326707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92588" y="1679575"/>
            <a:ext cx="19875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4016375" y="412750"/>
            <a:ext cx="515938" cy="277813"/>
          </a:xfrm>
          <a:prstGeom prst="rect">
            <a:avLst/>
          </a:prstGeom>
          <a:noFill/>
        </p:spPr>
        <p:txBody>
          <a:bodyPr wrap="none">
            <a:spAutoFit/>
          </a:bodyPr>
          <a:lstStyle/>
          <a:p>
            <a:pPr eaLnBrk="1" fontAlgn="auto" hangingPunct="1">
              <a:spcBef>
                <a:spcPts val="0"/>
              </a:spcBef>
              <a:spcAft>
                <a:spcPts val="0"/>
              </a:spcAft>
              <a:defRPr/>
            </a:pPr>
            <a:r>
              <a:rPr lang="en-US" altLang="zh-CN"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rPr>
              <a:t>2011</a:t>
            </a:r>
            <a:endParaRPr lang="zh-CN" altLang="en-US"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1" name="TextBox 20"/>
          <p:cNvSpPr txBox="1"/>
          <p:nvPr/>
        </p:nvSpPr>
        <p:spPr>
          <a:xfrm>
            <a:off x="2655888" y="1581150"/>
            <a:ext cx="525462" cy="277813"/>
          </a:xfrm>
          <a:prstGeom prst="rect">
            <a:avLst/>
          </a:prstGeom>
          <a:noFill/>
        </p:spPr>
        <p:txBody>
          <a:bodyPr wrap="none">
            <a:spAutoFit/>
          </a:bodyPr>
          <a:lstStyle/>
          <a:p>
            <a:pPr eaLnBrk="1" fontAlgn="auto" hangingPunct="1">
              <a:spcBef>
                <a:spcPts val="0"/>
              </a:spcBef>
              <a:spcAft>
                <a:spcPts val="0"/>
              </a:spcAft>
              <a:defRPr/>
            </a:pPr>
            <a:r>
              <a:rPr lang="en-US" altLang="zh-CN"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rPr>
              <a:t>2010</a:t>
            </a:r>
            <a:endParaRPr lang="zh-CN" altLang="en-US"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2" name="TextBox 21"/>
          <p:cNvSpPr txBox="1"/>
          <p:nvPr/>
        </p:nvSpPr>
        <p:spPr>
          <a:xfrm>
            <a:off x="6381750" y="427038"/>
            <a:ext cx="525463" cy="276225"/>
          </a:xfrm>
          <a:prstGeom prst="rect">
            <a:avLst/>
          </a:prstGeom>
          <a:noFill/>
        </p:spPr>
        <p:txBody>
          <a:bodyPr wrap="none">
            <a:spAutoFit/>
          </a:bodyPr>
          <a:lstStyle/>
          <a:p>
            <a:pPr eaLnBrk="1" fontAlgn="auto" hangingPunct="1">
              <a:spcBef>
                <a:spcPts val="0"/>
              </a:spcBef>
              <a:spcAft>
                <a:spcPts val="0"/>
              </a:spcAft>
              <a:defRPr/>
            </a:pPr>
            <a:r>
              <a:rPr lang="en-US" altLang="zh-CN"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rPr>
              <a:t>2013</a:t>
            </a:r>
            <a:endParaRPr lang="zh-CN" altLang="en-US"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endParaRPr>
          </a:p>
        </p:txBody>
      </p:sp>
      <p:cxnSp>
        <p:nvCxnSpPr>
          <p:cNvPr id="23" name="直接连接符 22"/>
          <p:cNvCxnSpPr>
            <a:stCxn id="28" idx="6"/>
            <a:endCxn id="34" idx="2"/>
          </p:cNvCxnSpPr>
          <p:nvPr/>
        </p:nvCxnSpPr>
        <p:spPr>
          <a:xfrm flipV="1">
            <a:off x="3154363" y="911225"/>
            <a:ext cx="882650" cy="48577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4" idx="6"/>
            <a:endCxn id="40" idx="2"/>
          </p:cNvCxnSpPr>
          <p:nvPr/>
        </p:nvCxnSpPr>
        <p:spPr>
          <a:xfrm>
            <a:off x="4479925" y="911225"/>
            <a:ext cx="901700" cy="430213"/>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583238" y="900113"/>
            <a:ext cx="958850" cy="39052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bwMode="auto">
          <a:xfrm>
            <a:off x="2779713" y="1211263"/>
            <a:ext cx="374650" cy="373062"/>
            <a:chOff x="647882" y="2305980"/>
            <a:chExt cx="373720" cy="373720"/>
          </a:xfrm>
        </p:grpSpPr>
        <p:grpSp>
          <p:nvGrpSpPr>
            <p:cNvPr id="12324" name="组合 26"/>
            <p:cNvGrpSpPr/>
            <p:nvPr/>
          </p:nvGrpSpPr>
          <p:grpSpPr bwMode="auto">
            <a:xfrm>
              <a:off x="682342" y="2341924"/>
              <a:ext cx="301834" cy="301834"/>
              <a:chOff x="933136" y="1635646"/>
              <a:chExt cx="364959" cy="364959"/>
            </a:xfrm>
          </p:grpSpPr>
          <p:sp>
            <p:nvSpPr>
              <p:cNvPr id="29" name="椭圆 28"/>
              <p:cNvSpPr/>
              <p:nvPr/>
            </p:nvSpPr>
            <p:spPr>
              <a:xfrm>
                <a:off x="1048478" y="1751784"/>
                <a:ext cx="134032" cy="132680"/>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椭圆 29"/>
              <p:cNvSpPr/>
              <p:nvPr/>
            </p:nvSpPr>
            <p:spPr>
              <a:xfrm>
                <a:off x="985291" y="1688329"/>
                <a:ext cx="260405" cy="259589"/>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椭圆 30"/>
              <p:cNvSpPr/>
              <p:nvPr/>
            </p:nvSpPr>
            <p:spPr>
              <a:xfrm>
                <a:off x="933593" y="1636410"/>
                <a:ext cx="363801" cy="363427"/>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8" name="椭圆 27"/>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32" name="组合 31"/>
          <p:cNvGrpSpPr/>
          <p:nvPr/>
        </p:nvGrpSpPr>
        <p:grpSpPr bwMode="auto">
          <a:xfrm>
            <a:off x="4037013" y="690563"/>
            <a:ext cx="442912" cy="441325"/>
            <a:chOff x="647882" y="2305980"/>
            <a:chExt cx="373720" cy="373720"/>
          </a:xfrm>
        </p:grpSpPr>
        <p:grpSp>
          <p:nvGrpSpPr>
            <p:cNvPr id="12319" name="组合 257"/>
            <p:cNvGrpSpPr/>
            <p:nvPr/>
          </p:nvGrpSpPr>
          <p:grpSpPr bwMode="auto">
            <a:xfrm>
              <a:off x="682342" y="2341924"/>
              <a:ext cx="301834" cy="301834"/>
              <a:chOff x="933136" y="1635646"/>
              <a:chExt cx="364959" cy="364959"/>
            </a:xfrm>
          </p:grpSpPr>
          <p:sp>
            <p:nvSpPr>
              <p:cNvPr id="35" name="椭圆 34"/>
              <p:cNvSpPr/>
              <p:nvPr/>
            </p:nvSpPr>
            <p:spPr>
              <a:xfrm>
                <a:off x="1048574" y="1751480"/>
                <a:ext cx="134431" cy="133288"/>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6" name="椭圆 35"/>
              <p:cNvSpPr/>
              <p:nvPr/>
            </p:nvSpPr>
            <p:spPr>
              <a:xfrm>
                <a:off x="985408" y="1688087"/>
                <a:ext cx="260761" cy="260074"/>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椭圆 36"/>
              <p:cNvSpPr/>
              <p:nvPr/>
            </p:nvSpPr>
            <p:spPr>
              <a:xfrm>
                <a:off x="933580" y="1636072"/>
                <a:ext cx="364418" cy="364104"/>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4" name="椭圆 33"/>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38" name="组合 37"/>
          <p:cNvGrpSpPr/>
          <p:nvPr/>
        </p:nvGrpSpPr>
        <p:grpSpPr bwMode="auto">
          <a:xfrm>
            <a:off x="5381625" y="1233488"/>
            <a:ext cx="217488" cy="217487"/>
            <a:chOff x="647882" y="2305980"/>
            <a:chExt cx="373720" cy="373720"/>
          </a:xfrm>
        </p:grpSpPr>
        <p:grpSp>
          <p:nvGrpSpPr>
            <p:cNvPr id="12314" name="组合 271"/>
            <p:cNvGrpSpPr/>
            <p:nvPr/>
          </p:nvGrpSpPr>
          <p:grpSpPr bwMode="auto">
            <a:xfrm>
              <a:off x="682342" y="2341924"/>
              <a:ext cx="301834" cy="301834"/>
              <a:chOff x="933136" y="1635646"/>
              <a:chExt cx="364959" cy="364959"/>
            </a:xfrm>
          </p:grpSpPr>
          <p:sp>
            <p:nvSpPr>
              <p:cNvPr id="41" name="椭圆 40"/>
              <p:cNvSpPr/>
              <p:nvPr/>
            </p:nvSpPr>
            <p:spPr>
              <a:xfrm>
                <a:off x="1049791" y="1750507"/>
                <a:ext cx="131935" cy="135233"/>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2" name="椭圆 41"/>
              <p:cNvSpPr/>
              <p:nvPr/>
            </p:nvSpPr>
            <p:spPr>
              <a:xfrm>
                <a:off x="987123" y="1687836"/>
                <a:ext cx="257273" cy="260574"/>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椭圆 42"/>
              <p:cNvSpPr/>
              <p:nvPr/>
            </p:nvSpPr>
            <p:spPr>
              <a:xfrm>
                <a:off x="934349" y="1635062"/>
                <a:ext cx="362821" cy="366123"/>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40" name="椭圆 39"/>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44" name="组合 43"/>
          <p:cNvGrpSpPr/>
          <p:nvPr/>
        </p:nvGrpSpPr>
        <p:grpSpPr bwMode="auto">
          <a:xfrm>
            <a:off x="6534150" y="733425"/>
            <a:ext cx="217488" cy="217488"/>
            <a:chOff x="647882" y="2305980"/>
            <a:chExt cx="373720" cy="373720"/>
          </a:xfrm>
        </p:grpSpPr>
        <p:grpSp>
          <p:nvGrpSpPr>
            <p:cNvPr id="12309" name="组合 271"/>
            <p:cNvGrpSpPr/>
            <p:nvPr/>
          </p:nvGrpSpPr>
          <p:grpSpPr bwMode="auto">
            <a:xfrm>
              <a:off x="682342" y="2341924"/>
              <a:ext cx="301834" cy="301834"/>
              <a:chOff x="933136" y="1635646"/>
              <a:chExt cx="364959" cy="364959"/>
            </a:xfrm>
          </p:grpSpPr>
          <p:sp>
            <p:nvSpPr>
              <p:cNvPr id="47" name="椭圆 46"/>
              <p:cNvSpPr/>
              <p:nvPr/>
            </p:nvSpPr>
            <p:spPr>
              <a:xfrm>
                <a:off x="1049791" y="1750506"/>
                <a:ext cx="131935" cy="135234"/>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椭圆 47"/>
              <p:cNvSpPr/>
              <p:nvPr/>
            </p:nvSpPr>
            <p:spPr>
              <a:xfrm>
                <a:off x="987123" y="1687838"/>
                <a:ext cx="257273" cy="260570"/>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椭圆 48"/>
              <p:cNvSpPr/>
              <p:nvPr/>
            </p:nvSpPr>
            <p:spPr>
              <a:xfrm>
                <a:off x="934349" y="1635064"/>
                <a:ext cx="362821" cy="366118"/>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46" name="椭圆 45"/>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50" name="TextBox 49"/>
          <p:cNvSpPr txBox="1"/>
          <p:nvPr/>
        </p:nvSpPr>
        <p:spPr>
          <a:xfrm>
            <a:off x="5187950" y="1447800"/>
            <a:ext cx="523875" cy="276225"/>
          </a:xfrm>
          <a:prstGeom prst="rect">
            <a:avLst/>
          </a:prstGeom>
          <a:noFill/>
        </p:spPr>
        <p:txBody>
          <a:bodyPr wrap="none">
            <a:spAutoFit/>
          </a:bodyPr>
          <a:lstStyle/>
          <a:p>
            <a:pPr eaLnBrk="1" fontAlgn="auto" hangingPunct="1">
              <a:spcBef>
                <a:spcPts val="0"/>
              </a:spcBef>
              <a:spcAft>
                <a:spcPts val="0"/>
              </a:spcAft>
              <a:defRPr/>
            </a:pPr>
            <a:r>
              <a:rPr lang="en-US" altLang="zh-CN"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rPr>
              <a:t>2012</a:t>
            </a:r>
            <a:endParaRPr lang="zh-CN" altLang="en-US" sz="1200" b="1"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Scale>
                                      <p:cBhvr>
                                        <p:cTn id="7" dur="5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16"/>
                                        </p:tgtEl>
                                        <p:attrNameLst>
                                          <p:attrName>ppt_x</p:attrName>
                                          <p:attrName>ppt_y</p:attrName>
                                        </p:attrNameLst>
                                      </p:cBhvr>
                                    </p:animMotion>
                                    <p:animEffect transition="in" filter="fade">
                                      <p:cBhvr>
                                        <p:cTn id="9" dur="500"/>
                                        <p:tgtEl>
                                          <p:spTgt spid="16"/>
                                        </p:tgtEl>
                                      </p:cBhvr>
                                    </p:animEffect>
                                  </p:childTnLst>
                                </p:cTn>
                              </p:par>
                              <p:par>
                                <p:cTn id="10" presetID="22" presetClass="entr" presetSubtype="4" fill="hold" nodeType="withEffect">
                                  <p:stCondLst>
                                    <p:cond delay="50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par>
                                <p:cTn id="16" presetID="42" presetClass="entr" presetSubtype="0" fill="hold" nodeType="withEffect">
                                  <p:stCondLst>
                                    <p:cond delay="75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350"/>
                                        <p:tgtEl>
                                          <p:spTgt spid="19"/>
                                        </p:tgtEl>
                                      </p:cBhvr>
                                    </p:animEffect>
                                    <p:anim calcmode="lin" valueType="num">
                                      <p:cBhvr>
                                        <p:cTn id="19" dur="350" fill="hold"/>
                                        <p:tgtEl>
                                          <p:spTgt spid="19"/>
                                        </p:tgtEl>
                                        <p:attrNameLst>
                                          <p:attrName>ppt_x</p:attrName>
                                        </p:attrNameLst>
                                      </p:cBhvr>
                                      <p:tavLst>
                                        <p:tav tm="0">
                                          <p:val>
                                            <p:strVal val="#ppt_x"/>
                                          </p:val>
                                        </p:tav>
                                        <p:tav tm="100000">
                                          <p:val>
                                            <p:strVal val="#ppt_x"/>
                                          </p:val>
                                        </p:tav>
                                      </p:tavLst>
                                    </p:anim>
                                    <p:anim calcmode="lin" valueType="num">
                                      <p:cBhvr>
                                        <p:cTn id="20" dur="350" fill="hold"/>
                                        <p:tgtEl>
                                          <p:spTgt spid="19"/>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10" presetClass="entr" presetSubtype="0" repeatCount="5000"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100"/>
                                        <p:tgtEl>
                                          <p:spTgt spid="26"/>
                                        </p:tgtEl>
                                      </p:cBhvr>
                                    </p:animEffect>
                                  </p:childTnLst>
                                </p:cTn>
                              </p:par>
                              <p:par>
                                <p:cTn id="25" presetID="10" presetClass="entr" presetSubtype="0" repeatCount="5000" fill="hold" nodeType="withEffect">
                                  <p:stCondLst>
                                    <p:cond delay="20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
                                        <p:tgtEl>
                                          <p:spTgt spid="32"/>
                                        </p:tgtEl>
                                      </p:cBhvr>
                                    </p:animEffect>
                                  </p:childTnLst>
                                </p:cTn>
                              </p:par>
                              <p:par>
                                <p:cTn id="28" presetID="10" presetClass="entr" presetSubtype="0" repeatCount="5000" fill="hold" nodeType="withEffect">
                                  <p:stCondLst>
                                    <p:cond delay="40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100"/>
                                        <p:tgtEl>
                                          <p:spTgt spid="38"/>
                                        </p:tgtEl>
                                      </p:cBhvr>
                                    </p:animEffect>
                                  </p:childTnLst>
                                </p:cTn>
                              </p:par>
                              <p:par>
                                <p:cTn id="31" presetID="22" presetClass="entr" presetSubtype="8" fill="hold" nodeType="withEffect">
                                  <p:stCondLst>
                                    <p:cond delay="20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200"/>
                                        <p:tgtEl>
                                          <p:spTgt spid="23"/>
                                        </p:tgtEl>
                                      </p:cBhvr>
                                    </p:animEffect>
                                  </p:childTnLst>
                                </p:cTn>
                              </p:par>
                              <p:par>
                                <p:cTn id="34" presetID="22" presetClass="entr" presetSubtype="8" fill="hold" nodeType="withEffect">
                                  <p:stCondLst>
                                    <p:cond delay="40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
                                        <p:tgtEl>
                                          <p:spTgt spid="24"/>
                                        </p:tgtEl>
                                      </p:cBhvr>
                                    </p:animEffect>
                                  </p:childTnLst>
                                </p:cTn>
                              </p:par>
                              <p:par>
                                <p:cTn id="37" presetID="22" presetClass="entr" presetSubtype="8" fill="hold" nodeType="withEffect">
                                  <p:stCondLst>
                                    <p:cond delay="60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200"/>
                                        <p:tgtEl>
                                          <p:spTgt spid="25"/>
                                        </p:tgtEl>
                                      </p:cBhvr>
                                    </p:animEffect>
                                  </p:childTnLst>
                                </p:cTn>
                              </p:par>
                              <p:par>
                                <p:cTn id="40" presetID="10" presetClass="entr" presetSubtype="0" fill="hold" grpId="0" nodeType="withEffect">
                                  <p:stCondLst>
                                    <p:cond delay="20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200"/>
                                        <p:tgtEl>
                                          <p:spTgt spid="21"/>
                                        </p:tgtEl>
                                      </p:cBhvr>
                                    </p:animEffect>
                                  </p:childTnLst>
                                </p:cTn>
                              </p:par>
                              <p:par>
                                <p:cTn id="43" presetID="10" presetClass="entr" presetSubtype="0" fill="hold" grpId="0" nodeType="withEffect">
                                  <p:stCondLst>
                                    <p:cond delay="40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200"/>
                                        <p:tgtEl>
                                          <p:spTgt spid="20"/>
                                        </p:tgtEl>
                                      </p:cBhvr>
                                    </p:animEffect>
                                  </p:childTnLst>
                                </p:cTn>
                              </p:par>
                              <p:par>
                                <p:cTn id="46" presetID="10" presetClass="entr" presetSubtype="0" fill="hold" grpId="0" nodeType="withEffect">
                                  <p:stCondLst>
                                    <p:cond delay="60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200"/>
                                        <p:tgtEl>
                                          <p:spTgt spid="22"/>
                                        </p:tgtEl>
                                      </p:cBhvr>
                                    </p:animEffect>
                                  </p:childTnLst>
                                </p:cTn>
                              </p:par>
                              <p:par>
                                <p:cTn id="49" presetID="10" presetClass="entr" presetSubtype="0" repeatCount="5000" fill="hold" nodeType="withEffect">
                                  <p:stCondLst>
                                    <p:cond delay="40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00"/>
                                        <p:tgtEl>
                                          <p:spTgt spid="44"/>
                                        </p:tgtEl>
                                      </p:cBhvr>
                                    </p:animEffect>
                                  </p:childTnLst>
                                </p:cTn>
                              </p:par>
                              <p:par>
                                <p:cTn id="52" presetID="10" presetClass="entr" presetSubtype="0" fill="hold" grpId="0" nodeType="withEffect">
                                  <p:stCondLst>
                                    <p:cond delay="60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200"/>
                                        <p:tgtEl>
                                          <p:spTgt spid="50"/>
                                        </p:tgtEl>
                                      </p:cBhvr>
                                    </p:animEffect>
                                  </p:childTnLst>
                                </p:cTn>
                              </p:par>
                              <p:par>
                                <p:cTn id="55" presetID="12" presetClass="entr" presetSubtype="1" fill="hold" nodeType="withEffect">
                                  <p:stCondLst>
                                    <p:cond delay="40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350"/>
                                        <p:tgtEl>
                                          <p:spTgt spid="12"/>
                                        </p:tgtEl>
                                        <p:attrNameLst>
                                          <p:attrName>ppt_y</p:attrName>
                                        </p:attrNameLst>
                                      </p:cBhvr>
                                      <p:tavLst>
                                        <p:tav tm="0">
                                          <p:val>
                                            <p:strVal val="#ppt_y-#ppt_h*1.125000"/>
                                          </p:val>
                                        </p:tav>
                                        <p:tav tm="100000">
                                          <p:val>
                                            <p:strVal val="#ppt_y"/>
                                          </p:val>
                                        </p:tav>
                                      </p:tavLst>
                                    </p:anim>
                                    <p:animEffect transition="in" filter="wipe(down)">
                                      <p:cBhvr>
                                        <p:cTn id="58" dur="350"/>
                                        <p:tgtEl>
                                          <p:spTgt spid="12"/>
                                        </p:tgtEl>
                                      </p:cBhvr>
                                    </p:animEffect>
                                  </p:childTnLst>
                                </p:cTn>
                              </p:par>
                              <p:par>
                                <p:cTn id="59" presetID="2" presetClass="entr" presetSubtype="8" fill="hold" nodeType="withEffect">
                                  <p:stCondLst>
                                    <p:cond delay="55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350" fill="hold"/>
                                        <p:tgtEl>
                                          <p:spTgt spid="5"/>
                                        </p:tgtEl>
                                        <p:attrNameLst>
                                          <p:attrName>ppt_x</p:attrName>
                                        </p:attrNameLst>
                                      </p:cBhvr>
                                      <p:tavLst>
                                        <p:tav tm="0">
                                          <p:val>
                                            <p:strVal val="0-#ppt_w/2"/>
                                          </p:val>
                                        </p:tav>
                                        <p:tav tm="100000">
                                          <p:val>
                                            <p:strVal val="#ppt_x"/>
                                          </p:val>
                                        </p:tav>
                                      </p:tavLst>
                                    </p:anim>
                                    <p:anim calcmode="lin" valueType="num">
                                      <p:cBhvr additive="base">
                                        <p:cTn id="62" dur="3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5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1176</Words>
  <Application>WPS 演示</Application>
  <PresentationFormat>全屏显示(16:9)</PresentationFormat>
  <Paragraphs>181</Paragraphs>
  <Slides>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Calibri</vt:lpstr>
      <vt:lpstr>微软雅黑</vt:lpstr>
      <vt:lpstr>方正姚体</vt:lpstr>
      <vt:lpstr>方正准圆简体</vt:lpstr>
      <vt:lpstr>Dotum</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M120268D</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5</cp:revision>
  <dcterms:created xsi:type="dcterms:W3CDTF">2012-12-14T08:11:00Z</dcterms:created>
  <dcterms:modified xsi:type="dcterms:W3CDTF">2018-08-29T07:00:11Z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