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1" r:id="rId7"/>
    <p:sldId id="260" r:id="rId8"/>
    <p:sldId id="262" r:id="rId9"/>
    <p:sldId id="263" r:id="rId10"/>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微软雅黑" panose="020B0503020204020204" pitchFamily="34" charset="-122"/>
      <p:regular r:id="rId19"/>
    </p:embeddedFont>
    <p:embeddedFont>
      <p:font typeface="Dotum" panose="02010600030101010101" pitchFamily="34" charset="-127"/>
      <p:regular r:id="rId20"/>
    </p:embeddedFont>
    <p:embeddedFont>
      <p:font typeface="Wide Latin" panose="020A0A07050505020404" pitchFamily="18" charset="0"/>
      <p:regular r:id="rId21"/>
    </p:embeddedFont>
    <p:embeddedFont>
      <p:font typeface="等线" panose="02010600030101010101" charset="-122"/>
      <p:regular r:id="rId22"/>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3" d="100"/>
          <a:sy n="83" d="100"/>
        </p:scale>
        <p:origin x="1026" y="84"/>
      </p:cViewPr>
      <p:guideLst>
        <p:guide orient="horz" pos="1620"/>
        <p:guide pos="2880"/>
      </p:guideLst>
    </p:cSldViewPr>
  </p:slideViewPr>
  <p:notesTextViewPr>
    <p:cViewPr>
      <p:scale>
        <a:sx n="1" d="1"/>
        <a:sy n="1" d="1"/>
      </p:scale>
      <p:origin x="0" y="0"/>
    </p:cViewPr>
  </p:notesTextViewPr>
  <p:sorterViewPr>
    <p:cViewPr>
      <p:scale>
        <a:sx n="100" d="100"/>
        <a:sy n="100" d="100"/>
      </p:scale>
      <p:origin x="0" y="-45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4635D134-063B-42CF-A385-6A1AC86C03BD}"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05C8E3A9-D1B0-461C-81EE-588694858EB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B3BDF1F-22B2-4D60-A0B9-2C1109004BB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DF0A9-E517-4A98-A8C8-B812C68AC13B}"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8E0B912-0E2B-4247-92D6-40F75F3FBF4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07DFB2F-360D-47DC-9841-FE2971833173}"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33CC23E-00BD-4096-B3CE-2DC4F2EF6837}"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83D9973-2FBB-4059-BF71-AE64BC721BA9}"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5F1F45-F5AD-41DF-949E-F41519BDD8F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11EB11A-E595-498F-83BE-9FB80993D625}"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AFB939-7E2A-4E96-AD3D-B35DB3094C0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D65C38F-B832-416E-861E-E43F9E59F468}"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E5E1DE5-A194-4365-9674-960DB7CC889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C88B34A-F53C-42E8-B942-59D2374A53A6}"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586A5C5A-6CBD-49D4-8ABD-EC11904F7EB1}"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B33FE0C-0F97-4EA7-AF51-64E9045E327B}"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0FE067F-2216-41E6-AEB4-EBB57AA9F43D}"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9591C9A-04B5-44F0-B1BA-942F63CD1204}"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11BF7C8-3950-41DC-913E-2E22CDFD29E9}"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52645E6-F0B8-4BB2-8938-F977D5C07A54}"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098ACFA5-D85E-4A18-A821-FBA9931D671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F48F5F9-122B-447E-A6FB-E25B930F9B0E}"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27F8DDC-CDD6-4169-869A-2255B1EE81E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86AF474-46EF-4AFB-A87C-857E6CADA28E}"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9C1C1CD-FEE8-43E1-A4F0-22EC76ACB6FD}"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A2932982-B9F4-4709-880A-949B22914EBB}" type="slidenum">
              <a:rPr lang="zh-CN" altLang="en-US"/>
            </a:fld>
            <a:endParaRPr lang="zh-CN" altLang="en-US"/>
          </a:p>
        </p:txBody>
      </p:sp>
      <p:pic>
        <p:nvPicPr>
          <p:cNvPr id="1029" name="图片 6"/>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3175" y="-7938"/>
            <a:ext cx="9140825" cy="514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2892425" y="2787650"/>
            <a:ext cx="5715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400" b="1">
                <a:solidFill>
                  <a:srgbClr val="D9D9D9"/>
                </a:solidFill>
                <a:latin typeface="Arial" panose="020B0604020202020204" pitchFamily="34" charset="0"/>
                <a:cs typeface="Arial" panose="020B0604020202020204" pitchFamily="34" charset="0"/>
              </a:rPr>
              <a:t>2011</a:t>
            </a:r>
            <a:endParaRPr lang="zh-CN" altLang="en-US" sz="1400" b="1">
              <a:solidFill>
                <a:srgbClr val="D9D9D9"/>
              </a:solidFill>
              <a:latin typeface="Arial" panose="020B0604020202020204" pitchFamily="34" charset="0"/>
              <a:cs typeface="Arial" panose="020B0604020202020204" pitchFamily="34" charset="0"/>
            </a:endParaRPr>
          </a:p>
        </p:txBody>
      </p:sp>
      <p:sp>
        <p:nvSpPr>
          <p:cNvPr id="9" name="TextBox 8"/>
          <p:cNvSpPr txBox="1">
            <a:spLocks noChangeArrowheads="1"/>
          </p:cNvSpPr>
          <p:nvPr userDrawn="1"/>
        </p:nvSpPr>
        <p:spPr bwMode="auto">
          <a:xfrm>
            <a:off x="534988" y="4146550"/>
            <a:ext cx="5826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400" b="1">
                <a:solidFill>
                  <a:srgbClr val="D9D9D9"/>
                </a:solidFill>
                <a:latin typeface="Arial" panose="020B0604020202020204" pitchFamily="34" charset="0"/>
                <a:cs typeface="Arial" panose="020B0604020202020204" pitchFamily="34" charset="0"/>
              </a:rPr>
              <a:t>2010</a:t>
            </a:r>
            <a:endParaRPr lang="zh-CN" altLang="en-US" sz="1400" b="1">
              <a:solidFill>
                <a:srgbClr val="D9D9D9"/>
              </a:solidFill>
              <a:latin typeface="Arial" panose="020B0604020202020204" pitchFamily="34" charset="0"/>
              <a:cs typeface="Arial" panose="020B0604020202020204" pitchFamily="34" charset="0"/>
            </a:endParaRPr>
          </a:p>
        </p:txBody>
      </p:sp>
      <p:sp>
        <p:nvSpPr>
          <p:cNvPr id="10" name="TextBox 9"/>
          <p:cNvSpPr txBox="1">
            <a:spLocks noChangeArrowheads="1"/>
          </p:cNvSpPr>
          <p:nvPr userDrawn="1"/>
        </p:nvSpPr>
        <p:spPr bwMode="auto">
          <a:xfrm>
            <a:off x="5513388" y="4090988"/>
            <a:ext cx="5826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400" b="1">
                <a:solidFill>
                  <a:srgbClr val="D9D9D9"/>
                </a:solidFill>
                <a:latin typeface="Arial" panose="020B0604020202020204" pitchFamily="34" charset="0"/>
                <a:cs typeface="Arial" panose="020B0604020202020204" pitchFamily="34" charset="0"/>
              </a:rPr>
              <a:t>2012</a:t>
            </a:r>
            <a:endParaRPr lang="zh-CN" altLang="en-US" sz="1400" b="1">
              <a:solidFill>
                <a:srgbClr val="D9D9D9"/>
              </a:solidFill>
              <a:latin typeface="Arial" panose="020B0604020202020204" pitchFamily="34" charset="0"/>
              <a:cs typeface="Arial" panose="020B0604020202020204" pitchFamily="34" charset="0"/>
            </a:endParaRPr>
          </a:p>
        </p:txBody>
      </p:sp>
      <p:cxnSp>
        <p:nvCxnSpPr>
          <p:cNvPr id="11" name="直接连接符 10"/>
          <p:cNvCxnSpPr>
            <a:stCxn id="16" idx="6"/>
            <a:endCxn id="22" idx="2"/>
          </p:cNvCxnSpPr>
          <p:nvPr userDrawn="1"/>
        </p:nvCxnSpPr>
        <p:spPr>
          <a:xfrm flipV="1">
            <a:off x="1033463" y="3271838"/>
            <a:ext cx="1925637" cy="690562"/>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22" idx="6"/>
            <a:endCxn id="28" idx="2"/>
          </p:cNvCxnSpPr>
          <p:nvPr userDrawn="1"/>
        </p:nvCxnSpPr>
        <p:spPr>
          <a:xfrm>
            <a:off x="3402013" y="3271838"/>
            <a:ext cx="2295525" cy="7112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28" idx="6"/>
            <a:endCxn id="34" idx="3"/>
          </p:cNvCxnSpPr>
          <p:nvPr userDrawn="1"/>
        </p:nvCxnSpPr>
        <p:spPr>
          <a:xfrm>
            <a:off x="5915025" y="3983038"/>
            <a:ext cx="2060575" cy="150812"/>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36" name="组合 13"/>
          <p:cNvGrpSpPr/>
          <p:nvPr userDrawn="1"/>
        </p:nvGrpSpPr>
        <p:grpSpPr bwMode="auto">
          <a:xfrm>
            <a:off x="658813" y="3776663"/>
            <a:ext cx="374650" cy="373062"/>
            <a:chOff x="647882" y="2305980"/>
            <a:chExt cx="373720" cy="373720"/>
          </a:xfrm>
        </p:grpSpPr>
        <p:grpSp>
          <p:nvGrpSpPr>
            <p:cNvPr id="1057" name="组合 26"/>
            <p:cNvGrpSpPr/>
            <p:nvPr/>
          </p:nvGrpSpPr>
          <p:grpSpPr bwMode="auto">
            <a:xfrm>
              <a:off x="682342" y="2341924"/>
              <a:ext cx="301834" cy="301834"/>
              <a:chOff x="933136" y="1635646"/>
              <a:chExt cx="364959" cy="364959"/>
            </a:xfrm>
          </p:grpSpPr>
          <p:sp>
            <p:nvSpPr>
              <p:cNvPr id="17" name="椭圆 16"/>
              <p:cNvSpPr/>
              <p:nvPr/>
            </p:nvSpPr>
            <p:spPr>
              <a:xfrm>
                <a:off x="1048478" y="1751784"/>
                <a:ext cx="134032" cy="132680"/>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 name="椭圆 17"/>
              <p:cNvSpPr/>
              <p:nvPr/>
            </p:nvSpPr>
            <p:spPr>
              <a:xfrm>
                <a:off x="985291" y="1688329"/>
                <a:ext cx="260405" cy="259589"/>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椭圆 18"/>
              <p:cNvSpPr/>
              <p:nvPr/>
            </p:nvSpPr>
            <p:spPr>
              <a:xfrm>
                <a:off x="933593" y="1636410"/>
                <a:ext cx="363801" cy="363427"/>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6" name="椭圆 15"/>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37" name="组合 19"/>
          <p:cNvGrpSpPr/>
          <p:nvPr userDrawn="1"/>
        </p:nvGrpSpPr>
        <p:grpSpPr bwMode="auto">
          <a:xfrm>
            <a:off x="2959100" y="3051175"/>
            <a:ext cx="442913" cy="441325"/>
            <a:chOff x="647882" y="2305980"/>
            <a:chExt cx="373720" cy="373720"/>
          </a:xfrm>
        </p:grpSpPr>
        <p:grpSp>
          <p:nvGrpSpPr>
            <p:cNvPr id="1052" name="组合 257"/>
            <p:cNvGrpSpPr/>
            <p:nvPr/>
          </p:nvGrpSpPr>
          <p:grpSpPr bwMode="auto">
            <a:xfrm>
              <a:off x="682342" y="2341924"/>
              <a:ext cx="301834" cy="301834"/>
              <a:chOff x="933136" y="1635646"/>
              <a:chExt cx="364959" cy="364959"/>
            </a:xfrm>
          </p:grpSpPr>
          <p:sp>
            <p:nvSpPr>
              <p:cNvPr id="23" name="椭圆 22"/>
              <p:cNvSpPr/>
              <p:nvPr/>
            </p:nvSpPr>
            <p:spPr>
              <a:xfrm>
                <a:off x="1048574" y="1751480"/>
                <a:ext cx="134429" cy="133288"/>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椭圆 23"/>
              <p:cNvSpPr/>
              <p:nvPr/>
            </p:nvSpPr>
            <p:spPr>
              <a:xfrm>
                <a:off x="985408" y="1688088"/>
                <a:ext cx="260762" cy="260074"/>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5" name="椭圆 24"/>
              <p:cNvSpPr/>
              <p:nvPr/>
            </p:nvSpPr>
            <p:spPr>
              <a:xfrm>
                <a:off x="933580" y="1636073"/>
                <a:ext cx="364418" cy="364104"/>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22" name="椭圆 21"/>
            <p:cNvSpPr/>
            <p:nvPr/>
          </p:nvSpPr>
          <p:spPr>
            <a:xfrm>
              <a:off x="647882" y="2305980"/>
              <a:ext cx="373720" cy="373720"/>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38" name="组合 29"/>
          <p:cNvGrpSpPr/>
          <p:nvPr userDrawn="1"/>
        </p:nvGrpSpPr>
        <p:grpSpPr bwMode="auto">
          <a:xfrm>
            <a:off x="5697538" y="3873500"/>
            <a:ext cx="217487" cy="217488"/>
            <a:chOff x="647882" y="2305980"/>
            <a:chExt cx="373720" cy="373720"/>
          </a:xfrm>
        </p:grpSpPr>
        <p:grpSp>
          <p:nvGrpSpPr>
            <p:cNvPr id="1047" name="组合 271"/>
            <p:cNvGrpSpPr/>
            <p:nvPr/>
          </p:nvGrpSpPr>
          <p:grpSpPr bwMode="auto">
            <a:xfrm>
              <a:off x="682342" y="2341924"/>
              <a:ext cx="301834" cy="301834"/>
              <a:chOff x="933136" y="1635646"/>
              <a:chExt cx="364959" cy="364959"/>
            </a:xfrm>
          </p:grpSpPr>
          <p:sp>
            <p:nvSpPr>
              <p:cNvPr id="29" name="椭圆 28"/>
              <p:cNvSpPr/>
              <p:nvPr/>
            </p:nvSpPr>
            <p:spPr>
              <a:xfrm>
                <a:off x="1049792" y="1750506"/>
                <a:ext cx="131936" cy="135234"/>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椭圆 29"/>
              <p:cNvSpPr/>
              <p:nvPr/>
            </p:nvSpPr>
            <p:spPr>
              <a:xfrm>
                <a:off x="987122" y="1687838"/>
                <a:ext cx="257275" cy="260570"/>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椭圆 30"/>
              <p:cNvSpPr/>
              <p:nvPr/>
            </p:nvSpPr>
            <p:spPr>
              <a:xfrm>
                <a:off x="934347" y="1635064"/>
                <a:ext cx="362823" cy="366118"/>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28" name="椭圆 27"/>
            <p:cNvSpPr/>
            <p:nvPr/>
          </p:nvSpPr>
          <p:spPr>
            <a:xfrm>
              <a:off x="647882" y="2305980"/>
              <a:ext cx="373720" cy="373720"/>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39" name="组合 35"/>
          <p:cNvGrpSpPr/>
          <p:nvPr userDrawn="1"/>
        </p:nvGrpSpPr>
        <p:grpSpPr bwMode="auto">
          <a:xfrm>
            <a:off x="7943850" y="3952875"/>
            <a:ext cx="212725" cy="212725"/>
            <a:chOff x="647882" y="2305980"/>
            <a:chExt cx="373720" cy="373720"/>
          </a:xfrm>
        </p:grpSpPr>
        <p:grpSp>
          <p:nvGrpSpPr>
            <p:cNvPr id="1042" name="组合 285"/>
            <p:cNvGrpSpPr/>
            <p:nvPr/>
          </p:nvGrpSpPr>
          <p:grpSpPr bwMode="auto">
            <a:xfrm>
              <a:off x="682342" y="2341924"/>
              <a:ext cx="301834" cy="301834"/>
              <a:chOff x="933136" y="1635646"/>
              <a:chExt cx="364959" cy="364959"/>
            </a:xfrm>
          </p:grpSpPr>
          <p:sp>
            <p:nvSpPr>
              <p:cNvPr id="35" name="椭圆 34"/>
              <p:cNvSpPr/>
              <p:nvPr/>
            </p:nvSpPr>
            <p:spPr>
              <a:xfrm>
                <a:off x="1046592" y="1750680"/>
                <a:ext cx="138262" cy="134889"/>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6" name="椭圆 35"/>
              <p:cNvSpPr/>
              <p:nvPr/>
            </p:nvSpPr>
            <p:spPr>
              <a:xfrm>
                <a:off x="985891" y="1689980"/>
                <a:ext cx="259663" cy="256289"/>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椭圆 36"/>
              <p:cNvSpPr/>
              <p:nvPr/>
            </p:nvSpPr>
            <p:spPr>
              <a:xfrm>
                <a:off x="931936" y="1636024"/>
                <a:ext cx="367574" cy="364201"/>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4" name="椭圆 33"/>
            <p:cNvSpPr/>
            <p:nvPr/>
          </p:nvSpPr>
          <p:spPr>
            <a:xfrm>
              <a:off x="647882" y="2305980"/>
              <a:ext cx="373720" cy="373720"/>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040" name="图片 4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721725" y="2987675"/>
            <a:ext cx="317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1" name="图片 46"/>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05725" y="3306763"/>
            <a:ext cx="1681163"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9.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slideLayout" Target="../slideLayouts/slideLayout7.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175" y="-7938"/>
            <a:ext cx="9140825" cy="514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38988" y="471488"/>
            <a:ext cx="809625"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图片 13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3838" y="274638"/>
            <a:ext cx="7223125"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86225" y="377825"/>
            <a:ext cx="4705350"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45013" y="1289050"/>
            <a:ext cx="4291012" cy="357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8"/>
          <p:cNvGrpSpPr/>
          <p:nvPr/>
        </p:nvGrpSpPr>
        <p:grpSpPr bwMode="auto">
          <a:xfrm>
            <a:off x="553556" y="836613"/>
            <a:ext cx="3456469" cy="446087"/>
            <a:chOff x="4290393" y="-184069"/>
            <a:chExt cx="3457258" cy="446547"/>
          </a:xfrm>
        </p:grpSpPr>
        <p:cxnSp>
          <p:nvCxnSpPr>
            <p:cNvPr id="10" name="直接连接符 9"/>
            <p:cNvCxnSpPr/>
            <p:nvPr/>
          </p:nvCxnSpPr>
          <p:spPr>
            <a:xfrm>
              <a:off x="4355977" y="46355"/>
              <a:ext cx="3005824" cy="0"/>
            </a:xfrm>
            <a:prstGeom prst="line">
              <a:avLst/>
            </a:prstGeom>
            <a:ln w="31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362329" y="-174534"/>
              <a:ext cx="3001060" cy="18910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p:cNvSpPr/>
            <p:nvPr/>
          </p:nvSpPr>
          <p:spPr>
            <a:xfrm>
              <a:off x="4332160" y="-184069"/>
              <a:ext cx="3244002" cy="230424"/>
            </a:xfrm>
            <a:prstGeom prst="rect">
              <a:avLst/>
            </a:prstGeom>
          </p:spPr>
          <p:txBody>
            <a:bodyPr wrap="none">
              <a:spAutoFit/>
            </a:bodyPr>
            <a:lstStyle/>
            <a:p>
              <a:pPr eaLnBrk="1" fontAlgn="auto" hangingPunct="1">
                <a:spcBef>
                  <a:spcPts val="0"/>
                </a:spcBef>
                <a:spcAft>
                  <a:spcPts val="0"/>
                </a:spcAft>
                <a:defRPr/>
              </a:pPr>
              <a:r>
                <a:rPr lang="en-US" altLang="zh-CN" sz="860" spc="180" dirty="0">
                  <a:solidFill>
                    <a:schemeClr val="bg1"/>
                  </a:solidFill>
                  <a:latin typeface="Arial" panose="020B0604020202020204" pitchFamily="34" charset="0"/>
                  <a:ea typeface="+mn-ea"/>
                  <a:cs typeface="Arial" panose="020B0604020202020204" pitchFamily="34" charset="0"/>
                </a:rPr>
                <a:t>Shanghai </a:t>
              </a:r>
              <a:r>
                <a:rPr lang="en-US" altLang="zh-CN" sz="860" spc="180" dirty="0" err="1">
                  <a:solidFill>
                    <a:schemeClr val="bg1"/>
                  </a:solidFill>
                  <a:latin typeface="Arial" panose="020B0604020202020204" pitchFamily="34" charset="0"/>
                  <a:ea typeface="+mn-ea"/>
                  <a:cs typeface="Arial" panose="020B0604020202020204" pitchFamily="34" charset="0"/>
                </a:rPr>
                <a:t>Rapidesign</a:t>
              </a:r>
              <a:r>
                <a:rPr lang="en-US" altLang="zh-CN" sz="860" spc="180" dirty="0">
                  <a:solidFill>
                    <a:schemeClr val="bg1"/>
                  </a:solidFill>
                  <a:latin typeface="Arial" panose="020B0604020202020204" pitchFamily="34" charset="0"/>
                  <a:ea typeface="+mn-ea"/>
                  <a:cs typeface="Arial" panose="020B0604020202020204" pitchFamily="34" charset="0"/>
                </a:rPr>
                <a:t> Advertising </a:t>
              </a:r>
              <a:r>
                <a:rPr lang="en-US" altLang="zh-CN" sz="860" spc="180" dirty="0" err="1">
                  <a:solidFill>
                    <a:schemeClr val="bg1"/>
                  </a:solidFill>
                  <a:latin typeface="Arial" panose="020B0604020202020204" pitchFamily="34" charset="0"/>
                  <a:ea typeface="+mn-ea"/>
                  <a:cs typeface="Arial" panose="020B0604020202020204" pitchFamily="34" charset="0"/>
                </a:rPr>
                <a:t>Co.,Ltd</a:t>
              </a:r>
              <a:r>
                <a:rPr lang="en-US" altLang="zh-CN" sz="860" spc="180" dirty="0">
                  <a:solidFill>
                    <a:schemeClr val="bg1"/>
                  </a:solidFill>
                  <a:latin typeface="Arial" panose="020B0604020202020204" pitchFamily="34" charset="0"/>
                  <a:ea typeface="+mn-ea"/>
                  <a:cs typeface="Arial" panose="020B0604020202020204" pitchFamily="34" charset="0"/>
                </a:rPr>
                <a:t>.</a:t>
              </a:r>
              <a:endParaRPr lang="en-US" altLang="zh-CN" sz="860" spc="180" dirty="0">
                <a:solidFill>
                  <a:schemeClr val="bg1"/>
                </a:solidFill>
                <a:latin typeface="Arial" panose="020B0604020202020204" pitchFamily="34" charset="0"/>
                <a:ea typeface="+mn-ea"/>
                <a:cs typeface="Arial" panose="020B0604020202020204" pitchFamily="34" charset="0"/>
              </a:endParaRPr>
            </a:p>
          </p:txBody>
        </p:sp>
        <p:grpSp>
          <p:nvGrpSpPr>
            <p:cNvPr id="3115" name="组合 112"/>
            <p:cNvGrpSpPr/>
            <p:nvPr/>
          </p:nvGrpSpPr>
          <p:grpSpPr bwMode="auto">
            <a:xfrm>
              <a:off x="4290393" y="47034"/>
              <a:ext cx="3457258" cy="215444"/>
              <a:chOff x="547505" y="1179351"/>
              <a:chExt cx="3457258" cy="215444"/>
            </a:xfrm>
          </p:grpSpPr>
          <p:sp>
            <p:nvSpPr>
              <p:cNvPr id="15" name="矩形 14"/>
              <p:cNvSpPr/>
              <p:nvPr/>
            </p:nvSpPr>
            <p:spPr bwMode="auto">
              <a:xfrm>
                <a:off x="547987" y="1178672"/>
                <a:ext cx="960656" cy="216123"/>
              </a:xfrm>
              <a:prstGeom prst="rect">
                <a:avLst/>
              </a:prstGeom>
            </p:spPr>
            <p:txBody>
              <a:bodyPr>
                <a:spAutoFit/>
              </a:bodyPr>
              <a:lstStyle/>
              <a:p>
                <a:pPr eaLnBrk="1" fontAlgn="auto" hangingPunct="1">
                  <a:spcBef>
                    <a:spcPts val="0"/>
                  </a:spcBef>
                  <a:spcAft>
                    <a:spcPts val="0"/>
                  </a:spcAft>
                  <a:defRPr/>
                </a:pPr>
                <a:r>
                  <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rPr>
                  <a:t>适用于商务</a:t>
                </a:r>
                <a:endPar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bwMode="auto">
              <a:xfrm flipH="1">
                <a:off x="1300634" y="1237471"/>
                <a:ext cx="61926" cy="106472"/>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bwMode="auto">
              <a:xfrm>
                <a:off x="1381614" y="1178672"/>
                <a:ext cx="479534" cy="216123"/>
              </a:xfrm>
              <a:prstGeom prst="rect">
                <a:avLst/>
              </a:prstGeom>
            </p:spPr>
            <p:txBody>
              <a:bodyPr>
                <a:spAutoFit/>
              </a:bodyPr>
              <a:lstStyle/>
              <a:p>
                <a:pPr eaLnBrk="1" fontAlgn="auto" hangingPunct="1">
                  <a:spcBef>
                    <a:spcPts val="0"/>
                  </a:spcBef>
                  <a:spcAft>
                    <a:spcPts val="0"/>
                  </a:spcAft>
                  <a:defRPr/>
                </a:pPr>
                <a:r>
                  <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rPr>
                  <a:t>提案</a:t>
                </a:r>
                <a:endPar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1877027" y="1178672"/>
                <a:ext cx="481123" cy="216123"/>
              </a:xfrm>
              <a:prstGeom prst="rect">
                <a:avLst/>
              </a:prstGeom>
            </p:spPr>
            <p:txBody>
              <a:bodyPr>
                <a:spAutoFit/>
              </a:bodyPr>
              <a:lstStyle/>
              <a:p>
                <a:pPr eaLnBrk="1" fontAlgn="auto" hangingPunct="1">
                  <a:spcBef>
                    <a:spcPts val="0"/>
                  </a:spcBef>
                  <a:spcAft>
                    <a:spcPts val="0"/>
                  </a:spcAft>
                  <a:defRPr/>
                </a:pPr>
                <a:r>
                  <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rPr>
                  <a:t>总结</a:t>
                </a:r>
                <a:endPar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矩形 18"/>
              <p:cNvSpPr/>
              <p:nvPr/>
            </p:nvSpPr>
            <p:spPr bwMode="auto">
              <a:xfrm>
                <a:off x="2343859" y="1178672"/>
                <a:ext cx="1660904" cy="216123"/>
              </a:xfrm>
              <a:prstGeom prst="rect">
                <a:avLst/>
              </a:prstGeom>
            </p:spPr>
            <p:txBody>
              <a:bodyPr>
                <a:spAutoFit/>
              </a:bodyPr>
              <a:lstStyle/>
              <a:p>
                <a:pPr eaLnBrk="1" fontAlgn="auto" hangingPunct="1">
                  <a:spcBef>
                    <a:spcPts val="0"/>
                  </a:spcBef>
                  <a:spcAft>
                    <a:spcPts val="0"/>
                  </a:spcAft>
                  <a:defRPr/>
                </a:pPr>
                <a:r>
                  <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rPr>
                  <a:t>汇报及相关类别的演示</a:t>
                </a:r>
                <a:endPar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bwMode="auto">
              <a:xfrm flipH="1">
                <a:off x="1792871" y="1237471"/>
                <a:ext cx="61926" cy="106472"/>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auto">
              <a:xfrm flipH="1">
                <a:off x="2281933" y="1237471"/>
                <a:ext cx="61926" cy="106472"/>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sp>
        <p:nvSpPr>
          <p:cNvPr id="22" name="TextBox 21"/>
          <p:cNvSpPr txBox="1"/>
          <p:nvPr/>
        </p:nvSpPr>
        <p:spPr>
          <a:xfrm>
            <a:off x="1982788" y="2660650"/>
            <a:ext cx="573087" cy="307975"/>
          </a:xfrm>
          <a:prstGeom prst="rect">
            <a:avLst/>
          </a:prstGeom>
          <a:noFill/>
        </p:spPr>
        <p:txBody>
          <a:bodyPr wrap="none">
            <a:spAutoFit/>
          </a:bodyPr>
          <a:lstStyle/>
          <a:p>
            <a:pPr eaLnBrk="1" fontAlgn="auto" hangingPunct="1">
              <a:spcBef>
                <a:spcPts val="0"/>
              </a:spcBef>
              <a:spcAft>
                <a:spcPts val="0"/>
              </a:spcAft>
              <a:defRPr/>
            </a:pPr>
            <a:r>
              <a:rPr lang="en-US" altLang="zh-CN" sz="14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2011</a:t>
            </a:r>
            <a:endParaRPr lang="zh-CN" altLang="en-US" sz="14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23" name="TextBox 22"/>
          <p:cNvSpPr txBox="1"/>
          <p:nvPr/>
        </p:nvSpPr>
        <p:spPr>
          <a:xfrm>
            <a:off x="534988" y="4146550"/>
            <a:ext cx="582612" cy="307975"/>
          </a:xfrm>
          <a:prstGeom prst="rect">
            <a:avLst/>
          </a:prstGeom>
          <a:noFill/>
        </p:spPr>
        <p:txBody>
          <a:bodyPr wrap="none">
            <a:spAutoFit/>
          </a:bodyPr>
          <a:lstStyle/>
          <a:p>
            <a:pPr eaLnBrk="1" fontAlgn="auto" hangingPunct="1">
              <a:spcBef>
                <a:spcPts val="0"/>
              </a:spcBef>
              <a:spcAft>
                <a:spcPts val="0"/>
              </a:spcAft>
              <a:defRPr/>
            </a:pPr>
            <a:r>
              <a:rPr lang="en-US" altLang="zh-CN" sz="14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2010</a:t>
            </a:r>
            <a:endParaRPr lang="zh-CN" altLang="en-US" sz="14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24" name="TextBox 23"/>
          <p:cNvSpPr txBox="1"/>
          <p:nvPr/>
        </p:nvSpPr>
        <p:spPr>
          <a:xfrm>
            <a:off x="3700463" y="3803650"/>
            <a:ext cx="582612" cy="307975"/>
          </a:xfrm>
          <a:prstGeom prst="rect">
            <a:avLst/>
          </a:prstGeom>
          <a:noFill/>
        </p:spPr>
        <p:txBody>
          <a:bodyPr wrap="none">
            <a:spAutoFit/>
          </a:bodyPr>
          <a:lstStyle/>
          <a:p>
            <a:pPr eaLnBrk="1" fontAlgn="auto" hangingPunct="1">
              <a:spcBef>
                <a:spcPts val="0"/>
              </a:spcBef>
              <a:spcAft>
                <a:spcPts val="0"/>
              </a:spcAft>
              <a:defRPr/>
            </a:pPr>
            <a:r>
              <a:rPr lang="en-US" altLang="zh-CN" sz="14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2012</a:t>
            </a:r>
            <a:endParaRPr lang="zh-CN" altLang="en-US" sz="14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cxnSp>
        <p:nvCxnSpPr>
          <p:cNvPr id="25" name="直接连接符 24"/>
          <p:cNvCxnSpPr>
            <a:stCxn id="30" idx="6"/>
            <a:endCxn id="36" idx="2"/>
          </p:cNvCxnSpPr>
          <p:nvPr/>
        </p:nvCxnSpPr>
        <p:spPr>
          <a:xfrm flipV="1">
            <a:off x="1033463" y="3178175"/>
            <a:ext cx="1031875" cy="784225"/>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6" idx="6"/>
            <a:endCxn id="42" idx="2"/>
          </p:cNvCxnSpPr>
          <p:nvPr/>
        </p:nvCxnSpPr>
        <p:spPr>
          <a:xfrm>
            <a:off x="2508250" y="3178175"/>
            <a:ext cx="1352550" cy="568325"/>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2" idx="6"/>
            <a:endCxn id="48" idx="3"/>
          </p:cNvCxnSpPr>
          <p:nvPr/>
        </p:nvCxnSpPr>
        <p:spPr>
          <a:xfrm flipV="1">
            <a:off x="4078288" y="3422650"/>
            <a:ext cx="1955800" cy="32385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bwMode="auto">
          <a:xfrm>
            <a:off x="658813" y="3776663"/>
            <a:ext cx="374650" cy="373062"/>
            <a:chOff x="647882" y="2305980"/>
            <a:chExt cx="373720" cy="373720"/>
          </a:xfrm>
        </p:grpSpPr>
        <p:grpSp>
          <p:nvGrpSpPr>
            <p:cNvPr id="3106" name="组合 26"/>
            <p:cNvGrpSpPr/>
            <p:nvPr/>
          </p:nvGrpSpPr>
          <p:grpSpPr bwMode="auto">
            <a:xfrm>
              <a:off x="682342" y="2341924"/>
              <a:ext cx="301834" cy="301834"/>
              <a:chOff x="933136" y="1635646"/>
              <a:chExt cx="364959" cy="364959"/>
            </a:xfrm>
          </p:grpSpPr>
          <p:sp>
            <p:nvSpPr>
              <p:cNvPr id="31" name="椭圆 30"/>
              <p:cNvSpPr/>
              <p:nvPr/>
            </p:nvSpPr>
            <p:spPr>
              <a:xfrm>
                <a:off x="1048478" y="1751784"/>
                <a:ext cx="134032" cy="132680"/>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椭圆 31"/>
              <p:cNvSpPr/>
              <p:nvPr/>
            </p:nvSpPr>
            <p:spPr>
              <a:xfrm>
                <a:off x="985291" y="1688329"/>
                <a:ext cx="260405" cy="259589"/>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椭圆 32"/>
              <p:cNvSpPr/>
              <p:nvPr/>
            </p:nvSpPr>
            <p:spPr>
              <a:xfrm>
                <a:off x="933593" y="1636410"/>
                <a:ext cx="363801" cy="363427"/>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0" name="椭圆 29"/>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34" name="组合 33"/>
          <p:cNvGrpSpPr/>
          <p:nvPr/>
        </p:nvGrpSpPr>
        <p:grpSpPr bwMode="auto">
          <a:xfrm>
            <a:off x="2065338" y="2957513"/>
            <a:ext cx="442912" cy="441325"/>
            <a:chOff x="647882" y="2305980"/>
            <a:chExt cx="373720" cy="373720"/>
          </a:xfrm>
        </p:grpSpPr>
        <p:grpSp>
          <p:nvGrpSpPr>
            <p:cNvPr id="3101" name="组合 257"/>
            <p:cNvGrpSpPr/>
            <p:nvPr/>
          </p:nvGrpSpPr>
          <p:grpSpPr bwMode="auto">
            <a:xfrm>
              <a:off x="682342" y="2341924"/>
              <a:ext cx="301834" cy="301834"/>
              <a:chOff x="933136" y="1635646"/>
              <a:chExt cx="364959" cy="364959"/>
            </a:xfrm>
          </p:grpSpPr>
          <p:sp>
            <p:nvSpPr>
              <p:cNvPr id="37" name="椭圆 36"/>
              <p:cNvSpPr/>
              <p:nvPr/>
            </p:nvSpPr>
            <p:spPr>
              <a:xfrm>
                <a:off x="1048574" y="1751480"/>
                <a:ext cx="134431" cy="133288"/>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椭圆 37"/>
              <p:cNvSpPr/>
              <p:nvPr/>
            </p:nvSpPr>
            <p:spPr>
              <a:xfrm>
                <a:off x="985408" y="1688087"/>
                <a:ext cx="260761" cy="260074"/>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椭圆 38"/>
              <p:cNvSpPr/>
              <p:nvPr/>
            </p:nvSpPr>
            <p:spPr>
              <a:xfrm>
                <a:off x="933580" y="1636072"/>
                <a:ext cx="364418" cy="364104"/>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6" name="椭圆 35"/>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40" name="组合 39"/>
          <p:cNvGrpSpPr/>
          <p:nvPr/>
        </p:nvGrpSpPr>
        <p:grpSpPr bwMode="auto">
          <a:xfrm>
            <a:off x="3860800" y="3638550"/>
            <a:ext cx="217488" cy="217488"/>
            <a:chOff x="647882" y="2305980"/>
            <a:chExt cx="373720" cy="373720"/>
          </a:xfrm>
        </p:grpSpPr>
        <p:grpSp>
          <p:nvGrpSpPr>
            <p:cNvPr id="3096" name="组合 271"/>
            <p:cNvGrpSpPr/>
            <p:nvPr/>
          </p:nvGrpSpPr>
          <p:grpSpPr bwMode="auto">
            <a:xfrm>
              <a:off x="682342" y="2341924"/>
              <a:ext cx="301834" cy="301834"/>
              <a:chOff x="933136" y="1635646"/>
              <a:chExt cx="364959" cy="364959"/>
            </a:xfrm>
          </p:grpSpPr>
          <p:sp>
            <p:nvSpPr>
              <p:cNvPr id="43" name="椭圆 42"/>
              <p:cNvSpPr/>
              <p:nvPr/>
            </p:nvSpPr>
            <p:spPr>
              <a:xfrm>
                <a:off x="1049791" y="1750506"/>
                <a:ext cx="131935" cy="135234"/>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椭圆 43"/>
              <p:cNvSpPr/>
              <p:nvPr/>
            </p:nvSpPr>
            <p:spPr>
              <a:xfrm>
                <a:off x="987123" y="1687838"/>
                <a:ext cx="257273" cy="260570"/>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椭圆 44"/>
              <p:cNvSpPr/>
              <p:nvPr/>
            </p:nvSpPr>
            <p:spPr>
              <a:xfrm>
                <a:off x="934349" y="1635064"/>
                <a:ext cx="362821" cy="366118"/>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42" name="椭圆 41"/>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46" name="组合 45"/>
          <p:cNvGrpSpPr/>
          <p:nvPr/>
        </p:nvGrpSpPr>
        <p:grpSpPr bwMode="auto">
          <a:xfrm>
            <a:off x="6002338" y="3241675"/>
            <a:ext cx="212725" cy="212725"/>
            <a:chOff x="647882" y="2305980"/>
            <a:chExt cx="373720" cy="373720"/>
          </a:xfrm>
        </p:grpSpPr>
        <p:grpSp>
          <p:nvGrpSpPr>
            <p:cNvPr id="3091" name="组合 285"/>
            <p:cNvGrpSpPr/>
            <p:nvPr/>
          </p:nvGrpSpPr>
          <p:grpSpPr bwMode="auto">
            <a:xfrm>
              <a:off x="682342" y="2341924"/>
              <a:ext cx="301834" cy="301834"/>
              <a:chOff x="933136" y="1635646"/>
              <a:chExt cx="364959" cy="364959"/>
            </a:xfrm>
          </p:grpSpPr>
          <p:sp>
            <p:nvSpPr>
              <p:cNvPr id="49" name="椭圆 48"/>
              <p:cNvSpPr/>
              <p:nvPr/>
            </p:nvSpPr>
            <p:spPr>
              <a:xfrm>
                <a:off x="1046592" y="1750680"/>
                <a:ext cx="138260" cy="134889"/>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 name="椭圆 49"/>
              <p:cNvSpPr/>
              <p:nvPr/>
            </p:nvSpPr>
            <p:spPr>
              <a:xfrm>
                <a:off x="985891" y="1689980"/>
                <a:ext cx="259661" cy="256289"/>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 name="椭圆 50"/>
              <p:cNvSpPr/>
              <p:nvPr/>
            </p:nvSpPr>
            <p:spPr>
              <a:xfrm>
                <a:off x="931936" y="1636024"/>
                <a:ext cx="367572" cy="364201"/>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48" name="椭圆 47"/>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500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
                                        <p:tgtEl>
                                          <p:spTgt spid="28"/>
                                        </p:tgtEl>
                                      </p:cBhvr>
                                    </p:animEffect>
                                  </p:childTnLst>
                                </p:cTn>
                              </p:par>
                              <p:par>
                                <p:cTn id="8" presetID="10" presetClass="entr" presetSubtype="0" repeatCount="5000" fill="hold" nodeType="withEffect">
                                  <p:stCondLst>
                                    <p:cond delay="20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100"/>
                                        <p:tgtEl>
                                          <p:spTgt spid="34"/>
                                        </p:tgtEl>
                                      </p:cBhvr>
                                    </p:animEffect>
                                  </p:childTnLst>
                                </p:cTn>
                              </p:par>
                              <p:par>
                                <p:cTn id="11" presetID="10" presetClass="entr" presetSubtype="0" repeatCount="5000" fill="hold" nodeType="withEffect">
                                  <p:stCondLst>
                                    <p:cond delay="40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100"/>
                                        <p:tgtEl>
                                          <p:spTgt spid="40"/>
                                        </p:tgtEl>
                                      </p:cBhvr>
                                    </p:animEffect>
                                  </p:childTnLst>
                                </p:cTn>
                              </p:par>
                              <p:par>
                                <p:cTn id="14" presetID="10" presetClass="entr" presetSubtype="0" repeatCount="5000" fill="hold" nodeType="withEffect">
                                  <p:stCondLst>
                                    <p:cond delay="60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100"/>
                                        <p:tgtEl>
                                          <p:spTgt spid="46"/>
                                        </p:tgtEl>
                                      </p:cBhvr>
                                    </p:animEffect>
                                  </p:childTnLst>
                                </p:cTn>
                              </p:par>
                              <p:par>
                                <p:cTn id="17" presetID="22" presetClass="entr" presetSubtype="8" fill="hold" nodeType="withEffect">
                                  <p:stCondLst>
                                    <p:cond delay="20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200"/>
                                        <p:tgtEl>
                                          <p:spTgt spid="25"/>
                                        </p:tgtEl>
                                      </p:cBhvr>
                                    </p:animEffect>
                                  </p:childTnLst>
                                </p:cTn>
                              </p:par>
                              <p:par>
                                <p:cTn id="20" presetID="22" presetClass="entr" presetSubtype="8" fill="hold" nodeType="withEffect">
                                  <p:stCondLst>
                                    <p:cond delay="40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200"/>
                                        <p:tgtEl>
                                          <p:spTgt spid="26"/>
                                        </p:tgtEl>
                                      </p:cBhvr>
                                    </p:animEffect>
                                  </p:childTnLst>
                                </p:cTn>
                              </p:par>
                              <p:par>
                                <p:cTn id="23" presetID="22" presetClass="entr" presetSubtype="8" fill="hold" nodeType="withEffect">
                                  <p:stCondLst>
                                    <p:cond delay="60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200"/>
                                        <p:tgtEl>
                                          <p:spTgt spid="27"/>
                                        </p:tgtEl>
                                      </p:cBhvr>
                                    </p:animEffect>
                                  </p:childTnLst>
                                </p:cTn>
                              </p:par>
                              <p:par>
                                <p:cTn id="26" presetID="10" presetClass="entr" presetSubtype="0" fill="hold" grpId="0" nodeType="withEffect">
                                  <p:stCondLst>
                                    <p:cond delay="20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200"/>
                                        <p:tgtEl>
                                          <p:spTgt spid="23"/>
                                        </p:tgtEl>
                                      </p:cBhvr>
                                    </p:animEffect>
                                  </p:childTnLst>
                                </p:cTn>
                              </p:par>
                              <p:par>
                                <p:cTn id="29" presetID="10" presetClass="entr" presetSubtype="0" fill="hold" grpId="0" nodeType="withEffect">
                                  <p:stCondLst>
                                    <p:cond delay="4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200"/>
                                        <p:tgtEl>
                                          <p:spTgt spid="22"/>
                                        </p:tgtEl>
                                      </p:cBhvr>
                                    </p:animEffect>
                                  </p:childTnLst>
                                </p:cTn>
                              </p:par>
                              <p:par>
                                <p:cTn id="32" presetID="10" presetClass="entr" presetSubtype="0" fill="hold" grpId="0" nodeType="withEffect">
                                  <p:stCondLst>
                                    <p:cond delay="60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200"/>
                                        <p:tgtEl>
                                          <p:spTgt spid="24"/>
                                        </p:tgtEl>
                                      </p:cBhvr>
                                    </p:animEffect>
                                  </p:childTnLst>
                                </p:cTn>
                              </p:par>
                              <p:par>
                                <p:cTn id="35" presetID="42" presetClass="entr" presetSubtype="0" fill="hold" nodeType="withEffect">
                                  <p:stCondLst>
                                    <p:cond delay="80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350"/>
                                        <p:tgtEl>
                                          <p:spTgt spid="8"/>
                                        </p:tgtEl>
                                      </p:cBhvr>
                                    </p:animEffect>
                                    <p:anim calcmode="lin" valueType="num">
                                      <p:cBhvr>
                                        <p:cTn id="38" dur="350" fill="hold"/>
                                        <p:tgtEl>
                                          <p:spTgt spid="8"/>
                                        </p:tgtEl>
                                        <p:attrNameLst>
                                          <p:attrName>ppt_x</p:attrName>
                                        </p:attrNameLst>
                                      </p:cBhvr>
                                      <p:tavLst>
                                        <p:tav tm="0">
                                          <p:val>
                                            <p:strVal val="#ppt_x"/>
                                          </p:val>
                                        </p:tav>
                                        <p:tav tm="100000">
                                          <p:val>
                                            <p:strVal val="#ppt_x"/>
                                          </p:val>
                                        </p:tav>
                                      </p:tavLst>
                                    </p:anim>
                                    <p:anim calcmode="lin" valueType="num">
                                      <p:cBhvr>
                                        <p:cTn id="39" dur="35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90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350"/>
                                        <p:tgtEl>
                                          <p:spTgt spid="5"/>
                                        </p:tgtEl>
                                      </p:cBhvr>
                                    </p:animEffect>
                                    <p:anim calcmode="lin" valueType="num">
                                      <p:cBhvr>
                                        <p:cTn id="43" dur="350" fill="hold"/>
                                        <p:tgtEl>
                                          <p:spTgt spid="5"/>
                                        </p:tgtEl>
                                        <p:attrNameLst>
                                          <p:attrName>ppt_x</p:attrName>
                                        </p:attrNameLst>
                                      </p:cBhvr>
                                      <p:tavLst>
                                        <p:tav tm="0">
                                          <p:val>
                                            <p:strVal val="#ppt_x"/>
                                          </p:val>
                                        </p:tav>
                                        <p:tav tm="100000">
                                          <p:val>
                                            <p:strVal val="#ppt_x"/>
                                          </p:val>
                                        </p:tav>
                                      </p:tavLst>
                                    </p:anim>
                                    <p:anim calcmode="lin" valueType="num">
                                      <p:cBhvr>
                                        <p:cTn id="44" dur="350" fill="hold"/>
                                        <p:tgtEl>
                                          <p:spTgt spid="5"/>
                                        </p:tgtEl>
                                        <p:attrNameLst>
                                          <p:attrName>ppt_y</p:attrName>
                                        </p:attrNameLst>
                                      </p:cBhvr>
                                      <p:tavLst>
                                        <p:tav tm="0">
                                          <p:val>
                                            <p:strVal val="#ppt_y+.1"/>
                                          </p:val>
                                        </p:tav>
                                        <p:tav tm="100000">
                                          <p:val>
                                            <p:strVal val="#ppt_y"/>
                                          </p:val>
                                        </p:tav>
                                      </p:tavLst>
                                    </p:anim>
                                  </p:childTnLst>
                                </p:cTn>
                              </p:par>
                              <p:par>
                                <p:cTn id="45" presetID="22" presetClass="entr" presetSubtype="2" fill="hold" nodeType="withEffect">
                                  <p:stCondLst>
                                    <p:cond delay="1200"/>
                                  </p:stCondLst>
                                  <p:childTnLst>
                                    <p:set>
                                      <p:cBhvr>
                                        <p:cTn id="46" dur="1" fill="hold">
                                          <p:stCondLst>
                                            <p:cond delay="0"/>
                                          </p:stCondLst>
                                        </p:cTn>
                                        <p:tgtEl>
                                          <p:spTgt spid="7"/>
                                        </p:tgtEl>
                                        <p:attrNameLst>
                                          <p:attrName>style.visibility</p:attrName>
                                        </p:attrNameLst>
                                      </p:cBhvr>
                                      <p:to>
                                        <p:strVal val="visible"/>
                                      </p:to>
                                    </p:set>
                                    <p:animEffect transition="in" filter="wipe(right)">
                                      <p:cBhvr>
                                        <p:cTn id="47" dur="350"/>
                                        <p:tgtEl>
                                          <p:spTgt spid="7"/>
                                        </p:tgtEl>
                                      </p:cBhvr>
                                    </p:animEffect>
                                  </p:childTnLst>
                                </p:cTn>
                              </p:par>
                              <p:par>
                                <p:cTn id="48" presetID="47" presetClass="entr" presetSubtype="0" fill="hold" nodeType="withEffect">
                                  <p:stCondLst>
                                    <p:cond delay="210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250"/>
                                        <p:tgtEl>
                                          <p:spTgt spid="9"/>
                                        </p:tgtEl>
                                      </p:cBhvr>
                                    </p:animEffect>
                                    <p:anim calcmode="lin" valueType="num">
                                      <p:cBhvr>
                                        <p:cTn id="51" dur="250" fill="hold"/>
                                        <p:tgtEl>
                                          <p:spTgt spid="9"/>
                                        </p:tgtEl>
                                        <p:attrNameLst>
                                          <p:attrName>ppt_x</p:attrName>
                                        </p:attrNameLst>
                                      </p:cBhvr>
                                      <p:tavLst>
                                        <p:tav tm="0">
                                          <p:val>
                                            <p:strVal val="#ppt_x"/>
                                          </p:val>
                                        </p:tav>
                                        <p:tav tm="100000">
                                          <p:val>
                                            <p:strVal val="#ppt_x"/>
                                          </p:val>
                                        </p:tav>
                                      </p:tavLst>
                                    </p:anim>
                                    <p:anim calcmode="lin" valueType="num">
                                      <p:cBhvr>
                                        <p:cTn id="52" dur="2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组合 8"/>
          <p:cNvGrpSpPr/>
          <p:nvPr/>
        </p:nvGrpSpPr>
        <p:grpSpPr bwMode="auto">
          <a:xfrm>
            <a:off x="3175" y="-7938"/>
            <a:ext cx="9383713" cy="5143501"/>
            <a:chOff x="2710" y="-7862"/>
            <a:chExt cx="9384825" cy="5143499"/>
          </a:xfrm>
        </p:grpSpPr>
        <p:grpSp>
          <p:nvGrpSpPr>
            <p:cNvPr id="6210" name="组合 6"/>
            <p:cNvGrpSpPr/>
            <p:nvPr/>
          </p:nvGrpSpPr>
          <p:grpSpPr bwMode="auto">
            <a:xfrm>
              <a:off x="2710" y="-7862"/>
              <a:ext cx="9384825" cy="5143499"/>
              <a:chOff x="2710" y="-7862"/>
              <a:chExt cx="9384825" cy="5143499"/>
            </a:xfrm>
          </p:grpSpPr>
          <p:pic>
            <p:nvPicPr>
              <p:cNvPr id="6212" name="图片 5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10" y="-7862"/>
                <a:ext cx="9141289" cy="5143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213" name="组合 52"/>
              <p:cNvGrpSpPr/>
              <p:nvPr/>
            </p:nvGrpSpPr>
            <p:grpSpPr bwMode="auto">
              <a:xfrm>
                <a:off x="7705787" y="2987112"/>
                <a:ext cx="1681748" cy="1722330"/>
                <a:chOff x="4544885" y="471597"/>
                <a:chExt cx="4291230" cy="4394781"/>
              </a:xfrm>
            </p:grpSpPr>
            <p:pic>
              <p:nvPicPr>
                <p:cNvPr id="6244" name="图片 5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38449" y="471597"/>
                  <a:ext cx="810701" cy="1225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5" name="图片 5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44885" y="1288322"/>
                  <a:ext cx="4291230" cy="3578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TextBox 8"/>
              <p:cNvSpPr txBox="1"/>
              <p:nvPr/>
            </p:nvSpPr>
            <p:spPr>
              <a:xfrm>
                <a:off x="2892302" y="2787725"/>
                <a:ext cx="571568" cy="306388"/>
              </a:xfrm>
              <a:prstGeom prst="rect">
                <a:avLst/>
              </a:prstGeom>
              <a:noFill/>
            </p:spPr>
            <p:txBody>
              <a:bodyPr wrap="none">
                <a:spAutoFit/>
              </a:bodyPr>
              <a:lstStyle/>
              <a:p>
                <a:pPr eaLnBrk="1" fontAlgn="auto" hangingPunct="1">
                  <a:spcBef>
                    <a:spcPts val="0"/>
                  </a:spcBef>
                  <a:spcAft>
                    <a:spcPts val="0"/>
                  </a:spcAft>
                  <a:defRPr/>
                </a:pPr>
                <a:r>
                  <a:rPr lang="en-US" altLang="zh-CN" sz="1400" b="1" dirty="0">
                    <a:solidFill>
                      <a:schemeClr val="bg1">
                        <a:lumMod val="85000"/>
                      </a:schemeClr>
                    </a:solidFill>
                    <a:latin typeface="Arial" panose="020B0604020202020204" pitchFamily="34" charset="0"/>
                    <a:ea typeface="宋体" panose="02010600030101010101" pitchFamily="2" charset="-122"/>
                    <a:cs typeface="Arial" panose="020B0604020202020204" pitchFamily="34" charset="0"/>
                  </a:rPr>
                  <a:t>2011</a:t>
                </a:r>
                <a:endParaRPr lang="zh-CN" altLang="en-US" sz="1400" b="1" dirty="0">
                  <a:solidFill>
                    <a:schemeClr val="bg1">
                      <a:lumMod val="8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10" name="TextBox 9"/>
              <p:cNvSpPr txBox="1"/>
              <p:nvPr/>
            </p:nvSpPr>
            <p:spPr>
              <a:xfrm>
                <a:off x="536173" y="4146624"/>
                <a:ext cx="581094" cy="307975"/>
              </a:xfrm>
              <a:prstGeom prst="rect">
                <a:avLst/>
              </a:prstGeom>
              <a:noFill/>
            </p:spPr>
            <p:txBody>
              <a:bodyPr wrap="none">
                <a:spAutoFit/>
              </a:bodyPr>
              <a:lstStyle/>
              <a:p>
                <a:pPr eaLnBrk="1" fontAlgn="auto" hangingPunct="1">
                  <a:spcBef>
                    <a:spcPts val="0"/>
                  </a:spcBef>
                  <a:spcAft>
                    <a:spcPts val="0"/>
                  </a:spcAft>
                  <a:defRPr/>
                </a:pPr>
                <a:r>
                  <a:rPr lang="en-US" altLang="zh-CN" sz="1400" b="1" dirty="0">
                    <a:solidFill>
                      <a:schemeClr val="bg1">
                        <a:lumMod val="85000"/>
                      </a:schemeClr>
                    </a:solidFill>
                    <a:latin typeface="Arial" panose="020B0604020202020204" pitchFamily="34" charset="0"/>
                    <a:ea typeface="宋体" panose="02010600030101010101" pitchFamily="2" charset="-122"/>
                    <a:cs typeface="Arial" panose="020B0604020202020204" pitchFamily="34" charset="0"/>
                  </a:rPr>
                  <a:t>2010</a:t>
                </a:r>
                <a:endParaRPr lang="zh-CN" altLang="en-US" sz="1400" b="1" dirty="0">
                  <a:solidFill>
                    <a:schemeClr val="bg1">
                      <a:lumMod val="8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11" name="TextBox 10"/>
              <p:cNvSpPr txBox="1"/>
              <p:nvPr/>
            </p:nvSpPr>
            <p:spPr>
              <a:xfrm>
                <a:off x="5513576" y="4091062"/>
                <a:ext cx="582681" cy="307975"/>
              </a:xfrm>
              <a:prstGeom prst="rect">
                <a:avLst/>
              </a:prstGeom>
              <a:noFill/>
            </p:spPr>
            <p:txBody>
              <a:bodyPr wrap="none">
                <a:spAutoFit/>
              </a:bodyPr>
              <a:lstStyle/>
              <a:p>
                <a:pPr eaLnBrk="1" fontAlgn="auto" hangingPunct="1">
                  <a:spcBef>
                    <a:spcPts val="0"/>
                  </a:spcBef>
                  <a:spcAft>
                    <a:spcPts val="0"/>
                  </a:spcAft>
                  <a:defRPr/>
                </a:pPr>
                <a:r>
                  <a:rPr lang="en-US" altLang="zh-CN" sz="1400" b="1" dirty="0">
                    <a:solidFill>
                      <a:schemeClr val="bg1">
                        <a:lumMod val="85000"/>
                      </a:schemeClr>
                    </a:solidFill>
                    <a:latin typeface="Arial" panose="020B0604020202020204" pitchFamily="34" charset="0"/>
                    <a:ea typeface="宋体" panose="02010600030101010101" pitchFamily="2" charset="-122"/>
                    <a:cs typeface="Arial" panose="020B0604020202020204" pitchFamily="34" charset="0"/>
                  </a:rPr>
                  <a:t>2012</a:t>
                </a:r>
                <a:endParaRPr lang="zh-CN" altLang="en-US" sz="1400" b="1" dirty="0">
                  <a:solidFill>
                    <a:schemeClr val="bg1">
                      <a:lumMod val="85000"/>
                    </a:schemeClr>
                  </a:solidFill>
                  <a:latin typeface="Arial" panose="020B0604020202020204" pitchFamily="34" charset="0"/>
                  <a:ea typeface="宋体" panose="02010600030101010101" pitchFamily="2" charset="-122"/>
                  <a:cs typeface="Arial" panose="020B0604020202020204" pitchFamily="34" charset="0"/>
                </a:endParaRPr>
              </a:p>
            </p:txBody>
          </p:sp>
          <p:cxnSp>
            <p:nvCxnSpPr>
              <p:cNvPr id="12" name="直接连接符 11"/>
              <p:cNvCxnSpPr>
                <a:stCxn id="35" idx="6"/>
                <a:endCxn id="30" idx="2"/>
              </p:cNvCxnSpPr>
              <p:nvPr/>
            </p:nvCxnSpPr>
            <p:spPr>
              <a:xfrm flipV="1">
                <a:off x="1033120" y="3271913"/>
                <a:ext cx="1925865" cy="690562"/>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30" idx="6"/>
                <a:endCxn id="25" idx="2"/>
              </p:cNvCxnSpPr>
              <p:nvPr/>
            </p:nvCxnSpPr>
            <p:spPr>
              <a:xfrm>
                <a:off x="3401951" y="3271913"/>
                <a:ext cx="2295797" cy="7112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25" idx="6"/>
                <a:endCxn id="20" idx="3"/>
              </p:cNvCxnSpPr>
              <p:nvPr/>
            </p:nvCxnSpPr>
            <p:spPr>
              <a:xfrm>
                <a:off x="5915261" y="3983112"/>
                <a:ext cx="2059232" cy="150812"/>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220" name="组合 63"/>
              <p:cNvGrpSpPr/>
              <p:nvPr/>
            </p:nvGrpSpPr>
            <p:grpSpPr bwMode="auto">
              <a:xfrm>
                <a:off x="658394" y="3776050"/>
                <a:ext cx="374650" cy="373062"/>
                <a:chOff x="647882" y="2305980"/>
                <a:chExt cx="373720" cy="373720"/>
              </a:xfrm>
            </p:grpSpPr>
            <p:grpSp>
              <p:nvGrpSpPr>
                <p:cNvPr id="6239" name="组合 26"/>
                <p:cNvGrpSpPr/>
                <p:nvPr/>
              </p:nvGrpSpPr>
              <p:grpSpPr bwMode="auto">
                <a:xfrm>
                  <a:off x="682342" y="2341924"/>
                  <a:ext cx="301834" cy="301834"/>
                  <a:chOff x="933136" y="1635646"/>
                  <a:chExt cx="364959" cy="364959"/>
                </a:xfrm>
              </p:grpSpPr>
              <p:sp>
                <p:nvSpPr>
                  <p:cNvPr id="36" name="椭圆 35"/>
                  <p:cNvSpPr/>
                  <p:nvPr/>
                </p:nvSpPr>
                <p:spPr>
                  <a:xfrm>
                    <a:off x="1048534" y="1756463"/>
                    <a:ext cx="134047" cy="128834"/>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椭圆 36"/>
                  <p:cNvSpPr/>
                  <p:nvPr/>
                </p:nvSpPr>
                <p:spPr>
                  <a:xfrm>
                    <a:off x="985340" y="1693008"/>
                    <a:ext cx="260435" cy="255744"/>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椭圆 37"/>
                  <p:cNvSpPr/>
                  <p:nvPr/>
                </p:nvSpPr>
                <p:spPr>
                  <a:xfrm>
                    <a:off x="933637" y="1641089"/>
                    <a:ext cx="363843" cy="359581"/>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5" name="椭圆 34"/>
                <p:cNvSpPr/>
                <p:nvPr/>
              </p:nvSpPr>
              <p:spPr>
                <a:xfrm>
                  <a:off x="647914" y="2306669"/>
                  <a:ext cx="373764"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6221" name="组合 69"/>
              <p:cNvGrpSpPr/>
              <p:nvPr/>
            </p:nvGrpSpPr>
            <p:grpSpPr bwMode="auto">
              <a:xfrm>
                <a:off x="2958364" y="3051937"/>
                <a:ext cx="442912" cy="441325"/>
                <a:chOff x="647882" y="2305980"/>
                <a:chExt cx="373720" cy="373720"/>
              </a:xfrm>
            </p:grpSpPr>
            <p:grpSp>
              <p:nvGrpSpPr>
                <p:cNvPr id="6234" name="组合 257"/>
                <p:cNvGrpSpPr/>
                <p:nvPr/>
              </p:nvGrpSpPr>
              <p:grpSpPr bwMode="auto">
                <a:xfrm>
                  <a:off x="682342" y="2341924"/>
                  <a:ext cx="301834" cy="301834"/>
                  <a:chOff x="933136" y="1635646"/>
                  <a:chExt cx="364959" cy="364959"/>
                </a:xfrm>
              </p:grpSpPr>
              <p:sp>
                <p:nvSpPr>
                  <p:cNvPr id="31" name="椭圆 30"/>
                  <p:cNvSpPr/>
                  <p:nvPr/>
                </p:nvSpPr>
                <p:spPr>
                  <a:xfrm>
                    <a:off x="1052467" y="1750777"/>
                    <a:ext cx="131206" cy="130037"/>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椭圆 31"/>
                  <p:cNvSpPr/>
                  <p:nvPr/>
                </p:nvSpPr>
                <p:spPr>
                  <a:xfrm>
                    <a:off x="989293" y="1687384"/>
                    <a:ext cx="257553" cy="256823"/>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椭圆 32"/>
                  <p:cNvSpPr/>
                  <p:nvPr/>
                </p:nvSpPr>
                <p:spPr>
                  <a:xfrm>
                    <a:off x="937458" y="1635370"/>
                    <a:ext cx="361222" cy="360853"/>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0" name="椭圆 29"/>
                <p:cNvSpPr/>
                <p:nvPr/>
              </p:nvSpPr>
              <p:spPr>
                <a:xfrm>
                  <a:off x="648406" y="2305398"/>
                  <a:ext cx="373765" cy="373720"/>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6222" name="组合 75"/>
              <p:cNvGrpSpPr/>
              <p:nvPr/>
            </p:nvGrpSpPr>
            <p:grpSpPr bwMode="auto">
              <a:xfrm>
                <a:off x="5697125" y="3873705"/>
                <a:ext cx="217488" cy="217487"/>
                <a:chOff x="647882" y="2305980"/>
                <a:chExt cx="373720" cy="373720"/>
              </a:xfrm>
            </p:grpSpPr>
            <p:grpSp>
              <p:nvGrpSpPr>
                <p:cNvPr id="6229" name="组合 271"/>
                <p:cNvGrpSpPr/>
                <p:nvPr/>
              </p:nvGrpSpPr>
              <p:grpSpPr bwMode="auto">
                <a:xfrm>
                  <a:off x="682342" y="2341924"/>
                  <a:ext cx="301834" cy="301834"/>
                  <a:chOff x="933136" y="1635646"/>
                  <a:chExt cx="364959" cy="364959"/>
                </a:xfrm>
              </p:grpSpPr>
              <p:sp>
                <p:nvSpPr>
                  <p:cNvPr id="26" name="椭圆 25"/>
                  <p:cNvSpPr/>
                  <p:nvPr/>
                </p:nvSpPr>
                <p:spPr>
                  <a:xfrm>
                    <a:off x="1057702" y="1750235"/>
                    <a:ext cx="125353" cy="135235"/>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椭圆 26"/>
                  <p:cNvSpPr/>
                  <p:nvPr/>
                </p:nvSpPr>
                <p:spPr>
                  <a:xfrm>
                    <a:off x="995024" y="1687566"/>
                    <a:ext cx="250706" cy="260572"/>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椭圆 27"/>
                  <p:cNvSpPr/>
                  <p:nvPr/>
                </p:nvSpPr>
                <p:spPr>
                  <a:xfrm>
                    <a:off x="942244" y="1634792"/>
                    <a:ext cx="356267" cy="366120"/>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25" name="椭圆 24"/>
                <p:cNvSpPr/>
                <p:nvPr/>
              </p:nvSpPr>
              <p:spPr>
                <a:xfrm>
                  <a:off x="648953" y="2305755"/>
                  <a:ext cx="373763" cy="37372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6223" name="组合 81"/>
              <p:cNvGrpSpPr/>
              <p:nvPr/>
            </p:nvGrpSpPr>
            <p:grpSpPr bwMode="auto">
              <a:xfrm>
                <a:off x="7944031" y="3952859"/>
                <a:ext cx="212819" cy="212819"/>
                <a:chOff x="647882" y="2305980"/>
                <a:chExt cx="373720" cy="373720"/>
              </a:xfrm>
            </p:grpSpPr>
            <p:grpSp>
              <p:nvGrpSpPr>
                <p:cNvPr id="6224" name="组合 285"/>
                <p:cNvGrpSpPr/>
                <p:nvPr/>
              </p:nvGrpSpPr>
              <p:grpSpPr bwMode="auto">
                <a:xfrm>
                  <a:off x="682342" y="2341924"/>
                  <a:ext cx="301834" cy="301834"/>
                  <a:chOff x="933136" y="1635646"/>
                  <a:chExt cx="364959" cy="364959"/>
                </a:xfrm>
              </p:grpSpPr>
              <p:sp>
                <p:nvSpPr>
                  <p:cNvPr id="21" name="椭圆 20"/>
                  <p:cNvSpPr/>
                  <p:nvPr/>
                </p:nvSpPr>
                <p:spPr>
                  <a:xfrm>
                    <a:off x="1047168" y="1750801"/>
                    <a:ext cx="138217" cy="134829"/>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椭圆 21"/>
                  <p:cNvSpPr/>
                  <p:nvPr/>
                </p:nvSpPr>
                <p:spPr>
                  <a:xfrm>
                    <a:off x="986488" y="1690128"/>
                    <a:ext cx="259578" cy="25617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椭圆 22"/>
                  <p:cNvSpPr/>
                  <p:nvPr/>
                </p:nvSpPr>
                <p:spPr>
                  <a:xfrm>
                    <a:off x="932550" y="1636196"/>
                    <a:ext cx="374196" cy="364040"/>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20" name="椭圆 19"/>
                <p:cNvSpPr/>
                <p:nvPr/>
              </p:nvSpPr>
              <p:spPr>
                <a:xfrm>
                  <a:off x="648400" y="2306138"/>
                  <a:ext cx="373599" cy="373555"/>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pic>
          <p:nvPicPr>
            <p:cNvPr id="6211" name="图片 12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56435" y="4301190"/>
              <a:ext cx="229207" cy="270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60" name="组合 5"/>
          <p:cNvGrpSpPr/>
          <p:nvPr/>
        </p:nvGrpSpPr>
        <p:grpSpPr bwMode="auto">
          <a:xfrm rot="0">
            <a:off x="3175" y="-80010"/>
            <a:ext cx="9140825" cy="5143500"/>
            <a:chOff x="2709" y="-7862"/>
            <a:chExt cx="9141291" cy="5143499"/>
          </a:xfrm>
        </p:grpSpPr>
        <p:pic>
          <p:nvPicPr>
            <p:cNvPr id="6162"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09" y="-7862"/>
              <a:ext cx="9141291" cy="5143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3" name="图片 13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138449" y="471597"/>
              <a:ext cx="810701" cy="1225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4" name="图片 13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3818" y="274753"/>
              <a:ext cx="7223163" cy="4339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5" name="图片 13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086038" y="377880"/>
              <a:ext cx="4705723" cy="4413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6" name="图片 137"/>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544885" y="1288322"/>
              <a:ext cx="4291230" cy="3578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67" name="组合 168"/>
            <p:cNvGrpSpPr/>
            <p:nvPr/>
          </p:nvGrpSpPr>
          <p:grpSpPr bwMode="auto">
            <a:xfrm>
              <a:off x="552825" y="836689"/>
              <a:ext cx="3457258" cy="446177"/>
              <a:chOff x="4290393" y="-183699"/>
              <a:chExt cx="3457258" cy="446177"/>
            </a:xfrm>
          </p:grpSpPr>
          <p:cxnSp>
            <p:nvCxnSpPr>
              <p:cNvPr id="80" name="直接连接符 79"/>
              <p:cNvCxnSpPr/>
              <p:nvPr/>
            </p:nvCxnSpPr>
            <p:spPr>
              <a:xfrm>
                <a:off x="4356258" y="46488"/>
                <a:ext cx="3005291" cy="0"/>
              </a:xfrm>
              <a:prstGeom prst="line">
                <a:avLst/>
              </a:prstGeom>
              <a:ln w="31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4362608" y="-174174"/>
                <a:ext cx="3000528" cy="18891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3" name="矩形 82"/>
              <p:cNvSpPr/>
              <p:nvPr/>
            </p:nvSpPr>
            <p:spPr>
              <a:xfrm>
                <a:off x="4332445" y="-183699"/>
                <a:ext cx="3243427" cy="230187"/>
              </a:xfrm>
              <a:prstGeom prst="rect">
                <a:avLst/>
              </a:prstGeom>
            </p:spPr>
            <p:txBody>
              <a:bodyPr wrap="none">
                <a:spAutoFit/>
              </a:bodyPr>
              <a:lstStyle/>
              <a:p>
                <a:pPr eaLnBrk="1" fontAlgn="auto" hangingPunct="1">
                  <a:spcBef>
                    <a:spcPts val="0"/>
                  </a:spcBef>
                  <a:spcAft>
                    <a:spcPts val="0"/>
                  </a:spcAft>
                  <a:defRPr/>
                </a:pPr>
                <a:r>
                  <a:rPr lang="en-US" altLang="zh-CN" sz="860" spc="180" dirty="0">
                    <a:solidFill>
                      <a:schemeClr val="bg1"/>
                    </a:solidFill>
                    <a:latin typeface="Arial" panose="020B0604020202020204" pitchFamily="34" charset="0"/>
                    <a:ea typeface="+mn-ea"/>
                    <a:cs typeface="Arial" panose="020B0604020202020204" pitchFamily="34" charset="0"/>
                  </a:rPr>
                  <a:t>Shanghai </a:t>
                </a:r>
                <a:r>
                  <a:rPr lang="en-US" altLang="zh-CN" sz="860" spc="180" dirty="0" err="1">
                    <a:solidFill>
                      <a:schemeClr val="bg1"/>
                    </a:solidFill>
                    <a:latin typeface="Arial" panose="020B0604020202020204" pitchFamily="34" charset="0"/>
                    <a:ea typeface="+mn-ea"/>
                    <a:cs typeface="Arial" panose="020B0604020202020204" pitchFamily="34" charset="0"/>
                  </a:rPr>
                  <a:t>Rapidesign</a:t>
                </a:r>
                <a:r>
                  <a:rPr lang="en-US" altLang="zh-CN" sz="860" spc="180" dirty="0">
                    <a:solidFill>
                      <a:schemeClr val="bg1"/>
                    </a:solidFill>
                    <a:latin typeface="Arial" panose="020B0604020202020204" pitchFamily="34" charset="0"/>
                    <a:ea typeface="+mn-ea"/>
                    <a:cs typeface="Arial" panose="020B0604020202020204" pitchFamily="34" charset="0"/>
                  </a:rPr>
                  <a:t> Advertising </a:t>
                </a:r>
                <a:r>
                  <a:rPr lang="en-US" altLang="zh-CN" sz="860" spc="180" dirty="0" err="1">
                    <a:solidFill>
                      <a:schemeClr val="bg1"/>
                    </a:solidFill>
                    <a:latin typeface="Arial" panose="020B0604020202020204" pitchFamily="34" charset="0"/>
                    <a:ea typeface="+mn-ea"/>
                    <a:cs typeface="Arial" panose="020B0604020202020204" pitchFamily="34" charset="0"/>
                  </a:rPr>
                  <a:t>Co.,Ltd</a:t>
                </a:r>
                <a:r>
                  <a:rPr lang="en-US" altLang="zh-CN" sz="860" spc="180" dirty="0">
                    <a:solidFill>
                      <a:schemeClr val="bg1"/>
                    </a:solidFill>
                    <a:latin typeface="Arial" panose="020B0604020202020204" pitchFamily="34" charset="0"/>
                    <a:ea typeface="+mn-ea"/>
                    <a:cs typeface="Arial" panose="020B0604020202020204" pitchFamily="34" charset="0"/>
                  </a:rPr>
                  <a:t>.</a:t>
                </a:r>
                <a:endParaRPr lang="en-US" altLang="zh-CN" sz="860" spc="180" dirty="0">
                  <a:solidFill>
                    <a:schemeClr val="bg1"/>
                  </a:solidFill>
                  <a:latin typeface="Arial" panose="020B0604020202020204" pitchFamily="34" charset="0"/>
                  <a:ea typeface="+mn-ea"/>
                  <a:cs typeface="Arial" panose="020B0604020202020204" pitchFamily="34" charset="0"/>
                </a:endParaRPr>
              </a:p>
            </p:txBody>
          </p:sp>
          <p:grpSp>
            <p:nvGrpSpPr>
              <p:cNvPr id="6202" name="组合 112"/>
              <p:cNvGrpSpPr/>
              <p:nvPr/>
            </p:nvGrpSpPr>
            <p:grpSpPr bwMode="auto">
              <a:xfrm>
                <a:off x="4290393" y="47034"/>
                <a:ext cx="3457258" cy="215444"/>
                <a:chOff x="547505" y="1179351"/>
                <a:chExt cx="3457258" cy="215444"/>
              </a:xfrm>
            </p:grpSpPr>
            <p:sp>
              <p:nvSpPr>
                <p:cNvPr id="85" name="矩形 84"/>
                <p:cNvSpPr/>
                <p:nvPr/>
              </p:nvSpPr>
              <p:spPr bwMode="auto">
                <a:xfrm>
                  <a:off x="548280" y="1178805"/>
                  <a:ext cx="960486" cy="215900"/>
                </a:xfrm>
                <a:prstGeom prst="rect">
                  <a:avLst/>
                </a:prstGeom>
              </p:spPr>
              <p:txBody>
                <a:bodyPr>
                  <a:spAutoFit/>
                </a:bodyPr>
                <a:lstStyle/>
                <a:p>
                  <a:pPr eaLnBrk="1" fontAlgn="auto" hangingPunct="1">
                    <a:spcBef>
                      <a:spcPts val="0"/>
                    </a:spcBef>
                    <a:spcAft>
                      <a:spcPts val="0"/>
                    </a:spcAft>
                    <a:defRPr/>
                  </a:pPr>
                  <a:r>
                    <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rPr>
                    <a:t>适用于商务</a:t>
                  </a:r>
                  <a:endPar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86" name="直接连接符 85"/>
                <p:cNvCxnSpPr/>
                <p:nvPr/>
              </p:nvCxnSpPr>
              <p:spPr bwMode="auto">
                <a:xfrm flipH="1">
                  <a:off x="1300793" y="1237543"/>
                  <a:ext cx="61915" cy="106362"/>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bwMode="auto">
                <a:xfrm>
                  <a:off x="1381759" y="1178805"/>
                  <a:ext cx="479449" cy="215900"/>
                </a:xfrm>
                <a:prstGeom prst="rect">
                  <a:avLst/>
                </a:prstGeom>
              </p:spPr>
              <p:txBody>
                <a:bodyPr>
                  <a:spAutoFit/>
                </a:bodyPr>
                <a:lstStyle/>
                <a:p>
                  <a:pPr eaLnBrk="1" fontAlgn="auto" hangingPunct="1">
                    <a:spcBef>
                      <a:spcPts val="0"/>
                    </a:spcBef>
                    <a:spcAft>
                      <a:spcPts val="0"/>
                    </a:spcAft>
                    <a:defRPr/>
                  </a:pPr>
                  <a:r>
                    <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rPr>
                    <a:t>提案</a:t>
                  </a:r>
                  <a:endPar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8" name="矩形 87"/>
                <p:cNvSpPr/>
                <p:nvPr/>
              </p:nvSpPr>
              <p:spPr bwMode="auto">
                <a:xfrm>
                  <a:off x="1877085" y="1178805"/>
                  <a:ext cx="481037" cy="215900"/>
                </a:xfrm>
                <a:prstGeom prst="rect">
                  <a:avLst/>
                </a:prstGeom>
              </p:spPr>
              <p:txBody>
                <a:bodyPr>
                  <a:spAutoFit/>
                </a:bodyPr>
                <a:lstStyle/>
                <a:p>
                  <a:pPr eaLnBrk="1" fontAlgn="auto" hangingPunct="1">
                    <a:spcBef>
                      <a:spcPts val="0"/>
                    </a:spcBef>
                    <a:spcAft>
                      <a:spcPts val="0"/>
                    </a:spcAft>
                    <a:defRPr/>
                  </a:pPr>
                  <a:r>
                    <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rPr>
                    <a:t>总结</a:t>
                  </a:r>
                  <a:endPar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9" name="矩形 88"/>
                <p:cNvSpPr/>
                <p:nvPr/>
              </p:nvSpPr>
              <p:spPr bwMode="auto">
                <a:xfrm>
                  <a:off x="2343833" y="1178805"/>
                  <a:ext cx="1660610" cy="215900"/>
                </a:xfrm>
                <a:prstGeom prst="rect">
                  <a:avLst/>
                </a:prstGeom>
              </p:spPr>
              <p:txBody>
                <a:bodyPr>
                  <a:spAutoFit/>
                </a:bodyPr>
                <a:lstStyle/>
                <a:p>
                  <a:pPr eaLnBrk="1" fontAlgn="auto" hangingPunct="1">
                    <a:spcBef>
                      <a:spcPts val="0"/>
                    </a:spcBef>
                    <a:spcAft>
                      <a:spcPts val="0"/>
                    </a:spcAft>
                    <a:defRPr/>
                  </a:pPr>
                  <a:r>
                    <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rPr>
                    <a:t>汇报及相关类别的演示</a:t>
                  </a:r>
                  <a:endPar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90" name="直接连接符 89"/>
                <p:cNvCxnSpPr/>
                <p:nvPr/>
              </p:nvCxnSpPr>
              <p:spPr bwMode="auto">
                <a:xfrm flipH="1">
                  <a:off x="1792943" y="1237543"/>
                  <a:ext cx="61915" cy="106362"/>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bwMode="auto">
                <a:xfrm flipH="1">
                  <a:off x="2281918" y="1237543"/>
                  <a:ext cx="61915" cy="106362"/>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sp>
          <p:nvSpPr>
            <p:cNvPr id="50" name="TextBox 49"/>
            <p:cNvSpPr txBox="1"/>
            <p:nvPr/>
          </p:nvSpPr>
          <p:spPr>
            <a:xfrm>
              <a:off x="1984010" y="2660725"/>
              <a:ext cx="571529" cy="306388"/>
            </a:xfrm>
            <a:prstGeom prst="rect">
              <a:avLst/>
            </a:prstGeom>
            <a:noFill/>
          </p:spPr>
          <p:txBody>
            <a:bodyPr wrap="none">
              <a:spAutoFit/>
            </a:bodyPr>
            <a:lstStyle/>
            <a:p>
              <a:pPr eaLnBrk="1" fontAlgn="auto" hangingPunct="1">
                <a:spcBef>
                  <a:spcPts val="0"/>
                </a:spcBef>
                <a:spcAft>
                  <a:spcPts val="0"/>
                </a:spcAft>
                <a:defRPr/>
              </a:pPr>
              <a:r>
                <a:rPr lang="en-US" altLang="zh-CN" sz="14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2011</a:t>
              </a:r>
              <a:endParaRPr lang="zh-CN" altLang="en-US" sz="14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51" name="TextBox 50"/>
            <p:cNvSpPr txBox="1"/>
            <p:nvPr/>
          </p:nvSpPr>
          <p:spPr>
            <a:xfrm>
              <a:off x="536136" y="4146624"/>
              <a:ext cx="581055" cy="307975"/>
            </a:xfrm>
            <a:prstGeom prst="rect">
              <a:avLst/>
            </a:prstGeom>
            <a:noFill/>
          </p:spPr>
          <p:txBody>
            <a:bodyPr wrap="none">
              <a:spAutoFit/>
            </a:bodyPr>
            <a:lstStyle/>
            <a:p>
              <a:pPr eaLnBrk="1" fontAlgn="auto" hangingPunct="1">
                <a:spcBef>
                  <a:spcPts val="0"/>
                </a:spcBef>
                <a:spcAft>
                  <a:spcPts val="0"/>
                </a:spcAft>
                <a:defRPr/>
              </a:pPr>
              <a:r>
                <a:rPr lang="en-US" altLang="zh-CN" sz="14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2010</a:t>
              </a:r>
              <a:endParaRPr lang="zh-CN" altLang="en-US" sz="14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52" name="TextBox 51"/>
            <p:cNvSpPr txBox="1"/>
            <p:nvPr/>
          </p:nvSpPr>
          <p:spPr>
            <a:xfrm>
              <a:off x="3700185" y="3803725"/>
              <a:ext cx="582642" cy="307975"/>
            </a:xfrm>
            <a:prstGeom prst="rect">
              <a:avLst/>
            </a:prstGeom>
            <a:noFill/>
          </p:spPr>
          <p:txBody>
            <a:bodyPr wrap="none">
              <a:spAutoFit/>
            </a:bodyPr>
            <a:lstStyle/>
            <a:p>
              <a:pPr eaLnBrk="1" fontAlgn="auto" hangingPunct="1">
                <a:spcBef>
                  <a:spcPts val="0"/>
                </a:spcBef>
                <a:spcAft>
                  <a:spcPts val="0"/>
                </a:spcAft>
                <a:defRPr/>
              </a:pPr>
              <a:r>
                <a:rPr lang="en-US" altLang="zh-CN" sz="14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2012</a:t>
              </a:r>
              <a:endParaRPr lang="zh-CN" altLang="en-US" sz="14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cxnSp>
          <p:nvCxnSpPr>
            <p:cNvPr id="53" name="直接连接符 52"/>
            <p:cNvCxnSpPr>
              <a:stCxn id="76" idx="6"/>
              <a:endCxn id="71" idx="2"/>
            </p:cNvCxnSpPr>
            <p:nvPr/>
          </p:nvCxnSpPr>
          <p:spPr>
            <a:xfrm flipV="1">
              <a:off x="1033050" y="3178250"/>
              <a:ext cx="1031928" cy="784225"/>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71" idx="6"/>
              <a:endCxn id="66" idx="2"/>
            </p:cNvCxnSpPr>
            <p:nvPr/>
          </p:nvCxnSpPr>
          <p:spPr>
            <a:xfrm>
              <a:off x="2507912" y="3178250"/>
              <a:ext cx="1352619" cy="568325"/>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66" idx="6"/>
              <a:endCxn id="61" idx="3"/>
            </p:cNvCxnSpPr>
            <p:nvPr/>
          </p:nvCxnSpPr>
          <p:spPr>
            <a:xfrm flipV="1">
              <a:off x="4078030" y="3422725"/>
              <a:ext cx="1955900" cy="32385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174" name="组合 177"/>
            <p:cNvGrpSpPr/>
            <p:nvPr/>
          </p:nvGrpSpPr>
          <p:grpSpPr bwMode="auto">
            <a:xfrm>
              <a:off x="658394" y="3776050"/>
              <a:ext cx="374650" cy="373062"/>
              <a:chOff x="647882" y="2305980"/>
              <a:chExt cx="373720" cy="373720"/>
            </a:xfrm>
          </p:grpSpPr>
          <p:grpSp>
            <p:nvGrpSpPr>
              <p:cNvPr id="6193" name="组合 26"/>
              <p:cNvGrpSpPr/>
              <p:nvPr/>
            </p:nvGrpSpPr>
            <p:grpSpPr bwMode="auto">
              <a:xfrm>
                <a:off x="682342" y="2341924"/>
                <a:ext cx="301834" cy="301834"/>
                <a:chOff x="933136" y="1635646"/>
                <a:chExt cx="364959" cy="364959"/>
              </a:xfrm>
            </p:grpSpPr>
            <p:sp>
              <p:nvSpPr>
                <p:cNvPr id="77" name="椭圆 76"/>
                <p:cNvSpPr/>
                <p:nvPr/>
              </p:nvSpPr>
              <p:spPr>
                <a:xfrm>
                  <a:off x="1048469" y="1756463"/>
                  <a:ext cx="134039" cy="128834"/>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8" name="椭圆 77"/>
                <p:cNvSpPr/>
                <p:nvPr/>
              </p:nvSpPr>
              <p:spPr>
                <a:xfrm>
                  <a:off x="985279" y="1693008"/>
                  <a:ext cx="260418" cy="255744"/>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9" name="椭圆 78"/>
                <p:cNvSpPr/>
                <p:nvPr/>
              </p:nvSpPr>
              <p:spPr>
                <a:xfrm>
                  <a:off x="933579" y="1641089"/>
                  <a:ext cx="363819" cy="359581"/>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76" name="椭圆 75"/>
              <p:cNvSpPr/>
              <p:nvPr/>
            </p:nvSpPr>
            <p:spPr>
              <a:xfrm>
                <a:off x="647868" y="2306669"/>
                <a:ext cx="373739"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6175" name="组合 183"/>
            <p:cNvGrpSpPr/>
            <p:nvPr/>
          </p:nvGrpSpPr>
          <p:grpSpPr bwMode="auto">
            <a:xfrm>
              <a:off x="2065236" y="2958274"/>
              <a:ext cx="442912" cy="441325"/>
              <a:chOff x="647882" y="2305980"/>
              <a:chExt cx="373720" cy="373720"/>
            </a:xfrm>
          </p:grpSpPr>
          <p:grpSp>
            <p:nvGrpSpPr>
              <p:cNvPr id="6188" name="组合 257"/>
              <p:cNvGrpSpPr/>
              <p:nvPr/>
            </p:nvGrpSpPr>
            <p:grpSpPr bwMode="auto">
              <a:xfrm>
                <a:off x="682342" y="2341924"/>
                <a:ext cx="301834" cy="301834"/>
                <a:chOff x="933136" y="1635646"/>
                <a:chExt cx="364959" cy="364959"/>
              </a:xfrm>
            </p:grpSpPr>
            <p:sp>
              <p:nvSpPr>
                <p:cNvPr id="72" name="椭圆 71"/>
                <p:cNvSpPr/>
                <p:nvPr/>
              </p:nvSpPr>
              <p:spPr>
                <a:xfrm>
                  <a:off x="1048318" y="1750778"/>
                  <a:ext cx="134438" cy="130037"/>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3" name="椭圆 72"/>
                <p:cNvSpPr/>
                <p:nvPr/>
              </p:nvSpPr>
              <p:spPr>
                <a:xfrm>
                  <a:off x="985149" y="1687384"/>
                  <a:ext cx="260775" cy="256823"/>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4" name="椭圆 73"/>
                <p:cNvSpPr/>
                <p:nvPr/>
              </p:nvSpPr>
              <p:spPr>
                <a:xfrm>
                  <a:off x="933318" y="1635370"/>
                  <a:ext cx="364438" cy="360853"/>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71" name="椭圆 70"/>
              <p:cNvSpPr/>
              <p:nvPr/>
            </p:nvSpPr>
            <p:spPr>
              <a:xfrm>
                <a:off x="647663" y="2305399"/>
                <a:ext cx="373739"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6176" name="组合 189"/>
            <p:cNvGrpSpPr/>
            <p:nvPr/>
          </p:nvGrpSpPr>
          <p:grpSpPr bwMode="auto">
            <a:xfrm>
              <a:off x="3860304" y="3637938"/>
              <a:ext cx="217488" cy="217487"/>
              <a:chOff x="647882" y="2305980"/>
              <a:chExt cx="373720" cy="373720"/>
            </a:xfrm>
          </p:grpSpPr>
          <p:grpSp>
            <p:nvGrpSpPr>
              <p:cNvPr id="6183" name="组合 271"/>
              <p:cNvGrpSpPr/>
              <p:nvPr/>
            </p:nvGrpSpPr>
            <p:grpSpPr bwMode="auto">
              <a:xfrm>
                <a:off x="682342" y="2341924"/>
                <a:ext cx="301834" cy="301834"/>
                <a:chOff x="933136" y="1635646"/>
                <a:chExt cx="364959" cy="364959"/>
              </a:xfrm>
            </p:grpSpPr>
            <p:sp>
              <p:nvSpPr>
                <p:cNvPr id="67" name="椭圆 66"/>
                <p:cNvSpPr/>
                <p:nvPr/>
              </p:nvSpPr>
              <p:spPr>
                <a:xfrm>
                  <a:off x="1050271" y="1751934"/>
                  <a:ext cx="131942" cy="135235"/>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8" name="椭圆 67"/>
                <p:cNvSpPr/>
                <p:nvPr/>
              </p:nvSpPr>
              <p:spPr>
                <a:xfrm>
                  <a:off x="987600" y="1689266"/>
                  <a:ext cx="257286" cy="267169"/>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椭圆 68"/>
                <p:cNvSpPr/>
                <p:nvPr/>
              </p:nvSpPr>
              <p:spPr>
                <a:xfrm>
                  <a:off x="941420" y="1636492"/>
                  <a:ext cx="356243" cy="372717"/>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66" name="椭圆 65"/>
              <p:cNvSpPr/>
              <p:nvPr/>
            </p:nvSpPr>
            <p:spPr>
              <a:xfrm>
                <a:off x="648272" y="2307161"/>
                <a:ext cx="373739" cy="373722"/>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6177" name="组合 195"/>
            <p:cNvGrpSpPr/>
            <p:nvPr/>
          </p:nvGrpSpPr>
          <p:grpSpPr bwMode="auto">
            <a:xfrm>
              <a:off x="6002538" y="3241464"/>
              <a:ext cx="212819" cy="212819"/>
              <a:chOff x="647882" y="2305980"/>
              <a:chExt cx="373720" cy="373720"/>
            </a:xfrm>
          </p:grpSpPr>
          <p:grpSp>
            <p:nvGrpSpPr>
              <p:cNvPr id="6178" name="组合 285"/>
              <p:cNvGrpSpPr/>
              <p:nvPr/>
            </p:nvGrpSpPr>
            <p:grpSpPr bwMode="auto">
              <a:xfrm>
                <a:off x="682342" y="2341924"/>
                <a:ext cx="301834" cy="301834"/>
                <a:chOff x="933136" y="1635646"/>
                <a:chExt cx="364959" cy="364959"/>
              </a:xfrm>
            </p:grpSpPr>
            <p:sp>
              <p:nvSpPr>
                <p:cNvPr id="62" name="椭圆 61"/>
                <p:cNvSpPr/>
                <p:nvPr/>
              </p:nvSpPr>
              <p:spPr>
                <a:xfrm>
                  <a:off x="1045766" y="1751217"/>
                  <a:ext cx="138206" cy="134829"/>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椭圆 62"/>
                <p:cNvSpPr/>
                <p:nvPr/>
              </p:nvSpPr>
              <p:spPr>
                <a:xfrm>
                  <a:off x="985089" y="1690544"/>
                  <a:ext cx="259559" cy="256176"/>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椭圆 63"/>
                <p:cNvSpPr/>
                <p:nvPr/>
              </p:nvSpPr>
              <p:spPr>
                <a:xfrm>
                  <a:off x="924413" y="1636612"/>
                  <a:ext cx="374170" cy="364040"/>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61" name="椭圆 60"/>
              <p:cNvSpPr/>
              <p:nvPr/>
            </p:nvSpPr>
            <p:spPr>
              <a:xfrm>
                <a:off x="647250" y="2306482"/>
                <a:ext cx="373574" cy="373555"/>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grpSp>
        <p:nvGrpSpPr>
          <p:cNvPr id="92" name="组合 18"/>
          <p:cNvGrpSpPr/>
          <p:nvPr/>
        </p:nvGrpSpPr>
        <p:grpSpPr bwMode="auto">
          <a:xfrm>
            <a:off x="-19050" y="177800"/>
            <a:ext cx="1806575" cy="368300"/>
            <a:chOff x="-43543" y="99661"/>
            <a:chExt cx="1807231" cy="369332"/>
          </a:xfrm>
        </p:grpSpPr>
        <p:sp>
          <p:nvSpPr>
            <p:cNvPr id="6155" name="TextBox 6"/>
            <p:cNvSpPr txBox="1">
              <a:spLocks noChangeArrowheads="1"/>
            </p:cNvSpPr>
            <p:nvPr/>
          </p:nvSpPr>
          <p:spPr bwMode="auto">
            <a:xfrm>
              <a:off x="480798" y="99661"/>
              <a:ext cx="12828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前  言</a:t>
              </a:r>
              <a:endParaRPr lang="zh-CN" altLang="en-US" sz="1400" b="1">
                <a:latin typeface="微软雅黑" panose="020B0503020204020204" pitchFamily="34" charset="-122"/>
                <a:ea typeface="微软雅黑" panose="020B0503020204020204" pitchFamily="34" charset="-122"/>
              </a:endParaRPr>
            </a:p>
          </p:txBody>
        </p:sp>
        <p:grpSp>
          <p:nvGrpSpPr>
            <p:cNvPr id="6156" name="组合 4"/>
            <p:cNvGrpSpPr/>
            <p:nvPr/>
          </p:nvGrpSpPr>
          <p:grpSpPr bwMode="auto">
            <a:xfrm>
              <a:off x="-43543" y="177800"/>
              <a:ext cx="557352" cy="238124"/>
              <a:chOff x="-43543" y="177800"/>
              <a:chExt cx="557352" cy="238124"/>
            </a:xfrm>
          </p:grpSpPr>
          <p:cxnSp>
            <p:nvCxnSpPr>
              <p:cNvPr id="95" name="直接连接符 94"/>
              <p:cNvCxnSpPr/>
              <p:nvPr/>
            </p:nvCxnSpPr>
            <p:spPr>
              <a:xfrm>
                <a:off x="463054" y="179258"/>
                <a:ext cx="0" cy="235608"/>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6" name="等腰三角形 95"/>
              <p:cNvSpPr/>
              <p:nvPr/>
            </p:nvSpPr>
            <p:spPr>
              <a:xfrm rot="5400000">
                <a:off x="439109" y="265281"/>
                <a:ext cx="101885"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7" name="矩形 96"/>
              <p:cNvSpPr/>
              <p:nvPr/>
            </p:nvSpPr>
            <p:spPr>
              <a:xfrm>
                <a:off x="-43543" y="177667"/>
                <a:ext cx="478011" cy="2387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cxnSp>
        <p:nvCxnSpPr>
          <p:cNvPr id="98" name="直接连接符 97"/>
          <p:cNvCxnSpPr/>
          <p:nvPr/>
        </p:nvCxnSpPr>
        <p:spPr>
          <a:xfrm>
            <a:off x="641350" y="3094038"/>
            <a:ext cx="7804150"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99" name="组合 98"/>
          <p:cNvGrpSpPr/>
          <p:nvPr/>
        </p:nvGrpSpPr>
        <p:grpSpPr bwMode="auto">
          <a:xfrm>
            <a:off x="555625" y="1327150"/>
            <a:ext cx="7902575" cy="1395413"/>
            <a:chOff x="441578" y="1753663"/>
            <a:chExt cx="8067675" cy="1396101"/>
          </a:xfrm>
        </p:grpSpPr>
        <p:sp>
          <p:nvSpPr>
            <p:cNvPr id="6153" name="TextBox 16"/>
            <p:cNvSpPr txBox="1">
              <a:spLocks noChangeArrowheads="1"/>
            </p:cNvSpPr>
            <p:nvPr/>
          </p:nvSpPr>
          <p:spPr bwMode="auto">
            <a:xfrm>
              <a:off x="441578" y="2710926"/>
              <a:ext cx="8067675" cy="43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800">
                  <a:latin typeface="Arial" panose="020B0604020202020204" pitchFamily="34" charset="0"/>
                </a:rPr>
                <a:t>China's first high-quality goods PPT design agency. With the domestic top PPT manufacture technology, the top PPT design team, adhere to the excelsior, refused to mediocre work spirit, and help you achieve beautiful, delicate, rigorous, dynamic PPT show effect, make your PPT create excellence value.</a:t>
              </a:r>
              <a:endParaRPr lang="en-US" altLang="zh-CN" sz="800">
                <a:latin typeface="Arial" panose="020B0604020202020204" pitchFamily="34" charset="0"/>
              </a:endParaRPr>
            </a:p>
          </p:txBody>
        </p:sp>
        <p:sp>
          <p:nvSpPr>
            <p:cNvPr id="101" name="TextBox 100"/>
            <p:cNvSpPr txBox="1"/>
            <p:nvPr/>
          </p:nvSpPr>
          <p:spPr>
            <a:xfrm>
              <a:off x="441578" y="1753663"/>
              <a:ext cx="8067675" cy="924381"/>
            </a:xfrm>
            <a:prstGeom prst="rect">
              <a:avLst/>
            </a:prstGeom>
            <a:noFill/>
          </p:spPr>
          <p:txBody>
            <a:bodyPr>
              <a:spAutoFit/>
            </a:bodyPr>
            <a:lstStyle/>
            <a:p>
              <a:pPr marL="171450" indent="-171450" algn="just" eaLnBrk="1" fontAlgn="auto" hangingPunct="1">
                <a:lnSpc>
                  <a:spcPct val="150000"/>
                </a:lnSpc>
                <a:spcBef>
                  <a:spcPts val="0"/>
                </a:spcBef>
                <a:spcAft>
                  <a:spcPts val="0"/>
                </a:spcAft>
                <a:buFont typeface="Wingdings" panose="05000000000000000000" pitchFamily="2" charset="2"/>
                <a:buChar char="u"/>
                <a:defRPr/>
              </a:pPr>
              <a:r>
                <a:rPr lang="zh-CN" altLang="zh-CN" sz="1200" spc="300" dirty="0">
                  <a:latin typeface="微软雅黑" panose="020B0503020204020204" pitchFamily="34" charset="-122"/>
                  <a:ea typeface="微软雅黑" panose="020B0503020204020204" pitchFamily="34" charset="-122"/>
                </a:rPr>
                <a:t>上海锐普广告有限公司是中国第一家精品</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设计机构。拥有国内顶尖的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制作技术、顶级的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展示效果，让您的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创造卓越价值。</a:t>
              </a:r>
              <a:endParaRPr lang="zh-CN" altLang="zh-CN" sz="1200" spc="300" dirty="0">
                <a:latin typeface="微软雅黑" panose="020B0503020204020204" pitchFamily="34" charset="-122"/>
                <a:ea typeface="微软雅黑" panose="020B0503020204020204" pitchFamily="34" charset="-122"/>
              </a:endParaRPr>
            </a:p>
          </p:txBody>
        </p:sp>
      </p:grpSp>
      <p:sp>
        <p:nvSpPr>
          <p:cNvPr id="102" name="TextBox 19"/>
          <p:cNvSpPr txBox="1">
            <a:spLocks noChangeArrowheads="1"/>
          </p:cNvSpPr>
          <p:nvPr/>
        </p:nvSpPr>
        <p:spPr bwMode="auto">
          <a:xfrm>
            <a:off x="500063" y="3200400"/>
            <a:ext cx="8067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u"/>
            </a:pPr>
            <a:r>
              <a:rPr lang="zh-CN" altLang="zh-CN" sz="1200">
                <a:latin typeface="微软雅黑" panose="020B0503020204020204" pitchFamily="34" charset="-122"/>
                <a:ea typeface="微软雅黑" panose="020B0503020204020204" pitchFamily="34" charset="-122"/>
              </a:rPr>
              <a:t>锐普</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的设计理念：杜绝平庸、专做精品 ！</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专业；</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尽心；</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创意。</a:t>
            </a:r>
            <a:endParaRPr lang="zh-CN" altLang="zh-CN" sz="1200">
              <a:latin typeface="微软雅黑" panose="020B0503020204020204" pitchFamily="34" charset="-122"/>
              <a:ea typeface="微软雅黑" panose="020B0503020204020204" pitchFamily="34" charset="-122"/>
            </a:endParaRPr>
          </a:p>
        </p:txBody>
      </p:sp>
      <p:sp>
        <p:nvSpPr>
          <p:cNvPr id="103" name="TextBox 20"/>
          <p:cNvSpPr txBox="1">
            <a:spLocks noChangeArrowheads="1"/>
          </p:cNvSpPr>
          <p:nvPr/>
        </p:nvSpPr>
        <p:spPr bwMode="auto">
          <a:xfrm>
            <a:off x="690563" y="3443288"/>
            <a:ext cx="80676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800">
                <a:latin typeface="Arial" panose="020B0604020202020204" pitchFamily="34" charset="0"/>
              </a:rPr>
              <a:t>Sharp at the design concept of PPT: put an end to mediocre, specialization and high-quality goods! 100% professional; With 100%; 100% originality.</a:t>
            </a:r>
            <a:endParaRPr lang="en-US" altLang="zh-CN" sz="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750"/>
                                  </p:stCondLst>
                                  <p:iterate type="lt">
                                    <p:tmAbs val="0"/>
                                  </p:iterate>
                                  <p:childTnLst>
                                    <p:set>
                                      <p:cBhvr>
                                        <p:cTn id="6" dur="1" fill="hold">
                                          <p:stCondLst>
                                            <p:cond delay="0"/>
                                          </p:stCondLst>
                                        </p:cTn>
                                        <p:tgtEl>
                                          <p:spTgt spid="92"/>
                                        </p:tgtEl>
                                        <p:attrNameLst>
                                          <p:attrName>style.visibility</p:attrName>
                                        </p:attrNameLst>
                                      </p:cBhvr>
                                      <p:to>
                                        <p:strVal val="visible"/>
                                      </p:to>
                                    </p:set>
                                    <p:anim from="(-#ppt_w/2)" to="(#ppt_x)" calcmode="lin" valueType="num">
                                      <p:cBhvr>
                                        <p:cTn id="7" dur="300" fill="hold">
                                          <p:stCondLst>
                                            <p:cond delay="0"/>
                                          </p:stCondLst>
                                        </p:cTn>
                                        <p:tgtEl>
                                          <p:spTgt spid="92"/>
                                        </p:tgtEl>
                                        <p:attrNameLst>
                                          <p:attrName>ppt_x</p:attrName>
                                        </p:attrNameLst>
                                      </p:cBhvr>
                                    </p:anim>
                                    <p:anim from="0" to="-1.0" calcmode="lin" valueType="num">
                                      <p:cBhvr>
                                        <p:cTn id="8" dur="100" decel="50000" autoRev="1" fill="hold">
                                          <p:stCondLst>
                                            <p:cond delay="300"/>
                                          </p:stCondLst>
                                        </p:cTn>
                                        <p:tgtEl>
                                          <p:spTgt spid="92"/>
                                        </p:tgtEl>
                                        <p:attrNameLst>
                                          <p:attrName>xshear</p:attrName>
                                        </p:attrNameLst>
                                      </p:cBhvr>
                                    </p:anim>
                                    <p:animScale>
                                      <p:cBhvr>
                                        <p:cTn id="9" dur="100" decel="100000" autoRev="1" fill="hold">
                                          <p:stCondLst>
                                            <p:cond delay="300"/>
                                          </p:stCondLst>
                                        </p:cTn>
                                        <p:tgtEl>
                                          <p:spTgt spid="92"/>
                                        </p:tgtEl>
                                      </p:cBhvr>
                                      <p:from x="100000" y="100000"/>
                                      <p:to x="80000" y="100000"/>
                                    </p:animScale>
                                    <p:anim by="(#ppt_h/3+#ppt_w*0.1)" calcmode="lin" valueType="num">
                                      <p:cBhvr additive="sum">
                                        <p:cTn id="10" dur="100" decel="100000" autoRev="1" fill="hold">
                                          <p:stCondLst>
                                            <p:cond delay="300"/>
                                          </p:stCondLst>
                                        </p:cTn>
                                        <p:tgtEl>
                                          <p:spTgt spid="92"/>
                                        </p:tgtEl>
                                        <p:attrNameLst>
                                          <p:attrName>ppt_x</p:attrName>
                                        </p:attrNameLst>
                                      </p:cBhvr>
                                    </p:anim>
                                  </p:childTnLst>
                                </p:cTn>
                              </p:par>
                              <p:par>
                                <p:cTn id="11" presetID="42" presetClass="entr" presetSubtype="0" fill="hold" nodeType="withEffect">
                                  <p:stCondLst>
                                    <p:cond delay="125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600"/>
                                        <p:tgtEl>
                                          <p:spTgt spid="99"/>
                                        </p:tgtEl>
                                      </p:cBhvr>
                                    </p:animEffect>
                                    <p:anim calcmode="lin" valueType="num">
                                      <p:cBhvr>
                                        <p:cTn id="14" dur="600" fill="hold"/>
                                        <p:tgtEl>
                                          <p:spTgt spid="99"/>
                                        </p:tgtEl>
                                        <p:attrNameLst>
                                          <p:attrName>ppt_x</p:attrName>
                                        </p:attrNameLst>
                                      </p:cBhvr>
                                      <p:tavLst>
                                        <p:tav tm="0">
                                          <p:val>
                                            <p:strVal val="#ppt_x"/>
                                          </p:val>
                                        </p:tav>
                                        <p:tav tm="100000">
                                          <p:val>
                                            <p:strVal val="#ppt_x"/>
                                          </p:val>
                                        </p:tav>
                                      </p:tavLst>
                                    </p:anim>
                                    <p:anim calcmode="lin" valueType="num">
                                      <p:cBhvr>
                                        <p:cTn id="15" dur="600" fill="hold"/>
                                        <p:tgtEl>
                                          <p:spTgt spid="99"/>
                                        </p:tgtEl>
                                        <p:attrNameLst>
                                          <p:attrName>ppt_y</p:attrName>
                                        </p:attrNameLst>
                                      </p:cBhvr>
                                      <p:tavLst>
                                        <p:tav tm="0">
                                          <p:val>
                                            <p:strVal val="#ppt_y+.1"/>
                                          </p:val>
                                        </p:tav>
                                        <p:tav tm="100000">
                                          <p:val>
                                            <p:strVal val="#ppt_y"/>
                                          </p:val>
                                        </p:tav>
                                      </p:tavLst>
                                    </p:anim>
                                  </p:childTnLst>
                                </p:cTn>
                              </p:par>
                              <p:par>
                                <p:cTn id="16" presetID="22" presetClass="entr" presetSubtype="8" fill="hold" nodeType="withEffect">
                                  <p:stCondLst>
                                    <p:cond delay="1500"/>
                                  </p:stCondLst>
                                  <p:childTnLst>
                                    <p:set>
                                      <p:cBhvr>
                                        <p:cTn id="17" dur="1" fill="hold">
                                          <p:stCondLst>
                                            <p:cond delay="0"/>
                                          </p:stCondLst>
                                        </p:cTn>
                                        <p:tgtEl>
                                          <p:spTgt spid="98"/>
                                        </p:tgtEl>
                                        <p:attrNameLst>
                                          <p:attrName>style.visibility</p:attrName>
                                        </p:attrNameLst>
                                      </p:cBhvr>
                                      <p:to>
                                        <p:strVal val="visible"/>
                                      </p:to>
                                    </p:set>
                                    <p:animEffect transition="in" filter="wipe(left)">
                                      <p:cBhvr>
                                        <p:cTn id="18" dur="400"/>
                                        <p:tgtEl>
                                          <p:spTgt spid="98"/>
                                        </p:tgtEl>
                                      </p:cBhvr>
                                    </p:animEffect>
                                  </p:childTnLst>
                                </p:cTn>
                              </p:par>
                              <p:par>
                                <p:cTn id="19" presetID="2" presetClass="entr" presetSubtype="8" fill="hold" grpId="0" nodeType="withEffect">
                                  <p:stCondLst>
                                    <p:cond delay="1750"/>
                                  </p:stCondLst>
                                  <p:childTnLst>
                                    <p:set>
                                      <p:cBhvr>
                                        <p:cTn id="20" dur="1" fill="hold">
                                          <p:stCondLst>
                                            <p:cond delay="0"/>
                                          </p:stCondLst>
                                        </p:cTn>
                                        <p:tgtEl>
                                          <p:spTgt spid="102"/>
                                        </p:tgtEl>
                                        <p:attrNameLst>
                                          <p:attrName>style.visibility</p:attrName>
                                        </p:attrNameLst>
                                      </p:cBhvr>
                                      <p:to>
                                        <p:strVal val="visible"/>
                                      </p:to>
                                    </p:set>
                                    <p:anim calcmode="lin" valueType="num">
                                      <p:cBhvr additive="base">
                                        <p:cTn id="21" dur="300" fill="hold"/>
                                        <p:tgtEl>
                                          <p:spTgt spid="102"/>
                                        </p:tgtEl>
                                        <p:attrNameLst>
                                          <p:attrName>ppt_x</p:attrName>
                                        </p:attrNameLst>
                                      </p:cBhvr>
                                      <p:tavLst>
                                        <p:tav tm="0">
                                          <p:val>
                                            <p:strVal val="0-#ppt_w/2"/>
                                          </p:val>
                                        </p:tav>
                                        <p:tav tm="100000">
                                          <p:val>
                                            <p:strVal val="#ppt_x"/>
                                          </p:val>
                                        </p:tav>
                                      </p:tavLst>
                                    </p:anim>
                                    <p:anim calcmode="lin" valueType="num">
                                      <p:cBhvr additive="base">
                                        <p:cTn id="22" dur="300" fill="hold"/>
                                        <p:tgtEl>
                                          <p:spTgt spid="102"/>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2000"/>
                                  </p:stCondLst>
                                  <p:childTnLst>
                                    <p:set>
                                      <p:cBhvr>
                                        <p:cTn id="24" dur="1" fill="hold">
                                          <p:stCondLst>
                                            <p:cond delay="0"/>
                                          </p:stCondLst>
                                        </p:cTn>
                                        <p:tgtEl>
                                          <p:spTgt spid="103"/>
                                        </p:tgtEl>
                                        <p:attrNameLst>
                                          <p:attrName>style.visibility</p:attrName>
                                        </p:attrNameLst>
                                      </p:cBhvr>
                                      <p:to>
                                        <p:strVal val="visible"/>
                                      </p:to>
                                    </p:set>
                                    <p:anim calcmode="lin" valueType="num">
                                      <p:cBhvr additive="base">
                                        <p:cTn id="25" dur="400" fill="hold"/>
                                        <p:tgtEl>
                                          <p:spTgt spid="103"/>
                                        </p:tgtEl>
                                        <p:attrNameLst>
                                          <p:attrName>ppt_x</p:attrName>
                                        </p:attrNameLst>
                                      </p:cBhvr>
                                      <p:tavLst>
                                        <p:tav tm="0">
                                          <p:val>
                                            <p:strVal val="1+#ppt_w/2"/>
                                          </p:val>
                                        </p:tav>
                                        <p:tav tm="100000">
                                          <p:val>
                                            <p:strVal val="#ppt_x"/>
                                          </p:val>
                                        </p:tav>
                                      </p:tavLst>
                                    </p:anim>
                                    <p:anim calcmode="lin" valueType="num">
                                      <p:cBhvr additive="base">
                                        <p:cTn id="26" dur="400" fill="hold"/>
                                        <p:tgtEl>
                                          <p:spTgt spid="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716088" y="2184400"/>
            <a:ext cx="0" cy="1968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716088" y="2851150"/>
            <a:ext cx="0" cy="18732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bwMode="auto">
          <a:xfrm>
            <a:off x="1489075" y="1719263"/>
            <a:ext cx="468313" cy="468312"/>
            <a:chOff x="1488920" y="1719112"/>
            <a:chExt cx="468771" cy="468771"/>
          </a:xfrm>
        </p:grpSpPr>
        <p:grpSp>
          <p:nvGrpSpPr>
            <p:cNvPr id="7198" name="组合 1037"/>
            <p:cNvGrpSpPr/>
            <p:nvPr/>
          </p:nvGrpSpPr>
          <p:grpSpPr bwMode="auto">
            <a:xfrm>
              <a:off x="1488920" y="1719112"/>
              <a:ext cx="468771" cy="468771"/>
              <a:chOff x="768840" y="1421135"/>
              <a:chExt cx="468771" cy="468771"/>
            </a:xfrm>
          </p:grpSpPr>
          <p:sp>
            <p:nvSpPr>
              <p:cNvPr id="7" name="矩形 6"/>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843526" y="1510122"/>
                <a:ext cx="303509"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99" name="TextBox 1044"/>
            <p:cNvSpPr txBox="1">
              <a:spLocks noChangeArrowheads="1"/>
            </p:cNvSpPr>
            <p:nvPr/>
          </p:nvSpPr>
          <p:spPr bwMode="auto">
            <a:xfrm>
              <a:off x="1562187" y="17753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1</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bwMode="auto">
          <a:xfrm>
            <a:off x="1489075" y="2382838"/>
            <a:ext cx="468313" cy="468312"/>
            <a:chOff x="1488920" y="2382052"/>
            <a:chExt cx="468771" cy="468771"/>
          </a:xfrm>
        </p:grpSpPr>
        <p:grpSp>
          <p:nvGrpSpPr>
            <p:cNvPr id="7194" name="组合 49"/>
            <p:cNvGrpSpPr/>
            <p:nvPr/>
          </p:nvGrpSpPr>
          <p:grpSpPr bwMode="auto">
            <a:xfrm>
              <a:off x="1488920" y="2382052"/>
              <a:ext cx="468771" cy="468771"/>
              <a:chOff x="768840" y="1421135"/>
              <a:chExt cx="468771" cy="468771"/>
            </a:xfrm>
          </p:grpSpPr>
          <p:sp>
            <p:nvSpPr>
              <p:cNvPr id="12" name="矩形 11"/>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p:cNvSpPr/>
              <p:nvPr/>
            </p:nvSpPr>
            <p:spPr>
              <a:xfrm>
                <a:off x="843526" y="1510122"/>
                <a:ext cx="303509"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95" name="TextBox 68"/>
            <p:cNvSpPr txBox="1">
              <a:spLocks noChangeArrowheads="1"/>
            </p:cNvSpPr>
            <p:nvPr/>
          </p:nvSpPr>
          <p:spPr bwMode="auto">
            <a:xfrm>
              <a:off x="1562187" y="24230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2</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bwMode="auto">
          <a:xfrm>
            <a:off x="1489075" y="3036888"/>
            <a:ext cx="468313" cy="469900"/>
            <a:chOff x="1488920" y="3037372"/>
            <a:chExt cx="468771" cy="468771"/>
          </a:xfrm>
        </p:grpSpPr>
        <p:grpSp>
          <p:nvGrpSpPr>
            <p:cNvPr id="7190" name="组合 56"/>
            <p:cNvGrpSpPr/>
            <p:nvPr/>
          </p:nvGrpSpPr>
          <p:grpSpPr bwMode="auto">
            <a:xfrm>
              <a:off x="1488920" y="3037372"/>
              <a:ext cx="468771" cy="468771"/>
              <a:chOff x="768840" y="1421135"/>
              <a:chExt cx="468771" cy="468771"/>
            </a:xfrm>
          </p:grpSpPr>
          <p:sp>
            <p:nvSpPr>
              <p:cNvPr id="17" name="矩形 16"/>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843526" y="1509821"/>
                <a:ext cx="303509" cy="304068"/>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7191" name="TextBox 69"/>
            <p:cNvSpPr txBox="1">
              <a:spLocks noChangeArrowheads="1"/>
            </p:cNvSpPr>
            <p:nvPr/>
          </p:nvSpPr>
          <p:spPr bwMode="auto">
            <a:xfrm>
              <a:off x="1562187" y="308976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3</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bwMode="auto">
          <a:xfrm>
            <a:off x="1989138" y="1719263"/>
            <a:ext cx="5689600" cy="471487"/>
            <a:chOff x="1989643" y="1719935"/>
            <a:chExt cx="5688632" cy="470341"/>
          </a:xfrm>
        </p:grpSpPr>
        <p:sp>
          <p:nvSpPr>
            <p:cNvPr id="20" name="矩形 19"/>
            <p:cNvSpPr/>
            <p:nvPr/>
          </p:nvSpPr>
          <p:spPr>
            <a:xfrm>
              <a:off x="1989643" y="1719935"/>
              <a:ext cx="5688632" cy="47034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89" name="TextBox 8"/>
            <p:cNvSpPr txBox="1">
              <a:spLocks noChangeArrowheads="1"/>
            </p:cNvSpPr>
            <p:nvPr/>
          </p:nvSpPr>
          <p:spPr bwMode="auto">
            <a:xfrm>
              <a:off x="3785641" y="176273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22" name="组合 21"/>
          <p:cNvGrpSpPr/>
          <p:nvPr/>
        </p:nvGrpSpPr>
        <p:grpSpPr bwMode="auto">
          <a:xfrm>
            <a:off x="1985963" y="2378075"/>
            <a:ext cx="5689600" cy="473075"/>
            <a:chOff x="1986663" y="2378237"/>
            <a:chExt cx="5688632" cy="472440"/>
          </a:xfrm>
        </p:grpSpPr>
        <p:sp>
          <p:nvSpPr>
            <p:cNvPr id="23" name="矩形 22"/>
            <p:cNvSpPr/>
            <p:nvPr/>
          </p:nvSpPr>
          <p:spPr>
            <a:xfrm>
              <a:off x="1986663" y="2378237"/>
              <a:ext cx="5688632" cy="472440"/>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87" name="TextBox 8"/>
            <p:cNvSpPr txBox="1">
              <a:spLocks noChangeArrowheads="1"/>
            </p:cNvSpPr>
            <p:nvPr/>
          </p:nvSpPr>
          <p:spPr bwMode="auto">
            <a:xfrm>
              <a:off x="3785641" y="2419962"/>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25" name="组合 24"/>
          <p:cNvGrpSpPr/>
          <p:nvPr/>
        </p:nvGrpSpPr>
        <p:grpSpPr bwMode="auto">
          <a:xfrm>
            <a:off x="1985963" y="3043238"/>
            <a:ext cx="5689600" cy="465137"/>
            <a:chOff x="1986663" y="3042888"/>
            <a:chExt cx="5688632" cy="464966"/>
          </a:xfrm>
        </p:grpSpPr>
        <p:sp>
          <p:nvSpPr>
            <p:cNvPr id="26" name="矩形 25"/>
            <p:cNvSpPr/>
            <p:nvPr/>
          </p:nvSpPr>
          <p:spPr>
            <a:xfrm>
              <a:off x="1986663" y="3042888"/>
              <a:ext cx="5688632" cy="464966"/>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85" name="TextBox 8"/>
            <p:cNvSpPr txBox="1">
              <a:spLocks noChangeArrowheads="1"/>
            </p:cNvSpPr>
            <p:nvPr/>
          </p:nvSpPr>
          <p:spPr bwMode="auto">
            <a:xfrm>
              <a:off x="3785641" y="307718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28" name="组合 18"/>
          <p:cNvGrpSpPr/>
          <p:nvPr/>
        </p:nvGrpSpPr>
        <p:grpSpPr bwMode="auto">
          <a:xfrm>
            <a:off x="-19050" y="177800"/>
            <a:ext cx="1806575" cy="369888"/>
            <a:chOff x="-43543" y="99661"/>
            <a:chExt cx="1807231" cy="370367"/>
          </a:xfrm>
        </p:grpSpPr>
        <p:sp>
          <p:nvSpPr>
            <p:cNvPr id="7179"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目录 </a:t>
              </a:r>
              <a:endParaRPr lang="zh-CN" altLang="en-US" b="1">
                <a:latin typeface="微软雅黑" panose="020B0503020204020204" pitchFamily="34" charset="-122"/>
                <a:ea typeface="微软雅黑" panose="020B0503020204020204" pitchFamily="34" charset="-122"/>
              </a:endParaRPr>
            </a:p>
          </p:txBody>
        </p:sp>
        <p:grpSp>
          <p:nvGrpSpPr>
            <p:cNvPr id="7180" name="组合 4"/>
            <p:cNvGrpSpPr/>
            <p:nvPr/>
          </p:nvGrpSpPr>
          <p:grpSpPr bwMode="auto">
            <a:xfrm>
              <a:off x="-43543" y="177800"/>
              <a:ext cx="557352" cy="238124"/>
              <a:chOff x="-43543" y="177800"/>
              <a:chExt cx="557352" cy="238124"/>
            </a:xfrm>
          </p:grpSpPr>
          <p:cxnSp>
            <p:nvCxnSpPr>
              <p:cNvPr id="31" name="直接连接符 30"/>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2" name="等腰三角形 31"/>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2"/>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iterate type="lt">
                                    <p:tmAbs val="0"/>
                                  </p:iterate>
                                  <p:childTnLst>
                                    <p:set>
                                      <p:cBhvr>
                                        <p:cTn id="6" dur="1" fill="hold">
                                          <p:stCondLst>
                                            <p:cond delay="0"/>
                                          </p:stCondLst>
                                        </p:cTn>
                                        <p:tgtEl>
                                          <p:spTgt spid="28"/>
                                        </p:tgtEl>
                                        <p:attrNameLst>
                                          <p:attrName>style.visibility</p:attrName>
                                        </p:attrNameLst>
                                      </p:cBhvr>
                                      <p:to>
                                        <p:strVal val="visible"/>
                                      </p:to>
                                    </p:set>
                                    <p:anim from="(-#ppt_w/2)" to="(#ppt_x)" calcmode="lin" valueType="num">
                                      <p:cBhvr>
                                        <p:cTn id="7" dur="300" fill="hold">
                                          <p:stCondLst>
                                            <p:cond delay="0"/>
                                          </p:stCondLst>
                                        </p:cTn>
                                        <p:tgtEl>
                                          <p:spTgt spid="28"/>
                                        </p:tgtEl>
                                        <p:attrNameLst>
                                          <p:attrName>ppt_x</p:attrName>
                                        </p:attrNameLst>
                                      </p:cBhvr>
                                    </p:anim>
                                    <p:anim from="0" to="-1.0" calcmode="lin" valueType="num">
                                      <p:cBhvr>
                                        <p:cTn id="8" dur="100" decel="50000" autoRev="1" fill="hold">
                                          <p:stCondLst>
                                            <p:cond delay="300"/>
                                          </p:stCondLst>
                                        </p:cTn>
                                        <p:tgtEl>
                                          <p:spTgt spid="28"/>
                                        </p:tgtEl>
                                        <p:attrNameLst>
                                          <p:attrName>xshear</p:attrName>
                                        </p:attrNameLst>
                                      </p:cBhvr>
                                    </p:anim>
                                    <p:animScale>
                                      <p:cBhvr>
                                        <p:cTn id="9" dur="100" decel="100000" autoRev="1" fill="hold">
                                          <p:stCondLst>
                                            <p:cond delay="300"/>
                                          </p:stCondLst>
                                        </p:cTn>
                                        <p:tgtEl>
                                          <p:spTgt spid="28"/>
                                        </p:tgtEl>
                                      </p:cBhvr>
                                      <p:from x="100000" y="100000"/>
                                      <p:to x="80000" y="100000"/>
                                    </p:animScale>
                                    <p:anim by="(#ppt_h/3+#ppt_w*0.1)" calcmode="lin" valueType="num">
                                      <p:cBhvr additive="sum">
                                        <p:cTn id="10" dur="100" decel="100000" autoRev="1" fill="hold">
                                          <p:stCondLst>
                                            <p:cond delay="300"/>
                                          </p:stCondLst>
                                        </p:cTn>
                                        <p:tgtEl>
                                          <p:spTgt spid="28"/>
                                        </p:tgtEl>
                                        <p:attrNameLst>
                                          <p:attrName>ppt_x</p:attrName>
                                        </p:attrNameLst>
                                      </p:cBhvr>
                                    </p:anim>
                                  </p:childTnLst>
                                </p:cTn>
                              </p:par>
                            </p:childTnLst>
                          </p:cTn>
                        </p:par>
                        <p:par>
                          <p:cTn id="11" fill="hold">
                            <p:stCondLst>
                              <p:cond delay="0"/>
                            </p:stCondLst>
                            <p:childTnLst>
                              <p:par>
                                <p:cTn id="12" presetID="53"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 fill="hold"/>
                                        <p:tgtEl>
                                          <p:spTgt spid="4"/>
                                        </p:tgtEl>
                                        <p:attrNameLst>
                                          <p:attrName>ppt_w</p:attrName>
                                        </p:attrNameLst>
                                      </p:cBhvr>
                                      <p:tavLst>
                                        <p:tav tm="0">
                                          <p:val>
                                            <p:fltVal val="0"/>
                                          </p:val>
                                        </p:tav>
                                        <p:tav tm="100000">
                                          <p:val>
                                            <p:strVal val="#ppt_w"/>
                                          </p:val>
                                        </p:tav>
                                      </p:tavLst>
                                    </p:anim>
                                    <p:anim calcmode="lin" valueType="num">
                                      <p:cBhvr>
                                        <p:cTn id="15" dur="100" fill="hold"/>
                                        <p:tgtEl>
                                          <p:spTgt spid="4"/>
                                        </p:tgtEl>
                                        <p:attrNameLst>
                                          <p:attrName>ppt_h</p:attrName>
                                        </p:attrNameLst>
                                      </p:cBhvr>
                                      <p:tavLst>
                                        <p:tav tm="0">
                                          <p:val>
                                            <p:fltVal val="0"/>
                                          </p:val>
                                        </p:tav>
                                        <p:tav tm="100000">
                                          <p:val>
                                            <p:strVal val="#ppt_h"/>
                                          </p:val>
                                        </p:tav>
                                      </p:tavLst>
                                    </p:anim>
                                    <p:animEffect transition="in" filter="fade">
                                      <p:cBhvr>
                                        <p:cTn id="16" dur="100"/>
                                        <p:tgtEl>
                                          <p:spTgt spid="4"/>
                                        </p:tgtEl>
                                      </p:cBhvr>
                                    </p:animEffect>
                                  </p:childTnLst>
                                </p:cTn>
                              </p:par>
                              <p:par>
                                <p:cTn id="17" presetID="12" presetClass="entr" presetSubtype="8" fill="hold" nodeType="withEffect">
                                  <p:stCondLst>
                                    <p:cond delay="1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400"/>
                                        <p:tgtEl>
                                          <p:spTgt spid="19"/>
                                        </p:tgtEl>
                                        <p:attrNameLst>
                                          <p:attrName>ppt_x</p:attrName>
                                        </p:attrNameLst>
                                      </p:cBhvr>
                                      <p:tavLst>
                                        <p:tav tm="0">
                                          <p:val>
                                            <p:strVal val="#ppt_x-#ppt_w*1.125000"/>
                                          </p:val>
                                        </p:tav>
                                        <p:tav tm="100000">
                                          <p:val>
                                            <p:strVal val="#ppt_x"/>
                                          </p:val>
                                        </p:tav>
                                      </p:tavLst>
                                    </p:anim>
                                    <p:animEffect transition="in" filter="wipe(right)">
                                      <p:cBhvr>
                                        <p:cTn id="20" dur="400"/>
                                        <p:tgtEl>
                                          <p:spTgt spid="19"/>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up)">
                                      <p:cBhvr>
                                        <p:cTn id="24" dur="200"/>
                                        <p:tgtEl>
                                          <p:spTgt spid="2"/>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 fill="hold"/>
                                        <p:tgtEl>
                                          <p:spTgt spid="9"/>
                                        </p:tgtEl>
                                        <p:attrNameLst>
                                          <p:attrName>ppt_w</p:attrName>
                                        </p:attrNameLst>
                                      </p:cBhvr>
                                      <p:tavLst>
                                        <p:tav tm="0">
                                          <p:val>
                                            <p:fltVal val="0"/>
                                          </p:val>
                                        </p:tav>
                                        <p:tav tm="100000">
                                          <p:val>
                                            <p:strVal val="#ppt_w"/>
                                          </p:val>
                                        </p:tav>
                                      </p:tavLst>
                                    </p:anim>
                                    <p:anim calcmode="lin" valueType="num">
                                      <p:cBhvr>
                                        <p:cTn id="29" dur="100" fill="hold"/>
                                        <p:tgtEl>
                                          <p:spTgt spid="9"/>
                                        </p:tgtEl>
                                        <p:attrNameLst>
                                          <p:attrName>ppt_h</p:attrName>
                                        </p:attrNameLst>
                                      </p:cBhvr>
                                      <p:tavLst>
                                        <p:tav tm="0">
                                          <p:val>
                                            <p:fltVal val="0"/>
                                          </p:val>
                                        </p:tav>
                                        <p:tav tm="100000">
                                          <p:val>
                                            <p:strVal val="#ppt_h"/>
                                          </p:val>
                                        </p:tav>
                                      </p:tavLst>
                                    </p:anim>
                                    <p:animEffect transition="in" filter="fade">
                                      <p:cBhvr>
                                        <p:cTn id="30" dur="100"/>
                                        <p:tgtEl>
                                          <p:spTgt spid="9"/>
                                        </p:tgtEl>
                                      </p:cBhvr>
                                    </p:animEffect>
                                  </p:childTnLst>
                                </p:cTn>
                              </p:par>
                            </p:childTnLst>
                          </p:cTn>
                        </p:par>
                        <p:par>
                          <p:cTn id="31" fill="hold">
                            <p:stCondLst>
                              <p:cond delay="1500"/>
                            </p:stCondLst>
                            <p:childTnLst>
                              <p:par>
                                <p:cTn id="32" presetID="12" presetClass="entr" presetSubtype="8"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p:tgtEl>
                                          <p:spTgt spid="22"/>
                                        </p:tgtEl>
                                        <p:attrNameLst>
                                          <p:attrName>ppt_x</p:attrName>
                                        </p:attrNameLst>
                                      </p:cBhvr>
                                      <p:tavLst>
                                        <p:tav tm="0">
                                          <p:val>
                                            <p:strVal val="#ppt_x-#ppt_w*1.125000"/>
                                          </p:val>
                                        </p:tav>
                                        <p:tav tm="100000">
                                          <p:val>
                                            <p:strVal val="#ppt_x"/>
                                          </p:val>
                                        </p:tav>
                                      </p:tavLst>
                                    </p:anim>
                                    <p:animEffect transition="in" filter="wipe(right)">
                                      <p:cBhvr>
                                        <p:cTn id="35" dur="500"/>
                                        <p:tgtEl>
                                          <p:spTgt spid="22"/>
                                        </p:tgtEl>
                                      </p:cBhvr>
                                    </p:animEffect>
                                  </p:childTnLst>
                                </p:cTn>
                              </p:par>
                            </p:childTnLst>
                          </p:cTn>
                        </p:par>
                        <p:par>
                          <p:cTn id="36" fill="hold">
                            <p:stCondLst>
                              <p:cond delay="2000"/>
                            </p:stCondLst>
                            <p:childTnLst>
                              <p:par>
                                <p:cTn id="37" presetID="22" presetClass="entr" presetSubtype="1"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up)">
                                      <p:cBhvr>
                                        <p:cTn id="39" dur="200"/>
                                        <p:tgtEl>
                                          <p:spTgt spid="3"/>
                                        </p:tgtEl>
                                      </p:cBhvr>
                                    </p:animEffect>
                                  </p:childTnLst>
                                </p:cTn>
                              </p:par>
                            </p:childTnLst>
                          </p:cTn>
                        </p:par>
                        <p:par>
                          <p:cTn id="40" fill="hold">
                            <p:stCondLst>
                              <p:cond delay="2500"/>
                            </p:stCondLst>
                            <p:childTnLst>
                              <p:par>
                                <p:cTn id="41" presetID="53" presetClass="entr" presetSubtype="16"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100" fill="hold"/>
                                        <p:tgtEl>
                                          <p:spTgt spid="14"/>
                                        </p:tgtEl>
                                        <p:attrNameLst>
                                          <p:attrName>ppt_w</p:attrName>
                                        </p:attrNameLst>
                                      </p:cBhvr>
                                      <p:tavLst>
                                        <p:tav tm="0">
                                          <p:val>
                                            <p:fltVal val="0"/>
                                          </p:val>
                                        </p:tav>
                                        <p:tav tm="100000">
                                          <p:val>
                                            <p:strVal val="#ppt_w"/>
                                          </p:val>
                                        </p:tav>
                                      </p:tavLst>
                                    </p:anim>
                                    <p:anim calcmode="lin" valueType="num">
                                      <p:cBhvr>
                                        <p:cTn id="44" dur="100" fill="hold"/>
                                        <p:tgtEl>
                                          <p:spTgt spid="14"/>
                                        </p:tgtEl>
                                        <p:attrNameLst>
                                          <p:attrName>ppt_h</p:attrName>
                                        </p:attrNameLst>
                                      </p:cBhvr>
                                      <p:tavLst>
                                        <p:tav tm="0">
                                          <p:val>
                                            <p:fltVal val="0"/>
                                          </p:val>
                                        </p:tav>
                                        <p:tav tm="100000">
                                          <p:val>
                                            <p:strVal val="#ppt_h"/>
                                          </p:val>
                                        </p:tav>
                                      </p:tavLst>
                                    </p:anim>
                                    <p:animEffect transition="in" filter="fade">
                                      <p:cBhvr>
                                        <p:cTn id="45" dur="100"/>
                                        <p:tgtEl>
                                          <p:spTgt spid="14"/>
                                        </p:tgtEl>
                                      </p:cBhvr>
                                    </p:animEffect>
                                  </p:childTnLst>
                                </p:cTn>
                              </p:par>
                            </p:childTnLst>
                          </p:cTn>
                        </p:par>
                        <p:par>
                          <p:cTn id="46" fill="hold">
                            <p:stCondLst>
                              <p:cond delay="3000"/>
                            </p:stCondLst>
                            <p:childTnLst>
                              <p:par>
                                <p:cTn id="47" presetID="12" presetClass="entr" presetSubtype="8"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p:tgtEl>
                                          <p:spTgt spid="25"/>
                                        </p:tgtEl>
                                        <p:attrNameLst>
                                          <p:attrName>ppt_x</p:attrName>
                                        </p:attrNameLst>
                                      </p:cBhvr>
                                      <p:tavLst>
                                        <p:tav tm="0">
                                          <p:val>
                                            <p:strVal val="#ppt_x-#ppt_w*1.125000"/>
                                          </p:val>
                                        </p:tav>
                                        <p:tav tm="100000">
                                          <p:val>
                                            <p:strVal val="#ppt_x"/>
                                          </p:val>
                                        </p:tav>
                                      </p:tavLst>
                                    </p:anim>
                                    <p:animEffect transition="in" filter="wipe(right)">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1489075" y="1719263"/>
            <a:ext cx="6189663" cy="1789112"/>
            <a:chOff x="1489075" y="1719263"/>
            <a:chExt cx="6189663" cy="1789112"/>
          </a:xfrm>
        </p:grpSpPr>
        <p:cxnSp>
          <p:nvCxnSpPr>
            <p:cNvPr id="3" name="直接连接符 2"/>
            <p:cNvCxnSpPr/>
            <p:nvPr/>
          </p:nvCxnSpPr>
          <p:spPr>
            <a:xfrm>
              <a:off x="1716088" y="2184400"/>
              <a:ext cx="0" cy="1968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716088" y="2851150"/>
              <a:ext cx="0" cy="18732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8212" name="组合 67"/>
            <p:cNvGrpSpPr/>
            <p:nvPr/>
          </p:nvGrpSpPr>
          <p:grpSpPr bwMode="auto">
            <a:xfrm>
              <a:off x="1489075" y="1719263"/>
              <a:ext cx="468313" cy="468312"/>
              <a:chOff x="1488920" y="1719112"/>
              <a:chExt cx="468771" cy="468771"/>
            </a:xfrm>
          </p:grpSpPr>
          <p:grpSp>
            <p:nvGrpSpPr>
              <p:cNvPr id="8232" name="组合 1037"/>
              <p:cNvGrpSpPr/>
              <p:nvPr/>
            </p:nvGrpSpPr>
            <p:grpSpPr bwMode="auto">
              <a:xfrm>
                <a:off x="1488920" y="1719112"/>
                <a:ext cx="468771" cy="468771"/>
                <a:chOff x="768840" y="1421135"/>
                <a:chExt cx="468771" cy="468771"/>
              </a:xfrm>
            </p:grpSpPr>
            <p:sp>
              <p:nvSpPr>
                <p:cNvPr id="27" name="矩形 26"/>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27"/>
                <p:cNvSpPr/>
                <p:nvPr/>
              </p:nvSpPr>
              <p:spPr>
                <a:xfrm>
                  <a:off x="843526" y="1510122"/>
                  <a:ext cx="303509"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33" name="TextBox 1044"/>
              <p:cNvSpPr txBox="1">
                <a:spLocks noChangeArrowheads="1"/>
              </p:cNvSpPr>
              <p:nvPr/>
            </p:nvSpPr>
            <p:spPr bwMode="auto">
              <a:xfrm>
                <a:off x="1562187" y="17753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1</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8213" name="组合 72"/>
            <p:cNvGrpSpPr/>
            <p:nvPr/>
          </p:nvGrpSpPr>
          <p:grpSpPr bwMode="auto">
            <a:xfrm>
              <a:off x="1489075" y="2382838"/>
              <a:ext cx="468313" cy="468312"/>
              <a:chOff x="1488920" y="2382052"/>
              <a:chExt cx="468771" cy="468771"/>
            </a:xfrm>
          </p:grpSpPr>
          <p:grpSp>
            <p:nvGrpSpPr>
              <p:cNvPr id="8228" name="组合 49"/>
              <p:cNvGrpSpPr/>
              <p:nvPr/>
            </p:nvGrpSpPr>
            <p:grpSpPr bwMode="auto">
              <a:xfrm>
                <a:off x="1488920" y="2382052"/>
                <a:ext cx="468771" cy="468771"/>
                <a:chOff x="768840" y="1421135"/>
                <a:chExt cx="468771" cy="468771"/>
              </a:xfrm>
            </p:grpSpPr>
            <p:sp>
              <p:nvSpPr>
                <p:cNvPr id="23" name="矩形 22"/>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矩形 23"/>
                <p:cNvSpPr/>
                <p:nvPr/>
              </p:nvSpPr>
              <p:spPr>
                <a:xfrm>
                  <a:off x="843526" y="1510122"/>
                  <a:ext cx="303509"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29" name="TextBox 68"/>
              <p:cNvSpPr txBox="1">
                <a:spLocks noChangeArrowheads="1"/>
              </p:cNvSpPr>
              <p:nvPr/>
            </p:nvSpPr>
            <p:spPr bwMode="auto">
              <a:xfrm>
                <a:off x="1562187" y="24230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2</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8214" name="组合 77"/>
            <p:cNvGrpSpPr/>
            <p:nvPr/>
          </p:nvGrpSpPr>
          <p:grpSpPr bwMode="auto">
            <a:xfrm>
              <a:off x="1489075" y="3036888"/>
              <a:ext cx="468313" cy="469900"/>
              <a:chOff x="1488920" y="3037372"/>
              <a:chExt cx="468771" cy="468771"/>
            </a:xfrm>
          </p:grpSpPr>
          <p:grpSp>
            <p:nvGrpSpPr>
              <p:cNvPr id="8224" name="组合 56"/>
              <p:cNvGrpSpPr/>
              <p:nvPr/>
            </p:nvGrpSpPr>
            <p:grpSpPr bwMode="auto">
              <a:xfrm>
                <a:off x="1488920" y="3037372"/>
                <a:ext cx="468771" cy="468771"/>
                <a:chOff x="768840" y="1421135"/>
                <a:chExt cx="468771" cy="468771"/>
              </a:xfrm>
            </p:grpSpPr>
            <p:sp>
              <p:nvSpPr>
                <p:cNvPr id="19" name="矩形 18"/>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a:off x="843526" y="1509821"/>
                  <a:ext cx="303509" cy="304068"/>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25" name="TextBox 69"/>
              <p:cNvSpPr txBox="1">
                <a:spLocks noChangeArrowheads="1"/>
              </p:cNvSpPr>
              <p:nvPr/>
            </p:nvSpPr>
            <p:spPr bwMode="auto">
              <a:xfrm>
                <a:off x="1562187" y="308976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3</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8215" name="组合 82"/>
            <p:cNvGrpSpPr/>
            <p:nvPr/>
          </p:nvGrpSpPr>
          <p:grpSpPr bwMode="auto">
            <a:xfrm>
              <a:off x="1989138" y="1719263"/>
              <a:ext cx="5689600" cy="471487"/>
              <a:chOff x="1989643" y="1719935"/>
              <a:chExt cx="5688632" cy="470341"/>
            </a:xfrm>
          </p:grpSpPr>
          <p:sp>
            <p:nvSpPr>
              <p:cNvPr id="15" name="矩形 14"/>
              <p:cNvSpPr/>
              <p:nvPr/>
            </p:nvSpPr>
            <p:spPr>
              <a:xfrm>
                <a:off x="1989643" y="1719935"/>
                <a:ext cx="5688632" cy="47034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23" name="TextBox 8"/>
              <p:cNvSpPr txBox="1">
                <a:spLocks noChangeArrowheads="1"/>
              </p:cNvSpPr>
              <p:nvPr/>
            </p:nvSpPr>
            <p:spPr bwMode="auto">
              <a:xfrm>
                <a:off x="3785641" y="176273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8216" name="组合 85"/>
            <p:cNvGrpSpPr/>
            <p:nvPr/>
          </p:nvGrpSpPr>
          <p:grpSpPr bwMode="auto">
            <a:xfrm>
              <a:off x="1985963" y="2378075"/>
              <a:ext cx="5689600" cy="473075"/>
              <a:chOff x="1986663" y="2378237"/>
              <a:chExt cx="5688632" cy="472440"/>
            </a:xfrm>
          </p:grpSpPr>
          <p:sp>
            <p:nvSpPr>
              <p:cNvPr id="13" name="矩形 12"/>
              <p:cNvSpPr/>
              <p:nvPr/>
            </p:nvSpPr>
            <p:spPr>
              <a:xfrm>
                <a:off x="1986663" y="2378237"/>
                <a:ext cx="5688632" cy="472440"/>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21" name="TextBox 8"/>
              <p:cNvSpPr txBox="1">
                <a:spLocks noChangeArrowheads="1"/>
              </p:cNvSpPr>
              <p:nvPr/>
            </p:nvSpPr>
            <p:spPr bwMode="auto">
              <a:xfrm>
                <a:off x="3785641" y="2419962"/>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8217" name="组合 88"/>
            <p:cNvGrpSpPr/>
            <p:nvPr/>
          </p:nvGrpSpPr>
          <p:grpSpPr bwMode="auto">
            <a:xfrm>
              <a:off x="1985963" y="3043238"/>
              <a:ext cx="5689600" cy="465137"/>
              <a:chOff x="1986663" y="3042888"/>
              <a:chExt cx="5688632" cy="464966"/>
            </a:xfrm>
          </p:grpSpPr>
          <p:sp>
            <p:nvSpPr>
              <p:cNvPr id="11" name="矩形 10"/>
              <p:cNvSpPr/>
              <p:nvPr/>
            </p:nvSpPr>
            <p:spPr>
              <a:xfrm>
                <a:off x="1986663" y="3042888"/>
                <a:ext cx="5688632" cy="464966"/>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19" name="TextBox 8"/>
              <p:cNvSpPr txBox="1">
                <a:spLocks noChangeArrowheads="1"/>
              </p:cNvSpPr>
              <p:nvPr/>
            </p:nvSpPr>
            <p:spPr bwMode="auto">
              <a:xfrm>
                <a:off x="3785641" y="307718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grpSp>
        <p:nvGrpSpPr>
          <p:cNvPr id="29" name="组合 28"/>
          <p:cNvGrpSpPr/>
          <p:nvPr/>
        </p:nvGrpSpPr>
        <p:grpSpPr bwMode="auto">
          <a:xfrm>
            <a:off x="1497013" y="2379663"/>
            <a:ext cx="6189662" cy="471487"/>
            <a:chOff x="1641475" y="1871663"/>
            <a:chExt cx="6189663" cy="471487"/>
          </a:xfrm>
        </p:grpSpPr>
        <p:grpSp>
          <p:nvGrpSpPr>
            <p:cNvPr id="8202" name="组合 92"/>
            <p:cNvGrpSpPr/>
            <p:nvPr/>
          </p:nvGrpSpPr>
          <p:grpSpPr bwMode="auto">
            <a:xfrm>
              <a:off x="1641475" y="1871663"/>
              <a:ext cx="468313" cy="468312"/>
              <a:chOff x="1488920" y="1719112"/>
              <a:chExt cx="468771" cy="468771"/>
            </a:xfrm>
          </p:grpSpPr>
          <p:grpSp>
            <p:nvGrpSpPr>
              <p:cNvPr id="8206" name="组合 1037"/>
              <p:cNvGrpSpPr/>
              <p:nvPr/>
            </p:nvGrpSpPr>
            <p:grpSpPr bwMode="auto">
              <a:xfrm>
                <a:off x="1488920" y="1719112"/>
                <a:ext cx="468771" cy="468771"/>
                <a:chOff x="768840" y="1421135"/>
                <a:chExt cx="468771" cy="468771"/>
              </a:xfrm>
            </p:grpSpPr>
            <p:sp>
              <p:nvSpPr>
                <p:cNvPr id="36" name="矩形 35"/>
                <p:cNvSpPr/>
                <p:nvPr/>
              </p:nvSpPr>
              <p:spPr>
                <a:xfrm>
                  <a:off x="768840" y="1421135"/>
                  <a:ext cx="468770"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843525" y="1510122"/>
                  <a:ext cx="303510"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07" name="TextBox 1044"/>
              <p:cNvSpPr txBox="1">
                <a:spLocks noChangeArrowheads="1"/>
              </p:cNvSpPr>
              <p:nvPr/>
            </p:nvSpPr>
            <p:spPr bwMode="auto">
              <a:xfrm>
                <a:off x="1562187" y="17753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1</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8203" name="组合 97"/>
            <p:cNvGrpSpPr/>
            <p:nvPr/>
          </p:nvGrpSpPr>
          <p:grpSpPr bwMode="auto">
            <a:xfrm>
              <a:off x="2141538" y="1871663"/>
              <a:ext cx="5689600" cy="471487"/>
              <a:chOff x="1989643" y="1719935"/>
              <a:chExt cx="5688632" cy="470341"/>
            </a:xfrm>
          </p:grpSpPr>
          <p:sp>
            <p:nvSpPr>
              <p:cNvPr id="32" name="矩形 31"/>
              <p:cNvSpPr/>
              <p:nvPr/>
            </p:nvSpPr>
            <p:spPr>
              <a:xfrm>
                <a:off x="1989642" y="1719935"/>
                <a:ext cx="5688633" cy="47034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05" name="TextBox 8"/>
              <p:cNvSpPr txBox="1">
                <a:spLocks noChangeArrowheads="1"/>
              </p:cNvSpPr>
              <p:nvPr/>
            </p:nvSpPr>
            <p:spPr bwMode="auto">
              <a:xfrm>
                <a:off x="3785641" y="176273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grpSp>
        <p:nvGrpSpPr>
          <p:cNvPr id="38" name="组合 18"/>
          <p:cNvGrpSpPr/>
          <p:nvPr/>
        </p:nvGrpSpPr>
        <p:grpSpPr bwMode="auto">
          <a:xfrm>
            <a:off x="-19050" y="177800"/>
            <a:ext cx="1806575" cy="369888"/>
            <a:chOff x="-43543" y="99661"/>
            <a:chExt cx="1807231" cy="370367"/>
          </a:xfrm>
        </p:grpSpPr>
        <p:sp>
          <p:nvSpPr>
            <p:cNvPr id="8197"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过渡页  </a:t>
              </a:r>
              <a:endParaRPr lang="zh-CN" altLang="en-US" b="1">
                <a:latin typeface="微软雅黑" panose="020B0503020204020204" pitchFamily="34" charset="-122"/>
                <a:ea typeface="微软雅黑" panose="020B0503020204020204" pitchFamily="34" charset="-122"/>
              </a:endParaRPr>
            </a:p>
          </p:txBody>
        </p:sp>
        <p:grpSp>
          <p:nvGrpSpPr>
            <p:cNvPr id="8198" name="组合 4"/>
            <p:cNvGrpSpPr/>
            <p:nvPr/>
          </p:nvGrpSpPr>
          <p:grpSpPr bwMode="auto">
            <a:xfrm>
              <a:off x="-43543" y="177800"/>
              <a:ext cx="557352" cy="238124"/>
              <a:chOff x="-43543" y="177800"/>
              <a:chExt cx="557352" cy="238124"/>
            </a:xfrm>
          </p:grpSpPr>
          <p:cxnSp>
            <p:nvCxnSpPr>
              <p:cNvPr id="41" name="直接连接符 40"/>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iterate type="lt">
                                    <p:tmAbs val="0"/>
                                  </p:iterate>
                                  <p:childTnLst>
                                    <p:set>
                                      <p:cBhvr>
                                        <p:cTn id="6" dur="1" fill="hold">
                                          <p:stCondLst>
                                            <p:cond delay="0"/>
                                          </p:stCondLst>
                                        </p:cTn>
                                        <p:tgtEl>
                                          <p:spTgt spid="38"/>
                                        </p:tgtEl>
                                        <p:attrNameLst>
                                          <p:attrName>style.visibility</p:attrName>
                                        </p:attrNameLst>
                                      </p:cBhvr>
                                      <p:to>
                                        <p:strVal val="visible"/>
                                      </p:to>
                                    </p:set>
                                    <p:anim from="(-#ppt_w/2)" to="(#ppt_x)" calcmode="lin" valueType="num">
                                      <p:cBhvr>
                                        <p:cTn id="7" dur="300" fill="hold">
                                          <p:stCondLst>
                                            <p:cond delay="0"/>
                                          </p:stCondLst>
                                        </p:cTn>
                                        <p:tgtEl>
                                          <p:spTgt spid="38"/>
                                        </p:tgtEl>
                                        <p:attrNameLst>
                                          <p:attrName>ppt_x</p:attrName>
                                        </p:attrNameLst>
                                      </p:cBhvr>
                                    </p:anim>
                                    <p:anim from="0" to="-1.0" calcmode="lin" valueType="num">
                                      <p:cBhvr>
                                        <p:cTn id="8" dur="100" decel="50000" autoRev="1" fill="hold">
                                          <p:stCondLst>
                                            <p:cond delay="300"/>
                                          </p:stCondLst>
                                        </p:cTn>
                                        <p:tgtEl>
                                          <p:spTgt spid="38"/>
                                        </p:tgtEl>
                                        <p:attrNameLst>
                                          <p:attrName>xshear</p:attrName>
                                        </p:attrNameLst>
                                      </p:cBhvr>
                                    </p:anim>
                                    <p:animScale>
                                      <p:cBhvr>
                                        <p:cTn id="9" dur="100" decel="100000" autoRev="1" fill="hold">
                                          <p:stCondLst>
                                            <p:cond delay="300"/>
                                          </p:stCondLst>
                                        </p:cTn>
                                        <p:tgtEl>
                                          <p:spTgt spid="38"/>
                                        </p:tgtEl>
                                      </p:cBhvr>
                                      <p:from x="100000" y="100000"/>
                                      <p:to x="80000" y="100000"/>
                                    </p:animScale>
                                    <p:anim by="(#ppt_h/3+#ppt_w*0.1)" calcmode="lin" valueType="num">
                                      <p:cBhvr additive="sum">
                                        <p:cTn id="10" dur="100" decel="100000" autoRev="1" fill="hold">
                                          <p:stCondLst>
                                            <p:cond delay="300"/>
                                          </p:stCondLst>
                                        </p:cTn>
                                        <p:tgtEl>
                                          <p:spTgt spid="38"/>
                                        </p:tgtEl>
                                        <p:attrNameLst>
                                          <p:attrName>ppt_x</p:attrName>
                                        </p:attrNameLst>
                                      </p:cBhvr>
                                    </p:anim>
                                  </p:childTnLst>
                                </p:cTn>
                              </p:par>
                              <p:par>
                                <p:cTn id="11" presetID="2" presetClass="exit" presetSubtype="2" fill="hold" nodeType="withEffect">
                                  <p:stCondLst>
                                    <p:cond delay="500"/>
                                  </p:stCondLst>
                                  <p:childTnLst>
                                    <p:anim calcmode="lin" valueType="num">
                                      <p:cBhvr additive="base">
                                        <p:cTn id="12" dur="500"/>
                                        <p:tgtEl>
                                          <p:spTgt spid="2"/>
                                        </p:tgtEl>
                                        <p:attrNameLst>
                                          <p:attrName>ppt_x</p:attrName>
                                        </p:attrNameLst>
                                      </p:cBhvr>
                                      <p:tavLst>
                                        <p:tav tm="0">
                                          <p:val>
                                            <p:strVal val="ppt_x"/>
                                          </p:val>
                                        </p:tav>
                                        <p:tav tm="100000">
                                          <p:val>
                                            <p:strVal val="1+ppt_w/2"/>
                                          </p:val>
                                        </p:tav>
                                      </p:tavLst>
                                    </p:anim>
                                    <p:anim calcmode="lin" valueType="num">
                                      <p:cBhvr additive="base">
                                        <p:cTn id="13" dur="500"/>
                                        <p:tgtEl>
                                          <p:spTgt spid="2"/>
                                        </p:tgtEl>
                                        <p:attrNameLst>
                                          <p:attrName>ppt_y</p:attrName>
                                        </p:attrNameLst>
                                      </p:cBhvr>
                                      <p:tavLst>
                                        <p:tav tm="0">
                                          <p:val>
                                            <p:strVal val="ppt_y"/>
                                          </p:val>
                                        </p:tav>
                                        <p:tav tm="100000">
                                          <p:val>
                                            <p:strVal val="ppt_y"/>
                                          </p:val>
                                        </p:tav>
                                      </p:tavLst>
                                    </p:anim>
                                    <p:set>
                                      <p:cBhvr>
                                        <p:cTn id="14" dur="1" fill="hold">
                                          <p:stCondLst>
                                            <p:cond delay="499"/>
                                          </p:stCondLst>
                                        </p:cTn>
                                        <p:tgtEl>
                                          <p:spTgt spid="2"/>
                                        </p:tgtEl>
                                        <p:attrNameLst>
                                          <p:attrName>style.visibility</p:attrName>
                                        </p:attrNameLst>
                                      </p:cBhvr>
                                      <p:to>
                                        <p:strVal val="hidden"/>
                                      </p:to>
                                    </p:set>
                                  </p:childTnLst>
                                </p:cTn>
                              </p:par>
                              <p:par>
                                <p:cTn id="15" presetID="2" presetClass="entr" presetSubtype="8" fill="hold" nodeType="withEffect">
                                  <p:stCondLst>
                                    <p:cond delay="50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0"/>
          <p:cNvSpPr>
            <a:spLocks noChangeArrowheads="1"/>
          </p:cNvSpPr>
          <p:nvPr/>
        </p:nvSpPr>
        <p:spPr bwMode="auto">
          <a:xfrm flipH="1" flipV="1">
            <a:off x="2082120" y="3913219"/>
            <a:ext cx="4082802" cy="783230"/>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a typeface="宋体" panose="02010600030101010101" pitchFamily="2" charset="-122"/>
            </a:endParaRPr>
          </a:p>
        </p:txBody>
      </p:sp>
      <p:grpSp>
        <p:nvGrpSpPr>
          <p:cNvPr id="3" name="组合 2"/>
          <p:cNvGrpSpPr/>
          <p:nvPr/>
        </p:nvGrpSpPr>
        <p:grpSpPr bwMode="auto">
          <a:xfrm>
            <a:off x="2441575" y="1376363"/>
            <a:ext cx="4184650" cy="2801937"/>
            <a:chOff x="2153671" y="1752134"/>
            <a:chExt cx="4184922" cy="2802774"/>
          </a:xfrm>
        </p:grpSpPr>
        <p:grpSp>
          <p:nvGrpSpPr>
            <p:cNvPr id="9253" name="组合 3"/>
            <p:cNvGrpSpPr/>
            <p:nvPr/>
          </p:nvGrpSpPr>
          <p:grpSpPr bwMode="auto">
            <a:xfrm>
              <a:off x="2153671" y="1752134"/>
              <a:ext cx="4184922" cy="2802774"/>
              <a:chOff x="2066925" y="1754187"/>
              <a:chExt cx="4316413" cy="2890838"/>
            </a:xfrm>
          </p:grpSpPr>
          <p:sp>
            <p:nvSpPr>
              <p:cNvPr id="10" name="Oval 2914"/>
              <p:cNvSpPr>
                <a:spLocks noChangeArrowheads="1"/>
              </p:cNvSpPr>
              <p:nvPr/>
            </p:nvSpPr>
            <p:spPr bwMode="auto">
              <a:xfrm rot="20217589">
                <a:off x="2170087" y="2222617"/>
                <a:ext cx="4213251" cy="2345428"/>
              </a:xfrm>
              <a:prstGeom prst="ellipse">
                <a:avLst/>
              </a:prstGeom>
              <a:gradFill>
                <a:gsLst>
                  <a:gs pos="0">
                    <a:sysClr val="windowText" lastClr="000000">
                      <a:lumMod val="75000"/>
                      <a:lumOff val="25000"/>
                    </a:sysClr>
                  </a:gs>
                  <a:gs pos="39999">
                    <a:sysClr val="windowText" lastClr="000000">
                      <a:lumMod val="85000"/>
                      <a:lumOff val="15000"/>
                    </a:sysClr>
                  </a:gs>
                  <a:gs pos="78000">
                    <a:sysClr val="windowText" lastClr="000000">
                      <a:lumMod val="65000"/>
                      <a:lumOff val="35000"/>
                    </a:sysClr>
                  </a:gs>
                  <a:gs pos="100000">
                    <a:sysClr val="window" lastClr="FFFFFF">
                      <a:lumMod val="85000"/>
                    </a:sysClr>
                  </a:gs>
                </a:gsLst>
                <a:lin ang="5400000" scaled="0"/>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1" name="Oval 2915"/>
              <p:cNvSpPr>
                <a:spLocks noChangeArrowheads="1"/>
              </p:cNvSpPr>
              <p:nvPr/>
            </p:nvSpPr>
            <p:spPr bwMode="auto">
              <a:xfrm rot="20217589">
                <a:off x="2211024" y="2117794"/>
                <a:ext cx="4069153" cy="2273362"/>
              </a:xfrm>
              <a:prstGeom prst="ellipse">
                <a:avLst/>
              </a:prstGeom>
              <a:solidFill>
                <a:sysClr val="window" lastClr="FFFFFF">
                  <a:lumMod val="75000"/>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2" name="Arc 2918"/>
              <p:cNvSpPr/>
              <p:nvPr/>
            </p:nvSpPr>
            <p:spPr bwMode="auto">
              <a:xfrm rot="20217589" flipH="1">
                <a:off x="2304361" y="3264302"/>
                <a:ext cx="2104169" cy="1266072"/>
              </a:xfrm>
              <a:custGeom>
                <a:avLst/>
                <a:gdLst>
                  <a:gd name="T0" fmla="*/ 193949059 w 21600"/>
                  <a:gd name="T1" fmla="*/ 0 h 24439"/>
                  <a:gd name="T2" fmla="*/ 120179735 w 21600"/>
                  <a:gd name="T3" fmla="*/ 65667400 h 24439"/>
                  <a:gd name="T4" fmla="*/ 0 w 21600"/>
                  <a:gd name="T5" fmla="*/ 18666528 h 24439"/>
                  <a:gd name="T6" fmla="*/ 0 60000 65536"/>
                  <a:gd name="T7" fmla="*/ 0 60000 65536"/>
                  <a:gd name="T8" fmla="*/ 0 60000 65536"/>
                </a:gdLst>
                <a:ahLst/>
                <a:cxnLst>
                  <a:cxn ang="T6">
                    <a:pos x="T0" y="T1"/>
                  </a:cxn>
                  <a:cxn ang="T7">
                    <a:pos x="T2" y="T3"/>
                  </a:cxn>
                  <a:cxn ang="T8">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lnTo>
                      <a:pt x="20452" y="-1"/>
                    </a:lnTo>
                    <a:close/>
                  </a:path>
                </a:pathLst>
              </a:custGeom>
              <a:solidFill>
                <a:srgbClr val="919191"/>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3" name="Arc 2920"/>
              <p:cNvSpPr/>
              <p:nvPr/>
            </p:nvSpPr>
            <p:spPr bwMode="auto">
              <a:xfrm rot="20217589" flipH="1">
                <a:off x="2066925" y="2543640"/>
                <a:ext cx="2017383" cy="1103924"/>
              </a:xfrm>
              <a:custGeom>
                <a:avLst/>
                <a:gdLst>
                  <a:gd name="G0" fmla="+- 0 0 0"/>
                  <a:gd name="G1" fmla="+- 21142 0 0"/>
                  <a:gd name="G2" fmla="+- 21600 0 0"/>
                  <a:gd name="T0" fmla="*/ 4423 w 20689"/>
                  <a:gd name="T1" fmla="*/ 0 h 21142"/>
                  <a:gd name="T2" fmla="*/ 20689 w 20689"/>
                  <a:gd name="T3" fmla="*/ 14934 h 21142"/>
                  <a:gd name="T4" fmla="*/ 0 w 20689"/>
                  <a:gd name="T5" fmla="*/ 21142 h 21142"/>
                </a:gdLst>
                <a:ahLst/>
                <a:cxnLst>
                  <a:cxn ang="0">
                    <a:pos x="T0" y="T1"/>
                  </a:cxn>
                  <a:cxn ang="0">
                    <a:pos x="T2" y="T3"/>
                  </a:cxn>
                  <a:cxn ang="0">
                    <a:pos x="T4" y="T5"/>
                  </a:cxn>
                </a:cxnLst>
                <a:rect l="0" t="0" r="r" b="b"/>
                <a:pathLst>
                  <a:path w="20689" h="21142" fill="none" extrusionOk="0">
                    <a:moveTo>
                      <a:pt x="4423" y="-1"/>
                    </a:moveTo>
                    <a:cubicBezTo>
                      <a:pt x="12172" y="1620"/>
                      <a:pt x="18413" y="7351"/>
                      <a:pt x="20688" y="14934"/>
                    </a:cubicBezTo>
                  </a:path>
                  <a:path w="20689" h="21142" stroke="0" extrusionOk="0">
                    <a:moveTo>
                      <a:pt x="4423" y="-1"/>
                    </a:moveTo>
                    <a:cubicBezTo>
                      <a:pt x="12172" y="1620"/>
                      <a:pt x="18413" y="7351"/>
                      <a:pt x="20688" y="14934"/>
                    </a:cubicBezTo>
                    <a:lnTo>
                      <a:pt x="0" y="21142"/>
                    </a:lnTo>
                    <a:close/>
                  </a:path>
                </a:pathLst>
              </a:custGeom>
              <a:solidFill>
                <a:sysClr val="windowText" lastClr="000000">
                  <a:lumMod val="65000"/>
                  <a:lumOff val="35000"/>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4" name="Freeform 2921"/>
              <p:cNvSpPr/>
              <p:nvPr/>
            </p:nvSpPr>
            <p:spPr bwMode="auto">
              <a:xfrm rot="-1382411">
                <a:off x="4436368" y="3066119"/>
                <a:ext cx="894067" cy="1164525"/>
              </a:xfrm>
              <a:custGeom>
                <a:avLst/>
                <a:gdLst>
                  <a:gd name="T0" fmla="*/ 1664188568 w 480"/>
                  <a:gd name="T1" fmla="*/ 1896297906 h 716"/>
                  <a:gd name="T2" fmla="*/ 1664188568 w 480"/>
                  <a:gd name="T3" fmla="*/ 1599670028 h 716"/>
                  <a:gd name="T4" fmla="*/ 0 w 480"/>
                  <a:gd name="T5" fmla="*/ 0 h 716"/>
                  <a:gd name="T6" fmla="*/ 0 60000 65536"/>
                  <a:gd name="T7" fmla="*/ 0 60000 65536"/>
                  <a:gd name="T8" fmla="*/ 0 60000 65536"/>
                </a:gdLst>
                <a:ahLst/>
                <a:cxnLst>
                  <a:cxn ang="T6">
                    <a:pos x="T0" y="T1"/>
                  </a:cxn>
                  <a:cxn ang="T7">
                    <a:pos x="T2" y="T3"/>
                  </a:cxn>
                  <a:cxn ang="T8">
                    <a:pos x="T4" y="T5"/>
                  </a:cxn>
                </a:cxnLst>
                <a:rect l="0" t="0" r="r" b="b"/>
                <a:pathLst>
                  <a:path w="480" h="716">
                    <a:moveTo>
                      <a:pt x="480" y="716"/>
                    </a:moveTo>
                    <a:lnTo>
                      <a:pt x="480" y="604"/>
                    </a:lnTo>
                    <a:lnTo>
                      <a:pt x="0" y="0"/>
                    </a:lnTo>
                  </a:path>
                </a:pathLst>
              </a:custGeom>
              <a:noFill/>
              <a:ln w="15875" cap="flat" cmpd="sng">
                <a:solidFill>
                  <a:srgbClr val="C00000"/>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5" name="Freeform 2931"/>
              <p:cNvSpPr/>
              <p:nvPr/>
            </p:nvSpPr>
            <p:spPr bwMode="auto">
              <a:xfrm rot="-1382411">
                <a:off x="3358902" y="3903071"/>
                <a:ext cx="694294" cy="741954"/>
              </a:xfrm>
              <a:custGeom>
                <a:avLst/>
                <a:gdLst>
                  <a:gd name="T0" fmla="*/ 0 w 391"/>
                  <a:gd name="T1" fmla="*/ 1152241295 h 477"/>
                  <a:gd name="T2" fmla="*/ 0 w 391"/>
                  <a:gd name="T3" fmla="*/ 804394397 h 477"/>
                  <a:gd name="T4" fmla="*/ 1230875736 w 391"/>
                  <a:gd name="T5" fmla="*/ 0 h 477"/>
                  <a:gd name="T6" fmla="*/ 0 60000 65536"/>
                  <a:gd name="T7" fmla="*/ 0 60000 65536"/>
                  <a:gd name="T8" fmla="*/ 0 60000 65536"/>
                </a:gdLst>
                <a:ahLst/>
                <a:cxnLst>
                  <a:cxn ang="T6">
                    <a:pos x="T0" y="T1"/>
                  </a:cxn>
                  <a:cxn ang="T7">
                    <a:pos x="T2" y="T3"/>
                  </a:cxn>
                  <a:cxn ang="T8">
                    <a:pos x="T4" y="T5"/>
                  </a:cxn>
                </a:cxnLst>
                <a:rect l="0" t="0" r="r" b="b"/>
                <a:pathLst>
                  <a:path w="391" h="477">
                    <a:moveTo>
                      <a:pt x="0" y="477"/>
                    </a:moveTo>
                    <a:lnTo>
                      <a:pt x="0" y="333"/>
                    </a:lnTo>
                    <a:lnTo>
                      <a:pt x="391" y="0"/>
                    </a:lnTo>
                  </a:path>
                </a:pathLst>
              </a:custGeom>
              <a:noFill/>
              <a:ln w="15875" cap="flat" cmpd="sng">
                <a:solidFill>
                  <a:srgbClr val="C00000"/>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6" name="Freeform 2932"/>
              <p:cNvSpPr/>
              <p:nvPr/>
            </p:nvSpPr>
            <p:spPr bwMode="auto">
              <a:xfrm rot="-1500000">
                <a:off x="2243773" y="3457571"/>
                <a:ext cx="1072554" cy="209647"/>
              </a:xfrm>
              <a:custGeom>
                <a:avLst/>
                <a:gdLst>
                  <a:gd name="T0" fmla="*/ 0 w 596"/>
                  <a:gd name="T1" fmla="*/ 0 h 120"/>
                  <a:gd name="T2" fmla="*/ 1932300206 w 596"/>
                  <a:gd name="T3" fmla="*/ 365926688 h 120"/>
                  <a:gd name="T4" fmla="*/ 0 60000 65536"/>
                  <a:gd name="T5" fmla="*/ 0 60000 65536"/>
                </a:gdLst>
                <a:ahLst/>
                <a:cxnLst>
                  <a:cxn ang="T4">
                    <a:pos x="T0" y="T1"/>
                  </a:cxn>
                  <a:cxn ang="T5">
                    <a:pos x="T2" y="T3"/>
                  </a:cxn>
                </a:cxnLst>
                <a:rect l="0" t="0" r="r" b="b"/>
                <a:pathLst>
                  <a:path w="596" h="120">
                    <a:moveTo>
                      <a:pt x="0" y="0"/>
                    </a:moveTo>
                    <a:lnTo>
                      <a:pt x="596" y="120"/>
                    </a:lnTo>
                  </a:path>
                </a:pathLst>
              </a:custGeom>
              <a:noFill/>
              <a:ln w="15875" cap="flat" cmpd="sng">
                <a:solidFill>
                  <a:srgbClr val="C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7" name="Arc 2948"/>
              <p:cNvSpPr/>
              <p:nvPr/>
            </p:nvSpPr>
            <p:spPr bwMode="auto">
              <a:xfrm rot="20217589">
                <a:off x="3956584" y="2132534"/>
                <a:ext cx="2064870" cy="719025"/>
              </a:xfrm>
              <a:custGeom>
                <a:avLst/>
                <a:gdLst>
                  <a:gd name="G0" fmla="+- 0 0 0"/>
                  <a:gd name="G1" fmla="+- 14335 0 0"/>
                  <a:gd name="G2" fmla="+- 21600 0 0"/>
                  <a:gd name="T0" fmla="*/ 16157 w 21600"/>
                  <a:gd name="T1" fmla="*/ 0 h 14335"/>
                  <a:gd name="T2" fmla="*/ 21600 w 21600"/>
                  <a:gd name="T3" fmla="*/ 14335 h 14335"/>
                  <a:gd name="T4" fmla="*/ 0 w 21600"/>
                  <a:gd name="T5" fmla="*/ 14335 h 14335"/>
                </a:gdLst>
                <a:ahLst/>
                <a:cxnLst>
                  <a:cxn ang="0">
                    <a:pos x="T0" y="T1"/>
                  </a:cxn>
                  <a:cxn ang="0">
                    <a:pos x="T2" y="T3"/>
                  </a:cxn>
                  <a:cxn ang="0">
                    <a:pos x="T4" y="T5"/>
                  </a:cxn>
                </a:cxnLst>
                <a:rect l="0" t="0" r="r" b="b"/>
                <a:pathLst>
                  <a:path w="21600" h="14335" fill="none" extrusionOk="0">
                    <a:moveTo>
                      <a:pt x="16157" y="-1"/>
                    </a:moveTo>
                    <a:cubicBezTo>
                      <a:pt x="19663" y="3951"/>
                      <a:pt x="21600" y="9051"/>
                      <a:pt x="21600" y="14335"/>
                    </a:cubicBezTo>
                  </a:path>
                  <a:path w="21600" h="14335" stroke="0" extrusionOk="0">
                    <a:moveTo>
                      <a:pt x="16157" y="-1"/>
                    </a:moveTo>
                    <a:cubicBezTo>
                      <a:pt x="19663" y="3951"/>
                      <a:pt x="21600" y="9051"/>
                      <a:pt x="21600" y="14335"/>
                    </a:cubicBezTo>
                    <a:lnTo>
                      <a:pt x="0" y="14335"/>
                    </a:lnTo>
                    <a:close/>
                  </a:path>
                </a:pathLst>
              </a:custGeom>
              <a:solidFill>
                <a:sysClr val="windowText" lastClr="000000">
                  <a:lumMod val="85000"/>
                  <a:lumOff val="15000"/>
                  <a:alpha val="21001"/>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8" name="Arc 2917"/>
              <p:cNvSpPr/>
              <p:nvPr/>
            </p:nvSpPr>
            <p:spPr bwMode="auto">
              <a:xfrm rot="-1382411">
                <a:off x="3008480" y="1754187"/>
                <a:ext cx="3029349" cy="1082631"/>
              </a:xfrm>
              <a:custGeom>
                <a:avLst/>
                <a:gdLst>
                  <a:gd name="T0" fmla="*/ 0 w 31682"/>
                  <a:gd name="T1" fmla="*/ 6273450 h 21600"/>
                  <a:gd name="T2" fmla="*/ 289582037 w 31682"/>
                  <a:gd name="T3" fmla="*/ 54267831 h 21600"/>
                  <a:gd name="T4" fmla="*/ 92152185 w 31682"/>
                  <a:gd name="T5" fmla="*/ 54267831 h 21600"/>
                  <a:gd name="T6" fmla="*/ 0 60000 65536"/>
                  <a:gd name="T7" fmla="*/ 0 60000 65536"/>
                  <a:gd name="T8" fmla="*/ 0 60000 65536"/>
                </a:gdLst>
                <a:ahLst/>
                <a:cxnLst>
                  <a:cxn ang="T6">
                    <a:pos x="T0" y="T1"/>
                  </a:cxn>
                  <a:cxn ang="T7">
                    <a:pos x="T2" y="T3"/>
                  </a:cxn>
                  <a:cxn ang="T8">
                    <a:pos x="T4" y="T5"/>
                  </a:cxn>
                </a:cxnLst>
                <a:rect l="0" t="0" r="r" b="b"/>
                <a:pathLst>
                  <a:path w="31682" h="21600" fill="none" extrusionOk="0">
                    <a:moveTo>
                      <a:pt x="0" y="2497"/>
                    </a:moveTo>
                    <a:cubicBezTo>
                      <a:pt x="3107" y="857"/>
                      <a:pt x="6568" y="-1"/>
                      <a:pt x="10082" y="0"/>
                    </a:cubicBezTo>
                    <a:cubicBezTo>
                      <a:pt x="22011" y="0"/>
                      <a:pt x="31682" y="9670"/>
                      <a:pt x="31682" y="21600"/>
                    </a:cubicBezTo>
                  </a:path>
                  <a:path w="31682" h="21600" stroke="0" extrusionOk="0">
                    <a:moveTo>
                      <a:pt x="0" y="2497"/>
                    </a:moveTo>
                    <a:cubicBezTo>
                      <a:pt x="3107" y="857"/>
                      <a:pt x="6568" y="-1"/>
                      <a:pt x="10082" y="0"/>
                    </a:cubicBezTo>
                    <a:cubicBezTo>
                      <a:pt x="22011" y="0"/>
                      <a:pt x="31682" y="9670"/>
                      <a:pt x="31682" y="21600"/>
                    </a:cubicBezTo>
                    <a:lnTo>
                      <a:pt x="10082" y="21600"/>
                    </a:lnTo>
                    <a:lnTo>
                      <a:pt x="0" y="2497"/>
                    </a:lnTo>
                    <a:close/>
                  </a:path>
                </a:pathLst>
              </a:custGeom>
              <a:solidFill>
                <a:srgbClr val="C00000"/>
              </a:solidFill>
              <a:ln w="3175">
                <a:solidFill>
                  <a:schemeClr val="bg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Oval 2937"/>
              <p:cNvSpPr>
                <a:spLocks noChangeArrowheads="1"/>
              </p:cNvSpPr>
              <p:nvPr/>
            </p:nvSpPr>
            <p:spPr bwMode="auto">
              <a:xfrm rot="20217589">
                <a:off x="3254103" y="2658291"/>
                <a:ext cx="1968258" cy="1040046"/>
              </a:xfrm>
              <a:prstGeom prst="ellipse">
                <a:avLst/>
              </a:prstGeom>
              <a:gradFill rotWithShape="0">
                <a:gsLst>
                  <a:gs pos="0">
                    <a:sysClr val="windowText" lastClr="000000">
                      <a:lumMod val="85000"/>
                      <a:lumOff val="15000"/>
                    </a:sysClr>
                  </a:gs>
                  <a:gs pos="50000">
                    <a:sysClr val="window" lastClr="FFFFFF">
                      <a:lumMod val="75000"/>
                    </a:sysClr>
                  </a:gs>
                  <a:gs pos="100000">
                    <a:sysClr val="windowText" lastClr="000000">
                      <a:lumMod val="85000"/>
                      <a:lumOff val="15000"/>
                    </a:sysClr>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0" name="Oval 2938"/>
              <p:cNvSpPr>
                <a:spLocks noChangeArrowheads="1"/>
              </p:cNvSpPr>
              <p:nvPr/>
            </p:nvSpPr>
            <p:spPr bwMode="auto">
              <a:xfrm rot="-1382411">
                <a:off x="3337614" y="2848283"/>
                <a:ext cx="1891297" cy="846778"/>
              </a:xfrm>
              <a:prstGeom prst="ellipse">
                <a:avLst/>
              </a:prstGeom>
              <a:solidFill>
                <a:sysClr val="window" lastClr="FFFF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5" name="Text Box 3024"/>
            <p:cNvSpPr txBox="1">
              <a:spLocks noChangeArrowheads="1"/>
            </p:cNvSpPr>
            <p:nvPr/>
          </p:nvSpPr>
          <p:spPr bwMode="auto">
            <a:xfrm>
              <a:off x="4179453" y="1796597"/>
              <a:ext cx="919223" cy="52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800" b="1" kern="0">
                  <a:solidFill>
                    <a:sysClr val="window" lastClr="FFFFFF"/>
                  </a:solidFill>
                  <a:latin typeface="Dotum" panose="02010600030101010101" pitchFamily="34" charset="-127"/>
                  <a:ea typeface="Dotum" panose="02010600030101010101" pitchFamily="34" charset="-127"/>
                </a:rPr>
                <a:t>32%</a:t>
              </a:r>
              <a:endParaRPr lang="en-US" altLang="ko-KR" sz="2800" b="1" kern="0">
                <a:solidFill>
                  <a:sysClr val="window" lastClr="FFFFFF"/>
                </a:solidFill>
                <a:latin typeface="Dotum" panose="02010600030101010101" pitchFamily="34" charset="-127"/>
                <a:ea typeface="Dotum" panose="02010600030101010101" pitchFamily="34" charset="-127"/>
              </a:endParaRPr>
            </a:p>
          </p:txBody>
        </p:sp>
        <p:sp>
          <p:nvSpPr>
            <p:cNvPr id="6" name="Text Box 3025"/>
            <p:cNvSpPr txBox="1">
              <a:spLocks noChangeArrowheads="1"/>
            </p:cNvSpPr>
            <p:nvPr/>
          </p:nvSpPr>
          <p:spPr bwMode="auto">
            <a:xfrm>
              <a:off x="5209808" y="299869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a:solidFill>
                    <a:srgbClr val="000000"/>
                  </a:solidFill>
                  <a:latin typeface="Dotum" panose="02010600030101010101" pitchFamily="34" charset="-127"/>
                  <a:ea typeface="Dotum" panose="02010600030101010101" pitchFamily="34" charset="-127"/>
                </a:rPr>
                <a:t>18%</a:t>
              </a:r>
              <a:endParaRPr lang="en-US" altLang="ko-KR" sz="2000" b="1" kern="0">
                <a:solidFill>
                  <a:srgbClr val="000000"/>
                </a:solidFill>
                <a:latin typeface="Dotum" panose="02010600030101010101" pitchFamily="34" charset="-127"/>
                <a:ea typeface="Dotum" panose="02010600030101010101" pitchFamily="34" charset="-127"/>
              </a:endParaRPr>
            </a:p>
          </p:txBody>
        </p:sp>
        <p:sp>
          <p:nvSpPr>
            <p:cNvPr id="7" name="Text Box 3026"/>
            <p:cNvSpPr txBox="1">
              <a:spLocks noChangeArrowheads="1"/>
            </p:cNvSpPr>
            <p:nvPr/>
          </p:nvSpPr>
          <p:spPr bwMode="auto">
            <a:xfrm>
              <a:off x="3920674" y="380697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dirty="0">
                  <a:solidFill>
                    <a:srgbClr val="000000"/>
                  </a:solidFill>
                  <a:latin typeface="Dotum" panose="02010600030101010101" pitchFamily="34" charset="-127"/>
                  <a:ea typeface="Dotum" panose="02010600030101010101" pitchFamily="34" charset="-127"/>
                </a:rPr>
                <a:t>17%</a:t>
              </a:r>
              <a:endParaRPr lang="en-US" altLang="ko-KR" sz="2000" b="1" kern="0" dirty="0">
                <a:solidFill>
                  <a:srgbClr val="000000"/>
                </a:solidFill>
                <a:latin typeface="Dotum" panose="02010600030101010101" pitchFamily="34" charset="-127"/>
                <a:ea typeface="Dotum" panose="02010600030101010101" pitchFamily="34" charset="-127"/>
              </a:endParaRPr>
            </a:p>
          </p:txBody>
        </p:sp>
        <p:sp>
          <p:nvSpPr>
            <p:cNvPr id="8" name="Text Box 3027"/>
            <p:cNvSpPr txBox="1">
              <a:spLocks noChangeArrowheads="1"/>
            </p:cNvSpPr>
            <p:nvPr/>
          </p:nvSpPr>
          <p:spPr bwMode="auto">
            <a:xfrm>
              <a:off x="2839516" y="380697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dirty="0">
                  <a:solidFill>
                    <a:srgbClr val="000000"/>
                  </a:solidFill>
                  <a:latin typeface="Dotum" panose="02010600030101010101" pitchFamily="34" charset="-127"/>
                  <a:ea typeface="Dotum" panose="02010600030101010101" pitchFamily="34" charset="-127"/>
                </a:rPr>
                <a:t>17%</a:t>
              </a:r>
              <a:endParaRPr lang="en-US" altLang="ko-KR" sz="2000" b="1" kern="0" dirty="0">
                <a:solidFill>
                  <a:srgbClr val="000000"/>
                </a:solidFill>
                <a:latin typeface="Dotum" panose="02010600030101010101" pitchFamily="34" charset="-127"/>
                <a:ea typeface="Dotum" panose="02010600030101010101" pitchFamily="34" charset="-127"/>
              </a:endParaRPr>
            </a:p>
          </p:txBody>
        </p:sp>
        <p:sp>
          <p:nvSpPr>
            <p:cNvPr id="9" name="Text Box 3028"/>
            <p:cNvSpPr txBox="1">
              <a:spLocks noChangeArrowheads="1"/>
            </p:cNvSpPr>
            <p:nvPr/>
          </p:nvSpPr>
          <p:spPr bwMode="auto">
            <a:xfrm>
              <a:off x="2896669" y="2690626"/>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a:solidFill>
                    <a:srgbClr val="000000"/>
                  </a:solidFill>
                  <a:latin typeface="Dotum" panose="02010600030101010101" pitchFamily="34" charset="-127"/>
                  <a:ea typeface="Dotum" panose="02010600030101010101" pitchFamily="34" charset="-127"/>
                </a:rPr>
                <a:t>16%</a:t>
              </a:r>
              <a:endParaRPr lang="en-US" altLang="ko-KR" sz="2000" b="1" kern="0">
                <a:solidFill>
                  <a:srgbClr val="000000"/>
                </a:solidFill>
                <a:latin typeface="Dotum" panose="02010600030101010101" pitchFamily="34" charset="-127"/>
                <a:ea typeface="Dotum" panose="02010600030101010101" pitchFamily="34" charset="-127"/>
              </a:endParaRPr>
            </a:p>
          </p:txBody>
        </p:sp>
      </p:grpSp>
      <p:grpSp>
        <p:nvGrpSpPr>
          <p:cNvPr id="21" name="组合 20"/>
          <p:cNvGrpSpPr/>
          <p:nvPr/>
        </p:nvGrpSpPr>
        <p:grpSpPr bwMode="auto">
          <a:xfrm>
            <a:off x="1401763" y="892175"/>
            <a:ext cx="3536950" cy="592138"/>
            <a:chOff x="1596576" y="1512444"/>
            <a:chExt cx="3536159" cy="592151"/>
          </a:xfrm>
        </p:grpSpPr>
        <p:grpSp>
          <p:nvGrpSpPr>
            <p:cNvPr id="9249" name="组合 2"/>
            <p:cNvGrpSpPr/>
            <p:nvPr/>
          </p:nvGrpSpPr>
          <p:grpSpPr bwMode="auto">
            <a:xfrm>
              <a:off x="3370356" y="1743303"/>
              <a:ext cx="1762379" cy="361292"/>
              <a:chOff x="3168385" y="1854619"/>
              <a:chExt cx="1817754" cy="372644"/>
            </a:xfrm>
          </p:grpSpPr>
          <p:sp>
            <p:nvSpPr>
              <p:cNvPr id="24" name="Line 2959"/>
              <p:cNvSpPr>
                <a:spLocks noChangeShapeType="1"/>
              </p:cNvSpPr>
              <p:nvPr/>
            </p:nvSpPr>
            <p:spPr bwMode="auto">
              <a:xfrm>
                <a:off x="3169053" y="1853932"/>
                <a:ext cx="1448757"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5" name="Line 3013"/>
              <p:cNvSpPr>
                <a:spLocks noChangeShapeType="1"/>
              </p:cNvSpPr>
              <p:nvPr/>
            </p:nvSpPr>
            <p:spPr bwMode="auto">
              <a:xfrm flipH="1" flipV="1">
                <a:off x="4627632" y="1853932"/>
                <a:ext cx="358507" cy="373331"/>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23" name="TextBox 146"/>
            <p:cNvSpPr txBox="1">
              <a:spLocks noChangeArrowheads="1"/>
            </p:cNvSpPr>
            <p:nvPr/>
          </p:nvSpPr>
          <p:spPr bwMode="auto">
            <a:xfrm>
              <a:off x="1596576" y="1512444"/>
              <a:ext cx="1855372" cy="307982"/>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bwMode="auto">
          <a:xfrm>
            <a:off x="5888038" y="2063750"/>
            <a:ext cx="2751137" cy="588963"/>
            <a:chOff x="5600470" y="2438459"/>
            <a:chExt cx="2751384" cy="591164"/>
          </a:xfrm>
        </p:grpSpPr>
        <p:grpSp>
          <p:nvGrpSpPr>
            <p:cNvPr id="9245" name="组合 1"/>
            <p:cNvGrpSpPr/>
            <p:nvPr/>
          </p:nvGrpSpPr>
          <p:grpSpPr bwMode="auto">
            <a:xfrm>
              <a:off x="5600470" y="2603589"/>
              <a:ext cx="1086037" cy="426034"/>
              <a:chOff x="5471940" y="2735580"/>
              <a:chExt cx="1120160" cy="439420"/>
            </a:xfrm>
          </p:grpSpPr>
          <p:sp>
            <p:nvSpPr>
              <p:cNvPr id="29" name="Line 2958"/>
              <p:cNvSpPr>
                <a:spLocks noChangeShapeType="1"/>
              </p:cNvSpPr>
              <p:nvPr/>
            </p:nvSpPr>
            <p:spPr bwMode="auto">
              <a:xfrm flipV="1">
                <a:off x="5471940" y="2736186"/>
                <a:ext cx="335692" cy="438814"/>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0" name="Line 2959"/>
              <p:cNvSpPr>
                <a:spLocks noChangeShapeType="1"/>
              </p:cNvSpPr>
              <p:nvPr/>
            </p:nvSpPr>
            <p:spPr bwMode="auto">
              <a:xfrm>
                <a:off x="5807632" y="2736186"/>
                <a:ext cx="784375"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28" name="TextBox 146"/>
            <p:cNvSpPr txBox="1">
              <a:spLocks noChangeArrowheads="1"/>
            </p:cNvSpPr>
            <p:nvPr/>
          </p:nvSpPr>
          <p:spPr bwMode="auto">
            <a:xfrm>
              <a:off x="6656252" y="2438459"/>
              <a:ext cx="1695602" cy="307533"/>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31" name="组合 30"/>
          <p:cNvGrpSpPr/>
          <p:nvPr/>
        </p:nvGrpSpPr>
        <p:grpSpPr bwMode="auto">
          <a:xfrm>
            <a:off x="4927600" y="3300413"/>
            <a:ext cx="3325813" cy="307975"/>
            <a:chOff x="4219009" y="4023792"/>
            <a:chExt cx="3326345" cy="307965"/>
          </a:xfrm>
        </p:grpSpPr>
        <p:grpSp>
          <p:nvGrpSpPr>
            <p:cNvPr id="9241" name="组合 7"/>
            <p:cNvGrpSpPr/>
            <p:nvPr/>
          </p:nvGrpSpPr>
          <p:grpSpPr bwMode="auto">
            <a:xfrm>
              <a:off x="4219009" y="4157923"/>
              <a:ext cx="1736406" cy="160257"/>
              <a:chOff x="4219009" y="4157923"/>
              <a:chExt cx="1736406" cy="160257"/>
            </a:xfrm>
          </p:grpSpPr>
          <p:sp>
            <p:nvSpPr>
              <p:cNvPr id="34" name="Line 2962"/>
              <p:cNvSpPr>
                <a:spLocks noChangeShapeType="1"/>
              </p:cNvSpPr>
              <p:nvPr/>
            </p:nvSpPr>
            <p:spPr bwMode="auto">
              <a:xfrm flipV="1">
                <a:off x="4219009" y="4157138"/>
                <a:ext cx="422343" cy="160332"/>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5" name="Line 2963"/>
              <p:cNvSpPr>
                <a:spLocks noChangeShapeType="1"/>
              </p:cNvSpPr>
              <p:nvPr/>
            </p:nvSpPr>
            <p:spPr bwMode="auto">
              <a:xfrm flipV="1">
                <a:off x="4636589" y="4158725"/>
                <a:ext cx="1319423"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33" name="TextBox 146"/>
            <p:cNvSpPr txBox="1">
              <a:spLocks noChangeArrowheads="1"/>
            </p:cNvSpPr>
            <p:nvPr/>
          </p:nvSpPr>
          <p:spPr bwMode="auto">
            <a:xfrm>
              <a:off x="5886151" y="4023792"/>
              <a:ext cx="1659203" cy="307965"/>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36" name="组合 35"/>
          <p:cNvGrpSpPr/>
          <p:nvPr/>
        </p:nvGrpSpPr>
        <p:grpSpPr bwMode="auto">
          <a:xfrm>
            <a:off x="766763" y="2827338"/>
            <a:ext cx="2692400" cy="569912"/>
            <a:chOff x="478807" y="3204335"/>
            <a:chExt cx="2693066" cy="568690"/>
          </a:xfrm>
        </p:grpSpPr>
        <p:grpSp>
          <p:nvGrpSpPr>
            <p:cNvPr id="9237" name="Group 2984"/>
            <p:cNvGrpSpPr/>
            <p:nvPr/>
          </p:nvGrpSpPr>
          <p:grpSpPr bwMode="auto">
            <a:xfrm>
              <a:off x="2057536" y="3346684"/>
              <a:ext cx="1114337" cy="426341"/>
              <a:chOff x="1135" y="2643"/>
              <a:chExt cx="724" cy="277"/>
            </a:xfrm>
          </p:grpSpPr>
          <p:sp>
            <p:nvSpPr>
              <p:cNvPr id="39" name="Line 2970"/>
              <p:cNvSpPr>
                <a:spLocks noChangeShapeType="1"/>
              </p:cNvSpPr>
              <p:nvPr/>
            </p:nvSpPr>
            <p:spPr bwMode="auto">
              <a:xfrm flipH="1" flipV="1">
                <a:off x="1643" y="2643"/>
                <a:ext cx="216" cy="277"/>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40" name="Line 2971"/>
              <p:cNvSpPr>
                <a:spLocks noChangeShapeType="1"/>
              </p:cNvSpPr>
              <p:nvPr/>
            </p:nvSpPr>
            <p:spPr bwMode="auto">
              <a:xfrm flipH="1">
                <a:off x="1135" y="2643"/>
                <a:ext cx="511"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38" name="TextBox 146"/>
            <p:cNvSpPr txBox="1">
              <a:spLocks noChangeArrowheads="1"/>
            </p:cNvSpPr>
            <p:nvPr/>
          </p:nvSpPr>
          <p:spPr bwMode="auto">
            <a:xfrm>
              <a:off x="478807" y="3204335"/>
              <a:ext cx="1772088" cy="307315"/>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41" name="组合 40"/>
          <p:cNvGrpSpPr/>
          <p:nvPr/>
        </p:nvGrpSpPr>
        <p:grpSpPr bwMode="auto">
          <a:xfrm>
            <a:off x="749300" y="1816100"/>
            <a:ext cx="2543175" cy="938213"/>
            <a:chOff x="461360" y="2191182"/>
            <a:chExt cx="2544286" cy="938723"/>
          </a:xfrm>
        </p:grpSpPr>
        <p:grpSp>
          <p:nvGrpSpPr>
            <p:cNvPr id="9233" name="组合 6"/>
            <p:cNvGrpSpPr/>
            <p:nvPr/>
          </p:nvGrpSpPr>
          <p:grpSpPr bwMode="auto">
            <a:xfrm>
              <a:off x="2019763" y="2361874"/>
              <a:ext cx="985883" cy="768031"/>
              <a:chOff x="2019763" y="2361874"/>
              <a:chExt cx="985883" cy="768031"/>
            </a:xfrm>
          </p:grpSpPr>
          <p:sp>
            <p:nvSpPr>
              <p:cNvPr id="44" name="Line 2986"/>
              <p:cNvSpPr>
                <a:spLocks noChangeShapeType="1"/>
              </p:cNvSpPr>
              <p:nvPr/>
            </p:nvSpPr>
            <p:spPr bwMode="auto">
              <a:xfrm flipH="1" flipV="1">
                <a:off x="2603833" y="2361138"/>
                <a:ext cx="401813" cy="768767"/>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45" name="Line 2987"/>
              <p:cNvSpPr>
                <a:spLocks noChangeShapeType="1"/>
              </p:cNvSpPr>
              <p:nvPr/>
            </p:nvSpPr>
            <p:spPr bwMode="auto">
              <a:xfrm flipH="1">
                <a:off x="2019378" y="2361138"/>
                <a:ext cx="584456"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43" name="TextBox 146"/>
            <p:cNvSpPr txBox="1">
              <a:spLocks noChangeArrowheads="1"/>
            </p:cNvSpPr>
            <p:nvPr/>
          </p:nvSpPr>
          <p:spPr bwMode="auto">
            <a:xfrm>
              <a:off x="461360" y="2191182"/>
              <a:ext cx="1796247" cy="308142"/>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46" name="组合 18"/>
          <p:cNvGrpSpPr/>
          <p:nvPr/>
        </p:nvGrpSpPr>
        <p:grpSpPr bwMode="auto">
          <a:xfrm>
            <a:off x="-19050" y="177800"/>
            <a:ext cx="1806575" cy="369888"/>
            <a:chOff x="-43543" y="99661"/>
            <a:chExt cx="1807231" cy="370367"/>
          </a:xfrm>
        </p:grpSpPr>
        <p:sp>
          <p:nvSpPr>
            <p:cNvPr id="9228"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添加标题  </a:t>
              </a:r>
              <a:endParaRPr lang="zh-CN" altLang="en-US" b="1">
                <a:latin typeface="微软雅黑" panose="020B0503020204020204" pitchFamily="34" charset="-122"/>
                <a:ea typeface="微软雅黑" panose="020B0503020204020204" pitchFamily="34" charset="-122"/>
              </a:endParaRPr>
            </a:p>
          </p:txBody>
        </p:sp>
        <p:grpSp>
          <p:nvGrpSpPr>
            <p:cNvPr id="9229" name="组合 4"/>
            <p:cNvGrpSpPr/>
            <p:nvPr/>
          </p:nvGrpSpPr>
          <p:grpSpPr bwMode="auto">
            <a:xfrm>
              <a:off x="-43543" y="177800"/>
              <a:ext cx="557352" cy="238124"/>
              <a:chOff x="-43543" y="177800"/>
              <a:chExt cx="557352" cy="238124"/>
            </a:xfrm>
          </p:grpSpPr>
          <p:cxnSp>
            <p:nvCxnSpPr>
              <p:cNvPr id="49" name="直接连接符 48"/>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0" name="等腰三角形 49"/>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矩形 50"/>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iterate type="lt">
                                    <p:tmAbs val="0"/>
                                  </p:iterate>
                                  <p:childTnLst>
                                    <p:set>
                                      <p:cBhvr>
                                        <p:cTn id="6" dur="1" fill="hold">
                                          <p:stCondLst>
                                            <p:cond delay="0"/>
                                          </p:stCondLst>
                                        </p:cTn>
                                        <p:tgtEl>
                                          <p:spTgt spid="46"/>
                                        </p:tgtEl>
                                        <p:attrNameLst>
                                          <p:attrName>style.visibility</p:attrName>
                                        </p:attrNameLst>
                                      </p:cBhvr>
                                      <p:to>
                                        <p:strVal val="visible"/>
                                      </p:to>
                                    </p:set>
                                    <p:anim from="(-#ppt_w/2)" to="(#ppt_x)" calcmode="lin" valueType="num">
                                      <p:cBhvr>
                                        <p:cTn id="7" dur="300" fill="hold">
                                          <p:stCondLst>
                                            <p:cond delay="0"/>
                                          </p:stCondLst>
                                        </p:cTn>
                                        <p:tgtEl>
                                          <p:spTgt spid="46"/>
                                        </p:tgtEl>
                                        <p:attrNameLst>
                                          <p:attrName>ppt_x</p:attrName>
                                        </p:attrNameLst>
                                      </p:cBhvr>
                                    </p:anim>
                                    <p:anim from="0" to="-1.0" calcmode="lin" valueType="num">
                                      <p:cBhvr>
                                        <p:cTn id="8" dur="100" decel="50000" autoRev="1" fill="hold">
                                          <p:stCondLst>
                                            <p:cond delay="300"/>
                                          </p:stCondLst>
                                        </p:cTn>
                                        <p:tgtEl>
                                          <p:spTgt spid="46"/>
                                        </p:tgtEl>
                                        <p:attrNameLst>
                                          <p:attrName>xshear</p:attrName>
                                        </p:attrNameLst>
                                      </p:cBhvr>
                                    </p:anim>
                                    <p:animScale>
                                      <p:cBhvr>
                                        <p:cTn id="9" dur="100" decel="100000" autoRev="1" fill="hold">
                                          <p:stCondLst>
                                            <p:cond delay="300"/>
                                          </p:stCondLst>
                                        </p:cTn>
                                        <p:tgtEl>
                                          <p:spTgt spid="46"/>
                                        </p:tgtEl>
                                      </p:cBhvr>
                                      <p:from x="100000" y="100000"/>
                                      <p:to x="80000" y="100000"/>
                                    </p:animScale>
                                    <p:anim by="(#ppt_h/3+#ppt_w*0.1)" calcmode="lin" valueType="num">
                                      <p:cBhvr additive="sum">
                                        <p:cTn id="10" dur="100" decel="100000" autoRev="1" fill="hold">
                                          <p:stCondLst>
                                            <p:cond delay="300"/>
                                          </p:stCondLst>
                                        </p:cTn>
                                        <p:tgtEl>
                                          <p:spTgt spid="46"/>
                                        </p:tgtEl>
                                        <p:attrNameLst>
                                          <p:attrName>ppt_x</p:attrName>
                                        </p:attrNameLst>
                                      </p:cBhvr>
                                    </p:anim>
                                  </p:childTnLst>
                                </p:cTn>
                              </p:par>
                              <p:par>
                                <p:cTn id="11" presetID="53" presetClass="entr" presetSubtype="16" fill="hold" nodeType="withEffect">
                                  <p:stCondLst>
                                    <p:cond delay="6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22" presetClass="entr" presetSubtype="2" fill="hold" nodeType="withEffect">
                                  <p:stCondLst>
                                    <p:cond delay="1100"/>
                                  </p:stCondLst>
                                  <p:childTnLst>
                                    <p:set>
                                      <p:cBhvr>
                                        <p:cTn id="17" dur="1" fill="hold">
                                          <p:stCondLst>
                                            <p:cond delay="0"/>
                                          </p:stCondLst>
                                        </p:cTn>
                                        <p:tgtEl>
                                          <p:spTgt spid="21"/>
                                        </p:tgtEl>
                                        <p:attrNameLst>
                                          <p:attrName>style.visibility</p:attrName>
                                        </p:attrNameLst>
                                      </p:cBhvr>
                                      <p:to>
                                        <p:strVal val="visible"/>
                                      </p:to>
                                    </p:set>
                                    <p:animEffect transition="in" filter="wipe(right)">
                                      <p:cBhvr>
                                        <p:cTn id="18" dur="500"/>
                                        <p:tgtEl>
                                          <p:spTgt spid="21"/>
                                        </p:tgtEl>
                                      </p:cBhvr>
                                    </p:animEffect>
                                  </p:childTnLst>
                                </p:cTn>
                              </p:par>
                              <p:par>
                                <p:cTn id="19" presetID="22" presetClass="entr" presetSubtype="8" fill="hold" nodeType="withEffect">
                                  <p:stCondLst>
                                    <p:cond delay="110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par>
                                <p:cTn id="22" presetID="22" presetClass="entr" presetSubtype="8" fill="hold" nodeType="withEffect">
                                  <p:stCondLst>
                                    <p:cond delay="110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500"/>
                                        <p:tgtEl>
                                          <p:spTgt spid="31"/>
                                        </p:tgtEl>
                                      </p:cBhvr>
                                    </p:animEffect>
                                  </p:childTnLst>
                                </p:cTn>
                              </p:par>
                              <p:par>
                                <p:cTn id="25" presetID="22" presetClass="entr" presetSubtype="2" fill="hold" nodeType="withEffect">
                                  <p:stCondLst>
                                    <p:cond delay="1100"/>
                                  </p:stCondLst>
                                  <p:childTnLst>
                                    <p:set>
                                      <p:cBhvr>
                                        <p:cTn id="26" dur="1" fill="hold">
                                          <p:stCondLst>
                                            <p:cond delay="0"/>
                                          </p:stCondLst>
                                        </p:cTn>
                                        <p:tgtEl>
                                          <p:spTgt spid="36"/>
                                        </p:tgtEl>
                                        <p:attrNameLst>
                                          <p:attrName>style.visibility</p:attrName>
                                        </p:attrNameLst>
                                      </p:cBhvr>
                                      <p:to>
                                        <p:strVal val="visible"/>
                                      </p:to>
                                    </p:set>
                                    <p:animEffect transition="in" filter="wipe(right)">
                                      <p:cBhvr>
                                        <p:cTn id="27" dur="500"/>
                                        <p:tgtEl>
                                          <p:spTgt spid="36"/>
                                        </p:tgtEl>
                                      </p:cBhvr>
                                    </p:animEffect>
                                  </p:childTnLst>
                                </p:cTn>
                              </p:par>
                              <p:par>
                                <p:cTn id="28" presetID="22" presetClass="entr" presetSubtype="2" fill="hold" nodeType="withEffect">
                                  <p:stCondLst>
                                    <p:cond delay="1100"/>
                                  </p:stCondLst>
                                  <p:childTnLst>
                                    <p:set>
                                      <p:cBhvr>
                                        <p:cTn id="29" dur="1" fill="hold">
                                          <p:stCondLst>
                                            <p:cond delay="0"/>
                                          </p:stCondLst>
                                        </p:cTn>
                                        <p:tgtEl>
                                          <p:spTgt spid="41"/>
                                        </p:tgtEl>
                                        <p:attrNameLst>
                                          <p:attrName>style.visibility</p:attrName>
                                        </p:attrNameLst>
                                      </p:cBhvr>
                                      <p:to>
                                        <p:strVal val="visible"/>
                                      </p:to>
                                    </p:set>
                                    <p:animEffect transition="in" filter="wipe(right)">
                                      <p:cBhvr>
                                        <p:cTn id="30" dur="500"/>
                                        <p:tgtEl>
                                          <p:spTgt spid="41"/>
                                        </p:tgtEl>
                                      </p:cBhvr>
                                    </p:animEffect>
                                  </p:childTnLst>
                                </p:cTn>
                              </p:par>
                              <p:par>
                                <p:cTn id="31" presetID="42" presetClass="entr" presetSubtype="0" fill="hold" nodeType="withEffect">
                                  <p:stCondLst>
                                    <p:cond delay="110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anim calcmode="lin" valueType="num">
                                      <p:cBhvr>
                                        <p:cTn id="34" dur="500" fill="hold"/>
                                        <p:tgtEl>
                                          <p:spTgt spid="2"/>
                                        </p:tgtEl>
                                        <p:attrNameLst>
                                          <p:attrName>ppt_x</p:attrName>
                                        </p:attrNameLst>
                                      </p:cBhvr>
                                      <p:tavLst>
                                        <p:tav tm="0">
                                          <p:val>
                                            <p:strVal val="#ppt_x"/>
                                          </p:val>
                                        </p:tav>
                                        <p:tav tm="100000">
                                          <p:val>
                                            <p:strVal val="#ppt_x"/>
                                          </p:val>
                                        </p:tav>
                                      </p:tavLst>
                                    </p:anim>
                                    <p:anim calcmode="lin" valueType="num">
                                      <p:cBhvr>
                                        <p:cTn id="35"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449263" y="1216025"/>
            <a:ext cx="7616825" cy="2981325"/>
            <a:chOff x="869575" y="1390625"/>
            <a:chExt cx="7617860" cy="2981325"/>
          </a:xfrm>
        </p:grpSpPr>
        <p:grpSp>
          <p:nvGrpSpPr>
            <p:cNvPr id="10249" name="组合 1"/>
            <p:cNvGrpSpPr/>
            <p:nvPr/>
          </p:nvGrpSpPr>
          <p:grpSpPr bwMode="auto">
            <a:xfrm>
              <a:off x="1208250" y="1789087"/>
              <a:ext cx="7216237" cy="2268538"/>
              <a:chOff x="727613" y="1654175"/>
              <a:chExt cx="7867112" cy="2268538"/>
            </a:xfrm>
          </p:grpSpPr>
          <p:sp>
            <p:nvSpPr>
              <p:cNvPr id="77" name="Line 101"/>
              <p:cNvSpPr>
                <a:spLocks noChangeShapeType="1"/>
              </p:cNvSpPr>
              <p:nvPr/>
            </p:nvSpPr>
            <p:spPr bwMode="auto">
              <a:xfrm>
                <a:off x="728808" y="3595688"/>
                <a:ext cx="7865305" cy="0"/>
              </a:xfrm>
              <a:prstGeom prst="line">
                <a:avLst/>
              </a:prstGeom>
              <a:noFill/>
              <a:ln w="2"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Line 102"/>
              <p:cNvSpPr>
                <a:spLocks noChangeShapeType="1"/>
              </p:cNvSpPr>
              <p:nvPr/>
            </p:nvSpPr>
            <p:spPr bwMode="auto">
              <a:xfrm>
                <a:off x="728808" y="3922713"/>
                <a:ext cx="7865305" cy="0"/>
              </a:xfrm>
              <a:prstGeom prst="line">
                <a:avLst/>
              </a:prstGeom>
              <a:noFill/>
              <a:ln w="2"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Line 103"/>
              <p:cNvSpPr>
                <a:spLocks noChangeShapeType="1"/>
              </p:cNvSpPr>
              <p:nvPr/>
            </p:nvSpPr>
            <p:spPr bwMode="auto">
              <a:xfrm>
                <a:off x="1114803" y="3148013"/>
                <a:ext cx="7479310" cy="0"/>
              </a:xfrm>
              <a:prstGeom prst="line">
                <a:avLst/>
              </a:prstGeom>
              <a:noFill/>
              <a:ln w="2"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Line 104"/>
              <p:cNvSpPr>
                <a:spLocks noChangeShapeType="1"/>
              </p:cNvSpPr>
              <p:nvPr/>
            </p:nvSpPr>
            <p:spPr bwMode="auto">
              <a:xfrm>
                <a:off x="728808" y="2549526"/>
                <a:ext cx="7865305" cy="0"/>
              </a:xfrm>
              <a:prstGeom prst="line">
                <a:avLst/>
              </a:prstGeom>
              <a:noFill/>
              <a:ln w="3175"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 name="Line 105"/>
              <p:cNvSpPr>
                <a:spLocks noChangeShapeType="1"/>
              </p:cNvSpPr>
              <p:nvPr/>
            </p:nvSpPr>
            <p:spPr bwMode="auto">
              <a:xfrm>
                <a:off x="728808" y="3297238"/>
                <a:ext cx="7865305" cy="0"/>
              </a:xfrm>
              <a:prstGeom prst="line">
                <a:avLst/>
              </a:prstGeom>
              <a:noFill/>
              <a:ln w="2"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 name="Line 106"/>
              <p:cNvSpPr>
                <a:spLocks noChangeShapeType="1"/>
              </p:cNvSpPr>
              <p:nvPr/>
            </p:nvSpPr>
            <p:spPr bwMode="auto">
              <a:xfrm>
                <a:off x="728808" y="2998788"/>
                <a:ext cx="7865305" cy="0"/>
              </a:xfrm>
              <a:prstGeom prst="line">
                <a:avLst/>
              </a:prstGeom>
              <a:noFill/>
              <a:ln w="2"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 name="Line 107"/>
              <p:cNvSpPr>
                <a:spLocks noChangeShapeType="1"/>
              </p:cNvSpPr>
              <p:nvPr/>
            </p:nvSpPr>
            <p:spPr bwMode="auto">
              <a:xfrm>
                <a:off x="1114803" y="3446463"/>
                <a:ext cx="7479310" cy="0"/>
              </a:xfrm>
              <a:prstGeom prst="line">
                <a:avLst/>
              </a:prstGeom>
              <a:noFill/>
              <a:ln w="2"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 name="Line 108"/>
              <p:cNvSpPr>
                <a:spLocks noChangeShapeType="1"/>
              </p:cNvSpPr>
              <p:nvPr/>
            </p:nvSpPr>
            <p:spPr bwMode="auto">
              <a:xfrm>
                <a:off x="1114803" y="3744913"/>
                <a:ext cx="7479310" cy="0"/>
              </a:xfrm>
              <a:prstGeom prst="line">
                <a:avLst/>
              </a:prstGeom>
              <a:noFill/>
              <a:ln w="2"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31" name="Line 109"/>
              <p:cNvSpPr>
                <a:spLocks noChangeShapeType="1"/>
              </p:cNvSpPr>
              <p:nvPr/>
            </p:nvSpPr>
            <p:spPr bwMode="auto">
              <a:xfrm>
                <a:off x="727613" y="2848702"/>
                <a:ext cx="7866545" cy="0"/>
              </a:xfrm>
              <a:prstGeom prst="line">
                <a:avLst/>
              </a:prstGeom>
              <a:noFill/>
              <a:ln w="9525">
                <a:solidFill>
                  <a:srgbClr val="666633">
                    <a:alpha val="67058"/>
                  </a:srgbClr>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86" name="Line 110"/>
              <p:cNvSpPr>
                <a:spLocks noChangeShapeType="1"/>
              </p:cNvSpPr>
              <p:nvPr/>
            </p:nvSpPr>
            <p:spPr bwMode="auto">
              <a:xfrm>
                <a:off x="728808" y="1952626"/>
                <a:ext cx="7865305" cy="0"/>
              </a:xfrm>
              <a:prstGeom prst="line">
                <a:avLst/>
              </a:prstGeom>
              <a:noFill/>
              <a:ln w="3175"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 name="Line 111"/>
              <p:cNvSpPr>
                <a:spLocks noChangeShapeType="1"/>
              </p:cNvSpPr>
              <p:nvPr/>
            </p:nvSpPr>
            <p:spPr bwMode="auto">
              <a:xfrm>
                <a:off x="1114803" y="2101851"/>
                <a:ext cx="7479310" cy="0"/>
              </a:xfrm>
              <a:prstGeom prst="line">
                <a:avLst/>
              </a:prstGeom>
              <a:noFill/>
              <a:ln w="3175"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8" name="Line 112"/>
              <p:cNvSpPr>
                <a:spLocks noChangeShapeType="1"/>
              </p:cNvSpPr>
              <p:nvPr/>
            </p:nvSpPr>
            <p:spPr bwMode="auto">
              <a:xfrm>
                <a:off x="1114803" y="2400301"/>
                <a:ext cx="7479310" cy="0"/>
              </a:xfrm>
              <a:prstGeom prst="line">
                <a:avLst/>
              </a:prstGeom>
              <a:noFill/>
              <a:ln w="3175" cap="flat">
                <a:solidFill>
                  <a:schemeClr val="tx1">
                    <a:lumMod val="50000"/>
                    <a:lumOff val="50000"/>
                  </a:schemeClr>
                </a:solidFill>
                <a:prstDash val="dash"/>
                <a:miter lim="800000"/>
              </a:ln>
            </p:spPr>
            <p:txBody>
              <a:bodyPr/>
              <a:lstStyle/>
              <a:p>
                <a:pPr eaLnBrk="1" fontAlgn="auto" hangingPunct="1">
                  <a:spcBef>
                    <a:spcPts val="0"/>
                  </a:spcBef>
                  <a:spcAft>
                    <a:spcPts val="0"/>
                  </a:spcAft>
                  <a:defRPr/>
                </a:pPr>
                <a:endParaRPr lang="zh-CN" altLang="en-US">
                  <a:latin typeface="+mn-lt"/>
                  <a:ea typeface="+mn-ea"/>
                </a:endParaRPr>
              </a:p>
            </p:txBody>
          </p:sp>
          <p:sp>
            <p:nvSpPr>
              <p:cNvPr id="89" name="Line 113"/>
              <p:cNvSpPr>
                <a:spLocks noChangeShapeType="1"/>
              </p:cNvSpPr>
              <p:nvPr/>
            </p:nvSpPr>
            <p:spPr bwMode="auto">
              <a:xfrm>
                <a:off x="728808" y="2251076"/>
                <a:ext cx="7865305" cy="0"/>
              </a:xfrm>
              <a:prstGeom prst="line">
                <a:avLst/>
              </a:prstGeom>
              <a:noFill/>
              <a:ln w="3175"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0" name="Line 114"/>
              <p:cNvSpPr>
                <a:spLocks noChangeShapeType="1"/>
              </p:cNvSpPr>
              <p:nvPr/>
            </p:nvSpPr>
            <p:spPr bwMode="auto">
              <a:xfrm>
                <a:off x="1114803" y="2698751"/>
                <a:ext cx="7479310" cy="0"/>
              </a:xfrm>
              <a:prstGeom prst="line">
                <a:avLst/>
              </a:prstGeom>
              <a:noFill/>
              <a:ln w="3175"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1" name="Line 116"/>
              <p:cNvSpPr>
                <a:spLocks noChangeShapeType="1"/>
              </p:cNvSpPr>
              <p:nvPr/>
            </p:nvSpPr>
            <p:spPr bwMode="auto">
              <a:xfrm>
                <a:off x="728808" y="1654176"/>
                <a:ext cx="7865305" cy="0"/>
              </a:xfrm>
              <a:prstGeom prst="line">
                <a:avLst/>
              </a:prstGeom>
              <a:noFill/>
              <a:ln w="3175"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2" name="Line 117"/>
              <p:cNvSpPr>
                <a:spLocks noChangeShapeType="1"/>
              </p:cNvSpPr>
              <p:nvPr/>
            </p:nvSpPr>
            <p:spPr bwMode="auto">
              <a:xfrm>
                <a:off x="1114803" y="1803401"/>
                <a:ext cx="7479310" cy="0"/>
              </a:xfrm>
              <a:prstGeom prst="line">
                <a:avLst/>
              </a:prstGeom>
              <a:noFill/>
              <a:ln w="3175"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10250" name="组合 25"/>
            <p:cNvGrpSpPr/>
            <p:nvPr/>
          </p:nvGrpSpPr>
          <p:grpSpPr bwMode="auto">
            <a:xfrm>
              <a:off x="1768100" y="2027878"/>
              <a:ext cx="6473869" cy="2029748"/>
              <a:chOff x="1346163" y="1743279"/>
              <a:chExt cx="6487980" cy="2033502"/>
            </a:xfrm>
          </p:grpSpPr>
          <p:sp>
            <p:nvSpPr>
              <p:cNvPr id="10269" name="Rectangle 118"/>
              <p:cNvSpPr>
                <a:spLocks noChangeArrowheads="1"/>
              </p:cNvSpPr>
              <p:nvPr/>
            </p:nvSpPr>
            <p:spPr bwMode="auto">
              <a:xfrm>
                <a:off x="2513743" y="2127359"/>
                <a:ext cx="205367" cy="57469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270" name="Rectangle 119"/>
              <p:cNvSpPr>
                <a:spLocks noChangeArrowheads="1"/>
              </p:cNvSpPr>
              <p:nvPr/>
            </p:nvSpPr>
            <p:spPr bwMode="auto">
              <a:xfrm>
                <a:off x="2047248" y="2527086"/>
                <a:ext cx="206727" cy="17497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271" name="Rectangle 120"/>
              <p:cNvSpPr>
                <a:spLocks noChangeArrowheads="1"/>
              </p:cNvSpPr>
              <p:nvPr/>
            </p:nvSpPr>
            <p:spPr bwMode="auto">
              <a:xfrm>
                <a:off x="1582112" y="2411862"/>
                <a:ext cx="205367" cy="290193"/>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272" name="Rectangle 121"/>
              <p:cNvSpPr>
                <a:spLocks noChangeArrowheads="1"/>
              </p:cNvSpPr>
              <p:nvPr/>
            </p:nvSpPr>
            <p:spPr bwMode="auto">
              <a:xfrm>
                <a:off x="1346824" y="2253963"/>
                <a:ext cx="206727" cy="448092"/>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273" name="Rectangle 123"/>
              <p:cNvSpPr>
                <a:spLocks noChangeArrowheads="1"/>
              </p:cNvSpPr>
              <p:nvPr/>
            </p:nvSpPr>
            <p:spPr bwMode="auto">
              <a:xfrm>
                <a:off x="2978878" y="2305174"/>
                <a:ext cx="206727" cy="396882"/>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274" name="Rectangle 124"/>
              <p:cNvSpPr>
                <a:spLocks noChangeArrowheads="1"/>
              </p:cNvSpPr>
              <p:nvPr/>
            </p:nvSpPr>
            <p:spPr bwMode="auto">
              <a:xfrm>
                <a:off x="2747671" y="2556960"/>
                <a:ext cx="206727" cy="14509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275" name="Rectangle 125"/>
              <p:cNvSpPr>
                <a:spLocks noChangeArrowheads="1"/>
              </p:cNvSpPr>
              <p:nvPr/>
            </p:nvSpPr>
            <p:spPr bwMode="auto">
              <a:xfrm>
                <a:off x="2282536" y="2527086"/>
                <a:ext cx="205367" cy="17497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276" name="Rectangle 126"/>
              <p:cNvSpPr>
                <a:spLocks noChangeArrowheads="1"/>
              </p:cNvSpPr>
              <p:nvPr/>
            </p:nvSpPr>
            <p:spPr bwMode="auto">
              <a:xfrm>
                <a:off x="1813319" y="2305174"/>
                <a:ext cx="205367" cy="396882"/>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277" name="Rectangle 127"/>
              <p:cNvSpPr>
                <a:spLocks noChangeArrowheads="1"/>
              </p:cNvSpPr>
              <p:nvPr/>
            </p:nvSpPr>
            <p:spPr bwMode="auto">
              <a:xfrm>
                <a:off x="3214166" y="2453115"/>
                <a:ext cx="205367" cy="24894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32" name="Rectangle 128"/>
              <p:cNvSpPr>
                <a:spLocks noChangeArrowheads="1"/>
              </p:cNvSpPr>
              <p:nvPr/>
            </p:nvSpPr>
            <p:spPr bwMode="auto">
              <a:xfrm>
                <a:off x="2047994" y="2701645"/>
                <a:ext cx="206853" cy="931996"/>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 name="Rectangle 129"/>
              <p:cNvSpPr>
                <a:spLocks noChangeArrowheads="1"/>
              </p:cNvSpPr>
              <p:nvPr/>
            </p:nvSpPr>
            <p:spPr bwMode="auto">
              <a:xfrm>
                <a:off x="1581779" y="2701645"/>
                <a:ext cx="205261" cy="464407"/>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 name="Rectangle 131"/>
              <p:cNvSpPr>
                <a:spLocks noChangeArrowheads="1"/>
              </p:cNvSpPr>
              <p:nvPr/>
            </p:nvSpPr>
            <p:spPr bwMode="auto">
              <a:xfrm>
                <a:off x="2514209" y="2701645"/>
                <a:ext cx="205261" cy="1017879"/>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Rectangle 132"/>
              <p:cNvSpPr>
                <a:spLocks noChangeArrowheads="1"/>
              </p:cNvSpPr>
              <p:nvPr/>
            </p:nvSpPr>
            <p:spPr bwMode="auto">
              <a:xfrm>
                <a:off x="2978832" y="2701645"/>
                <a:ext cx="206853" cy="776133"/>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Rectangle 133"/>
              <p:cNvSpPr>
                <a:spLocks noChangeArrowheads="1"/>
              </p:cNvSpPr>
              <p:nvPr/>
            </p:nvSpPr>
            <p:spPr bwMode="auto">
              <a:xfrm>
                <a:off x="3214327" y="2701645"/>
                <a:ext cx="205261" cy="776133"/>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Rectangle 134"/>
              <p:cNvSpPr>
                <a:spLocks noChangeArrowheads="1"/>
              </p:cNvSpPr>
              <p:nvPr/>
            </p:nvSpPr>
            <p:spPr bwMode="auto">
              <a:xfrm>
                <a:off x="1346285" y="2701645"/>
                <a:ext cx="206853" cy="776133"/>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Rectangle 135"/>
              <p:cNvSpPr>
                <a:spLocks noChangeArrowheads="1"/>
              </p:cNvSpPr>
              <p:nvPr/>
            </p:nvSpPr>
            <p:spPr bwMode="auto">
              <a:xfrm>
                <a:off x="1814091" y="2701645"/>
                <a:ext cx="205261" cy="931996"/>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Rectangle 136"/>
              <p:cNvSpPr>
                <a:spLocks noChangeArrowheads="1"/>
              </p:cNvSpPr>
              <p:nvPr/>
            </p:nvSpPr>
            <p:spPr bwMode="auto">
              <a:xfrm>
                <a:off x="2281897" y="2701645"/>
                <a:ext cx="206853" cy="931996"/>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Rectangle 137"/>
              <p:cNvSpPr>
                <a:spLocks noChangeArrowheads="1"/>
              </p:cNvSpPr>
              <p:nvPr/>
            </p:nvSpPr>
            <p:spPr bwMode="auto">
              <a:xfrm>
                <a:off x="2748111" y="2701645"/>
                <a:ext cx="206853" cy="539158"/>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287" name="Rectangle 138"/>
              <p:cNvSpPr>
                <a:spLocks noChangeArrowheads="1"/>
              </p:cNvSpPr>
              <p:nvPr/>
            </p:nvSpPr>
            <p:spPr bwMode="auto">
              <a:xfrm>
                <a:off x="4722636" y="2502904"/>
                <a:ext cx="205367" cy="199152"/>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288" name="Rectangle 139"/>
              <p:cNvSpPr>
                <a:spLocks noChangeArrowheads="1"/>
              </p:cNvSpPr>
              <p:nvPr/>
            </p:nvSpPr>
            <p:spPr bwMode="auto">
              <a:xfrm>
                <a:off x="4256139" y="2583988"/>
                <a:ext cx="205367" cy="118069"/>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289" name="Rectangle 140"/>
              <p:cNvSpPr>
                <a:spLocks noChangeArrowheads="1"/>
              </p:cNvSpPr>
              <p:nvPr/>
            </p:nvSpPr>
            <p:spPr bwMode="auto">
              <a:xfrm>
                <a:off x="3791005" y="2583988"/>
                <a:ext cx="205367" cy="118069"/>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290" name="Rectangle 141"/>
              <p:cNvSpPr>
                <a:spLocks noChangeArrowheads="1"/>
              </p:cNvSpPr>
              <p:nvPr/>
            </p:nvSpPr>
            <p:spPr bwMode="auto">
              <a:xfrm>
                <a:off x="3555717" y="2411862"/>
                <a:ext cx="205367" cy="290193"/>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291" name="Rectangle 143"/>
              <p:cNvSpPr>
                <a:spLocks noChangeArrowheads="1"/>
              </p:cNvSpPr>
              <p:nvPr/>
            </p:nvSpPr>
            <p:spPr bwMode="auto">
              <a:xfrm>
                <a:off x="5187772" y="2127359"/>
                <a:ext cx="209447" cy="57469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292" name="Rectangle 144"/>
              <p:cNvSpPr>
                <a:spLocks noChangeArrowheads="1"/>
              </p:cNvSpPr>
              <p:nvPr/>
            </p:nvSpPr>
            <p:spPr bwMode="auto">
              <a:xfrm>
                <a:off x="4956564" y="2305174"/>
                <a:ext cx="205367" cy="396882"/>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293" name="Rectangle 145"/>
              <p:cNvSpPr>
                <a:spLocks noChangeArrowheads="1"/>
              </p:cNvSpPr>
              <p:nvPr/>
            </p:nvSpPr>
            <p:spPr bwMode="auto">
              <a:xfrm>
                <a:off x="4491428" y="2305174"/>
                <a:ext cx="205367" cy="396882"/>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294" name="Rectangle 146"/>
              <p:cNvSpPr>
                <a:spLocks noChangeArrowheads="1"/>
              </p:cNvSpPr>
              <p:nvPr/>
            </p:nvSpPr>
            <p:spPr bwMode="auto">
              <a:xfrm>
                <a:off x="4024932" y="2354962"/>
                <a:ext cx="205367" cy="347094"/>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295" name="Rectangle 147"/>
              <p:cNvSpPr>
                <a:spLocks noChangeArrowheads="1"/>
              </p:cNvSpPr>
              <p:nvPr/>
            </p:nvSpPr>
            <p:spPr bwMode="auto">
              <a:xfrm>
                <a:off x="5423060" y="2305174"/>
                <a:ext cx="205367" cy="396882"/>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50" name="Rectangle 148"/>
              <p:cNvSpPr>
                <a:spLocks noChangeArrowheads="1"/>
              </p:cNvSpPr>
              <p:nvPr/>
            </p:nvSpPr>
            <p:spPr bwMode="auto">
              <a:xfrm>
                <a:off x="4254956" y="2701645"/>
                <a:ext cx="206853" cy="931996"/>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 name="Rectangle 149"/>
              <p:cNvSpPr>
                <a:spLocks noChangeArrowheads="1"/>
              </p:cNvSpPr>
              <p:nvPr/>
            </p:nvSpPr>
            <p:spPr bwMode="auto">
              <a:xfrm>
                <a:off x="3790332" y="2701645"/>
                <a:ext cx="205261" cy="803171"/>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 name="Rectangle 151"/>
              <p:cNvSpPr>
                <a:spLocks noChangeArrowheads="1"/>
              </p:cNvSpPr>
              <p:nvPr/>
            </p:nvSpPr>
            <p:spPr bwMode="auto">
              <a:xfrm>
                <a:off x="4722762" y="2701645"/>
                <a:ext cx="205261" cy="803171"/>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 name="Rectangle 152"/>
              <p:cNvSpPr>
                <a:spLocks noChangeArrowheads="1"/>
              </p:cNvSpPr>
              <p:nvPr/>
            </p:nvSpPr>
            <p:spPr bwMode="auto">
              <a:xfrm>
                <a:off x="5187385" y="2701645"/>
                <a:ext cx="210035" cy="971757"/>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 name="Rectangle 153"/>
              <p:cNvSpPr>
                <a:spLocks noChangeArrowheads="1"/>
              </p:cNvSpPr>
              <p:nvPr/>
            </p:nvSpPr>
            <p:spPr bwMode="auto">
              <a:xfrm>
                <a:off x="5422880" y="2701645"/>
                <a:ext cx="205261" cy="1075135"/>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 name="Rectangle 154"/>
              <p:cNvSpPr>
                <a:spLocks noChangeArrowheads="1"/>
              </p:cNvSpPr>
              <p:nvPr/>
            </p:nvSpPr>
            <p:spPr bwMode="auto">
              <a:xfrm>
                <a:off x="3554838" y="2701645"/>
                <a:ext cx="205261" cy="897006"/>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 name="Rectangle 155"/>
              <p:cNvSpPr>
                <a:spLocks noChangeArrowheads="1"/>
              </p:cNvSpPr>
              <p:nvPr/>
            </p:nvSpPr>
            <p:spPr bwMode="auto">
              <a:xfrm>
                <a:off x="4024235" y="2701645"/>
                <a:ext cx="205262" cy="931996"/>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 name="Rectangle 156"/>
              <p:cNvSpPr>
                <a:spLocks noChangeArrowheads="1"/>
              </p:cNvSpPr>
              <p:nvPr/>
            </p:nvSpPr>
            <p:spPr bwMode="auto">
              <a:xfrm>
                <a:off x="4490450" y="2701645"/>
                <a:ext cx="205261" cy="803171"/>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 name="Rectangle 157"/>
              <p:cNvSpPr>
                <a:spLocks noChangeArrowheads="1"/>
              </p:cNvSpPr>
              <p:nvPr/>
            </p:nvSpPr>
            <p:spPr bwMode="auto">
              <a:xfrm>
                <a:off x="4956664" y="2701645"/>
                <a:ext cx="205262" cy="669574"/>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05" name="Rectangle 158"/>
              <p:cNvSpPr>
                <a:spLocks noChangeArrowheads="1"/>
              </p:cNvSpPr>
              <p:nvPr/>
            </p:nvSpPr>
            <p:spPr bwMode="auto">
              <a:xfrm>
                <a:off x="6932355" y="2354962"/>
                <a:ext cx="205367" cy="347094"/>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306" name="Rectangle 159"/>
              <p:cNvSpPr>
                <a:spLocks noChangeArrowheads="1"/>
              </p:cNvSpPr>
              <p:nvPr/>
            </p:nvSpPr>
            <p:spPr bwMode="auto">
              <a:xfrm>
                <a:off x="6463141" y="2006446"/>
                <a:ext cx="205367" cy="695611"/>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307" name="Rectangle 160"/>
              <p:cNvSpPr>
                <a:spLocks noChangeArrowheads="1"/>
              </p:cNvSpPr>
              <p:nvPr/>
            </p:nvSpPr>
            <p:spPr bwMode="auto">
              <a:xfrm>
                <a:off x="5996642" y="1945277"/>
                <a:ext cx="205367" cy="756779"/>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308" name="Rectangle 161"/>
              <p:cNvSpPr>
                <a:spLocks noChangeArrowheads="1"/>
              </p:cNvSpPr>
              <p:nvPr/>
            </p:nvSpPr>
            <p:spPr bwMode="auto">
              <a:xfrm>
                <a:off x="5765437" y="2127359"/>
                <a:ext cx="205367" cy="57469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309" name="Rectangle 163"/>
              <p:cNvSpPr>
                <a:spLocks noChangeArrowheads="1"/>
              </p:cNvSpPr>
              <p:nvPr/>
            </p:nvSpPr>
            <p:spPr bwMode="auto">
              <a:xfrm>
                <a:off x="7397492" y="1945277"/>
                <a:ext cx="205367" cy="756779"/>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310" name="Rectangle 164"/>
              <p:cNvSpPr>
                <a:spLocks noChangeArrowheads="1"/>
              </p:cNvSpPr>
              <p:nvPr/>
            </p:nvSpPr>
            <p:spPr bwMode="auto">
              <a:xfrm>
                <a:off x="7163556" y="1743279"/>
                <a:ext cx="205367" cy="95877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311" name="Rectangle 165"/>
              <p:cNvSpPr>
                <a:spLocks noChangeArrowheads="1"/>
              </p:cNvSpPr>
              <p:nvPr/>
            </p:nvSpPr>
            <p:spPr bwMode="auto">
              <a:xfrm>
                <a:off x="6697068" y="2194218"/>
                <a:ext cx="205367" cy="507839"/>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312" name="Rectangle 166"/>
              <p:cNvSpPr>
                <a:spLocks noChangeArrowheads="1"/>
              </p:cNvSpPr>
              <p:nvPr/>
            </p:nvSpPr>
            <p:spPr bwMode="auto">
              <a:xfrm>
                <a:off x="6231932" y="1912559"/>
                <a:ext cx="205367" cy="78949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0313" name="Rectangle 167"/>
              <p:cNvSpPr>
                <a:spLocks noChangeArrowheads="1"/>
              </p:cNvSpPr>
              <p:nvPr/>
            </p:nvSpPr>
            <p:spPr bwMode="auto">
              <a:xfrm>
                <a:off x="7628700" y="2164345"/>
                <a:ext cx="205367" cy="537711"/>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68" name="Rectangle 168"/>
              <p:cNvSpPr>
                <a:spLocks noChangeArrowheads="1"/>
              </p:cNvSpPr>
              <p:nvPr/>
            </p:nvSpPr>
            <p:spPr bwMode="auto">
              <a:xfrm>
                <a:off x="6461917" y="2701645"/>
                <a:ext cx="205262" cy="897006"/>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 name="Rectangle 169"/>
              <p:cNvSpPr>
                <a:spLocks noChangeArrowheads="1"/>
              </p:cNvSpPr>
              <p:nvPr/>
            </p:nvSpPr>
            <p:spPr bwMode="auto">
              <a:xfrm>
                <a:off x="5995703" y="2701645"/>
                <a:ext cx="205261" cy="803171"/>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 name="Rectangle 171"/>
              <p:cNvSpPr>
                <a:spLocks noChangeArrowheads="1"/>
              </p:cNvSpPr>
              <p:nvPr/>
            </p:nvSpPr>
            <p:spPr bwMode="auto">
              <a:xfrm>
                <a:off x="6931315" y="2701645"/>
                <a:ext cx="205261" cy="897006"/>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 name="Rectangle 172"/>
              <p:cNvSpPr>
                <a:spLocks noChangeArrowheads="1"/>
              </p:cNvSpPr>
              <p:nvPr/>
            </p:nvSpPr>
            <p:spPr bwMode="auto">
              <a:xfrm>
                <a:off x="7397529" y="2701645"/>
                <a:ext cx="205262" cy="897006"/>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 name="Rectangle 173"/>
              <p:cNvSpPr>
                <a:spLocks noChangeArrowheads="1"/>
              </p:cNvSpPr>
              <p:nvPr/>
            </p:nvSpPr>
            <p:spPr bwMode="auto">
              <a:xfrm>
                <a:off x="7628250" y="2701645"/>
                <a:ext cx="205261" cy="897006"/>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 name="Rectangle 174"/>
              <p:cNvSpPr>
                <a:spLocks noChangeArrowheads="1"/>
              </p:cNvSpPr>
              <p:nvPr/>
            </p:nvSpPr>
            <p:spPr bwMode="auto">
              <a:xfrm>
                <a:off x="5764982" y="2701645"/>
                <a:ext cx="205262" cy="1075135"/>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 name="Rectangle 175"/>
              <p:cNvSpPr>
                <a:spLocks noChangeArrowheads="1"/>
              </p:cNvSpPr>
              <p:nvPr/>
            </p:nvSpPr>
            <p:spPr bwMode="auto">
              <a:xfrm>
                <a:off x="6231197" y="2701645"/>
                <a:ext cx="205261" cy="1075135"/>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 name="Rectangle 176"/>
              <p:cNvSpPr>
                <a:spLocks noChangeArrowheads="1"/>
              </p:cNvSpPr>
              <p:nvPr/>
            </p:nvSpPr>
            <p:spPr bwMode="auto">
              <a:xfrm>
                <a:off x="6695821" y="2701645"/>
                <a:ext cx="205261" cy="897006"/>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Rectangle 177"/>
              <p:cNvSpPr>
                <a:spLocks noChangeArrowheads="1"/>
              </p:cNvSpPr>
              <p:nvPr/>
            </p:nvSpPr>
            <p:spPr bwMode="auto">
              <a:xfrm>
                <a:off x="7163627" y="2701645"/>
                <a:ext cx="205261" cy="1075135"/>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cxnSp>
          <p:nvCxnSpPr>
            <p:cNvPr id="5" name="直接连接符 4"/>
            <p:cNvCxnSpPr/>
            <p:nvPr/>
          </p:nvCxnSpPr>
          <p:spPr bwMode="auto">
            <a:xfrm>
              <a:off x="3889410" y="1501750"/>
              <a:ext cx="0" cy="2790825"/>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bwMode="auto">
            <a:xfrm>
              <a:off x="6099511" y="1463650"/>
              <a:ext cx="0" cy="2828925"/>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10253" name="TextBox 28"/>
            <p:cNvSpPr txBox="1">
              <a:spLocks noChangeArrowheads="1"/>
            </p:cNvSpPr>
            <p:nvPr/>
          </p:nvSpPr>
          <p:spPr bwMode="auto">
            <a:xfrm>
              <a:off x="1255929" y="1722751"/>
              <a:ext cx="340047" cy="30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solidFill>
                    <a:srgbClr val="C00000"/>
                  </a:solidFill>
                  <a:latin typeface="Wide Latin" panose="020A0A07050505020404" pitchFamily="18" charset="0"/>
                  <a:ea typeface="微软雅黑" panose="020B0503020204020204" pitchFamily="34" charset="-122"/>
                </a:rPr>
                <a:t>A</a:t>
              </a:r>
              <a:endParaRPr lang="zh-CN" altLang="en-US" sz="1400">
                <a:solidFill>
                  <a:srgbClr val="C00000"/>
                </a:solidFill>
                <a:latin typeface="Wide Latin" panose="020A0A07050505020404" pitchFamily="18" charset="0"/>
                <a:ea typeface="微软雅黑" panose="020B0503020204020204" pitchFamily="34" charset="-122"/>
              </a:endParaRPr>
            </a:p>
          </p:txBody>
        </p:sp>
        <p:sp>
          <p:nvSpPr>
            <p:cNvPr id="10254" name="TextBox 29"/>
            <p:cNvSpPr txBox="1">
              <a:spLocks noChangeArrowheads="1"/>
            </p:cNvSpPr>
            <p:nvPr/>
          </p:nvSpPr>
          <p:spPr bwMode="auto">
            <a:xfrm>
              <a:off x="1255929" y="2309063"/>
              <a:ext cx="340047" cy="30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solidFill>
                    <a:srgbClr val="C00000"/>
                  </a:solidFill>
                  <a:latin typeface="Wide Latin" panose="020A0A07050505020404" pitchFamily="18" charset="0"/>
                  <a:ea typeface="微软雅黑" panose="020B0503020204020204" pitchFamily="34" charset="-122"/>
                </a:rPr>
                <a:t>C</a:t>
              </a:r>
              <a:endParaRPr lang="zh-CN" altLang="en-US" sz="1400">
                <a:solidFill>
                  <a:srgbClr val="C00000"/>
                </a:solidFill>
                <a:latin typeface="Wide Latin" panose="020A0A07050505020404" pitchFamily="18" charset="0"/>
                <a:ea typeface="微软雅黑" panose="020B0503020204020204" pitchFamily="34" charset="-122"/>
              </a:endParaRPr>
            </a:p>
          </p:txBody>
        </p:sp>
        <p:sp>
          <p:nvSpPr>
            <p:cNvPr id="10255" name="TextBox 30"/>
            <p:cNvSpPr txBox="1">
              <a:spLocks noChangeArrowheads="1"/>
            </p:cNvSpPr>
            <p:nvPr/>
          </p:nvSpPr>
          <p:spPr bwMode="auto">
            <a:xfrm>
              <a:off x="1255929" y="2016194"/>
              <a:ext cx="340047" cy="30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solidFill>
                    <a:srgbClr val="C00000"/>
                  </a:solidFill>
                  <a:latin typeface="Wide Latin" panose="020A0A07050505020404" pitchFamily="18" charset="0"/>
                  <a:ea typeface="微软雅黑" panose="020B0503020204020204" pitchFamily="34" charset="-122"/>
                </a:rPr>
                <a:t>B</a:t>
              </a:r>
              <a:endParaRPr lang="zh-CN" altLang="en-US" sz="1400">
                <a:solidFill>
                  <a:srgbClr val="C00000"/>
                </a:solidFill>
                <a:latin typeface="Wide Latin" panose="020A0A07050505020404" pitchFamily="18" charset="0"/>
                <a:ea typeface="微软雅黑" panose="020B0503020204020204" pitchFamily="34" charset="-122"/>
              </a:endParaRPr>
            </a:p>
          </p:txBody>
        </p:sp>
        <p:sp>
          <p:nvSpPr>
            <p:cNvPr id="10256" name="TextBox 31"/>
            <p:cNvSpPr txBox="1">
              <a:spLocks noChangeArrowheads="1"/>
            </p:cNvSpPr>
            <p:nvPr/>
          </p:nvSpPr>
          <p:spPr bwMode="auto">
            <a:xfrm>
              <a:off x="1255929" y="2606013"/>
              <a:ext cx="340047" cy="30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solidFill>
                    <a:srgbClr val="C00000"/>
                  </a:solidFill>
                  <a:latin typeface="Wide Latin" panose="020A0A07050505020404" pitchFamily="18" charset="0"/>
                  <a:ea typeface="微软雅黑" panose="020B0503020204020204" pitchFamily="34" charset="-122"/>
                </a:rPr>
                <a:t>D</a:t>
              </a:r>
              <a:endParaRPr lang="zh-CN" altLang="en-US" sz="1400">
                <a:solidFill>
                  <a:srgbClr val="C00000"/>
                </a:solidFill>
                <a:latin typeface="Wide Latin" panose="020A0A07050505020404" pitchFamily="18" charset="0"/>
                <a:ea typeface="微软雅黑" panose="020B0503020204020204" pitchFamily="34" charset="-122"/>
              </a:endParaRPr>
            </a:p>
          </p:txBody>
        </p:sp>
        <p:sp>
          <p:nvSpPr>
            <p:cNvPr id="11" name="TextBox 32"/>
            <p:cNvSpPr txBox="1">
              <a:spLocks noChangeArrowheads="1"/>
            </p:cNvSpPr>
            <p:nvPr/>
          </p:nvSpPr>
          <p:spPr bwMode="auto">
            <a:xfrm>
              <a:off x="1255389" y="3059088"/>
              <a:ext cx="34135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400" dirty="0">
                  <a:solidFill>
                    <a:schemeClr val="tx1">
                      <a:lumMod val="65000"/>
                      <a:lumOff val="35000"/>
                    </a:schemeClr>
                  </a:solidFill>
                  <a:latin typeface="Wide Latin" panose="020A0A07050505020404" pitchFamily="18" charset="0"/>
                  <a:ea typeface="微软雅黑" panose="020B0503020204020204" pitchFamily="34" charset="-122"/>
                </a:rPr>
                <a:t>D</a:t>
              </a:r>
              <a:endParaRPr lang="zh-CN" altLang="en-US" sz="1400" dirty="0">
                <a:solidFill>
                  <a:schemeClr val="tx1">
                    <a:lumMod val="65000"/>
                    <a:lumOff val="35000"/>
                  </a:schemeClr>
                </a:solidFill>
                <a:latin typeface="Wide Latin" panose="020A0A07050505020404" pitchFamily="18" charset="0"/>
                <a:ea typeface="微软雅黑" panose="020B0503020204020204" pitchFamily="34" charset="-122"/>
              </a:endParaRPr>
            </a:p>
          </p:txBody>
        </p:sp>
        <p:sp>
          <p:nvSpPr>
            <p:cNvPr id="12" name="TextBox 33"/>
            <p:cNvSpPr txBox="1">
              <a:spLocks noChangeArrowheads="1"/>
            </p:cNvSpPr>
            <p:nvPr/>
          </p:nvSpPr>
          <p:spPr bwMode="auto">
            <a:xfrm>
              <a:off x="1255389" y="3365475"/>
              <a:ext cx="341359"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400">
                  <a:solidFill>
                    <a:schemeClr val="tx1">
                      <a:lumMod val="65000"/>
                      <a:lumOff val="35000"/>
                    </a:schemeClr>
                  </a:solidFill>
                  <a:latin typeface="Wide Latin" panose="020A0A07050505020404" pitchFamily="18" charset="0"/>
                  <a:ea typeface="微软雅黑" panose="020B0503020204020204" pitchFamily="34" charset="-122"/>
                </a:rPr>
                <a:t>C</a:t>
              </a:r>
              <a:endParaRPr lang="zh-CN" altLang="en-US" sz="1400">
                <a:solidFill>
                  <a:schemeClr val="tx1">
                    <a:lumMod val="65000"/>
                    <a:lumOff val="35000"/>
                  </a:schemeClr>
                </a:solidFill>
                <a:latin typeface="Wide Latin" panose="020A0A07050505020404" pitchFamily="18" charset="0"/>
                <a:ea typeface="微软雅黑" panose="020B0503020204020204" pitchFamily="34" charset="-122"/>
              </a:endParaRPr>
            </a:p>
          </p:txBody>
        </p:sp>
        <p:sp>
          <p:nvSpPr>
            <p:cNvPr id="13" name="TextBox 34"/>
            <p:cNvSpPr txBox="1">
              <a:spLocks noChangeArrowheads="1"/>
            </p:cNvSpPr>
            <p:nvPr/>
          </p:nvSpPr>
          <p:spPr bwMode="auto">
            <a:xfrm>
              <a:off x="1255389" y="3649638"/>
              <a:ext cx="34135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400">
                  <a:solidFill>
                    <a:schemeClr val="tx1">
                      <a:lumMod val="65000"/>
                      <a:lumOff val="35000"/>
                    </a:schemeClr>
                  </a:solidFill>
                  <a:latin typeface="Wide Latin" panose="020A0A07050505020404" pitchFamily="18" charset="0"/>
                  <a:ea typeface="微软雅黑" panose="020B0503020204020204" pitchFamily="34" charset="-122"/>
                </a:rPr>
                <a:t>B</a:t>
              </a:r>
              <a:endParaRPr lang="zh-CN" altLang="en-US" sz="1400">
                <a:solidFill>
                  <a:schemeClr val="tx1">
                    <a:lumMod val="65000"/>
                    <a:lumOff val="35000"/>
                  </a:schemeClr>
                </a:solidFill>
                <a:latin typeface="Wide Latin" panose="020A0A07050505020404" pitchFamily="18" charset="0"/>
                <a:ea typeface="微软雅黑" panose="020B0503020204020204" pitchFamily="34" charset="-122"/>
              </a:endParaRPr>
            </a:p>
          </p:txBody>
        </p:sp>
        <p:sp>
          <p:nvSpPr>
            <p:cNvPr id="14" name="TextBox 35"/>
            <p:cNvSpPr txBox="1">
              <a:spLocks noChangeArrowheads="1"/>
            </p:cNvSpPr>
            <p:nvPr/>
          </p:nvSpPr>
          <p:spPr bwMode="auto">
            <a:xfrm>
              <a:off x="1255389" y="3962375"/>
              <a:ext cx="34135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400">
                  <a:solidFill>
                    <a:schemeClr val="tx1">
                      <a:lumMod val="65000"/>
                      <a:lumOff val="35000"/>
                    </a:schemeClr>
                  </a:solidFill>
                  <a:latin typeface="Wide Latin" panose="020A0A07050505020404" pitchFamily="18" charset="0"/>
                  <a:ea typeface="微软雅黑" panose="020B0503020204020204" pitchFamily="34" charset="-122"/>
                </a:rPr>
                <a:t>A</a:t>
              </a:r>
              <a:endParaRPr lang="zh-CN" altLang="en-US" sz="1400">
                <a:solidFill>
                  <a:schemeClr val="tx1">
                    <a:lumMod val="65000"/>
                    <a:lumOff val="35000"/>
                  </a:schemeClr>
                </a:solidFill>
                <a:latin typeface="Wide Latin" panose="020A0A07050505020404" pitchFamily="18" charset="0"/>
                <a:ea typeface="微软雅黑" panose="020B0503020204020204" pitchFamily="34" charset="-122"/>
              </a:endParaRPr>
            </a:p>
          </p:txBody>
        </p:sp>
        <p:sp>
          <p:nvSpPr>
            <p:cNvPr id="10261" name="TextBox 36"/>
            <p:cNvSpPr txBox="1">
              <a:spLocks noChangeArrowheads="1"/>
            </p:cNvSpPr>
            <p:nvPr/>
          </p:nvSpPr>
          <p:spPr bwMode="auto">
            <a:xfrm>
              <a:off x="869575" y="1427624"/>
              <a:ext cx="400088" cy="12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latin typeface="微软雅黑" panose="020B0503020204020204" pitchFamily="34" charset="-122"/>
                  <a:ea typeface="微软雅黑" panose="020B0503020204020204" pitchFamily="34" charset="-122"/>
                </a:rPr>
                <a:t>点击添加标题</a:t>
              </a:r>
              <a:endParaRPr lang="zh-CN" altLang="en-US" sz="1200">
                <a:latin typeface="微软雅黑" panose="020B0503020204020204" pitchFamily="34" charset="-122"/>
                <a:ea typeface="微软雅黑" panose="020B0503020204020204" pitchFamily="34" charset="-122"/>
              </a:endParaRPr>
            </a:p>
          </p:txBody>
        </p:sp>
        <p:sp>
          <p:nvSpPr>
            <p:cNvPr id="10262" name="TextBox 37"/>
            <p:cNvSpPr txBox="1">
              <a:spLocks noChangeArrowheads="1"/>
            </p:cNvSpPr>
            <p:nvPr/>
          </p:nvSpPr>
          <p:spPr bwMode="auto">
            <a:xfrm>
              <a:off x="869575" y="3171293"/>
              <a:ext cx="400088" cy="12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latin typeface="微软雅黑" panose="020B0503020204020204" pitchFamily="34" charset="-122"/>
                  <a:ea typeface="微软雅黑" panose="020B0503020204020204" pitchFamily="34" charset="-122"/>
                </a:rPr>
                <a:t>点击添加标题</a:t>
              </a:r>
              <a:endParaRPr lang="zh-CN" altLang="en-US" sz="1200">
                <a:latin typeface="微软雅黑" panose="020B0503020204020204" pitchFamily="34" charset="-122"/>
                <a:ea typeface="微软雅黑" panose="020B0503020204020204" pitchFamily="34" charset="-122"/>
              </a:endParaRPr>
            </a:p>
          </p:txBody>
        </p:sp>
        <p:sp>
          <p:nvSpPr>
            <p:cNvPr id="10263" name="TextBox 38"/>
            <p:cNvSpPr txBox="1">
              <a:spLocks noChangeArrowheads="1"/>
            </p:cNvSpPr>
            <p:nvPr/>
          </p:nvSpPr>
          <p:spPr bwMode="auto">
            <a:xfrm>
              <a:off x="2433875" y="1390625"/>
              <a:ext cx="1032745" cy="30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latin typeface="微软雅黑" panose="020B0503020204020204" pitchFamily="34" charset="-122"/>
                  <a:ea typeface="微软雅黑" panose="020B0503020204020204" pitchFamily="34" charset="-122"/>
                </a:rPr>
                <a:t>添加文本</a:t>
              </a:r>
              <a:endParaRPr lang="zh-CN" altLang="en-US" sz="1400">
                <a:latin typeface="微软雅黑" panose="020B0503020204020204" pitchFamily="34" charset="-122"/>
                <a:ea typeface="微软雅黑" panose="020B0503020204020204" pitchFamily="34" charset="-122"/>
              </a:endParaRPr>
            </a:p>
          </p:txBody>
        </p:sp>
        <p:sp>
          <p:nvSpPr>
            <p:cNvPr id="10264" name="TextBox 39"/>
            <p:cNvSpPr txBox="1">
              <a:spLocks noChangeArrowheads="1"/>
            </p:cNvSpPr>
            <p:nvPr/>
          </p:nvSpPr>
          <p:spPr bwMode="auto">
            <a:xfrm>
              <a:off x="4912640" y="1390625"/>
              <a:ext cx="1032745" cy="30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latin typeface="微软雅黑" panose="020B0503020204020204" pitchFamily="34" charset="-122"/>
                  <a:ea typeface="微软雅黑" panose="020B0503020204020204" pitchFamily="34" charset="-122"/>
                </a:rPr>
                <a:t>添加文本</a:t>
              </a:r>
              <a:endParaRPr lang="zh-CN" altLang="en-US" sz="1400">
                <a:latin typeface="微软雅黑" panose="020B0503020204020204" pitchFamily="34" charset="-122"/>
                <a:ea typeface="微软雅黑" panose="020B0503020204020204" pitchFamily="34" charset="-122"/>
              </a:endParaRPr>
            </a:p>
          </p:txBody>
        </p:sp>
        <p:sp>
          <p:nvSpPr>
            <p:cNvPr id="10265" name="TextBox 40"/>
            <p:cNvSpPr txBox="1">
              <a:spLocks noChangeArrowheads="1"/>
            </p:cNvSpPr>
            <p:nvPr/>
          </p:nvSpPr>
          <p:spPr bwMode="auto">
            <a:xfrm>
              <a:off x="7433649" y="1390625"/>
              <a:ext cx="1032745" cy="30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latin typeface="微软雅黑" panose="020B0503020204020204" pitchFamily="34" charset="-122"/>
                  <a:ea typeface="微软雅黑" panose="020B0503020204020204" pitchFamily="34" charset="-122"/>
                </a:rPr>
                <a:t>添加文本</a:t>
              </a:r>
              <a:endParaRPr lang="zh-CN" altLang="en-US" sz="1400">
                <a:latin typeface="微软雅黑" panose="020B0503020204020204" pitchFamily="34" charset="-122"/>
                <a:ea typeface="微软雅黑" panose="020B0503020204020204" pitchFamily="34" charset="-122"/>
              </a:endParaRPr>
            </a:p>
          </p:txBody>
        </p:sp>
        <p:sp>
          <p:nvSpPr>
            <p:cNvPr id="10266" name="TextBox 41"/>
            <p:cNvSpPr txBox="1">
              <a:spLocks noChangeArrowheads="1"/>
            </p:cNvSpPr>
            <p:nvPr/>
          </p:nvSpPr>
          <p:spPr bwMode="auto">
            <a:xfrm>
              <a:off x="2433875" y="4048069"/>
              <a:ext cx="1032745" cy="30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4A452A"/>
                  </a:solidFill>
                  <a:latin typeface="微软雅黑" panose="020B0503020204020204" pitchFamily="34" charset="-122"/>
                  <a:ea typeface="微软雅黑" panose="020B0503020204020204" pitchFamily="34" charset="-122"/>
                </a:rPr>
                <a:t>添加文本</a:t>
              </a:r>
              <a:endParaRPr lang="zh-CN" altLang="en-US" sz="1400">
                <a:solidFill>
                  <a:srgbClr val="4A452A"/>
                </a:solidFill>
                <a:latin typeface="微软雅黑" panose="020B0503020204020204" pitchFamily="34" charset="-122"/>
                <a:ea typeface="微软雅黑" panose="020B0503020204020204" pitchFamily="34" charset="-122"/>
              </a:endParaRPr>
            </a:p>
          </p:txBody>
        </p:sp>
        <p:sp>
          <p:nvSpPr>
            <p:cNvPr id="10267" name="TextBox 42"/>
            <p:cNvSpPr txBox="1">
              <a:spLocks noChangeArrowheads="1"/>
            </p:cNvSpPr>
            <p:nvPr/>
          </p:nvSpPr>
          <p:spPr bwMode="auto">
            <a:xfrm>
              <a:off x="4912640" y="4048069"/>
              <a:ext cx="1032745" cy="30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4A452A"/>
                  </a:solidFill>
                  <a:latin typeface="微软雅黑" panose="020B0503020204020204" pitchFamily="34" charset="-122"/>
                  <a:ea typeface="微软雅黑" panose="020B0503020204020204" pitchFamily="34" charset="-122"/>
                </a:rPr>
                <a:t>添加文本</a:t>
              </a:r>
              <a:endParaRPr lang="zh-CN" altLang="en-US" sz="1400">
                <a:solidFill>
                  <a:srgbClr val="4A452A"/>
                </a:solidFill>
                <a:latin typeface="微软雅黑" panose="020B0503020204020204" pitchFamily="34" charset="-122"/>
                <a:ea typeface="微软雅黑" panose="020B0503020204020204" pitchFamily="34" charset="-122"/>
              </a:endParaRPr>
            </a:p>
          </p:txBody>
        </p:sp>
        <p:sp>
          <p:nvSpPr>
            <p:cNvPr id="10268" name="TextBox 43"/>
            <p:cNvSpPr txBox="1">
              <a:spLocks noChangeArrowheads="1"/>
            </p:cNvSpPr>
            <p:nvPr/>
          </p:nvSpPr>
          <p:spPr bwMode="auto">
            <a:xfrm>
              <a:off x="7454690" y="4048069"/>
              <a:ext cx="1032745" cy="30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4A452A"/>
                  </a:solidFill>
                  <a:latin typeface="微软雅黑" panose="020B0503020204020204" pitchFamily="34" charset="-122"/>
                  <a:ea typeface="微软雅黑" panose="020B0503020204020204" pitchFamily="34" charset="-122"/>
                </a:rPr>
                <a:t>添加文本</a:t>
              </a:r>
              <a:endParaRPr lang="zh-CN" altLang="en-US" sz="1400">
                <a:solidFill>
                  <a:srgbClr val="4A452A"/>
                </a:solidFill>
                <a:latin typeface="微软雅黑" panose="020B0503020204020204" pitchFamily="34" charset="-122"/>
                <a:ea typeface="微软雅黑" panose="020B0503020204020204" pitchFamily="34" charset="-122"/>
              </a:endParaRPr>
            </a:p>
          </p:txBody>
        </p:sp>
      </p:grpSp>
      <p:grpSp>
        <p:nvGrpSpPr>
          <p:cNvPr id="93" name="组合 18"/>
          <p:cNvGrpSpPr/>
          <p:nvPr/>
        </p:nvGrpSpPr>
        <p:grpSpPr bwMode="auto">
          <a:xfrm>
            <a:off x="-19050" y="177800"/>
            <a:ext cx="1806575" cy="369888"/>
            <a:chOff x="-43543" y="99661"/>
            <a:chExt cx="1807231" cy="370367"/>
          </a:xfrm>
        </p:grpSpPr>
        <p:sp>
          <p:nvSpPr>
            <p:cNvPr id="10244"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添加标题  </a:t>
              </a:r>
              <a:endParaRPr lang="zh-CN" altLang="en-US" b="1">
                <a:latin typeface="微软雅黑" panose="020B0503020204020204" pitchFamily="34" charset="-122"/>
                <a:ea typeface="微软雅黑" panose="020B0503020204020204" pitchFamily="34" charset="-122"/>
              </a:endParaRPr>
            </a:p>
          </p:txBody>
        </p:sp>
        <p:grpSp>
          <p:nvGrpSpPr>
            <p:cNvPr id="10245" name="组合 4"/>
            <p:cNvGrpSpPr/>
            <p:nvPr/>
          </p:nvGrpSpPr>
          <p:grpSpPr bwMode="auto">
            <a:xfrm>
              <a:off x="-43543" y="177800"/>
              <a:ext cx="557352" cy="238124"/>
              <a:chOff x="-43543" y="177800"/>
              <a:chExt cx="557352" cy="238124"/>
            </a:xfrm>
          </p:grpSpPr>
          <p:cxnSp>
            <p:nvCxnSpPr>
              <p:cNvPr id="96" name="直接连接符 95"/>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7" name="等腰三角形 96"/>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8" name="矩形 97"/>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iterate type="lt">
                                    <p:tmAbs val="0"/>
                                  </p:iterate>
                                  <p:childTnLst>
                                    <p:set>
                                      <p:cBhvr>
                                        <p:cTn id="6" dur="1" fill="hold">
                                          <p:stCondLst>
                                            <p:cond delay="0"/>
                                          </p:stCondLst>
                                        </p:cTn>
                                        <p:tgtEl>
                                          <p:spTgt spid="93"/>
                                        </p:tgtEl>
                                        <p:attrNameLst>
                                          <p:attrName>style.visibility</p:attrName>
                                        </p:attrNameLst>
                                      </p:cBhvr>
                                      <p:to>
                                        <p:strVal val="visible"/>
                                      </p:to>
                                    </p:set>
                                    <p:anim from="(-#ppt_w/2)" to="(#ppt_x)" calcmode="lin" valueType="num">
                                      <p:cBhvr>
                                        <p:cTn id="7" dur="300" fill="hold">
                                          <p:stCondLst>
                                            <p:cond delay="0"/>
                                          </p:stCondLst>
                                        </p:cTn>
                                        <p:tgtEl>
                                          <p:spTgt spid="93"/>
                                        </p:tgtEl>
                                        <p:attrNameLst>
                                          <p:attrName>ppt_x</p:attrName>
                                        </p:attrNameLst>
                                      </p:cBhvr>
                                    </p:anim>
                                    <p:anim from="0" to="-1.0" calcmode="lin" valueType="num">
                                      <p:cBhvr>
                                        <p:cTn id="8" dur="100" decel="50000" autoRev="1" fill="hold">
                                          <p:stCondLst>
                                            <p:cond delay="300"/>
                                          </p:stCondLst>
                                        </p:cTn>
                                        <p:tgtEl>
                                          <p:spTgt spid="93"/>
                                        </p:tgtEl>
                                        <p:attrNameLst>
                                          <p:attrName>xshear</p:attrName>
                                        </p:attrNameLst>
                                      </p:cBhvr>
                                    </p:anim>
                                    <p:animScale>
                                      <p:cBhvr>
                                        <p:cTn id="9" dur="100" decel="100000" autoRev="1" fill="hold">
                                          <p:stCondLst>
                                            <p:cond delay="300"/>
                                          </p:stCondLst>
                                        </p:cTn>
                                        <p:tgtEl>
                                          <p:spTgt spid="93"/>
                                        </p:tgtEl>
                                      </p:cBhvr>
                                      <p:from x="100000" y="100000"/>
                                      <p:to x="80000" y="100000"/>
                                    </p:animScale>
                                    <p:anim by="(#ppt_h/3+#ppt_w*0.1)" calcmode="lin" valueType="num">
                                      <p:cBhvr additive="sum">
                                        <p:cTn id="10" dur="100" decel="100000" autoRev="1" fill="hold">
                                          <p:stCondLst>
                                            <p:cond delay="300"/>
                                          </p:stCondLst>
                                        </p:cTn>
                                        <p:tgtEl>
                                          <p:spTgt spid="93"/>
                                        </p:tgtEl>
                                        <p:attrNameLst>
                                          <p:attrName>ppt_x</p:attrName>
                                        </p:attrNameLst>
                                      </p:cBhvr>
                                    </p:anim>
                                  </p:childTnLst>
                                </p:cTn>
                              </p:par>
                              <p:par>
                                <p:cTn id="11" presetID="31" presetClass="entr" presetSubtype="0" fill="hold" nodeType="withEffect">
                                  <p:stCondLst>
                                    <p:cond delay="50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 calcmode="lin" valueType="num">
                                      <p:cBhvr>
                                        <p:cTn id="15" dur="500" fill="hold"/>
                                        <p:tgtEl>
                                          <p:spTgt spid="2"/>
                                        </p:tgtEl>
                                        <p:attrNameLst>
                                          <p:attrName>style.rotation</p:attrName>
                                        </p:attrNameLst>
                                      </p:cBhvr>
                                      <p:tavLst>
                                        <p:tav tm="0">
                                          <p:val>
                                            <p:fltVal val="90"/>
                                          </p:val>
                                        </p:tav>
                                        <p:tav tm="100000">
                                          <p:val>
                                            <p:fltVal val="0"/>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814388" y="1323975"/>
            <a:ext cx="7467600" cy="2790825"/>
            <a:chOff x="863191" y="1924050"/>
            <a:chExt cx="7467615" cy="2790942"/>
          </a:xfrm>
        </p:grpSpPr>
        <p:pic>
          <p:nvPicPr>
            <p:cNvPr id="3" name="Picture 3" descr="C:\Documents and Settings\Administrator\桌面\笔.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3191" y="1924050"/>
              <a:ext cx="3721256" cy="2790942"/>
            </a:xfrm>
            <a:prstGeom prst="rect">
              <a:avLst/>
            </a:prstGeom>
            <a:solidFill>
              <a:srgbClr val="FFFFFF">
                <a:shade val="85000"/>
              </a:srgbClr>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nvGrpSpPr>
            <p:cNvPr id="11274" name="组合 69"/>
            <p:cNvGrpSpPr/>
            <p:nvPr/>
          </p:nvGrpSpPr>
          <p:grpSpPr bwMode="auto">
            <a:xfrm>
              <a:off x="5531874" y="2466861"/>
              <a:ext cx="2798932" cy="1078109"/>
              <a:chOff x="5531874" y="2466861"/>
              <a:chExt cx="2798932" cy="1078109"/>
            </a:xfrm>
          </p:grpSpPr>
          <p:sp>
            <p:nvSpPr>
              <p:cNvPr id="5" name="矩形 4"/>
              <p:cNvSpPr/>
              <p:nvPr/>
            </p:nvSpPr>
            <p:spPr bwMode="auto">
              <a:xfrm>
                <a:off x="5532037" y="2466998"/>
                <a:ext cx="2798769" cy="1077958"/>
              </a:xfrm>
              <a:prstGeom prst="rect">
                <a:avLst/>
              </a:prstGeom>
              <a:gradFill flip="none" rotWithShape="1">
                <a:gsLst>
                  <a:gs pos="74000">
                    <a:srgbClr val="960000"/>
                  </a:gs>
                  <a:gs pos="37000">
                    <a:srgbClr val="FF0000"/>
                  </a:gs>
                  <a:gs pos="0">
                    <a:srgbClr val="9E0000"/>
                  </a:gs>
                </a:gsLst>
                <a:lin ang="13500000" scaled="1"/>
                <a:tileRect/>
              </a:gra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276" name="组合 65"/>
              <p:cNvGrpSpPr/>
              <p:nvPr/>
            </p:nvGrpSpPr>
            <p:grpSpPr bwMode="auto">
              <a:xfrm>
                <a:off x="6159940" y="2529811"/>
                <a:ext cx="1415772" cy="990310"/>
                <a:chOff x="2017505" y="2668078"/>
                <a:chExt cx="1415772" cy="990310"/>
              </a:xfrm>
            </p:grpSpPr>
            <p:sp>
              <p:nvSpPr>
                <p:cNvPr id="11278" name="TextBox 66"/>
                <p:cNvSpPr txBox="1">
                  <a:spLocks noChangeArrowheads="1"/>
                </p:cNvSpPr>
                <p:nvPr/>
              </p:nvSpPr>
              <p:spPr bwMode="auto">
                <a:xfrm>
                  <a:off x="2017505" y="2993956"/>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点击添加文本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1279" name="TextBox 67"/>
                <p:cNvSpPr txBox="1">
                  <a:spLocks noChangeArrowheads="1"/>
                </p:cNvSpPr>
                <p:nvPr/>
              </p:nvSpPr>
              <p:spPr bwMode="auto">
                <a:xfrm>
                  <a:off x="2017505" y="2668078"/>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点击添加文本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1280" name="TextBox 68"/>
                <p:cNvSpPr txBox="1">
                  <a:spLocks noChangeArrowheads="1"/>
                </p:cNvSpPr>
                <p:nvPr/>
              </p:nvSpPr>
              <p:spPr bwMode="auto">
                <a:xfrm>
                  <a:off x="2017505" y="331983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点击添加文本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grpSp>
          <p:sp>
            <p:nvSpPr>
              <p:cNvPr id="7" name="线形标注 1(带边框和强调线) 6"/>
              <p:cNvSpPr/>
              <p:nvPr/>
            </p:nvSpPr>
            <p:spPr>
              <a:xfrm>
                <a:off x="5546325" y="2466998"/>
                <a:ext cx="2784481" cy="1077958"/>
              </a:xfrm>
              <a:prstGeom prst="accentBorderCallout1">
                <a:avLst>
                  <a:gd name="adj1" fmla="val 18750"/>
                  <a:gd name="adj2" fmla="val -8333"/>
                  <a:gd name="adj3" fmla="val 89529"/>
                  <a:gd name="adj4" fmla="val -34228"/>
                </a:avLst>
              </a:prstGeom>
              <a:no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1" name="组合 18"/>
          <p:cNvGrpSpPr/>
          <p:nvPr/>
        </p:nvGrpSpPr>
        <p:grpSpPr bwMode="auto">
          <a:xfrm>
            <a:off x="-19050" y="177800"/>
            <a:ext cx="1806575" cy="369888"/>
            <a:chOff x="-43543" y="99661"/>
            <a:chExt cx="1807231" cy="370367"/>
          </a:xfrm>
        </p:grpSpPr>
        <p:sp>
          <p:nvSpPr>
            <p:cNvPr id="11268"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添加标题  </a:t>
              </a:r>
              <a:endParaRPr lang="zh-CN" altLang="en-US" b="1">
                <a:latin typeface="微软雅黑" panose="020B0503020204020204" pitchFamily="34" charset="-122"/>
                <a:ea typeface="微软雅黑" panose="020B0503020204020204" pitchFamily="34" charset="-122"/>
              </a:endParaRPr>
            </a:p>
          </p:txBody>
        </p:sp>
        <p:grpSp>
          <p:nvGrpSpPr>
            <p:cNvPr id="11269" name="组合 4"/>
            <p:cNvGrpSpPr/>
            <p:nvPr/>
          </p:nvGrpSpPr>
          <p:grpSpPr bwMode="auto">
            <a:xfrm>
              <a:off x="-43543" y="177800"/>
              <a:ext cx="557352" cy="238124"/>
              <a:chOff x="-43543" y="177800"/>
              <a:chExt cx="557352" cy="238124"/>
            </a:xfrm>
          </p:grpSpPr>
          <p:cxnSp>
            <p:nvCxnSpPr>
              <p:cNvPr id="14" name="直接连接符 13"/>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iterate type="lt">
                                    <p:tmAbs val="0"/>
                                  </p:iterate>
                                  <p:childTnLst>
                                    <p:set>
                                      <p:cBhvr>
                                        <p:cTn id="6" dur="1" fill="hold">
                                          <p:stCondLst>
                                            <p:cond delay="0"/>
                                          </p:stCondLst>
                                        </p:cTn>
                                        <p:tgtEl>
                                          <p:spTgt spid="11"/>
                                        </p:tgtEl>
                                        <p:attrNameLst>
                                          <p:attrName>style.visibility</p:attrName>
                                        </p:attrNameLst>
                                      </p:cBhvr>
                                      <p:to>
                                        <p:strVal val="visible"/>
                                      </p:to>
                                    </p:set>
                                    <p:anim from="(-#ppt_w/2)" to="(#ppt_x)" calcmode="lin" valueType="num">
                                      <p:cBhvr>
                                        <p:cTn id="7" dur="300" fill="hold">
                                          <p:stCondLst>
                                            <p:cond delay="0"/>
                                          </p:stCondLst>
                                        </p:cTn>
                                        <p:tgtEl>
                                          <p:spTgt spid="11"/>
                                        </p:tgtEl>
                                        <p:attrNameLst>
                                          <p:attrName>ppt_x</p:attrName>
                                        </p:attrNameLst>
                                      </p:cBhvr>
                                    </p:anim>
                                    <p:anim from="0" to="-1.0" calcmode="lin" valueType="num">
                                      <p:cBhvr>
                                        <p:cTn id="8" dur="100" decel="50000" autoRev="1" fill="hold">
                                          <p:stCondLst>
                                            <p:cond delay="300"/>
                                          </p:stCondLst>
                                        </p:cTn>
                                        <p:tgtEl>
                                          <p:spTgt spid="11"/>
                                        </p:tgtEl>
                                        <p:attrNameLst>
                                          <p:attrName>xshear</p:attrName>
                                        </p:attrNameLst>
                                      </p:cBhvr>
                                    </p:anim>
                                    <p:animScale>
                                      <p:cBhvr>
                                        <p:cTn id="9" dur="100" decel="100000" autoRev="1" fill="hold">
                                          <p:stCondLst>
                                            <p:cond delay="300"/>
                                          </p:stCondLst>
                                        </p:cTn>
                                        <p:tgtEl>
                                          <p:spTgt spid="11"/>
                                        </p:tgtEl>
                                      </p:cBhvr>
                                      <p:from x="100000" y="100000"/>
                                      <p:to x="80000" y="100000"/>
                                    </p:animScale>
                                    <p:anim by="(#ppt_h/3+#ppt_w*0.1)" calcmode="lin" valueType="num">
                                      <p:cBhvr additive="sum">
                                        <p:cTn id="10" dur="100" decel="100000" autoRev="1" fill="hold">
                                          <p:stCondLst>
                                            <p:cond delay="300"/>
                                          </p:stCondLst>
                                        </p:cTn>
                                        <p:tgtEl>
                                          <p:spTgt spid="11"/>
                                        </p:tgtEl>
                                        <p:attrNameLst>
                                          <p:attrName>ppt_x</p:attrName>
                                        </p:attrNameLst>
                                      </p:cBhvr>
                                    </p:anim>
                                  </p:childTnLst>
                                </p:cTn>
                              </p:par>
                              <p:par>
                                <p:cTn id="11" presetID="42" presetClass="entr" presetSubtype="0" fill="hold" nodeType="withEffect">
                                  <p:stCondLst>
                                    <p:cond delay="5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175" y="-7938"/>
            <a:ext cx="9140825" cy="514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图片 13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3838" y="274638"/>
            <a:ext cx="7223125"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bwMode="auto">
          <a:xfrm>
            <a:off x="4086225" y="306070"/>
            <a:ext cx="4749800" cy="4487863"/>
            <a:chOff x="4086038" y="377880"/>
            <a:chExt cx="4750077" cy="4488498"/>
          </a:xfrm>
        </p:grpSpPr>
        <p:pic>
          <p:nvPicPr>
            <p:cNvPr id="12336" name="图片 13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38449" y="471597"/>
              <a:ext cx="810701" cy="1225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37" name="组合 2"/>
            <p:cNvGrpSpPr/>
            <p:nvPr/>
          </p:nvGrpSpPr>
          <p:grpSpPr bwMode="auto">
            <a:xfrm>
              <a:off x="4086038" y="377880"/>
              <a:ext cx="4750077" cy="4488498"/>
              <a:chOff x="4086038" y="377880"/>
              <a:chExt cx="4750077" cy="4488498"/>
            </a:xfrm>
          </p:grpSpPr>
          <p:pic>
            <p:nvPicPr>
              <p:cNvPr id="12338" name="图片 13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86038" y="377880"/>
                <a:ext cx="4705723" cy="4413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 name="图片 13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44885" y="1288322"/>
                <a:ext cx="4291230" cy="3578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TextBox 11"/>
          <p:cNvSpPr txBox="1"/>
          <p:nvPr/>
        </p:nvSpPr>
        <p:spPr>
          <a:xfrm>
            <a:off x="1982788" y="2660650"/>
            <a:ext cx="573087" cy="307975"/>
          </a:xfrm>
          <a:prstGeom prst="rect">
            <a:avLst/>
          </a:prstGeom>
          <a:noFill/>
        </p:spPr>
        <p:txBody>
          <a:bodyPr wrap="none">
            <a:spAutoFit/>
          </a:bodyPr>
          <a:lstStyle/>
          <a:p>
            <a:pPr eaLnBrk="1" fontAlgn="auto" hangingPunct="1">
              <a:spcBef>
                <a:spcPts val="0"/>
              </a:spcBef>
              <a:spcAft>
                <a:spcPts val="0"/>
              </a:spcAft>
              <a:defRPr/>
            </a:pPr>
            <a:r>
              <a:rPr lang="en-US" altLang="zh-CN" sz="14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2011</a:t>
            </a:r>
            <a:endParaRPr lang="zh-CN" altLang="en-US" sz="14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13" name="TextBox 12"/>
          <p:cNvSpPr txBox="1"/>
          <p:nvPr/>
        </p:nvSpPr>
        <p:spPr>
          <a:xfrm>
            <a:off x="534988" y="4146550"/>
            <a:ext cx="582612" cy="307975"/>
          </a:xfrm>
          <a:prstGeom prst="rect">
            <a:avLst/>
          </a:prstGeom>
          <a:noFill/>
        </p:spPr>
        <p:txBody>
          <a:bodyPr wrap="none">
            <a:spAutoFit/>
          </a:bodyPr>
          <a:lstStyle/>
          <a:p>
            <a:pPr eaLnBrk="1" fontAlgn="auto" hangingPunct="1">
              <a:spcBef>
                <a:spcPts val="0"/>
              </a:spcBef>
              <a:spcAft>
                <a:spcPts val="0"/>
              </a:spcAft>
              <a:defRPr/>
            </a:pPr>
            <a:r>
              <a:rPr lang="en-US" altLang="zh-CN" sz="14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2010</a:t>
            </a:r>
            <a:endParaRPr lang="zh-CN" altLang="en-US" sz="14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14" name="TextBox 13"/>
          <p:cNvSpPr txBox="1"/>
          <p:nvPr/>
        </p:nvSpPr>
        <p:spPr>
          <a:xfrm>
            <a:off x="3700463" y="3803650"/>
            <a:ext cx="582612" cy="307975"/>
          </a:xfrm>
          <a:prstGeom prst="rect">
            <a:avLst/>
          </a:prstGeom>
          <a:noFill/>
        </p:spPr>
        <p:txBody>
          <a:bodyPr wrap="none">
            <a:spAutoFit/>
          </a:bodyPr>
          <a:lstStyle/>
          <a:p>
            <a:pPr eaLnBrk="1" fontAlgn="auto" hangingPunct="1">
              <a:spcBef>
                <a:spcPts val="0"/>
              </a:spcBef>
              <a:spcAft>
                <a:spcPts val="0"/>
              </a:spcAft>
              <a:defRPr/>
            </a:pPr>
            <a:r>
              <a:rPr lang="en-US" altLang="zh-CN" sz="14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2012</a:t>
            </a:r>
            <a:endParaRPr lang="zh-CN" altLang="en-US" sz="1400"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cxnSp>
        <p:nvCxnSpPr>
          <p:cNvPr id="15" name="直接连接符 14"/>
          <p:cNvCxnSpPr>
            <a:stCxn id="20" idx="6"/>
            <a:endCxn id="26" idx="2"/>
          </p:cNvCxnSpPr>
          <p:nvPr/>
        </p:nvCxnSpPr>
        <p:spPr>
          <a:xfrm flipV="1">
            <a:off x="1033463" y="3178175"/>
            <a:ext cx="1031875" cy="784225"/>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26" idx="6"/>
            <a:endCxn id="32" idx="2"/>
          </p:cNvCxnSpPr>
          <p:nvPr/>
        </p:nvCxnSpPr>
        <p:spPr>
          <a:xfrm>
            <a:off x="2508250" y="3178175"/>
            <a:ext cx="1352550" cy="568325"/>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32" idx="6"/>
            <a:endCxn id="38" idx="3"/>
          </p:cNvCxnSpPr>
          <p:nvPr/>
        </p:nvCxnSpPr>
        <p:spPr>
          <a:xfrm flipV="1">
            <a:off x="4078288" y="3422650"/>
            <a:ext cx="1955800" cy="32385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bwMode="auto">
          <a:xfrm>
            <a:off x="658813" y="3776663"/>
            <a:ext cx="374650" cy="373062"/>
            <a:chOff x="647882" y="2305980"/>
            <a:chExt cx="373720" cy="373720"/>
          </a:xfrm>
        </p:grpSpPr>
        <p:grpSp>
          <p:nvGrpSpPr>
            <p:cNvPr id="12331" name="组合 26"/>
            <p:cNvGrpSpPr/>
            <p:nvPr/>
          </p:nvGrpSpPr>
          <p:grpSpPr bwMode="auto">
            <a:xfrm>
              <a:off x="682342" y="2341924"/>
              <a:ext cx="301834" cy="301834"/>
              <a:chOff x="933136" y="1635646"/>
              <a:chExt cx="364959" cy="364959"/>
            </a:xfrm>
          </p:grpSpPr>
          <p:sp>
            <p:nvSpPr>
              <p:cNvPr id="21" name="椭圆 20"/>
              <p:cNvSpPr/>
              <p:nvPr/>
            </p:nvSpPr>
            <p:spPr>
              <a:xfrm>
                <a:off x="1048478" y="1751784"/>
                <a:ext cx="134032" cy="132680"/>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椭圆 21"/>
              <p:cNvSpPr/>
              <p:nvPr/>
            </p:nvSpPr>
            <p:spPr>
              <a:xfrm>
                <a:off x="985291" y="1688329"/>
                <a:ext cx="260405" cy="259589"/>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椭圆 22"/>
              <p:cNvSpPr/>
              <p:nvPr/>
            </p:nvSpPr>
            <p:spPr>
              <a:xfrm>
                <a:off x="933593" y="1636410"/>
                <a:ext cx="363801" cy="363427"/>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20" name="椭圆 19"/>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24" name="组合 23"/>
          <p:cNvGrpSpPr/>
          <p:nvPr/>
        </p:nvGrpSpPr>
        <p:grpSpPr bwMode="auto">
          <a:xfrm>
            <a:off x="2065338" y="2957513"/>
            <a:ext cx="442912" cy="441325"/>
            <a:chOff x="647882" y="2305980"/>
            <a:chExt cx="373720" cy="373720"/>
          </a:xfrm>
        </p:grpSpPr>
        <p:grpSp>
          <p:nvGrpSpPr>
            <p:cNvPr id="12326" name="组合 257"/>
            <p:cNvGrpSpPr/>
            <p:nvPr/>
          </p:nvGrpSpPr>
          <p:grpSpPr bwMode="auto">
            <a:xfrm>
              <a:off x="682342" y="2341924"/>
              <a:ext cx="301834" cy="301834"/>
              <a:chOff x="933136" y="1635646"/>
              <a:chExt cx="364959" cy="364959"/>
            </a:xfrm>
          </p:grpSpPr>
          <p:sp>
            <p:nvSpPr>
              <p:cNvPr id="27" name="椭圆 26"/>
              <p:cNvSpPr/>
              <p:nvPr/>
            </p:nvSpPr>
            <p:spPr>
              <a:xfrm>
                <a:off x="1048574" y="1751480"/>
                <a:ext cx="134431" cy="133288"/>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椭圆 27"/>
              <p:cNvSpPr/>
              <p:nvPr/>
            </p:nvSpPr>
            <p:spPr>
              <a:xfrm>
                <a:off x="985408" y="1688087"/>
                <a:ext cx="260761" cy="260074"/>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椭圆 28"/>
              <p:cNvSpPr/>
              <p:nvPr/>
            </p:nvSpPr>
            <p:spPr>
              <a:xfrm>
                <a:off x="933580" y="1636072"/>
                <a:ext cx="364418" cy="364104"/>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26" name="椭圆 25"/>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30" name="组合 29"/>
          <p:cNvGrpSpPr/>
          <p:nvPr/>
        </p:nvGrpSpPr>
        <p:grpSpPr bwMode="auto">
          <a:xfrm>
            <a:off x="3860800" y="3638550"/>
            <a:ext cx="217488" cy="217488"/>
            <a:chOff x="647882" y="2305980"/>
            <a:chExt cx="373720" cy="373720"/>
          </a:xfrm>
        </p:grpSpPr>
        <p:grpSp>
          <p:nvGrpSpPr>
            <p:cNvPr id="12321" name="组合 271"/>
            <p:cNvGrpSpPr/>
            <p:nvPr/>
          </p:nvGrpSpPr>
          <p:grpSpPr bwMode="auto">
            <a:xfrm>
              <a:off x="682342" y="2341924"/>
              <a:ext cx="301834" cy="301834"/>
              <a:chOff x="933136" y="1635646"/>
              <a:chExt cx="364959" cy="364959"/>
            </a:xfrm>
          </p:grpSpPr>
          <p:sp>
            <p:nvSpPr>
              <p:cNvPr id="33" name="椭圆 32"/>
              <p:cNvSpPr/>
              <p:nvPr/>
            </p:nvSpPr>
            <p:spPr>
              <a:xfrm>
                <a:off x="1049791" y="1750506"/>
                <a:ext cx="131935" cy="135234"/>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椭圆 33"/>
              <p:cNvSpPr/>
              <p:nvPr/>
            </p:nvSpPr>
            <p:spPr>
              <a:xfrm>
                <a:off x="987123" y="1687838"/>
                <a:ext cx="257273" cy="260570"/>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椭圆 34"/>
              <p:cNvSpPr/>
              <p:nvPr/>
            </p:nvSpPr>
            <p:spPr>
              <a:xfrm>
                <a:off x="934349" y="1635064"/>
                <a:ext cx="362821" cy="366118"/>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2" name="椭圆 31"/>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36" name="组合 35"/>
          <p:cNvGrpSpPr/>
          <p:nvPr/>
        </p:nvGrpSpPr>
        <p:grpSpPr bwMode="auto">
          <a:xfrm>
            <a:off x="6002338" y="3241675"/>
            <a:ext cx="212725" cy="212725"/>
            <a:chOff x="647882" y="2305980"/>
            <a:chExt cx="373720" cy="373720"/>
          </a:xfrm>
        </p:grpSpPr>
        <p:grpSp>
          <p:nvGrpSpPr>
            <p:cNvPr id="12316" name="组合 285"/>
            <p:cNvGrpSpPr/>
            <p:nvPr/>
          </p:nvGrpSpPr>
          <p:grpSpPr bwMode="auto">
            <a:xfrm>
              <a:off x="682342" y="2341924"/>
              <a:ext cx="301834" cy="301834"/>
              <a:chOff x="933136" y="1635646"/>
              <a:chExt cx="364959" cy="364959"/>
            </a:xfrm>
          </p:grpSpPr>
          <p:sp>
            <p:nvSpPr>
              <p:cNvPr id="39" name="椭圆 38"/>
              <p:cNvSpPr/>
              <p:nvPr/>
            </p:nvSpPr>
            <p:spPr>
              <a:xfrm>
                <a:off x="1046592" y="1750680"/>
                <a:ext cx="138260" cy="134889"/>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椭圆 39"/>
              <p:cNvSpPr/>
              <p:nvPr/>
            </p:nvSpPr>
            <p:spPr>
              <a:xfrm>
                <a:off x="985891" y="1689980"/>
                <a:ext cx="259661" cy="256289"/>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1" name="椭圆 40"/>
              <p:cNvSpPr/>
              <p:nvPr/>
            </p:nvSpPr>
            <p:spPr>
              <a:xfrm>
                <a:off x="931936" y="1636024"/>
                <a:ext cx="367572" cy="364201"/>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8" name="椭圆 37"/>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42" name="组合 41"/>
          <p:cNvGrpSpPr/>
          <p:nvPr/>
        </p:nvGrpSpPr>
        <p:grpSpPr bwMode="auto">
          <a:xfrm>
            <a:off x="547688" y="512763"/>
            <a:ext cx="3648075" cy="1068387"/>
            <a:chOff x="3848982" y="3367676"/>
            <a:chExt cx="3648986" cy="1069436"/>
          </a:xfrm>
        </p:grpSpPr>
        <p:cxnSp>
          <p:nvCxnSpPr>
            <p:cNvPr id="43" name="直接连接符 42"/>
            <p:cNvCxnSpPr/>
            <p:nvPr/>
          </p:nvCxnSpPr>
          <p:spPr bwMode="auto">
            <a:xfrm>
              <a:off x="3937904" y="4178096"/>
              <a:ext cx="3445735" cy="0"/>
            </a:xfrm>
            <a:prstGeom prst="line">
              <a:avLst/>
            </a:prstGeom>
            <a:ln w="31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4" name="矩形 43"/>
            <p:cNvSpPr/>
            <p:nvPr/>
          </p:nvSpPr>
          <p:spPr bwMode="auto">
            <a:xfrm>
              <a:off x="3945843" y="3833270"/>
              <a:ext cx="3434620" cy="203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306" name="组合 60"/>
            <p:cNvGrpSpPr/>
            <p:nvPr/>
          </p:nvGrpSpPr>
          <p:grpSpPr bwMode="auto">
            <a:xfrm>
              <a:off x="3848982" y="4190891"/>
              <a:ext cx="3648986" cy="246221"/>
              <a:chOff x="3892998" y="4140408"/>
              <a:chExt cx="3648738" cy="246221"/>
            </a:xfrm>
          </p:grpSpPr>
          <p:sp>
            <p:nvSpPr>
              <p:cNvPr id="48" name="矩形 47"/>
              <p:cNvSpPr/>
              <p:nvPr/>
            </p:nvSpPr>
            <p:spPr>
              <a:xfrm>
                <a:off x="3892998" y="4140325"/>
                <a:ext cx="960612" cy="246304"/>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适用于商务</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9" name="直接连接符 48"/>
              <p:cNvCxnSpPr/>
              <p:nvPr/>
            </p:nvCxnSpPr>
            <p:spPr>
              <a:xfrm flipH="1">
                <a:off x="4769457" y="4181641"/>
                <a:ext cx="90503" cy="152550"/>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5349000" y="4181641"/>
                <a:ext cx="88916" cy="152550"/>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4859961" y="4140325"/>
                <a:ext cx="481100" cy="246304"/>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咨询</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2" name="矩形 51"/>
              <p:cNvSpPr/>
              <p:nvPr/>
            </p:nvSpPr>
            <p:spPr>
              <a:xfrm>
                <a:off x="5387106" y="4140325"/>
                <a:ext cx="479512" cy="246304"/>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管理</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3" name="矩形 52"/>
              <p:cNvSpPr/>
              <p:nvPr/>
            </p:nvSpPr>
            <p:spPr>
              <a:xfrm>
                <a:off x="5880909" y="4140325"/>
                <a:ext cx="1660827" cy="246304"/>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保险及相关类别的演示</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4" name="直接连接符 53"/>
              <p:cNvCxnSpPr/>
              <p:nvPr/>
            </p:nvCxnSpPr>
            <p:spPr>
              <a:xfrm flipH="1">
                <a:off x="5828512" y="4181641"/>
                <a:ext cx="90504" cy="152550"/>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46" name="矩形 45"/>
            <p:cNvSpPr/>
            <p:nvPr/>
          </p:nvSpPr>
          <p:spPr bwMode="auto">
            <a:xfrm>
              <a:off x="3887092" y="3367676"/>
              <a:ext cx="1980106" cy="522800"/>
            </a:xfrm>
            <a:prstGeom prst="rect">
              <a:avLst/>
            </a:prstGeom>
          </p:spPr>
          <p:txBody>
            <a:bodyPr wrap="none">
              <a:spAutoFit/>
            </a:bodyPr>
            <a:lstStyle/>
            <a:p>
              <a:pPr eaLnBrk="1" fontAlgn="auto" hangingPunct="1">
                <a:spcBef>
                  <a:spcPts val="0"/>
                </a:spcBef>
                <a:spcAft>
                  <a:spcPts val="0"/>
                </a:spcAft>
                <a:defRPr/>
              </a:pPr>
              <a:r>
                <a:rPr lang="zh-CN" altLang="en-US" sz="2800" dirty="0">
                  <a:solidFill>
                    <a:schemeClr val="tx1">
                      <a:lumMod val="75000"/>
                      <a:lumOff val="25000"/>
                    </a:schemeClr>
                  </a:solidFill>
                  <a:latin typeface="方正综艺简体" panose="02010601030101010101" pitchFamily="65" charset="-122"/>
                  <a:ea typeface="方正综艺简体" panose="02010601030101010101" pitchFamily="65" charset="-122"/>
                </a:rPr>
                <a:t>谢谢观看！</a:t>
              </a:r>
              <a:endParaRPr lang="zh-CN" altLang="en-US" sz="2800" dirty="0">
                <a:solidFill>
                  <a:schemeClr val="tx1">
                    <a:lumMod val="75000"/>
                    <a:lumOff val="25000"/>
                  </a:schemeClr>
                </a:solidFill>
                <a:latin typeface="方正综艺简体" panose="02010601030101010101" pitchFamily="65" charset="-122"/>
                <a:ea typeface="方正综艺简体" panose="02010601030101010101" pitchFamily="65" charset="-122"/>
              </a:endParaRPr>
            </a:p>
          </p:txBody>
        </p:sp>
        <p:sp>
          <p:nvSpPr>
            <p:cNvPr id="12308" name="矩形 25"/>
            <p:cNvSpPr>
              <a:spLocks noChangeArrowheads="1"/>
            </p:cNvSpPr>
            <p:nvPr/>
          </p:nvSpPr>
          <p:spPr bwMode="auto">
            <a:xfrm>
              <a:off x="3955011" y="3787977"/>
              <a:ext cx="105035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b="1">
                  <a:solidFill>
                    <a:schemeClr val="bg1"/>
                  </a:solidFill>
                  <a:latin typeface="Arial" panose="020B0604020202020204" pitchFamily="34" charset="0"/>
                  <a:cs typeface="Arial" panose="020B0604020202020204" pitchFamily="34" charset="0"/>
                </a:rPr>
                <a:t>Thank you !</a:t>
              </a:r>
              <a:endParaRPr lang="zh-CN" altLang="en-US" sz="1200" b="1">
                <a:solidFill>
                  <a:schemeClr val="bg1"/>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5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
                                        <p:tgtEl>
                                          <p:spTgt spid="18"/>
                                        </p:tgtEl>
                                      </p:cBhvr>
                                    </p:animEffect>
                                  </p:childTnLst>
                                </p:cTn>
                              </p:par>
                              <p:par>
                                <p:cTn id="8" presetID="10" presetClass="entr" presetSubtype="0" repeatCount="5000" fill="hold" nodeType="withEffect">
                                  <p:stCondLst>
                                    <p:cond delay="20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100"/>
                                        <p:tgtEl>
                                          <p:spTgt spid="24"/>
                                        </p:tgtEl>
                                      </p:cBhvr>
                                    </p:animEffect>
                                  </p:childTnLst>
                                </p:cTn>
                              </p:par>
                              <p:par>
                                <p:cTn id="11" presetID="10" presetClass="entr" presetSubtype="0" repeatCount="5000" fill="hold" nodeType="withEffect">
                                  <p:stCondLst>
                                    <p:cond delay="4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100"/>
                                        <p:tgtEl>
                                          <p:spTgt spid="30"/>
                                        </p:tgtEl>
                                      </p:cBhvr>
                                    </p:animEffect>
                                  </p:childTnLst>
                                </p:cTn>
                              </p:par>
                              <p:par>
                                <p:cTn id="14" presetID="10" presetClass="entr" presetSubtype="0" repeatCount="5000" fill="hold" nodeType="withEffect">
                                  <p:stCondLst>
                                    <p:cond delay="60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
                                        <p:tgtEl>
                                          <p:spTgt spid="36"/>
                                        </p:tgtEl>
                                      </p:cBhvr>
                                    </p:animEffect>
                                  </p:childTnLst>
                                </p:cTn>
                              </p:par>
                              <p:par>
                                <p:cTn id="17" presetID="22" presetClass="entr" presetSubtype="8" fill="hold" nodeType="withEffect">
                                  <p:stCondLst>
                                    <p:cond delay="2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200"/>
                                        <p:tgtEl>
                                          <p:spTgt spid="15"/>
                                        </p:tgtEl>
                                      </p:cBhvr>
                                    </p:animEffect>
                                  </p:childTnLst>
                                </p:cTn>
                              </p:par>
                              <p:par>
                                <p:cTn id="20" presetID="22" presetClass="entr" presetSubtype="8" fill="hold" nodeType="withEffect">
                                  <p:stCondLst>
                                    <p:cond delay="40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200"/>
                                        <p:tgtEl>
                                          <p:spTgt spid="16"/>
                                        </p:tgtEl>
                                      </p:cBhvr>
                                    </p:animEffect>
                                  </p:childTnLst>
                                </p:cTn>
                              </p:par>
                              <p:par>
                                <p:cTn id="23" presetID="22" presetClass="entr" presetSubtype="8" fill="hold" nodeType="withEffect">
                                  <p:stCondLst>
                                    <p:cond delay="60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200"/>
                                        <p:tgtEl>
                                          <p:spTgt spid="17"/>
                                        </p:tgtEl>
                                      </p:cBhvr>
                                    </p:animEffect>
                                  </p:childTnLst>
                                </p:cTn>
                              </p:par>
                              <p:par>
                                <p:cTn id="26" presetID="10" presetClass="entr" presetSubtype="0" fill="hold" grpId="0" nodeType="withEffect">
                                  <p:stCondLst>
                                    <p:cond delay="2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200"/>
                                        <p:tgtEl>
                                          <p:spTgt spid="13"/>
                                        </p:tgtEl>
                                      </p:cBhvr>
                                    </p:animEffect>
                                  </p:childTnLst>
                                </p:cTn>
                              </p:par>
                              <p:par>
                                <p:cTn id="29" presetID="10" presetClass="entr" presetSubtype="0" fill="hold" grpId="0" nodeType="withEffect">
                                  <p:stCondLst>
                                    <p:cond delay="40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00"/>
                                        <p:tgtEl>
                                          <p:spTgt spid="12"/>
                                        </p:tgtEl>
                                      </p:cBhvr>
                                    </p:animEffect>
                                  </p:childTnLst>
                                </p:cTn>
                              </p:par>
                              <p:par>
                                <p:cTn id="32" presetID="10" presetClass="entr" presetSubtype="0" fill="hold" grpId="0" nodeType="withEffect">
                                  <p:stCondLst>
                                    <p:cond delay="60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200"/>
                                        <p:tgtEl>
                                          <p:spTgt spid="14"/>
                                        </p:tgtEl>
                                      </p:cBhvr>
                                    </p:animEffect>
                                  </p:childTnLst>
                                </p:cTn>
                              </p:par>
                              <p:par>
                                <p:cTn id="35" presetID="2" presetClass="entr" presetSubtype="2" fill="hold" nodeType="withEffect">
                                  <p:stCondLst>
                                    <p:cond delay="60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1+#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1000"/>
                                  </p:stCondLst>
                                  <p:childTnLst>
                                    <p:set>
                                      <p:cBhvr>
                                        <p:cTn id="40" dur="1" fill="hold">
                                          <p:stCondLst>
                                            <p:cond delay="0"/>
                                          </p:stCondLst>
                                        </p:cTn>
                                        <p:tgtEl>
                                          <p:spTgt spid="42"/>
                                        </p:tgtEl>
                                        <p:attrNameLst>
                                          <p:attrName>style.visibility</p:attrName>
                                        </p:attrNameLst>
                                      </p:cBhvr>
                                      <p:to>
                                        <p:strVal val="visible"/>
                                      </p:to>
                                    </p:set>
                                    <p:anim calcmode="lin" valueType="num">
                                      <p:cBhvr additive="base">
                                        <p:cTn id="41" dur="250" fill="hold"/>
                                        <p:tgtEl>
                                          <p:spTgt spid="42"/>
                                        </p:tgtEl>
                                        <p:attrNameLst>
                                          <p:attrName>ppt_x</p:attrName>
                                        </p:attrNameLst>
                                      </p:cBhvr>
                                      <p:tavLst>
                                        <p:tav tm="0">
                                          <p:val>
                                            <p:strVal val="0-#ppt_w/2"/>
                                          </p:val>
                                        </p:tav>
                                        <p:tav tm="100000">
                                          <p:val>
                                            <p:strVal val="#ppt_x"/>
                                          </p:val>
                                        </p:tav>
                                      </p:tavLst>
                                    </p:anim>
                                    <p:anim calcmode="lin" valueType="num">
                                      <p:cBhvr additive="base">
                                        <p:cTn id="42" dur="25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994</Words>
  <Application>WPS 演示</Application>
  <PresentationFormat>全屏显示(16:9)</PresentationFormat>
  <Paragraphs>162</Paragraphs>
  <Slides>8</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宋体</vt:lpstr>
      <vt:lpstr>Wingdings</vt:lpstr>
      <vt:lpstr>Calibri</vt:lpstr>
      <vt:lpstr>方正准圆简体</vt:lpstr>
      <vt:lpstr>微软雅黑</vt:lpstr>
      <vt:lpstr>Dotum</vt:lpstr>
      <vt:lpstr>Wide Latin</vt:lpstr>
      <vt:lpstr>方正综艺简体</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www.rapidppt.com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M120255D</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5</cp:revision>
  <dcterms:created xsi:type="dcterms:W3CDTF">2012-11-20T07:16:00Z</dcterms:created>
  <dcterms:modified xsi:type="dcterms:W3CDTF">2018-08-29T07:25:55Z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