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姚体" panose="02010601030101010101" pitchFamily="2" charset="-122"/>
      <p:regular r:id="rId20"/>
    </p:embeddedFont>
    <p:embeddedFont>
      <p:font typeface="Arial Unicode MS" panose="020B0604020202020204" pitchFamily="34" charset="-122"/>
      <p:regular r:id="rId21"/>
    </p:embeddedFont>
    <p:embeddedFont>
      <p:font typeface="Arial Black" panose="020B0A04020102020204" pitchFamily="34" charset="0"/>
      <p:bold r:id="rId22"/>
    </p:embeddedFont>
    <p:embeddedFont>
      <p:font typeface="华文细黑" panose="02010600040101010101" pitchFamily="2" charset="-122"/>
      <p:regular r:id="rId23"/>
    </p:embeddedFont>
    <p:embeddedFont>
      <p:font typeface="Wide Latin" panose="020A0A07050505020404" pitchFamily="18" charset="0"/>
      <p:regular r:id="rId24"/>
    </p:embeddedFont>
    <p:embeddedFont>
      <p:font typeface="等线" panose="02010600030101010101" charset="-122"/>
      <p:regular r:id="rId2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DB4AEF2-934C-4B84-825F-C9F05F4C4B5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C3FABBC-3047-4288-8534-93FFD5A7E72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A7E7-3682-4FE3-BFC9-D0866B33381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F3EEE-6B18-43AF-9BBE-6F7F8C88E8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AE020-5027-4D5D-87BB-AFDDAB03EDA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07B67-6FFC-4392-9C0F-3B139BE43E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0F779-4331-48B0-916A-E99434B013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32662-F189-4322-AACB-677DFF5388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504DA-A115-4EBC-986D-9C00219EEA5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3A3EE-22D7-46BD-9062-19CC059CFF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4D2D0-8D9D-42DE-959F-31E559DA941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75D86-54BD-4C6D-A711-5D23950AB9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AB8DD-DD3A-47B1-AF76-CB5AE4EEE53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A268-8C55-4A0A-A7A7-99BE2EE55F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B35E0-BB52-41C4-887A-ED98D41B674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F5C01-0168-4558-A8B2-69EAF92FA9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60F1-EE56-4D5C-B3F1-7EDB6369436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BB46A-66F3-43B7-8620-93E5B9A9A1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B6F5-9842-4ED2-9CB9-39212EA06B7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2694-C81A-4B16-ACBC-9A34053A28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71BEA-A3E4-4476-8628-C89FAAE83F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4043D-A3FE-4857-AAAE-F69635C65E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62367-77F7-4328-9A69-6EA841AFE47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CC9CC-D077-4AC3-BE86-C318BAFBC6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EB6DCC8-F33B-46B4-B51F-0F95201DF64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5DCAD28-C523-44DE-ACD0-60E342E8551E}" type="slidenum">
              <a:rPr lang="zh-CN" altLang="en-US"/>
            </a:fld>
            <a:endParaRPr lang="zh-CN" altLang="en-US"/>
          </a:p>
        </p:txBody>
      </p:sp>
      <p:pic>
        <p:nvPicPr>
          <p:cNvPr id="1029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4506913"/>
            <a:ext cx="9144000" cy="393700"/>
          </a:xfrm>
          <a:prstGeom prst="rect">
            <a:avLst/>
          </a:prstGeom>
          <a:gradFill>
            <a:gsLst>
              <a:gs pos="100000">
                <a:schemeClr val="tx1">
                  <a:lumMod val="65000"/>
                  <a:lumOff val="35000"/>
                </a:schemeClr>
              </a:gs>
              <a:gs pos="19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1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3" y="4267200"/>
            <a:ext cx="92392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83"/>
          <p:cNvSpPr txBox="1">
            <a:spLocks noChangeArrowheads="1"/>
          </p:cNvSpPr>
          <p:nvPr userDrawn="1"/>
        </p:nvSpPr>
        <p:spPr bwMode="auto">
          <a:xfrm>
            <a:off x="366713" y="4594225"/>
            <a:ext cx="1414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4" name="组合 12"/>
          <p:cNvGrpSpPr/>
          <p:nvPr/>
        </p:nvGrpSpPr>
        <p:grpSpPr bwMode="auto">
          <a:xfrm rot="0">
            <a:off x="7439025" y="4601210"/>
            <a:ext cx="975995" cy="262890"/>
            <a:chOff x="402835" y="4601790"/>
            <a:chExt cx="976194" cy="262570"/>
          </a:xfrm>
        </p:grpSpPr>
        <p:sp>
          <p:nvSpPr>
            <p:cNvPr id="14" name="圆角矩形 13"/>
            <p:cNvSpPr/>
            <p:nvPr/>
          </p:nvSpPr>
          <p:spPr>
            <a:xfrm>
              <a:off x="445552" y="4637760"/>
              <a:ext cx="719158" cy="148954"/>
            </a:xfrm>
            <a:prstGeom prst="roundRect">
              <a:avLst/>
            </a:prstGeom>
            <a:solidFill>
              <a:srgbClr val="C0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Rectangle 18"/>
            <p:cNvSpPr txBox="1">
              <a:spLocks noChangeArrowheads="1"/>
            </p:cNvSpPr>
            <p:nvPr/>
          </p:nvSpPr>
          <p:spPr bwMode="auto">
            <a:xfrm>
              <a:off x="402688" y="4601313"/>
              <a:ext cx="976341" cy="263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 bwMode="auto">
          <a:xfrm>
            <a:off x="341313" y="923925"/>
            <a:ext cx="4232275" cy="849313"/>
            <a:chOff x="341530" y="1837805"/>
            <a:chExt cx="4232589" cy="850142"/>
          </a:xfrm>
        </p:grpSpPr>
        <p:sp>
          <p:nvSpPr>
            <p:cNvPr id="3118" name="TextBox 12"/>
            <p:cNvSpPr txBox="1">
              <a:spLocks noChangeArrowheads="1"/>
            </p:cNvSpPr>
            <p:nvPr/>
          </p:nvSpPr>
          <p:spPr bwMode="auto">
            <a:xfrm>
              <a:off x="341530" y="1837805"/>
              <a:ext cx="42325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00000"/>
                  </a:solidFill>
                </a:rPr>
                <a:t>BUSINESS  </a:t>
              </a:r>
              <a:r>
                <a:rPr lang="en-US" altLang="zh-CN" sz="2800">
                  <a:solidFill>
                    <a:srgbClr val="C00000"/>
                  </a:solidFill>
                </a:rPr>
                <a:t>POWERPOINT</a:t>
              </a:r>
              <a:endParaRPr lang="en-US" altLang="zh-CN" sz="2800">
                <a:solidFill>
                  <a:srgbClr val="C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60581" y="2417809"/>
              <a:ext cx="2005161" cy="270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Shanghai Rapidesign Advertising Co.,Ltd.</a:t>
              </a:r>
              <a:endParaRPr lang="en-US" altLang="zh-CN" sz="77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357406" y="2133368"/>
              <a:ext cx="2233778" cy="422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280988"/>
            <a:ext cx="9124950" cy="301625"/>
          </a:xfrm>
          <a:prstGeom prst="rect">
            <a:avLst/>
          </a:pr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19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-3175"/>
            <a:ext cx="5016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688975"/>
            <a:ext cx="478948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0" y="4506913"/>
            <a:ext cx="9144000" cy="393700"/>
          </a:xfrm>
          <a:prstGeom prst="rect">
            <a:avLst/>
          </a:prstGeom>
          <a:gradFill>
            <a:gsLst>
              <a:gs pos="100000">
                <a:schemeClr val="tx1">
                  <a:lumMod val="65000"/>
                  <a:lumOff val="35000"/>
                </a:schemeClr>
              </a:gs>
              <a:gs pos="19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3" y="4267200"/>
            <a:ext cx="92392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83"/>
          <p:cNvSpPr txBox="1">
            <a:spLocks noChangeArrowheads="1"/>
          </p:cNvSpPr>
          <p:nvPr/>
        </p:nvSpPr>
        <p:spPr bwMode="auto">
          <a:xfrm>
            <a:off x="366713" y="4594225"/>
            <a:ext cx="1414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3041650" y="322263"/>
            <a:ext cx="5721350" cy="230187"/>
            <a:chOff x="3041831" y="321507"/>
            <a:chExt cx="5721476" cy="230849"/>
          </a:xfrm>
        </p:grpSpPr>
        <p:grpSp>
          <p:nvGrpSpPr>
            <p:cNvPr id="3099" name="组合 121"/>
            <p:cNvGrpSpPr/>
            <p:nvPr/>
          </p:nvGrpSpPr>
          <p:grpSpPr bwMode="auto">
            <a:xfrm>
              <a:off x="4462538" y="321524"/>
              <a:ext cx="1057765" cy="230832"/>
              <a:chOff x="1600664" y="3380564"/>
              <a:chExt cx="1056831" cy="231169"/>
            </a:xfrm>
          </p:grpSpPr>
          <p:sp>
            <p:nvSpPr>
              <p:cNvPr id="3112" name="TextBox 16"/>
              <p:cNvSpPr txBox="1">
                <a:spLocks noChangeArrowheads="1"/>
              </p:cNvSpPr>
              <p:nvPr/>
            </p:nvSpPr>
            <p:spPr bwMode="auto">
              <a:xfrm>
                <a:off x="1934857" y="3380564"/>
                <a:ext cx="722638" cy="231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Integrity</a:t>
                </a:r>
                <a:endParaRPr lang="en-US" altLang="zh-CN" sz="9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13" name="TextBox 37"/>
              <p:cNvSpPr txBox="1">
                <a:spLocks noChangeArrowheads="1"/>
              </p:cNvSpPr>
              <p:nvPr/>
            </p:nvSpPr>
            <p:spPr bwMode="auto">
              <a:xfrm>
                <a:off x="1600664" y="3380564"/>
                <a:ext cx="389506" cy="215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00" name="组合 122"/>
            <p:cNvGrpSpPr/>
            <p:nvPr/>
          </p:nvGrpSpPr>
          <p:grpSpPr bwMode="auto">
            <a:xfrm>
              <a:off x="3041831" y="321524"/>
              <a:ext cx="997886" cy="230832"/>
              <a:chOff x="1777696" y="3380564"/>
              <a:chExt cx="997007" cy="231169"/>
            </a:xfrm>
          </p:grpSpPr>
          <p:sp>
            <p:nvSpPr>
              <p:cNvPr id="3110" name="TextBox 34"/>
              <p:cNvSpPr txBox="1">
                <a:spLocks noChangeArrowheads="1"/>
              </p:cNvSpPr>
              <p:nvPr/>
            </p:nvSpPr>
            <p:spPr bwMode="auto">
              <a:xfrm>
                <a:off x="2116128" y="3380564"/>
                <a:ext cx="658575" cy="231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Service</a:t>
                </a:r>
                <a:endParaRPr lang="en-US" altLang="zh-CN" sz="9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11" name="TextBox 35"/>
              <p:cNvSpPr txBox="1">
                <a:spLocks noChangeArrowheads="1"/>
              </p:cNvSpPr>
              <p:nvPr/>
            </p:nvSpPr>
            <p:spPr bwMode="auto">
              <a:xfrm>
                <a:off x="1777696" y="3380564"/>
                <a:ext cx="389507" cy="215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01" name="组合 123"/>
            <p:cNvGrpSpPr/>
            <p:nvPr/>
          </p:nvGrpSpPr>
          <p:grpSpPr bwMode="auto">
            <a:xfrm>
              <a:off x="7517355" y="321524"/>
              <a:ext cx="1245952" cy="230832"/>
              <a:chOff x="1594381" y="3380564"/>
              <a:chExt cx="1244853" cy="231169"/>
            </a:xfrm>
          </p:grpSpPr>
          <p:sp>
            <p:nvSpPr>
              <p:cNvPr id="3108" name="TextBox 16"/>
              <p:cNvSpPr txBox="1">
                <a:spLocks noChangeArrowheads="1"/>
              </p:cNvSpPr>
              <p:nvPr/>
            </p:nvSpPr>
            <p:spPr bwMode="auto">
              <a:xfrm>
                <a:off x="1956438" y="3380564"/>
                <a:ext cx="882796" cy="231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Developing</a:t>
                </a:r>
                <a:endParaRPr lang="en-US" altLang="zh-CN" sz="9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09" name="TextBox 33"/>
              <p:cNvSpPr txBox="1">
                <a:spLocks noChangeArrowheads="1"/>
              </p:cNvSpPr>
              <p:nvPr/>
            </p:nvSpPr>
            <p:spPr bwMode="auto">
              <a:xfrm>
                <a:off x="1594381" y="3380564"/>
                <a:ext cx="389506" cy="215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02" name="组合 124"/>
            <p:cNvGrpSpPr/>
            <p:nvPr/>
          </p:nvGrpSpPr>
          <p:grpSpPr bwMode="auto">
            <a:xfrm>
              <a:off x="5922439" y="321507"/>
              <a:ext cx="1204152" cy="230832"/>
              <a:chOff x="1611634" y="3380564"/>
              <a:chExt cx="1203088" cy="231169"/>
            </a:xfrm>
          </p:grpSpPr>
          <p:sp>
            <p:nvSpPr>
              <p:cNvPr id="3106" name="TextBox 30"/>
              <p:cNvSpPr txBox="1">
                <a:spLocks noChangeArrowheads="1"/>
              </p:cNvSpPr>
              <p:nvPr/>
            </p:nvSpPr>
            <p:spPr bwMode="auto">
              <a:xfrm>
                <a:off x="1963959" y="3380564"/>
                <a:ext cx="850763" cy="231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Innovation</a:t>
                </a:r>
                <a:endParaRPr lang="en-US" altLang="zh-CN" sz="9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07" name="TextBox 31"/>
              <p:cNvSpPr txBox="1">
                <a:spLocks noChangeArrowheads="1"/>
              </p:cNvSpPr>
              <p:nvPr/>
            </p:nvSpPr>
            <p:spPr bwMode="auto">
              <a:xfrm>
                <a:off x="1611634" y="3380564"/>
                <a:ext cx="389506" cy="215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6" name="直接连接符 25"/>
            <p:cNvCxnSpPr/>
            <p:nvPr/>
          </p:nvCxnSpPr>
          <p:spPr bwMode="auto">
            <a:xfrm flipH="1">
              <a:off x="4208670" y="366085"/>
              <a:ext cx="65088" cy="125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 flipH="1">
              <a:off x="5680314" y="366085"/>
              <a:ext cx="65089" cy="125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7267849" y="366085"/>
              <a:ext cx="65089" cy="125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 bwMode="auto">
          <a:xfrm>
            <a:off x="2043113" y="2212975"/>
            <a:ext cx="2005012" cy="852488"/>
            <a:chOff x="2202981" y="1936751"/>
            <a:chExt cx="2005418" cy="853370"/>
          </a:xfrm>
        </p:grpSpPr>
        <p:pic>
          <p:nvPicPr>
            <p:cNvPr id="3093" name="图片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981" y="1936751"/>
              <a:ext cx="2005418" cy="85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94" name="组合 2"/>
            <p:cNvGrpSpPr/>
            <p:nvPr/>
          </p:nvGrpSpPr>
          <p:grpSpPr bwMode="auto">
            <a:xfrm>
              <a:off x="2299416" y="2088010"/>
              <a:ext cx="1229439" cy="518574"/>
              <a:chOff x="5844544" y="4102156"/>
              <a:chExt cx="1229375" cy="519425"/>
            </a:xfrm>
          </p:grpSpPr>
          <p:sp>
            <p:nvSpPr>
              <p:cNvPr id="3097" name="TextBox 14"/>
              <p:cNvSpPr txBox="1">
                <a:spLocks noChangeArrowheads="1"/>
              </p:cNvSpPr>
              <p:nvPr/>
            </p:nvSpPr>
            <p:spPr bwMode="auto">
              <a:xfrm>
                <a:off x="5844544" y="4102156"/>
                <a:ext cx="1229375" cy="33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rgbClr val="FFC000"/>
                    </a:solidFill>
                  </a:rPr>
                  <a:t>Join Us Now</a:t>
                </a:r>
                <a:endParaRPr lang="en-US" altLang="zh-CN" sz="1600" b="1">
                  <a:solidFill>
                    <a:srgbClr val="FFC000"/>
                  </a:solidFill>
                </a:endParaRPr>
              </a:p>
            </p:txBody>
          </p:sp>
          <p:sp>
            <p:nvSpPr>
              <p:cNvPr id="3098" name="TextBox 16"/>
              <p:cNvSpPr txBox="1">
                <a:spLocks noChangeArrowheads="1"/>
              </p:cNvSpPr>
              <p:nvPr/>
            </p:nvSpPr>
            <p:spPr bwMode="auto">
              <a:xfrm>
                <a:off x="5844544" y="4359971"/>
                <a:ext cx="117211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马上加入我们吧</a:t>
                </a:r>
                <a:endParaRPr lang="zh-CN" altLang="en-US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4008333" y="2586711"/>
              <a:ext cx="96858" cy="953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3096" name="图片 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605" y="1955572"/>
              <a:ext cx="609550" cy="664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组合 43"/>
          <p:cNvGrpSpPr/>
          <p:nvPr/>
        </p:nvGrpSpPr>
        <p:grpSpPr bwMode="auto">
          <a:xfrm>
            <a:off x="684213" y="3027363"/>
            <a:ext cx="2097087" cy="1060450"/>
            <a:chOff x="684212" y="2882349"/>
            <a:chExt cx="2096851" cy="1060616"/>
          </a:xfrm>
        </p:grpSpPr>
        <p:pic>
          <p:nvPicPr>
            <p:cNvPr id="3087" name="图片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" y="2882349"/>
              <a:ext cx="2096851" cy="1060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88" name="组合 2"/>
            <p:cNvGrpSpPr/>
            <p:nvPr/>
          </p:nvGrpSpPr>
          <p:grpSpPr bwMode="auto">
            <a:xfrm>
              <a:off x="792344" y="3111810"/>
              <a:ext cx="1214371" cy="644656"/>
              <a:chOff x="5844544" y="4127233"/>
              <a:chExt cx="1214308" cy="645714"/>
            </a:xfrm>
          </p:grpSpPr>
          <p:sp>
            <p:nvSpPr>
              <p:cNvPr id="49" name="TextBox 14"/>
              <p:cNvSpPr txBox="1">
                <a:spLocks noChangeArrowheads="1"/>
              </p:cNvSpPr>
              <p:nvPr/>
            </p:nvSpPr>
            <p:spPr bwMode="auto">
              <a:xfrm>
                <a:off x="5844350" y="4127996"/>
                <a:ext cx="1214237" cy="426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Sincere 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eaLnBrk="1" fontAlgn="auto" hangingPunct="1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cooperation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0" name="TextBox 16"/>
              <p:cNvSpPr txBox="1">
                <a:spLocks noChangeArrowheads="1"/>
              </p:cNvSpPr>
              <p:nvPr/>
            </p:nvSpPr>
            <p:spPr bwMode="auto">
              <a:xfrm>
                <a:off x="5844350" y="4511272"/>
                <a:ext cx="749177" cy="262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精诚合作</a:t>
                </a:r>
                <a:endPara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2512806" y="3604774"/>
              <a:ext cx="96826" cy="968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309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777" y="3057525"/>
              <a:ext cx="819351" cy="722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-3175"/>
            <a:ext cx="5016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688975"/>
            <a:ext cx="478948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4506913"/>
            <a:ext cx="9144000" cy="393700"/>
          </a:xfrm>
          <a:prstGeom prst="rect">
            <a:avLst/>
          </a:prstGeom>
          <a:gradFill>
            <a:gsLst>
              <a:gs pos="100000">
                <a:schemeClr val="tx1">
                  <a:lumMod val="65000"/>
                  <a:lumOff val="35000"/>
                </a:schemeClr>
              </a:gs>
              <a:gs pos="19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5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3" y="4267200"/>
            <a:ext cx="92392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3"/>
          <p:cNvSpPr txBox="1">
            <a:spLocks noChangeArrowheads="1"/>
          </p:cNvSpPr>
          <p:nvPr/>
        </p:nvSpPr>
        <p:spPr bwMode="auto">
          <a:xfrm>
            <a:off x="366713" y="4594225"/>
            <a:ext cx="1414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99" name="组合 56"/>
          <p:cNvGrpSpPr/>
          <p:nvPr/>
        </p:nvGrpSpPr>
        <p:grpSpPr bwMode="auto">
          <a:xfrm rot="0">
            <a:off x="7439025" y="4601210"/>
            <a:ext cx="975995" cy="262890"/>
            <a:chOff x="402835" y="4601790"/>
            <a:chExt cx="976194" cy="262570"/>
          </a:xfrm>
        </p:grpSpPr>
        <p:sp>
          <p:nvSpPr>
            <p:cNvPr id="13" name="圆角矩形 12"/>
            <p:cNvSpPr/>
            <p:nvPr/>
          </p:nvSpPr>
          <p:spPr>
            <a:xfrm>
              <a:off x="445552" y="4637760"/>
              <a:ext cx="719158" cy="148954"/>
            </a:xfrm>
            <a:prstGeom prst="roundRect">
              <a:avLst/>
            </a:prstGeom>
            <a:solidFill>
              <a:srgbClr val="C0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02" name="Rectangle 18"/>
            <p:cNvSpPr txBox="1">
              <a:spLocks noChangeArrowheads="1"/>
            </p:cNvSpPr>
            <p:nvPr/>
          </p:nvSpPr>
          <p:spPr bwMode="auto">
            <a:xfrm>
              <a:off x="402835" y="4601790"/>
              <a:ext cx="976194" cy="26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800" b="1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0" y="276225"/>
            <a:ext cx="9124950" cy="311150"/>
            <a:chOff x="0" y="276495"/>
            <a:chExt cx="9124950" cy="311423"/>
          </a:xfrm>
        </p:grpSpPr>
        <p:sp>
          <p:nvSpPr>
            <p:cNvPr id="16" name="矩形 15"/>
            <p:cNvSpPr/>
            <p:nvPr/>
          </p:nvSpPr>
          <p:spPr>
            <a:xfrm>
              <a:off x="0" y="281262"/>
              <a:ext cx="9124950" cy="301890"/>
            </a:xfrm>
            <a:prstGeom prst="rect">
              <a:avLst/>
            </a:prstGeom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19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82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70" y="276495"/>
              <a:ext cx="799534" cy="311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83" name="组合 63"/>
            <p:cNvGrpSpPr/>
            <p:nvPr/>
          </p:nvGrpSpPr>
          <p:grpSpPr bwMode="auto">
            <a:xfrm>
              <a:off x="3041831" y="321507"/>
              <a:ext cx="5721476" cy="230849"/>
              <a:chOff x="3041831" y="321507"/>
              <a:chExt cx="5721476" cy="230849"/>
            </a:xfrm>
          </p:grpSpPr>
          <p:grpSp>
            <p:nvGrpSpPr>
              <p:cNvPr id="6184" name="组合 121"/>
              <p:cNvGrpSpPr/>
              <p:nvPr/>
            </p:nvGrpSpPr>
            <p:grpSpPr bwMode="auto">
              <a:xfrm>
                <a:off x="4462538" y="321524"/>
                <a:ext cx="1057765" cy="230832"/>
                <a:chOff x="1600664" y="3380564"/>
                <a:chExt cx="1056831" cy="231169"/>
              </a:xfrm>
            </p:grpSpPr>
            <p:sp>
              <p:nvSpPr>
                <p:cNvPr id="6197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1934857" y="3380564"/>
                  <a:ext cx="722638" cy="23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Integrity</a:t>
                  </a:r>
                  <a:endPara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6198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600664" y="3380564"/>
                  <a:ext cx="389506" cy="215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诚信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185" name="组合 122"/>
              <p:cNvGrpSpPr/>
              <p:nvPr/>
            </p:nvGrpSpPr>
            <p:grpSpPr bwMode="auto">
              <a:xfrm>
                <a:off x="3041831" y="321524"/>
                <a:ext cx="997886" cy="230832"/>
                <a:chOff x="1777696" y="3380564"/>
                <a:chExt cx="997007" cy="231169"/>
              </a:xfrm>
            </p:grpSpPr>
            <p:sp>
              <p:nvSpPr>
                <p:cNvPr id="6195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2116128" y="3380564"/>
                  <a:ext cx="658575" cy="23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Service</a:t>
                  </a:r>
                  <a:endPara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6196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777696" y="3380564"/>
                  <a:ext cx="389507" cy="215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186" name="组合 123"/>
              <p:cNvGrpSpPr/>
              <p:nvPr/>
            </p:nvGrpSpPr>
            <p:grpSpPr bwMode="auto">
              <a:xfrm>
                <a:off x="7517355" y="321524"/>
                <a:ext cx="1245952" cy="230832"/>
                <a:chOff x="1594381" y="3380564"/>
                <a:chExt cx="1244853" cy="231169"/>
              </a:xfrm>
            </p:grpSpPr>
            <p:sp>
              <p:nvSpPr>
                <p:cNvPr id="6193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1956438" y="3380564"/>
                  <a:ext cx="882796" cy="23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Developing</a:t>
                  </a:r>
                  <a:endPara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6194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594381" y="3380564"/>
                  <a:ext cx="389506" cy="215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发展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187" name="组合 124"/>
              <p:cNvGrpSpPr/>
              <p:nvPr/>
            </p:nvGrpSpPr>
            <p:grpSpPr bwMode="auto">
              <a:xfrm>
                <a:off x="5922439" y="321507"/>
                <a:ext cx="1204152" cy="230832"/>
                <a:chOff x="1611634" y="3380564"/>
                <a:chExt cx="1203088" cy="231169"/>
              </a:xfrm>
            </p:grpSpPr>
            <p:sp>
              <p:nvSpPr>
                <p:cNvPr id="6191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1963959" y="3380564"/>
                  <a:ext cx="850763" cy="23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Innovation</a:t>
                  </a:r>
                  <a:endPara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6192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611634" y="3380564"/>
                  <a:ext cx="389506" cy="215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创新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3" name="直接连接符 22"/>
              <p:cNvCxnSpPr/>
              <p:nvPr/>
            </p:nvCxnSpPr>
            <p:spPr bwMode="auto">
              <a:xfrm flipH="1">
                <a:off x="4208463" y="367062"/>
                <a:ext cx="65087" cy="1255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 bwMode="auto">
              <a:xfrm flipH="1">
                <a:off x="5680075" y="367062"/>
                <a:ext cx="65088" cy="1255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 bwMode="auto">
              <a:xfrm flipH="1">
                <a:off x="7267575" y="367062"/>
                <a:ext cx="65088" cy="1255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组合 33"/>
          <p:cNvGrpSpPr/>
          <p:nvPr/>
        </p:nvGrpSpPr>
        <p:grpSpPr bwMode="auto">
          <a:xfrm>
            <a:off x="153988" y="6350"/>
            <a:ext cx="3562350" cy="508000"/>
            <a:chOff x="154191" y="6350"/>
            <a:chExt cx="3562644" cy="508527"/>
          </a:xfrm>
        </p:grpSpPr>
        <p:grpSp>
          <p:nvGrpSpPr>
            <p:cNvPr id="6177" name="组合 46"/>
            <p:cNvGrpSpPr/>
            <p:nvPr/>
          </p:nvGrpSpPr>
          <p:grpSpPr bwMode="auto">
            <a:xfrm>
              <a:off x="249449" y="457726"/>
              <a:ext cx="3467386" cy="46039"/>
              <a:chOff x="253773" y="1206777"/>
              <a:chExt cx="3467327" cy="4572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53773" y="1206719"/>
                <a:ext cx="1217692" cy="457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793558" y="1206719"/>
                <a:ext cx="2927542" cy="45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6" name="TextBox 35"/>
            <p:cNvSpPr txBox="1"/>
            <p:nvPr/>
          </p:nvSpPr>
          <p:spPr bwMode="auto">
            <a:xfrm>
              <a:off x="154191" y="6350"/>
              <a:ext cx="2159613" cy="5085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66688" y="527050"/>
            <a:ext cx="849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1041400" y="1311275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8"/>
          <p:cNvSpPr>
            <a:spLocks noChangeArrowheads="1"/>
          </p:cNvSpPr>
          <p:nvPr/>
        </p:nvSpPr>
        <p:spPr bwMode="auto">
          <a:xfrm>
            <a:off x="1028700" y="2660650"/>
            <a:ext cx="710406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36613" y="2619375"/>
            <a:ext cx="7467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 bwMode="auto">
          <a:xfrm>
            <a:off x="341313" y="923925"/>
            <a:ext cx="4232275" cy="849313"/>
            <a:chOff x="341530" y="1837805"/>
            <a:chExt cx="4232589" cy="850142"/>
          </a:xfrm>
        </p:grpSpPr>
        <p:sp>
          <p:nvSpPr>
            <p:cNvPr id="6174" name="TextBox 12"/>
            <p:cNvSpPr txBox="1">
              <a:spLocks noChangeArrowheads="1"/>
            </p:cNvSpPr>
            <p:nvPr/>
          </p:nvSpPr>
          <p:spPr bwMode="auto">
            <a:xfrm>
              <a:off x="341530" y="1837805"/>
              <a:ext cx="42325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00000"/>
                  </a:solidFill>
                </a:rPr>
                <a:t>BUSINESS  </a:t>
              </a:r>
              <a:r>
                <a:rPr lang="en-US" altLang="zh-CN" sz="2800">
                  <a:solidFill>
                    <a:srgbClr val="C00000"/>
                  </a:solidFill>
                </a:rPr>
                <a:t>POWERPOINT</a:t>
              </a:r>
              <a:endParaRPr lang="en-US" altLang="zh-CN" sz="2800">
                <a:solidFill>
                  <a:srgbClr val="C0000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360581" y="2417809"/>
              <a:ext cx="2005161" cy="270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Shanghai Rapidesign Advertising Co.,Ltd.</a:t>
              </a:r>
              <a:endParaRPr lang="en-US" altLang="zh-CN" sz="77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TextBox 12"/>
            <p:cNvSpPr txBox="1">
              <a:spLocks noChangeArrowheads="1"/>
            </p:cNvSpPr>
            <p:nvPr/>
          </p:nvSpPr>
          <p:spPr bwMode="auto">
            <a:xfrm>
              <a:off x="357406" y="2133368"/>
              <a:ext cx="2233778" cy="422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2043113" y="2212975"/>
            <a:ext cx="2005012" cy="852488"/>
            <a:chOff x="2202981" y="1936751"/>
            <a:chExt cx="2005418" cy="853370"/>
          </a:xfrm>
        </p:grpSpPr>
        <p:pic>
          <p:nvPicPr>
            <p:cNvPr id="6168" name="图片 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981" y="1936751"/>
              <a:ext cx="2005418" cy="85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69" name="组合 2"/>
            <p:cNvGrpSpPr/>
            <p:nvPr/>
          </p:nvGrpSpPr>
          <p:grpSpPr bwMode="auto">
            <a:xfrm>
              <a:off x="2299416" y="2088010"/>
              <a:ext cx="1229439" cy="518574"/>
              <a:chOff x="5844544" y="4102156"/>
              <a:chExt cx="1229375" cy="519425"/>
            </a:xfrm>
          </p:grpSpPr>
          <p:sp>
            <p:nvSpPr>
              <p:cNvPr id="6172" name="TextBox 14"/>
              <p:cNvSpPr txBox="1">
                <a:spLocks noChangeArrowheads="1"/>
              </p:cNvSpPr>
              <p:nvPr/>
            </p:nvSpPr>
            <p:spPr bwMode="auto">
              <a:xfrm>
                <a:off x="5844544" y="4102156"/>
                <a:ext cx="1229375" cy="33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rgbClr val="FFC000"/>
                    </a:solidFill>
                  </a:rPr>
                  <a:t>Join Us Now</a:t>
                </a:r>
                <a:endParaRPr lang="en-US" altLang="zh-CN" sz="1600" b="1">
                  <a:solidFill>
                    <a:srgbClr val="FFC000"/>
                  </a:solidFill>
                </a:endParaRPr>
              </a:p>
            </p:txBody>
          </p:sp>
          <p:sp>
            <p:nvSpPr>
              <p:cNvPr id="6173" name="TextBox 16"/>
              <p:cNvSpPr txBox="1">
                <a:spLocks noChangeArrowheads="1"/>
              </p:cNvSpPr>
              <p:nvPr/>
            </p:nvSpPr>
            <p:spPr bwMode="auto">
              <a:xfrm>
                <a:off x="5844544" y="4359971"/>
                <a:ext cx="117211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马上加入我们吧</a:t>
                </a:r>
                <a:endParaRPr lang="zh-CN" altLang="en-US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椭圆 49"/>
            <p:cNvSpPr/>
            <p:nvPr/>
          </p:nvSpPr>
          <p:spPr>
            <a:xfrm>
              <a:off x="4008333" y="2586711"/>
              <a:ext cx="96858" cy="953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71" name="图片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605" y="1955572"/>
              <a:ext cx="609550" cy="664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4" name="组合 53"/>
          <p:cNvGrpSpPr/>
          <p:nvPr/>
        </p:nvGrpSpPr>
        <p:grpSpPr bwMode="auto">
          <a:xfrm>
            <a:off x="684213" y="3027363"/>
            <a:ext cx="2097087" cy="1060450"/>
            <a:chOff x="684212" y="2882349"/>
            <a:chExt cx="2096851" cy="1060616"/>
          </a:xfrm>
        </p:grpSpPr>
        <p:pic>
          <p:nvPicPr>
            <p:cNvPr id="6162" name="图片 8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" y="2882349"/>
              <a:ext cx="2096851" cy="1060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63" name="组合 2"/>
            <p:cNvGrpSpPr/>
            <p:nvPr/>
          </p:nvGrpSpPr>
          <p:grpSpPr bwMode="auto">
            <a:xfrm>
              <a:off x="792344" y="3111810"/>
              <a:ext cx="1214371" cy="644656"/>
              <a:chOff x="5844544" y="4127233"/>
              <a:chExt cx="1214308" cy="645714"/>
            </a:xfrm>
          </p:grpSpPr>
          <p:sp>
            <p:nvSpPr>
              <p:cNvPr id="59" name="TextBox 14"/>
              <p:cNvSpPr txBox="1">
                <a:spLocks noChangeArrowheads="1"/>
              </p:cNvSpPr>
              <p:nvPr/>
            </p:nvSpPr>
            <p:spPr bwMode="auto">
              <a:xfrm>
                <a:off x="5844350" y="4127996"/>
                <a:ext cx="1214237" cy="426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Sincere 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eaLnBrk="1" fontAlgn="auto" hangingPunct="1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cooperation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0" name="TextBox 16"/>
              <p:cNvSpPr txBox="1">
                <a:spLocks noChangeArrowheads="1"/>
              </p:cNvSpPr>
              <p:nvPr/>
            </p:nvSpPr>
            <p:spPr bwMode="auto">
              <a:xfrm>
                <a:off x="5844350" y="4511272"/>
                <a:ext cx="749177" cy="262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精诚合作</a:t>
                </a:r>
                <a:endPara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2512806" y="3604774"/>
              <a:ext cx="96826" cy="968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65" name="图片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777" y="3057525"/>
              <a:ext cx="819351" cy="722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 bwMode="auto">
          <a:xfrm>
            <a:off x="2312988" y="1851025"/>
            <a:ext cx="4745037" cy="341313"/>
            <a:chOff x="2893573" y="1865856"/>
            <a:chExt cx="4746702" cy="340600"/>
          </a:xfrm>
        </p:grpSpPr>
        <p:grpSp>
          <p:nvGrpSpPr>
            <p:cNvPr id="3" name="组合 2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11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0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5"/>
          <p:cNvGrpSpPr/>
          <p:nvPr/>
        </p:nvGrpSpPr>
        <p:grpSpPr bwMode="auto">
          <a:xfrm>
            <a:off x="2312988" y="2273300"/>
            <a:ext cx="4745037" cy="341313"/>
            <a:chOff x="2893573" y="1865856"/>
            <a:chExt cx="4746702" cy="340600"/>
          </a:xfrm>
        </p:grpSpPr>
        <p:grpSp>
          <p:nvGrpSpPr>
            <p:cNvPr id="14" name="组合 13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22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1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4343469" y="2052790"/>
              <a:ext cx="328410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6"/>
          <p:cNvGrpSpPr/>
          <p:nvPr/>
        </p:nvGrpSpPr>
        <p:grpSpPr bwMode="auto">
          <a:xfrm>
            <a:off x="2312988" y="2697163"/>
            <a:ext cx="4745037" cy="339725"/>
            <a:chOff x="2893573" y="1865856"/>
            <a:chExt cx="4746702" cy="340600"/>
          </a:xfrm>
        </p:grpSpPr>
        <p:grpSp>
          <p:nvGrpSpPr>
            <p:cNvPr id="25" name="组合 24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33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4343469" y="2053663"/>
              <a:ext cx="327457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7"/>
          <p:cNvGrpSpPr/>
          <p:nvPr/>
        </p:nvGrpSpPr>
        <p:grpSpPr bwMode="auto">
          <a:xfrm>
            <a:off x="2312988" y="3119438"/>
            <a:ext cx="4745037" cy="341312"/>
            <a:chOff x="2893573" y="1865856"/>
            <a:chExt cx="4746702" cy="340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44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4343469" y="2052790"/>
              <a:ext cx="326028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组合 56"/>
          <p:cNvGrpSpPr/>
          <p:nvPr/>
        </p:nvGrpSpPr>
        <p:grpSpPr bwMode="auto">
          <a:xfrm>
            <a:off x="153988" y="6350"/>
            <a:ext cx="3562350" cy="508000"/>
            <a:chOff x="154191" y="6350"/>
            <a:chExt cx="3562644" cy="508527"/>
          </a:xfrm>
        </p:grpSpPr>
        <p:grpSp>
          <p:nvGrpSpPr>
            <p:cNvPr id="7176" name="组合 46"/>
            <p:cNvGrpSpPr/>
            <p:nvPr/>
          </p:nvGrpSpPr>
          <p:grpSpPr bwMode="auto">
            <a:xfrm>
              <a:off x="249449" y="457726"/>
              <a:ext cx="3467386" cy="46039"/>
              <a:chOff x="253773" y="1206777"/>
              <a:chExt cx="3467327" cy="4572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53773" y="1206719"/>
                <a:ext cx="1217692" cy="457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793558" y="1206719"/>
                <a:ext cx="2927542" cy="45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8" name="TextBox 47"/>
            <p:cNvSpPr txBox="1"/>
            <p:nvPr/>
          </p:nvSpPr>
          <p:spPr bwMode="auto">
            <a:xfrm>
              <a:off x="154191" y="6350"/>
              <a:ext cx="2159613" cy="5085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66688" y="527050"/>
            <a:ext cx="8477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12988" y="1851025"/>
            <a:ext cx="4745037" cy="1609725"/>
            <a:chOff x="2312988" y="1916113"/>
            <a:chExt cx="4745669" cy="1609725"/>
          </a:xfrm>
        </p:grpSpPr>
        <p:grpSp>
          <p:nvGrpSpPr>
            <p:cNvPr id="8205" name="组合 4"/>
            <p:cNvGrpSpPr/>
            <p:nvPr/>
          </p:nvGrpSpPr>
          <p:grpSpPr bwMode="auto">
            <a:xfrm>
              <a:off x="2312988" y="1916113"/>
              <a:ext cx="4745669" cy="341312"/>
              <a:chOff x="2893573" y="1865856"/>
              <a:chExt cx="4746702" cy="34060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4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4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1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39" name="直接连接符 38"/>
              <p:cNvCxnSpPr/>
              <p:nvPr/>
            </p:nvCxnSpPr>
            <p:spPr>
              <a:xfrm>
                <a:off x="4343469" y="2052790"/>
                <a:ext cx="3265045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06" name="组合 15"/>
            <p:cNvGrpSpPr/>
            <p:nvPr/>
          </p:nvGrpSpPr>
          <p:grpSpPr bwMode="auto">
            <a:xfrm>
              <a:off x="2312988" y="2338388"/>
              <a:ext cx="4745668" cy="341312"/>
              <a:chOff x="2893573" y="1865856"/>
              <a:chExt cx="4746702" cy="3406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3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2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29" name="直接连接符 28"/>
              <p:cNvCxnSpPr/>
              <p:nvPr/>
            </p:nvCxnSpPr>
            <p:spPr>
              <a:xfrm>
                <a:off x="4343469" y="2052790"/>
                <a:ext cx="328410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07" name="组合 26"/>
            <p:cNvGrpSpPr/>
            <p:nvPr/>
          </p:nvGrpSpPr>
          <p:grpSpPr bwMode="auto">
            <a:xfrm>
              <a:off x="2312988" y="2762250"/>
              <a:ext cx="4745668" cy="339725"/>
              <a:chOff x="2893573" y="1865856"/>
              <a:chExt cx="4746702" cy="34060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2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2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514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3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19" name="直接连接符 18"/>
              <p:cNvCxnSpPr/>
              <p:nvPr/>
            </p:nvCxnSpPr>
            <p:spPr>
              <a:xfrm>
                <a:off x="4343469" y="2053664"/>
                <a:ext cx="327457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08" name="组合 37"/>
            <p:cNvGrpSpPr/>
            <p:nvPr/>
          </p:nvGrpSpPr>
          <p:grpSpPr bwMode="auto">
            <a:xfrm>
              <a:off x="2312988" y="3184525"/>
              <a:ext cx="4745668" cy="341313"/>
              <a:chOff x="2893573" y="1865856"/>
              <a:chExt cx="4746702" cy="34060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1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1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4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4343469" y="2052791"/>
                <a:ext cx="326028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"/>
          <p:cNvGrpSpPr/>
          <p:nvPr/>
        </p:nvGrpSpPr>
        <p:grpSpPr bwMode="auto">
          <a:xfrm>
            <a:off x="2312988" y="2397125"/>
            <a:ext cx="4745037" cy="341313"/>
            <a:chOff x="2893573" y="1865856"/>
            <a:chExt cx="4746702" cy="340600"/>
          </a:xfrm>
        </p:grpSpPr>
        <p:grpSp>
          <p:nvGrpSpPr>
            <p:cNvPr id="48" name="组合 47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56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5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6" name="组合 68"/>
          <p:cNvGrpSpPr/>
          <p:nvPr/>
        </p:nvGrpSpPr>
        <p:grpSpPr bwMode="auto">
          <a:xfrm>
            <a:off x="153988" y="6350"/>
            <a:ext cx="3562350" cy="508000"/>
            <a:chOff x="154191" y="6350"/>
            <a:chExt cx="3562644" cy="508527"/>
          </a:xfrm>
        </p:grpSpPr>
        <p:grpSp>
          <p:nvGrpSpPr>
            <p:cNvPr id="8198" name="组合 46"/>
            <p:cNvGrpSpPr/>
            <p:nvPr/>
          </p:nvGrpSpPr>
          <p:grpSpPr bwMode="auto">
            <a:xfrm>
              <a:off x="249449" y="457726"/>
              <a:ext cx="3467386" cy="46039"/>
              <a:chOff x="253773" y="1206777"/>
              <a:chExt cx="3467327" cy="4572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53773" y="1206719"/>
                <a:ext cx="1217692" cy="457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 flipV="1">
                <a:off x="793558" y="1206719"/>
                <a:ext cx="2927542" cy="45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0" name="TextBox 59"/>
            <p:cNvSpPr txBox="1"/>
            <p:nvPr/>
          </p:nvSpPr>
          <p:spPr bwMode="auto">
            <a:xfrm>
              <a:off x="154191" y="6350"/>
              <a:ext cx="2159613" cy="5085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66688" y="527050"/>
            <a:ext cx="954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xit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3182938" y="1328738"/>
            <a:ext cx="2844800" cy="2844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Freeform 7"/>
          <p:cNvSpPr/>
          <p:nvPr/>
        </p:nvSpPr>
        <p:spPr bwMode="auto">
          <a:xfrm>
            <a:off x="4605338" y="1403350"/>
            <a:ext cx="1463675" cy="1531938"/>
          </a:xfrm>
          <a:custGeom>
            <a:avLst/>
            <a:gdLst>
              <a:gd name="T0" fmla="*/ 0 w 593"/>
              <a:gd name="T1" fmla="*/ 2147483646 h 621"/>
              <a:gd name="T2" fmla="*/ 2147483646 w 593"/>
              <a:gd name="T3" fmla="*/ 0 h 621"/>
              <a:gd name="T4" fmla="*/ 2147483646 w 593"/>
              <a:gd name="T5" fmla="*/ 2147483646 h 621"/>
              <a:gd name="T6" fmla="*/ 0 w 593"/>
              <a:gd name="T7" fmla="*/ 2147483646 h 6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621">
                <a:moveTo>
                  <a:pt x="0" y="546"/>
                </a:moveTo>
                <a:cubicBezTo>
                  <a:pt x="0" y="546"/>
                  <a:pt x="179" y="15"/>
                  <a:pt x="183" y="0"/>
                </a:cubicBezTo>
                <a:cubicBezTo>
                  <a:pt x="567" y="136"/>
                  <a:pt x="593" y="511"/>
                  <a:pt x="572" y="621"/>
                </a:cubicBezTo>
                <a:cubicBezTo>
                  <a:pt x="593" y="621"/>
                  <a:pt x="0" y="546"/>
                  <a:pt x="0" y="546"/>
                </a:cubicBezTo>
                <a:close/>
              </a:path>
            </a:pathLst>
          </a:custGeom>
          <a:solidFill>
            <a:srgbClr val="B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8"/>
          <p:cNvSpPr/>
          <p:nvPr/>
        </p:nvSpPr>
        <p:spPr bwMode="auto">
          <a:xfrm>
            <a:off x="3182938" y="2743200"/>
            <a:ext cx="1719262" cy="1568450"/>
          </a:xfrm>
          <a:custGeom>
            <a:avLst/>
            <a:gdLst>
              <a:gd name="T0" fmla="*/ 0 w 696"/>
              <a:gd name="T1" fmla="*/ 2147483646 h 635"/>
              <a:gd name="T2" fmla="*/ 2147483646 w 696"/>
              <a:gd name="T3" fmla="*/ 2147483646 h 635"/>
              <a:gd name="T4" fmla="*/ 2147483646 w 696"/>
              <a:gd name="T5" fmla="*/ 2147483646 h 635"/>
              <a:gd name="T6" fmla="*/ 0 w 696"/>
              <a:gd name="T7" fmla="*/ 2147483646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635">
                <a:moveTo>
                  <a:pt x="0" y="3"/>
                </a:moveTo>
                <a:cubicBezTo>
                  <a:pt x="16" y="0"/>
                  <a:pt x="576" y="3"/>
                  <a:pt x="576" y="3"/>
                </a:cubicBezTo>
                <a:cubicBezTo>
                  <a:pt x="576" y="3"/>
                  <a:pt x="693" y="553"/>
                  <a:pt x="696" y="566"/>
                </a:cubicBezTo>
                <a:cubicBezTo>
                  <a:pt x="428" y="635"/>
                  <a:pt x="7" y="444"/>
                  <a:pt x="0" y="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9"/>
          <p:cNvSpPr>
            <a:spLocks noEditPoints="1"/>
          </p:cNvSpPr>
          <p:nvPr/>
        </p:nvSpPr>
        <p:spPr bwMode="auto">
          <a:xfrm>
            <a:off x="3498850" y="1643063"/>
            <a:ext cx="2214563" cy="2214562"/>
          </a:xfrm>
          <a:custGeom>
            <a:avLst/>
            <a:gdLst>
              <a:gd name="T0" fmla="*/ 0 w 897"/>
              <a:gd name="T1" fmla="*/ 2147483646 h 897"/>
              <a:gd name="T2" fmla="*/ 2147483646 w 897"/>
              <a:gd name="T3" fmla="*/ 0 h 897"/>
              <a:gd name="T4" fmla="*/ 2147483646 w 897"/>
              <a:gd name="T5" fmla="*/ 2147483646 h 897"/>
              <a:gd name="T6" fmla="*/ 2147483646 w 897"/>
              <a:gd name="T7" fmla="*/ 2147483646 h 897"/>
              <a:gd name="T8" fmla="*/ 0 w 897"/>
              <a:gd name="T9" fmla="*/ 2147483646 h 897"/>
              <a:gd name="T10" fmla="*/ 2147483646 w 897"/>
              <a:gd name="T11" fmla="*/ 2147483646 h 897"/>
              <a:gd name="T12" fmla="*/ 2147483646 w 897"/>
              <a:gd name="T13" fmla="*/ 2147483646 h 897"/>
              <a:gd name="T14" fmla="*/ 2147483646 w 897"/>
              <a:gd name="T15" fmla="*/ 2147483646 h 897"/>
              <a:gd name="T16" fmla="*/ 2147483646 w 897"/>
              <a:gd name="T17" fmla="*/ 2147483646 h 897"/>
              <a:gd name="T18" fmla="*/ 2147483646 w 897"/>
              <a:gd name="T19" fmla="*/ 2147483646 h 8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7" h="897">
                <a:moveTo>
                  <a:pt x="0" y="449"/>
                </a:moveTo>
                <a:cubicBezTo>
                  <a:pt x="0" y="201"/>
                  <a:pt x="201" y="0"/>
                  <a:pt x="448" y="0"/>
                </a:cubicBezTo>
                <a:cubicBezTo>
                  <a:pt x="696" y="0"/>
                  <a:pt x="897" y="201"/>
                  <a:pt x="897" y="449"/>
                </a:cubicBezTo>
                <a:cubicBezTo>
                  <a:pt x="897" y="697"/>
                  <a:pt x="696" y="897"/>
                  <a:pt x="448" y="897"/>
                </a:cubicBezTo>
                <a:cubicBezTo>
                  <a:pt x="201" y="897"/>
                  <a:pt x="0" y="697"/>
                  <a:pt x="0" y="449"/>
                </a:cubicBezTo>
                <a:moveTo>
                  <a:pt x="51" y="449"/>
                </a:moveTo>
                <a:cubicBezTo>
                  <a:pt x="51" y="668"/>
                  <a:pt x="229" y="845"/>
                  <a:pt x="448" y="845"/>
                </a:cubicBezTo>
                <a:cubicBezTo>
                  <a:pt x="668" y="845"/>
                  <a:pt x="845" y="668"/>
                  <a:pt x="845" y="449"/>
                </a:cubicBezTo>
                <a:cubicBezTo>
                  <a:pt x="845" y="230"/>
                  <a:pt x="668" y="52"/>
                  <a:pt x="448" y="52"/>
                </a:cubicBezTo>
                <a:cubicBezTo>
                  <a:pt x="229" y="52"/>
                  <a:pt x="51" y="230"/>
                  <a:pt x="51" y="4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0"/>
          <p:cNvSpPr>
            <a:spLocks noEditPoints="1"/>
          </p:cNvSpPr>
          <p:nvPr/>
        </p:nvSpPr>
        <p:spPr bwMode="auto">
          <a:xfrm>
            <a:off x="3049588" y="1195388"/>
            <a:ext cx="3108325" cy="3108325"/>
          </a:xfrm>
          <a:custGeom>
            <a:avLst/>
            <a:gdLst>
              <a:gd name="T0" fmla="*/ 1259 w 1259"/>
              <a:gd name="T1" fmla="*/ 630 h 1259"/>
              <a:gd name="T2" fmla="*/ 629 w 1259"/>
              <a:gd name="T3" fmla="*/ 1259 h 1259"/>
              <a:gd name="T4" fmla="*/ 0 w 1259"/>
              <a:gd name="T5" fmla="*/ 630 h 1259"/>
              <a:gd name="T6" fmla="*/ 629 w 1259"/>
              <a:gd name="T7" fmla="*/ 0 h 1259"/>
              <a:gd name="T8" fmla="*/ 1259 w 1259"/>
              <a:gd name="T9" fmla="*/ 630 h 1259"/>
              <a:gd name="T10" fmla="*/ 630 w 1259"/>
              <a:gd name="T11" fmla="*/ 11 h 1259"/>
              <a:gd name="T12" fmla="*/ 13 w 1259"/>
              <a:gd name="T13" fmla="*/ 629 h 1259"/>
              <a:gd name="T14" fmla="*/ 630 w 1259"/>
              <a:gd name="T15" fmla="*/ 1246 h 1259"/>
              <a:gd name="T16" fmla="*/ 1248 w 1259"/>
              <a:gd name="T17" fmla="*/ 629 h 1259"/>
              <a:gd name="T18" fmla="*/ 630 w 1259"/>
              <a:gd name="T19" fmla="*/ 11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9" h="1259">
                <a:moveTo>
                  <a:pt x="1259" y="630"/>
                </a:moveTo>
                <a:cubicBezTo>
                  <a:pt x="1259" y="977"/>
                  <a:pt x="977" y="1259"/>
                  <a:pt x="629" y="1259"/>
                </a:cubicBezTo>
                <a:cubicBezTo>
                  <a:pt x="282" y="1259"/>
                  <a:pt x="0" y="977"/>
                  <a:pt x="0" y="630"/>
                </a:cubicBezTo>
                <a:cubicBezTo>
                  <a:pt x="0" y="282"/>
                  <a:pt x="282" y="0"/>
                  <a:pt x="629" y="0"/>
                </a:cubicBezTo>
                <a:cubicBezTo>
                  <a:pt x="977" y="0"/>
                  <a:pt x="1259" y="282"/>
                  <a:pt x="1259" y="630"/>
                </a:cubicBezTo>
                <a:close/>
                <a:moveTo>
                  <a:pt x="630" y="11"/>
                </a:moveTo>
                <a:cubicBezTo>
                  <a:pt x="289" y="11"/>
                  <a:pt x="13" y="288"/>
                  <a:pt x="13" y="629"/>
                </a:cubicBezTo>
                <a:cubicBezTo>
                  <a:pt x="13" y="970"/>
                  <a:pt x="289" y="1246"/>
                  <a:pt x="630" y="1246"/>
                </a:cubicBezTo>
                <a:cubicBezTo>
                  <a:pt x="971" y="1246"/>
                  <a:pt x="1248" y="970"/>
                  <a:pt x="1248" y="629"/>
                </a:cubicBezTo>
                <a:cubicBezTo>
                  <a:pt x="1248" y="288"/>
                  <a:pt x="971" y="11"/>
                  <a:pt x="630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3"/>
          <p:cNvSpPr/>
          <p:nvPr/>
        </p:nvSpPr>
        <p:spPr bwMode="auto">
          <a:xfrm>
            <a:off x="3179763" y="1524000"/>
            <a:ext cx="849312" cy="1227138"/>
          </a:xfrm>
          <a:custGeom>
            <a:avLst/>
            <a:gdLst>
              <a:gd name="T0" fmla="*/ 287 w 344"/>
              <a:gd name="T1" fmla="*/ 0 h 497"/>
              <a:gd name="T2" fmla="*/ 344 w 344"/>
              <a:gd name="T3" fmla="*/ 114 h 497"/>
              <a:gd name="T4" fmla="*/ 129 w 344"/>
              <a:gd name="T5" fmla="*/ 496 h 497"/>
              <a:gd name="T6" fmla="*/ 1 w 344"/>
              <a:gd name="T7" fmla="*/ 497 h 497"/>
              <a:gd name="T8" fmla="*/ 287 w 344"/>
              <a:gd name="T9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497">
                <a:moveTo>
                  <a:pt x="287" y="0"/>
                </a:moveTo>
                <a:cubicBezTo>
                  <a:pt x="290" y="6"/>
                  <a:pt x="344" y="114"/>
                  <a:pt x="344" y="114"/>
                </a:cubicBezTo>
                <a:cubicBezTo>
                  <a:pt x="344" y="114"/>
                  <a:pt x="131" y="229"/>
                  <a:pt x="129" y="496"/>
                </a:cubicBezTo>
                <a:cubicBezTo>
                  <a:pt x="118" y="496"/>
                  <a:pt x="18" y="496"/>
                  <a:pt x="1" y="497"/>
                </a:cubicBezTo>
                <a:cubicBezTo>
                  <a:pt x="0" y="398"/>
                  <a:pt x="32" y="151"/>
                  <a:pt x="28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4"/>
          <p:cNvSpPr/>
          <p:nvPr/>
        </p:nvSpPr>
        <p:spPr bwMode="auto">
          <a:xfrm>
            <a:off x="4837113" y="2892425"/>
            <a:ext cx="1179512" cy="1249363"/>
          </a:xfrm>
          <a:custGeom>
            <a:avLst/>
            <a:gdLst>
              <a:gd name="T0" fmla="*/ 478 w 478"/>
              <a:gd name="T1" fmla="*/ 18 h 506"/>
              <a:gd name="T2" fmla="*/ 26 w 478"/>
              <a:gd name="T3" fmla="*/ 506 h 506"/>
              <a:gd name="T4" fmla="*/ 0 w 478"/>
              <a:gd name="T5" fmla="*/ 382 h 506"/>
              <a:gd name="T6" fmla="*/ 351 w 478"/>
              <a:gd name="T7" fmla="*/ 0 h 506"/>
              <a:gd name="T8" fmla="*/ 478 w 478"/>
              <a:gd name="T9" fmla="*/ 18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" h="506">
                <a:moveTo>
                  <a:pt x="478" y="18"/>
                </a:moveTo>
                <a:cubicBezTo>
                  <a:pt x="468" y="73"/>
                  <a:pt x="415" y="415"/>
                  <a:pt x="26" y="506"/>
                </a:cubicBezTo>
                <a:cubicBezTo>
                  <a:pt x="24" y="494"/>
                  <a:pt x="4" y="403"/>
                  <a:pt x="0" y="382"/>
                </a:cubicBezTo>
                <a:cubicBezTo>
                  <a:pt x="125" y="356"/>
                  <a:pt x="317" y="245"/>
                  <a:pt x="351" y="0"/>
                </a:cubicBezTo>
                <a:cubicBezTo>
                  <a:pt x="363" y="2"/>
                  <a:pt x="465" y="15"/>
                  <a:pt x="478" y="1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1565275" y="1011238"/>
            <a:ext cx="2330450" cy="695325"/>
            <a:chOff x="911779" y="2276872"/>
            <a:chExt cx="2732501" cy="815982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1002987" y="2349527"/>
              <a:ext cx="2397453" cy="60174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911779" y="2276872"/>
              <a:ext cx="143327" cy="143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64241" y="3012746"/>
              <a:ext cx="80039" cy="80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297488" y="1011238"/>
            <a:ext cx="2190750" cy="660400"/>
            <a:chOff x="5386838" y="2278028"/>
            <a:chExt cx="2569538" cy="774630"/>
          </a:xfrm>
        </p:grpSpPr>
        <p:sp>
          <p:nvSpPr>
            <p:cNvPr id="9257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537658" y="2348787"/>
              <a:ext cx="2271621" cy="601455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813003" y="2278028"/>
              <a:ext cx="143373" cy="143380"/>
            </a:xfrm>
            <a:prstGeom prst="ellipse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386838" y="2972587"/>
              <a:ext cx="80065" cy="80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5537200" y="3606800"/>
            <a:ext cx="2095500" cy="576263"/>
            <a:chOff x="5497008" y="5620200"/>
            <a:chExt cx="2459368" cy="675935"/>
          </a:xfrm>
        </p:grpSpPr>
        <p:sp>
          <p:nvSpPr>
            <p:cNvPr id="20" name="任意多边形 19"/>
            <p:cNvSpPr/>
            <p:nvPr/>
          </p:nvSpPr>
          <p:spPr>
            <a:xfrm flipV="1">
              <a:off x="5556629" y="5672338"/>
              <a:ext cx="2252558" cy="564210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  <a:gd name="connsiteX0-37" fmla="*/ 0 w 2350501"/>
                <a:gd name="connsiteY0-38" fmla="*/ 438423 h 438423"/>
                <a:gd name="connsiteX1-39" fmla="*/ 1424069 w 2350501"/>
                <a:gd name="connsiteY1-40" fmla="*/ 0 h 438423"/>
                <a:gd name="connsiteX2-41" fmla="*/ 2350501 w 2350501"/>
                <a:gd name="connsiteY2-42" fmla="*/ 0 h 438423"/>
                <a:gd name="connsiteX3-43" fmla="*/ 2347994 w 2350501"/>
                <a:gd name="connsiteY3-44" fmla="*/ 21681 h 438423"/>
                <a:gd name="connsiteX4-45" fmla="*/ 1426450 w 2350501"/>
                <a:gd name="connsiteY4-46" fmla="*/ 21806 h 438423"/>
                <a:gd name="connsiteX5-47" fmla="*/ 0 w 2350501"/>
                <a:gd name="connsiteY5-48" fmla="*/ 438423 h 4384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350501" h="438423">
                  <a:moveTo>
                    <a:pt x="0" y="438423"/>
                  </a:moveTo>
                  <a:lnTo>
                    <a:pt x="1424069" y="0"/>
                  </a:lnTo>
                  <a:lnTo>
                    <a:pt x="2350501" y="0"/>
                  </a:lnTo>
                  <a:lnTo>
                    <a:pt x="2347994" y="21681"/>
                  </a:lnTo>
                  <a:lnTo>
                    <a:pt x="1426450" y="21806"/>
                  </a:lnTo>
                  <a:lnTo>
                    <a:pt x="0" y="4384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7812913" y="6152754"/>
              <a:ext cx="143463" cy="1433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497008" y="5620200"/>
              <a:ext cx="80116" cy="819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1555750" y="3644900"/>
            <a:ext cx="2259013" cy="547688"/>
            <a:chOff x="899542" y="5367086"/>
            <a:chExt cx="2650644" cy="643052"/>
          </a:xfrm>
        </p:grpSpPr>
        <p:sp>
          <p:nvSpPr>
            <p:cNvPr id="24" name="任意多边形 23"/>
            <p:cNvSpPr/>
            <p:nvPr/>
          </p:nvSpPr>
          <p:spPr>
            <a:xfrm flipH="1" flipV="1">
              <a:off x="1001992" y="5374542"/>
              <a:ext cx="2548194" cy="57595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  <a:gd name="connsiteX0-37" fmla="*/ 0 w 2606892"/>
                <a:gd name="connsiteY0-38" fmla="*/ 417726 h 417726"/>
                <a:gd name="connsiteX1-39" fmla="*/ 1680460 w 2606892"/>
                <a:gd name="connsiteY1-40" fmla="*/ 0 h 417726"/>
                <a:gd name="connsiteX2-41" fmla="*/ 2606892 w 2606892"/>
                <a:gd name="connsiteY2-42" fmla="*/ 0 h 417726"/>
                <a:gd name="connsiteX3-43" fmla="*/ 2604385 w 2606892"/>
                <a:gd name="connsiteY3-44" fmla="*/ 21681 h 417726"/>
                <a:gd name="connsiteX4-45" fmla="*/ 1682841 w 2606892"/>
                <a:gd name="connsiteY4-46" fmla="*/ 21806 h 417726"/>
                <a:gd name="connsiteX5-47" fmla="*/ 0 w 2606892"/>
                <a:gd name="connsiteY5-48" fmla="*/ 417726 h 417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606892" h="417726">
                  <a:moveTo>
                    <a:pt x="0" y="417726"/>
                  </a:moveTo>
                  <a:lnTo>
                    <a:pt x="1680460" y="0"/>
                  </a:lnTo>
                  <a:lnTo>
                    <a:pt x="2606892" y="0"/>
                  </a:lnTo>
                  <a:lnTo>
                    <a:pt x="2604385" y="21681"/>
                  </a:lnTo>
                  <a:lnTo>
                    <a:pt x="1682841" y="21806"/>
                  </a:lnTo>
                  <a:lnTo>
                    <a:pt x="0" y="4177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899542" y="5866616"/>
              <a:ext cx="143430" cy="1435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06756" y="5367086"/>
              <a:ext cx="80097" cy="801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1128713" y="1195388"/>
            <a:ext cx="1449387" cy="1227137"/>
            <a:chOff x="638632" y="2492896"/>
            <a:chExt cx="1701120" cy="1440160"/>
          </a:xfrm>
        </p:grpSpPr>
        <p:sp>
          <p:nvSpPr>
            <p:cNvPr id="28" name="圆角矩形 27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6014" y="2606543"/>
              <a:ext cx="70802" cy="1212865"/>
            </a:xfrm>
            <a:prstGeom prst="roundRect">
              <a:avLst>
                <a:gd name="adj" fmla="val 4007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50" name="TextBox 49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6529388" y="1195388"/>
            <a:ext cx="1450975" cy="1227137"/>
            <a:chOff x="6831320" y="2492896"/>
            <a:chExt cx="1701120" cy="1440160"/>
          </a:xfrm>
        </p:grpSpPr>
        <p:sp>
          <p:nvSpPr>
            <p:cNvPr id="32" name="圆角矩形 31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351905" y="2606543"/>
              <a:ext cx="72587" cy="1212865"/>
            </a:xfrm>
            <a:prstGeom prst="roundRect">
              <a:avLst>
                <a:gd name="adj" fmla="val 40073"/>
              </a:avLst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47" name="TextBox 53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6591300" y="2706688"/>
            <a:ext cx="1449388" cy="1228725"/>
            <a:chOff x="6903328" y="4687202"/>
            <a:chExt cx="1701120" cy="1440160"/>
          </a:xfrm>
        </p:grpSpPr>
        <p:sp>
          <p:nvSpPr>
            <p:cNvPr id="36" name="圆角矩形 35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388315" y="4802564"/>
              <a:ext cx="72665" cy="1209437"/>
            </a:xfrm>
            <a:prstGeom prst="roundRect">
              <a:avLst>
                <a:gd name="adj" fmla="val 4007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44" name="TextBox 57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1128713" y="2706688"/>
            <a:ext cx="1449387" cy="1228725"/>
            <a:chOff x="638632" y="4687202"/>
            <a:chExt cx="1701120" cy="1440160"/>
          </a:xfrm>
        </p:grpSpPr>
        <p:sp>
          <p:nvSpPr>
            <p:cNvPr id="40" name="圆角矩形 39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56014" y="4800702"/>
              <a:ext cx="70802" cy="1211298"/>
            </a:xfrm>
            <a:prstGeom prst="roundRect">
              <a:avLst>
                <a:gd name="adj" fmla="val 4007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41" name="TextBox 61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33" name="组合 53"/>
          <p:cNvGrpSpPr/>
          <p:nvPr/>
        </p:nvGrpSpPr>
        <p:grpSpPr bwMode="auto">
          <a:xfrm>
            <a:off x="153988" y="6350"/>
            <a:ext cx="3562350" cy="508000"/>
            <a:chOff x="154191" y="6350"/>
            <a:chExt cx="3562644" cy="508527"/>
          </a:xfrm>
        </p:grpSpPr>
        <p:grpSp>
          <p:nvGrpSpPr>
            <p:cNvPr id="9235" name="组合 46"/>
            <p:cNvGrpSpPr/>
            <p:nvPr/>
          </p:nvGrpSpPr>
          <p:grpSpPr bwMode="auto">
            <a:xfrm>
              <a:off x="249449" y="457726"/>
              <a:ext cx="3467386" cy="46039"/>
              <a:chOff x="253773" y="1206777"/>
              <a:chExt cx="3467327" cy="4572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53773" y="1206719"/>
                <a:ext cx="1217692" cy="457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 flipV="1">
                <a:off x="793558" y="1206719"/>
                <a:ext cx="2927542" cy="45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5" name="TextBox 44"/>
            <p:cNvSpPr txBox="1"/>
            <p:nvPr/>
          </p:nvSpPr>
          <p:spPr bwMode="auto">
            <a:xfrm>
              <a:off x="154191" y="6350"/>
              <a:ext cx="2159613" cy="5085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6688" y="527050"/>
            <a:ext cx="12112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88938" y="1255713"/>
            <a:ext cx="8205787" cy="2981325"/>
            <a:chOff x="580878" y="1141230"/>
            <a:chExt cx="8013670" cy="2910568"/>
          </a:xfrm>
        </p:grpSpPr>
        <p:sp>
          <p:nvSpPr>
            <p:cNvPr id="3" name="Line 101"/>
            <p:cNvSpPr>
              <a:spLocks noChangeShapeType="1"/>
            </p:cNvSpPr>
            <p:nvPr/>
          </p:nvSpPr>
          <p:spPr bwMode="auto">
            <a:xfrm>
              <a:off x="912649" y="3425669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Line 102"/>
            <p:cNvSpPr>
              <a:spLocks noChangeShapeType="1"/>
            </p:cNvSpPr>
            <p:nvPr/>
          </p:nvSpPr>
          <p:spPr bwMode="auto">
            <a:xfrm>
              <a:off x="912649" y="3744933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Line 103"/>
            <p:cNvSpPr>
              <a:spLocks noChangeShapeType="1"/>
            </p:cNvSpPr>
            <p:nvPr/>
          </p:nvSpPr>
          <p:spPr bwMode="auto">
            <a:xfrm>
              <a:off x="1290930" y="2988619"/>
              <a:ext cx="7303618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Line 104"/>
            <p:cNvSpPr>
              <a:spLocks noChangeShapeType="1"/>
            </p:cNvSpPr>
            <p:nvPr/>
          </p:nvSpPr>
          <p:spPr bwMode="auto">
            <a:xfrm>
              <a:off x="912649" y="2404335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Line 105"/>
            <p:cNvSpPr>
              <a:spLocks noChangeShapeType="1"/>
            </p:cNvSpPr>
            <p:nvPr/>
          </p:nvSpPr>
          <p:spPr bwMode="auto">
            <a:xfrm>
              <a:off x="912649" y="3134303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Line 106"/>
            <p:cNvSpPr>
              <a:spLocks noChangeShapeType="1"/>
            </p:cNvSpPr>
            <p:nvPr/>
          </p:nvSpPr>
          <p:spPr bwMode="auto">
            <a:xfrm>
              <a:off x="912649" y="2842936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107"/>
            <p:cNvSpPr>
              <a:spLocks noChangeShapeType="1"/>
            </p:cNvSpPr>
            <p:nvPr/>
          </p:nvSpPr>
          <p:spPr bwMode="auto">
            <a:xfrm>
              <a:off x="1290930" y="3279986"/>
              <a:ext cx="7303618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108"/>
            <p:cNvSpPr>
              <a:spLocks noChangeShapeType="1"/>
            </p:cNvSpPr>
            <p:nvPr/>
          </p:nvSpPr>
          <p:spPr bwMode="auto">
            <a:xfrm>
              <a:off x="1290930" y="3571353"/>
              <a:ext cx="7303618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257" name="Line 109"/>
            <p:cNvSpPr>
              <a:spLocks noChangeShapeType="1"/>
            </p:cNvSpPr>
            <p:nvPr/>
          </p:nvSpPr>
          <p:spPr bwMode="auto">
            <a:xfrm>
              <a:off x="911624" y="2696412"/>
              <a:ext cx="7682370" cy="0"/>
            </a:xfrm>
            <a:prstGeom prst="line">
              <a:avLst/>
            </a:prstGeom>
            <a:noFill/>
            <a:ln w="9525">
              <a:solidFill>
                <a:srgbClr val="666633">
                  <a:alpha val="67058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0"/>
            <p:cNvSpPr>
              <a:spLocks noChangeShapeType="1"/>
            </p:cNvSpPr>
            <p:nvPr/>
          </p:nvSpPr>
          <p:spPr bwMode="auto">
            <a:xfrm>
              <a:off x="912649" y="1821602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Line 111"/>
            <p:cNvSpPr>
              <a:spLocks noChangeShapeType="1"/>
            </p:cNvSpPr>
            <p:nvPr/>
          </p:nvSpPr>
          <p:spPr bwMode="auto">
            <a:xfrm>
              <a:off x="1290930" y="1967285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Line 112"/>
            <p:cNvSpPr>
              <a:spLocks noChangeShapeType="1"/>
            </p:cNvSpPr>
            <p:nvPr/>
          </p:nvSpPr>
          <p:spPr bwMode="auto">
            <a:xfrm>
              <a:off x="1290930" y="2258652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Line 113"/>
            <p:cNvSpPr>
              <a:spLocks noChangeShapeType="1"/>
            </p:cNvSpPr>
            <p:nvPr/>
          </p:nvSpPr>
          <p:spPr bwMode="auto">
            <a:xfrm>
              <a:off x="912649" y="2112969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Line 114"/>
            <p:cNvSpPr>
              <a:spLocks noChangeShapeType="1"/>
            </p:cNvSpPr>
            <p:nvPr/>
          </p:nvSpPr>
          <p:spPr bwMode="auto">
            <a:xfrm>
              <a:off x="1290930" y="2550019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Line 116"/>
            <p:cNvSpPr>
              <a:spLocks noChangeShapeType="1"/>
            </p:cNvSpPr>
            <p:nvPr/>
          </p:nvSpPr>
          <p:spPr bwMode="auto">
            <a:xfrm>
              <a:off x="912649" y="1530235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Line 117"/>
            <p:cNvSpPr>
              <a:spLocks noChangeShapeType="1"/>
            </p:cNvSpPr>
            <p:nvPr/>
          </p:nvSpPr>
          <p:spPr bwMode="auto">
            <a:xfrm>
              <a:off x="1290930" y="1675919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0265" name="组合 25"/>
            <p:cNvGrpSpPr/>
            <p:nvPr/>
          </p:nvGrpSpPr>
          <p:grpSpPr bwMode="auto">
            <a:xfrm>
              <a:off x="1503464" y="1649692"/>
              <a:ext cx="6959231" cy="2094535"/>
              <a:chOff x="1115616" y="1626634"/>
              <a:chExt cx="7141600" cy="2149423"/>
            </a:xfrm>
          </p:grpSpPr>
          <p:sp>
            <p:nvSpPr>
              <p:cNvPr id="10284" name="Rectangle 118"/>
              <p:cNvSpPr>
                <a:spLocks noChangeArrowheads="1"/>
              </p:cNvSpPr>
              <p:nvPr/>
            </p:nvSpPr>
            <p:spPr bwMode="auto">
              <a:xfrm>
                <a:off x="2513743" y="2127359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5" name="Rectangle 119"/>
              <p:cNvSpPr>
                <a:spLocks noChangeArrowheads="1"/>
              </p:cNvSpPr>
              <p:nvPr/>
            </p:nvSpPr>
            <p:spPr bwMode="auto">
              <a:xfrm>
                <a:off x="2047248" y="2527086"/>
                <a:ext cx="20672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6" name="Rectangle 120"/>
              <p:cNvSpPr>
                <a:spLocks noChangeArrowheads="1"/>
              </p:cNvSpPr>
              <p:nvPr/>
            </p:nvSpPr>
            <p:spPr bwMode="auto">
              <a:xfrm>
                <a:off x="1582112" y="2411862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7" name="Rectangle 121"/>
              <p:cNvSpPr>
                <a:spLocks noChangeArrowheads="1"/>
              </p:cNvSpPr>
              <p:nvPr/>
            </p:nvSpPr>
            <p:spPr bwMode="auto">
              <a:xfrm>
                <a:off x="1346824" y="2253963"/>
                <a:ext cx="206727" cy="44809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8" name="Rectangle 122"/>
              <p:cNvSpPr>
                <a:spLocks noChangeArrowheads="1"/>
              </p:cNvSpPr>
              <p:nvPr/>
            </p:nvSpPr>
            <p:spPr bwMode="auto">
              <a:xfrm>
                <a:off x="1115616" y="1626634"/>
                <a:ext cx="206727" cy="10754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9" name="Rectangle 123"/>
              <p:cNvSpPr>
                <a:spLocks noChangeArrowheads="1"/>
              </p:cNvSpPr>
              <p:nvPr/>
            </p:nvSpPr>
            <p:spPr bwMode="auto">
              <a:xfrm>
                <a:off x="2978878" y="2305174"/>
                <a:ext cx="20672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90" name="Rectangle 124"/>
              <p:cNvSpPr>
                <a:spLocks noChangeArrowheads="1"/>
              </p:cNvSpPr>
              <p:nvPr/>
            </p:nvSpPr>
            <p:spPr bwMode="auto">
              <a:xfrm>
                <a:off x="2747671" y="2556960"/>
                <a:ext cx="206727" cy="1450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91" name="Rectangle 125"/>
              <p:cNvSpPr>
                <a:spLocks noChangeArrowheads="1"/>
              </p:cNvSpPr>
              <p:nvPr/>
            </p:nvSpPr>
            <p:spPr bwMode="auto">
              <a:xfrm>
                <a:off x="2282536" y="2527086"/>
                <a:ext cx="20536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92" name="Rectangle 126"/>
              <p:cNvSpPr>
                <a:spLocks noChangeArrowheads="1"/>
              </p:cNvSpPr>
              <p:nvPr/>
            </p:nvSpPr>
            <p:spPr bwMode="auto">
              <a:xfrm>
                <a:off x="1813319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93" name="Rectangle 127"/>
              <p:cNvSpPr>
                <a:spLocks noChangeArrowheads="1"/>
              </p:cNvSpPr>
              <p:nvPr/>
            </p:nvSpPr>
            <p:spPr bwMode="auto">
              <a:xfrm>
                <a:off x="3214166" y="2453115"/>
                <a:ext cx="205367" cy="2489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Rectangle 128"/>
              <p:cNvSpPr>
                <a:spLocks noChangeArrowheads="1"/>
              </p:cNvSpPr>
              <p:nvPr/>
            </p:nvSpPr>
            <p:spPr bwMode="auto">
              <a:xfrm>
                <a:off x="2047776" y="2701646"/>
                <a:ext cx="206825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Rectangle 129"/>
              <p:cNvSpPr>
                <a:spLocks noChangeArrowheads="1"/>
              </p:cNvSpPr>
              <p:nvPr/>
            </p:nvSpPr>
            <p:spPr bwMode="auto">
              <a:xfrm>
                <a:off x="1581625" y="2701646"/>
                <a:ext cx="205233" cy="4644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Rectangle 130"/>
              <p:cNvSpPr>
                <a:spLocks noChangeArrowheads="1"/>
              </p:cNvSpPr>
              <p:nvPr/>
            </p:nvSpPr>
            <p:spPr bwMode="auto">
              <a:xfrm>
                <a:off x="1115474" y="2701646"/>
                <a:ext cx="206825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Rectangle 131"/>
              <p:cNvSpPr>
                <a:spLocks noChangeArrowheads="1"/>
              </p:cNvSpPr>
              <p:nvPr/>
            </p:nvSpPr>
            <p:spPr bwMode="auto">
              <a:xfrm>
                <a:off x="2513928" y="2701646"/>
                <a:ext cx="205233" cy="10178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Rectangle 132"/>
              <p:cNvSpPr>
                <a:spLocks noChangeArrowheads="1"/>
              </p:cNvSpPr>
              <p:nvPr/>
            </p:nvSpPr>
            <p:spPr bwMode="auto">
              <a:xfrm>
                <a:off x="2978488" y="2701646"/>
                <a:ext cx="206825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33"/>
              <p:cNvSpPr>
                <a:spLocks noChangeArrowheads="1"/>
              </p:cNvSpPr>
              <p:nvPr/>
            </p:nvSpPr>
            <p:spPr bwMode="auto">
              <a:xfrm>
                <a:off x="3213950" y="2701646"/>
                <a:ext cx="205233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Rectangle 134"/>
              <p:cNvSpPr>
                <a:spLocks noChangeArrowheads="1"/>
              </p:cNvSpPr>
              <p:nvPr/>
            </p:nvSpPr>
            <p:spPr bwMode="auto">
              <a:xfrm>
                <a:off x="1346163" y="2701646"/>
                <a:ext cx="206825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Rectangle 135"/>
              <p:cNvSpPr>
                <a:spLocks noChangeArrowheads="1"/>
              </p:cNvSpPr>
              <p:nvPr/>
            </p:nvSpPr>
            <p:spPr bwMode="auto">
              <a:xfrm>
                <a:off x="1813906" y="2701646"/>
                <a:ext cx="20523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Rectangle 136"/>
              <p:cNvSpPr>
                <a:spLocks noChangeArrowheads="1"/>
              </p:cNvSpPr>
              <p:nvPr/>
            </p:nvSpPr>
            <p:spPr bwMode="auto">
              <a:xfrm>
                <a:off x="2281648" y="2701646"/>
                <a:ext cx="206825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Rectangle 137"/>
              <p:cNvSpPr>
                <a:spLocks noChangeArrowheads="1"/>
              </p:cNvSpPr>
              <p:nvPr/>
            </p:nvSpPr>
            <p:spPr bwMode="auto">
              <a:xfrm>
                <a:off x="2747799" y="2701646"/>
                <a:ext cx="206825" cy="53915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04" name="Rectangle 138"/>
              <p:cNvSpPr>
                <a:spLocks noChangeArrowheads="1"/>
              </p:cNvSpPr>
              <p:nvPr/>
            </p:nvSpPr>
            <p:spPr bwMode="auto">
              <a:xfrm>
                <a:off x="4933264" y="2502904"/>
                <a:ext cx="205367" cy="19915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5" name="Rectangle 139"/>
              <p:cNvSpPr>
                <a:spLocks noChangeArrowheads="1"/>
              </p:cNvSpPr>
              <p:nvPr/>
            </p:nvSpPr>
            <p:spPr bwMode="auto">
              <a:xfrm>
                <a:off x="4466768" y="2583988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6" name="Rectangle 140"/>
              <p:cNvSpPr>
                <a:spLocks noChangeArrowheads="1"/>
              </p:cNvSpPr>
              <p:nvPr/>
            </p:nvSpPr>
            <p:spPr bwMode="auto">
              <a:xfrm>
                <a:off x="4001633" y="2583988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7" name="Rectangle 141"/>
              <p:cNvSpPr>
                <a:spLocks noChangeArrowheads="1"/>
              </p:cNvSpPr>
              <p:nvPr/>
            </p:nvSpPr>
            <p:spPr bwMode="auto">
              <a:xfrm>
                <a:off x="3766345" y="2411862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8" name="Rectangle 142"/>
              <p:cNvSpPr>
                <a:spLocks noChangeArrowheads="1"/>
              </p:cNvSpPr>
              <p:nvPr/>
            </p:nvSpPr>
            <p:spPr bwMode="auto">
              <a:xfrm>
                <a:off x="3535138" y="2204176"/>
                <a:ext cx="205367" cy="4978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9" name="Rectangle 143"/>
              <p:cNvSpPr>
                <a:spLocks noChangeArrowheads="1"/>
              </p:cNvSpPr>
              <p:nvPr/>
            </p:nvSpPr>
            <p:spPr bwMode="auto">
              <a:xfrm>
                <a:off x="5398400" y="2127359"/>
                <a:ext cx="20944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10" name="Rectangle 144"/>
              <p:cNvSpPr>
                <a:spLocks noChangeArrowheads="1"/>
              </p:cNvSpPr>
              <p:nvPr/>
            </p:nvSpPr>
            <p:spPr bwMode="auto">
              <a:xfrm>
                <a:off x="5167192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11" name="Rectangle 145"/>
              <p:cNvSpPr>
                <a:spLocks noChangeArrowheads="1"/>
              </p:cNvSpPr>
              <p:nvPr/>
            </p:nvSpPr>
            <p:spPr bwMode="auto">
              <a:xfrm>
                <a:off x="4702056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12" name="Rectangle 146"/>
              <p:cNvSpPr>
                <a:spLocks noChangeArrowheads="1"/>
              </p:cNvSpPr>
              <p:nvPr/>
            </p:nvSpPr>
            <p:spPr bwMode="auto">
              <a:xfrm>
                <a:off x="4235560" y="2354962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13" name="Rectangle 147"/>
              <p:cNvSpPr>
                <a:spLocks noChangeArrowheads="1"/>
              </p:cNvSpPr>
              <p:nvPr/>
            </p:nvSpPr>
            <p:spPr bwMode="auto">
              <a:xfrm>
                <a:off x="5633688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148"/>
              <p:cNvSpPr>
                <a:spLocks noChangeArrowheads="1"/>
              </p:cNvSpPr>
              <p:nvPr/>
            </p:nvSpPr>
            <p:spPr bwMode="auto">
              <a:xfrm>
                <a:off x="4466035" y="2701646"/>
                <a:ext cx="206825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Rectangle 149"/>
              <p:cNvSpPr>
                <a:spLocks noChangeArrowheads="1"/>
              </p:cNvSpPr>
              <p:nvPr/>
            </p:nvSpPr>
            <p:spPr bwMode="auto">
              <a:xfrm>
                <a:off x="4001475" y="270164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Rectangle 150"/>
              <p:cNvSpPr>
                <a:spLocks noChangeArrowheads="1"/>
              </p:cNvSpPr>
              <p:nvPr/>
            </p:nvSpPr>
            <p:spPr bwMode="auto">
              <a:xfrm>
                <a:off x="3535324" y="2701646"/>
                <a:ext cx="205233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Rectangle 151"/>
              <p:cNvSpPr>
                <a:spLocks noChangeArrowheads="1"/>
              </p:cNvSpPr>
              <p:nvPr/>
            </p:nvSpPr>
            <p:spPr bwMode="auto">
              <a:xfrm>
                <a:off x="4933777" y="270164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Rectangle 152"/>
              <p:cNvSpPr>
                <a:spLocks noChangeArrowheads="1"/>
              </p:cNvSpPr>
              <p:nvPr/>
            </p:nvSpPr>
            <p:spPr bwMode="auto">
              <a:xfrm>
                <a:off x="5398338" y="2701646"/>
                <a:ext cx="210007" cy="9717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Rectangle 153"/>
              <p:cNvSpPr>
                <a:spLocks noChangeArrowheads="1"/>
              </p:cNvSpPr>
              <p:nvPr/>
            </p:nvSpPr>
            <p:spPr bwMode="auto">
              <a:xfrm>
                <a:off x="5633800" y="270164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Rectangle 154"/>
              <p:cNvSpPr>
                <a:spLocks noChangeArrowheads="1"/>
              </p:cNvSpPr>
              <p:nvPr/>
            </p:nvSpPr>
            <p:spPr bwMode="auto">
              <a:xfrm>
                <a:off x="3766013" y="270164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Rectangle 155"/>
              <p:cNvSpPr>
                <a:spLocks noChangeArrowheads="1"/>
              </p:cNvSpPr>
              <p:nvPr/>
            </p:nvSpPr>
            <p:spPr bwMode="auto">
              <a:xfrm>
                <a:off x="4235347" y="2701646"/>
                <a:ext cx="20523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Rectangle 156"/>
              <p:cNvSpPr>
                <a:spLocks noChangeArrowheads="1"/>
              </p:cNvSpPr>
              <p:nvPr/>
            </p:nvSpPr>
            <p:spPr bwMode="auto">
              <a:xfrm>
                <a:off x="4701497" y="270164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Rectangle 157"/>
              <p:cNvSpPr>
                <a:spLocks noChangeArrowheads="1"/>
              </p:cNvSpPr>
              <p:nvPr/>
            </p:nvSpPr>
            <p:spPr bwMode="auto">
              <a:xfrm>
                <a:off x="5167649" y="2701646"/>
                <a:ext cx="205233" cy="6695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24" name="Rectangle 158"/>
              <p:cNvSpPr>
                <a:spLocks noChangeArrowheads="1"/>
              </p:cNvSpPr>
              <p:nvPr/>
            </p:nvSpPr>
            <p:spPr bwMode="auto">
              <a:xfrm>
                <a:off x="7355505" y="2354962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25" name="Rectangle 159"/>
              <p:cNvSpPr>
                <a:spLocks noChangeArrowheads="1"/>
              </p:cNvSpPr>
              <p:nvPr/>
            </p:nvSpPr>
            <p:spPr bwMode="auto">
              <a:xfrm>
                <a:off x="6886290" y="2006446"/>
                <a:ext cx="205367" cy="695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26" name="Rectangle 160"/>
              <p:cNvSpPr>
                <a:spLocks noChangeArrowheads="1"/>
              </p:cNvSpPr>
              <p:nvPr/>
            </p:nvSpPr>
            <p:spPr bwMode="auto">
              <a:xfrm>
                <a:off x="6419794" y="1945277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27" name="Rectangle 161"/>
              <p:cNvSpPr>
                <a:spLocks noChangeArrowheads="1"/>
              </p:cNvSpPr>
              <p:nvPr/>
            </p:nvSpPr>
            <p:spPr bwMode="auto">
              <a:xfrm>
                <a:off x="6188586" y="2127359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28" name="Rectangle 162"/>
              <p:cNvSpPr>
                <a:spLocks noChangeArrowheads="1"/>
              </p:cNvSpPr>
              <p:nvPr/>
            </p:nvSpPr>
            <p:spPr bwMode="auto">
              <a:xfrm>
                <a:off x="5954658" y="1626634"/>
                <a:ext cx="205367" cy="10754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29" name="Rectangle 163"/>
              <p:cNvSpPr>
                <a:spLocks noChangeArrowheads="1"/>
              </p:cNvSpPr>
              <p:nvPr/>
            </p:nvSpPr>
            <p:spPr bwMode="auto">
              <a:xfrm>
                <a:off x="7820641" y="1945277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30" name="Rectangle 164"/>
              <p:cNvSpPr>
                <a:spLocks noChangeArrowheads="1"/>
              </p:cNvSpPr>
              <p:nvPr/>
            </p:nvSpPr>
            <p:spPr bwMode="auto">
              <a:xfrm>
                <a:off x="7586713" y="1743279"/>
                <a:ext cx="205367" cy="9587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31" name="Rectangle 165"/>
              <p:cNvSpPr>
                <a:spLocks noChangeArrowheads="1"/>
              </p:cNvSpPr>
              <p:nvPr/>
            </p:nvSpPr>
            <p:spPr bwMode="auto">
              <a:xfrm>
                <a:off x="7120217" y="2194218"/>
                <a:ext cx="205367" cy="50783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32" name="Rectangle 166"/>
              <p:cNvSpPr>
                <a:spLocks noChangeArrowheads="1"/>
              </p:cNvSpPr>
              <p:nvPr/>
            </p:nvSpPr>
            <p:spPr bwMode="auto">
              <a:xfrm>
                <a:off x="6655082" y="1912559"/>
                <a:ext cx="205367" cy="7894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33" name="Rectangle 167"/>
              <p:cNvSpPr>
                <a:spLocks noChangeArrowheads="1"/>
              </p:cNvSpPr>
              <p:nvPr/>
            </p:nvSpPr>
            <p:spPr bwMode="auto">
              <a:xfrm>
                <a:off x="8051849" y="2164345"/>
                <a:ext cx="205367" cy="5377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88" name="Rectangle 168"/>
              <p:cNvSpPr>
                <a:spLocks noChangeArrowheads="1"/>
              </p:cNvSpPr>
              <p:nvPr/>
            </p:nvSpPr>
            <p:spPr bwMode="auto">
              <a:xfrm>
                <a:off x="6885886" y="2701646"/>
                <a:ext cx="205233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Rectangle 169"/>
              <p:cNvSpPr>
                <a:spLocks noChangeArrowheads="1"/>
              </p:cNvSpPr>
              <p:nvPr/>
            </p:nvSpPr>
            <p:spPr bwMode="auto">
              <a:xfrm>
                <a:off x="6419734" y="270164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Rectangle 170"/>
              <p:cNvSpPr>
                <a:spLocks noChangeArrowheads="1"/>
              </p:cNvSpPr>
              <p:nvPr/>
            </p:nvSpPr>
            <p:spPr bwMode="auto">
              <a:xfrm>
                <a:off x="5955174" y="270164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Rectangle 171"/>
              <p:cNvSpPr>
                <a:spLocks noChangeArrowheads="1"/>
              </p:cNvSpPr>
              <p:nvPr/>
            </p:nvSpPr>
            <p:spPr bwMode="auto">
              <a:xfrm>
                <a:off x="7355218" y="270164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Rectangle 172"/>
              <p:cNvSpPr>
                <a:spLocks noChangeArrowheads="1"/>
              </p:cNvSpPr>
              <p:nvPr/>
            </p:nvSpPr>
            <p:spPr bwMode="auto">
              <a:xfrm>
                <a:off x="7821370" y="2701646"/>
                <a:ext cx="205233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Rectangle 173"/>
              <p:cNvSpPr>
                <a:spLocks noChangeArrowheads="1"/>
              </p:cNvSpPr>
              <p:nvPr/>
            </p:nvSpPr>
            <p:spPr bwMode="auto">
              <a:xfrm>
                <a:off x="8052059" y="270164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Rectangle 174"/>
              <p:cNvSpPr>
                <a:spLocks noChangeArrowheads="1"/>
              </p:cNvSpPr>
              <p:nvPr/>
            </p:nvSpPr>
            <p:spPr bwMode="auto">
              <a:xfrm>
                <a:off x="6189045" y="2701646"/>
                <a:ext cx="205233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Rectangle 175"/>
              <p:cNvSpPr>
                <a:spLocks noChangeArrowheads="1"/>
              </p:cNvSpPr>
              <p:nvPr/>
            </p:nvSpPr>
            <p:spPr bwMode="auto">
              <a:xfrm>
                <a:off x="6655196" y="270164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Rectangle 176"/>
              <p:cNvSpPr>
                <a:spLocks noChangeArrowheads="1"/>
              </p:cNvSpPr>
              <p:nvPr/>
            </p:nvSpPr>
            <p:spPr bwMode="auto">
              <a:xfrm>
                <a:off x="7119756" y="270164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Rectangle 177"/>
              <p:cNvSpPr>
                <a:spLocks noChangeArrowheads="1"/>
              </p:cNvSpPr>
              <p:nvPr/>
            </p:nvSpPr>
            <p:spPr bwMode="auto">
              <a:xfrm>
                <a:off x="7587499" y="270164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3799369" y="1249718"/>
              <a:ext cx="0" cy="272458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152774" y="1212522"/>
              <a:ext cx="0" cy="276178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8" name="TextBox 28"/>
            <p:cNvSpPr txBox="1">
              <a:spLocks noChangeArrowheads="1"/>
            </p:cNvSpPr>
            <p:nvPr/>
          </p:nvSpPr>
          <p:spPr bwMode="auto">
            <a:xfrm>
              <a:off x="958187" y="1465474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69" name="TextBox 29"/>
            <p:cNvSpPr txBox="1">
              <a:spLocks noChangeArrowheads="1"/>
            </p:cNvSpPr>
            <p:nvPr/>
          </p:nvSpPr>
          <p:spPr bwMode="auto">
            <a:xfrm>
              <a:off x="958187" y="2037870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70" name="TextBox 30"/>
            <p:cNvSpPr txBox="1">
              <a:spLocks noChangeArrowheads="1"/>
            </p:cNvSpPr>
            <p:nvPr/>
          </p:nvSpPr>
          <p:spPr bwMode="auto">
            <a:xfrm>
              <a:off x="958187" y="1751952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71" name="TextBox 31"/>
            <p:cNvSpPr txBox="1">
              <a:spLocks noChangeArrowheads="1"/>
            </p:cNvSpPr>
            <p:nvPr/>
          </p:nvSpPr>
          <p:spPr bwMode="auto">
            <a:xfrm>
              <a:off x="958187" y="2327773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2"/>
            <p:cNvSpPr txBox="1">
              <a:spLocks noChangeArrowheads="1"/>
            </p:cNvSpPr>
            <p:nvPr/>
          </p:nvSpPr>
          <p:spPr bwMode="auto">
            <a:xfrm>
              <a:off x="957608" y="2770094"/>
              <a:ext cx="333322" cy="30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33"/>
            <p:cNvSpPr txBox="1">
              <a:spLocks noChangeArrowheads="1"/>
            </p:cNvSpPr>
            <p:nvPr/>
          </p:nvSpPr>
          <p:spPr bwMode="auto">
            <a:xfrm>
              <a:off x="957608" y="3069210"/>
              <a:ext cx="333322" cy="299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34"/>
            <p:cNvSpPr txBox="1">
              <a:spLocks noChangeArrowheads="1"/>
            </p:cNvSpPr>
            <p:nvPr/>
          </p:nvSpPr>
          <p:spPr bwMode="auto">
            <a:xfrm>
              <a:off x="957608" y="3346628"/>
              <a:ext cx="333322" cy="30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35"/>
            <p:cNvSpPr txBox="1">
              <a:spLocks noChangeArrowheads="1"/>
            </p:cNvSpPr>
            <p:nvPr/>
          </p:nvSpPr>
          <p:spPr bwMode="auto">
            <a:xfrm>
              <a:off x="957608" y="3651944"/>
              <a:ext cx="333322" cy="30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76" name="TextBox 36"/>
            <p:cNvSpPr txBox="1">
              <a:spLocks noChangeArrowheads="1"/>
            </p:cNvSpPr>
            <p:nvPr/>
          </p:nvSpPr>
          <p:spPr bwMode="auto">
            <a:xfrm>
              <a:off x="580878" y="1177351"/>
              <a:ext cx="390721" cy="117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7" name="TextBox 37"/>
            <p:cNvSpPr txBox="1">
              <a:spLocks noChangeArrowheads="1"/>
            </p:cNvSpPr>
            <p:nvPr/>
          </p:nvSpPr>
          <p:spPr bwMode="auto">
            <a:xfrm>
              <a:off x="580878" y="2879637"/>
              <a:ext cx="390721" cy="117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8" name="TextBox 38"/>
            <p:cNvSpPr txBox="1">
              <a:spLocks noChangeArrowheads="1"/>
            </p:cNvSpPr>
            <p:nvPr/>
          </p:nvSpPr>
          <p:spPr bwMode="auto">
            <a:xfrm>
              <a:off x="2108554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9" name="TextBox 39"/>
            <p:cNvSpPr txBox="1">
              <a:spLocks noChangeArrowheads="1"/>
            </p:cNvSpPr>
            <p:nvPr/>
          </p:nvSpPr>
          <p:spPr bwMode="auto">
            <a:xfrm>
              <a:off x="4529285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80" name="TextBox 40"/>
            <p:cNvSpPr txBox="1">
              <a:spLocks noChangeArrowheads="1"/>
            </p:cNvSpPr>
            <p:nvPr/>
          </p:nvSpPr>
          <p:spPr bwMode="auto">
            <a:xfrm>
              <a:off x="6991271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81" name="TextBox 41"/>
            <p:cNvSpPr txBox="1">
              <a:spLocks noChangeArrowheads="1"/>
            </p:cNvSpPr>
            <p:nvPr/>
          </p:nvSpPr>
          <p:spPr bwMode="auto">
            <a:xfrm>
              <a:off x="2108554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82" name="TextBox 42"/>
            <p:cNvSpPr txBox="1">
              <a:spLocks noChangeArrowheads="1"/>
            </p:cNvSpPr>
            <p:nvPr/>
          </p:nvSpPr>
          <p:spPr bwMode="auto">
            <a:xfrm>
              <a:off x="4529285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83" name="TextBox 43"/>
            <p:cNvSpPr txBox="1">
              <a:spLocks noChangeArrowheads="1"/>
            </p:cNvSpPr>
            <p:nvPr/>
          </p:nvSpPr>
          <p:spPr bwMode="auto">
            <a:xfrm>
              <a:off x="7011820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3" name="组合 114"/>
          <p:cNvGrpSpPr/>
          <p:nvPr/>
        </p:nvGrpSpPr>
        <p:grpSpPr bwMode="auto">
          <a:xfrm>
            <a:off x="153988" y="6350"/>
            <a:ext cx="3562350" cy="508000"/>
            <a:chOff x="154191" y="6350"/>
            <a:chExt cx="3562644" cy="508527"/>
          </a:xfrm>
        </p:grpSpPr>
        <p:grpSp>
          <p:nvGrpSpPr>
            <p:cNvPr id="10245" name="组合 46"/>
            <p:cNvGrpSpPr/>
            <p:nvPr/>
          </p:nvGrpSpPr>
          <p:grpSpPr bwMode="auto">
            <a:xfrm>
              <a:off x="249449" y="457726"/>
              <a:ext cx="3467386" cy="46039"/>
              <a:chOff x="253773" y="1206777"/>
              <a:chExt cx="3467327" cy="45720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253773" y="1206719"/>
                <a:ext cx="1217692" cy="457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 flipV="1">
                <a:off x="793558" y="1206719"/>
                <a:ext cx="2927542" cy="45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0" name="TextBox 99"/>
            <p:cNvSpPr txBox="1"/>
            <p:nvPr/>
          </p:nvSpPr>
          <p:spPr bwMode="auto">
            <a:xfrm>
              <a:off x="154191" y="6350"/>
              <a:ext cx="2159613" cy="5085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66688" y="527050"/>
            <a:ext cx="12112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01763" y="1368425"/>
            <a:ext cx="34480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作技术、顶级的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精益求精、拒绝平庸的做事精神，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动感的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587750" y="1193800"/>
            <a:ext cx="1600200" cy="29083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3862524" y="1586603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271" name="组合 26"/>
          <p:cNvGrpSpPr/>
          <p:nvPr/>
        </p:nvGrpSpPr>
        <p:grpSpPr bwMode="auto">
          <a:xfrm>
            <a:off x="153988" y="6350"/>
            <a:ext cx="3562350" cy="508000"/>
            <a:chOff x="154191" y="6350"/>
            <a:chExt cx="3562644" cy="508527"/>
          </a:xfrm>
        </p:grpSpPr>
        <p:grpSp>
          <p:nvGrpSpPr>
            <p:cNvPr id="11273" name="组合 46"/>
            <p:cNvGrpSpPr/>
            <p:nvPr/>
          </p:nvGrpSpPr>
          <p:grpSpPr bwMode="auto">
            <a:xfrm>
              <a:off x="249449" y="457726"/>
              <a:ext cx="3467386" cy="46039"/>
              <a:chOff x="253773" y="1206777"/>
              <a:chExt cx="3467327" cy="4572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53773" y="1206719"/>
                <a:ext cx="1217692" cy="4576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flipV="1">
                <a:off x="793558" y="1206719"/>
                <a:ext cx="2927542" cy="457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 bwMode="auto">
            <a:xfrm>
              <a:off x="154191" y="6350"/>
              <a:ext cx="2159613" cy="5085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6688" y="527050"/>
            <a:ext cx="12112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4.70806E-6 L -0.05469 0.16127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0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61111E-6 -2.88539E-6 L 0.0533 -0.16775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92075"/>
            <a:ext cx="5016500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688975"/>
            <a:ext cx="478948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0" y="4267200"/>
            <a:ext cx="9183688" cy="763588"/>
            <a:chOff x="0" y="4267200"/>
            <a:chExt cx="9183378" cy="763998"/>
          </a:xfrm>
        </p:grpSpPr>
        <p:sp>
          <p:nvSpPr>
            <p:cNvPr id="8" name="矩形 7"/>
            <p:cNvSpPr/>
            <p:nvPr/>
          </p:nvSpPr>
          <p:spPr>
            <a:xfrm>
              <a:off x="0" y="4507042"/>
              <a:ext cx="9143691" cy="393911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19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2332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9740" y="4267200"/>
              <a:ext cx="923638" cy="76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33" name="TextBox 83"/>
            <p:cNvSpPr txBox="1">
              <a:spLocks noChangeArrowheads="1"/>
            </p:cNvSpPr>
            <p:nvPr/>
          </p:nvSpPr>
          <p:spPr bwMode="auto">
            <a:xfrm>
              <a:off x="366090" y="4594719"/>
              <a:ext cx="1415600" cy="21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335" name="组合 56"/>
            <p:cNvGrpSpPr/>
            <p:nvPr/>
          </p:nvGrpSpPr>
          <p:grpSpPr bwMode="auto">
            <a:xfrm rot="0">
              <a:off x="7438635" y="4601790"/>
              <a:ext cx="976194" cy="262570"/>
              <a:chOff x="402835" y="4601790"/>
              <a:chExt cx="976194" cy="262570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445836" y="4630934"/>
                <a:ext cx="719113" cy="155659"/>
              </a:xfrm>
              <a:prstGeom prst="roundRect">
                <a:avLst/>
              </a:prstGeom>
              <a:solidFill>
                <a:srgbClr val="C0000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338" name="Rectangle 18"/>
              <p:cNvSpPr txBox="1">
                <a:spLocks noChangeArrowheads="1"/>
              </p:cNvSpPr>
              <p:nvPr/>
            </p:nvSpPr>
            <p:spPr bwMode="auto">
              <a:xfrm>
                <a:off x="402835" y="4601790"/>
                <a:ext cx="976194" cy="262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2D6BC7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1D528D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 b="1">
                    <a:solidFill>
                      <a:schemeClr val="bg1"/>
                    </a:solidFill>
                    <a:latin typeface="Arial" panose="020B0604020202020204" pitchFamily="34" charset="0"/>
                    <a:ea typeface="方正姚体" panose="02010601030101010101" pitchFamily="2" charset="-122"/>
                  </a:rPr>
                  <a:t>RAPIDESIGN</a:t>
                </a:r>
                <a:endParaRPr lang="zh-CN" altLang="en-US" sz="8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 bwMode="auto">
          <a:xfrm>
            <a:off x="0" y="280988"/>
            <a:ext cx="9124950" cy="301625"/>
            <a:chOff x="0" y="281262"/>
            <a:chExt cx="9124950" cy="301890"/>
          </a:xfrm>
        </p:grpSpPr>
        <p:sp>
          <p:nvSpPr>
            <p:cNvPr id="17" name="矩形 16"/>
            <p:cNvSpPr/>
            <p:nvPr/>
          </p:nvSpPr>
          <p:spPr>
            <a:xfrm>
              <a:off x="0" y="281262"/>
              <a:ext cx="9124950" cy="301890"/>
            </a:xfrm>
            <a:prstGeom prst="rect">
              <a:avLst/>
            </a:prstGeom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19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315" name="组合 63"/>
            <p:cNvGrpSpPr/>
            <p:nvPr/>
          </p:nvGrpSpPr>
          <p:grpSpPr bwMode="auto">
            <a:xfrm>
              <a:off x="3041831" y="321507"/>
              <a:ext cx="5721476" cy="230849"/>
              <a:chOff x="3041831" y="321507"/>
              <a:chExt cx="5721476" cy="230849"/>
            </a:xfrm>
          </p:grpSpPr>
          <p:grpSp>
            <p:nvGrpSpPr>
              <p:cNvPr id="12316" name="组合 121"/>
              <p:cNvGrpSpPr/>
              <p:nvPr/>
            </p:nvGrpSpPr>
            <p:grpSpPr bwMode="auto">
              <a:xfrm>
                <a:off x="4462538" y="321524"/>
                <a:ext cx="1057765" cy="230832"/>
                <a:chOff x="1600664" y="3380564"/>
                <a:chExt cx="1056831" cy="231169"/>
              </a:xfrm>
            </p:grpSpPr>
            <p:sp>
              <p:nvSpPr>
                <p:cNvPr id="12329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1934857" y="3380564"/>
                  <a:ext cx="722638" cy="23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Integrity</a:t>
                  </a:r>
                  <a:endPara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12330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600664" y="3380564"/>
                  <a:ext cx="389506" cy="215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诚信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317" name="组合 122"/>
              <p:cNvGrpSpPr/>
              <p:nvPr/>
            </p:nvGrpSpPr>
            <p:grpSpPr bwMode="auto">
              <a:xfrm>
                <a:off x="3041831" y="321524"/>
                <a:ext cx="997886" cy="230832"/>
                <a:chOff x="1777696" y="3380564"/>
                <a:chExt cx="997007" cy="231169"/>
              </a:xfrm>
            </p:grpSpPr>
            <p:sp>
              <p:nvSpPr>
                <p:cNvPr id="12327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2116128" y="3380564"/>
                  <a:ext cx="658575" cy="23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Service</a:t>
                  </a:r>
                  <a:endPara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1232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777696" y="3380564"/>
                  <a:ext cx="389507" cy="215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318" name="组合 123"/>
              <p:cNvGrpSpPr/>
              <p:nvPr/>
            </p:nvGrpSpPr>
            <p:grpSpPr bwMode="auto">
              <a:xfrm>
                <a:off x="7517355" y="321524"/>
                <a:ext cx="1245952" cy="230832"/>
                <a:chOff x="1594381" y="3380564"/>
                <a:chExt cx="1244853" cy="231169"/>
              </a:xfrm>
            </p:grpSpPr>
            <p:sp>
              <p:nvSpPr>
                <p:cNvPr id="12325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1956438" y="3380564"/>
                  <a:ext cx="882796" cy="23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Developing</a:t>
                  </a:r>
                  <a:endPara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1232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594381" y="3380564"/>
                  <a:ext cx="389506" cy="215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发展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319" name="组合 124"/>
              <p:cNvGrpSpPr/>
              <p:nvPr/>
            </p:nvGrpSpPr>
            <p:grpSpPr bwMode="auto">
              <a:xfrm>
                <a:off x="5922439" y="321507"/>
                <a:ext cx="1204152" cy="230832"/>
                <a:chOff x="1611634" y="3380564"/>
                <a:chExt cx="1203088" cy="231169"/>
              </a:xfrm>
            </p:grpSpPr>
            <p:sp>
              <p:nvSpPr>
                <p:cNvPr id="12323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1963959" y="3380564"/>
                  <a:ext cx="850763" cy="23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9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Innovation</a:t>
                  </a:r>
                  <a:endParaRPr lang="en-US" altLang="zh-CN" sz="9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1232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611634" y="3380564"/>
                  <a:ext cx="389506" cy="215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创新</a:t>
                  </a:r>
                  <a:endParaRPr lang="zh-CN" altLang="en-US" sz="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4" name="直接连接符 23"/>
              <p:cNvCxnSpPr/>
              <p:nvPr/>
            </p:nvCxnSpPr>
            <p:spPr bwMode="auto">
              <a:xfrm flipH="1">
                <a:off x="4208463" y="367062"/>
                <a:ext cx="65087" cy="1255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 bwMode="auto">
              <a:xfrm flipH="1">
                <a:off x="5680075" y="367062"/>
                <a:ext cx="65088" cy="1255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auto">
              <a:xfrm flipH="1">
                <a:off x="7267575" y="367062"/>
                <a:ext cx="65088" cy="1255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/>
          <p:cNvGrpSpPr/>
          <p:nvPr/>
        </p:nvGrpSpPr>
        <p:grpSpPr bwMode="auto">
          <a:xfrm>
            <a:off x="436563" y="1736725"/>
            <a:ext cx="2005012" cy="852488"/>
            <a:chOff x="2202981" y="1936751"/>
            <a:chExt cx="2005418" cy="853370"/>
          </a:xfrm>
        </p:grpSpPr>
        <p:pic>
          <p:nvPicPr>
            <p:cNvPr id="12307" name="图片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981" y="1936751"/>
              <a:ext cx="2005418" cy="85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08" name="组合 2"/>
            <p:cNvGrpSpPr/>
            <p:nvPr/>
          </p:nvGrpSpPr>
          <p:grpSpPr bwMode="auto">
            <a:xfrm>
              <a:off x="2299416" y="2088010"/>
              <a:ext cx="1229439" cy="518574"/>
              <a:chOff x="5844544" y="4102156"/>
              <a:chExt cx="1229375" cy="519425"/>
            </a:xfrm>
          </p:grpSpPr>
          <p:sp>
            <p:nvSpPr>
              <p:cNvPr id="12311" name="TextBox 14"/>
              <p:cNvSpPr txBox="1">
                <a:spLocks noChangeArrowheads="1"/>
              </p:cNvSpPr>
              <p:nvPr/>
            </p:nvSpPr>
            <p:spPr bwMode="auto">
              <a:xfrm>
                <a:off x="5844544" y="4102156"/>
                <a:ext cx="1229375" cy="33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rgbClr val="FFC000"/>
                    </a:solidFill>
                  </a:rPr>
                  <a:t>Join Us Now</a:t>
                </a:r>
                <a:endParaRPr lang="en-US" altLang="zh-CN" sz="1600" b="1">
                  <a:solidFill>
                    <a:srgbClr val="FFC000"/>
                  </a:solidFill>
                </a:endParaRPr>
              </a:p>
            </p:txBody>
          </p:sp>
          <p:sp>
            <p:nvSpPr>
              <p:cNvPr id="12312" name="TextBox 16"/>
              <p:cNvSpPr txBox="1">
                <a:spLocks noChangeArrowheads="1"/>
              </p:cNvSpPr>
              <p:nvPr/>
            </p:nvSpPr>
            <p:spPr bwMode="auto">
              <a:xfrm>
                <a:off x="5844544" y="4359971"/>
                <a:ext cx="117211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马上加入我们吧</a:t>
                </a:r>
                <a:endParaRPr lang="zh-CN" altLang="en-US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椭圆 37"/>
            <p:cNvSpPr/>
            <p:nvPr/>
          </p:nvSpPr>
          <p:spPr>
            <a:xfrm>
              <a:off x="4008333" y="2586711"/>
              <a:ext cx="96858" cy="953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2310" name="图片 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605" y="1955572"/>
              <a:ext cx="609550" cy="664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" name="组合 41"/>
          <p:cNvGrpSpPr/>
          <p:nvPr/>
        </p:nvGrpSpPr>
        <p:grpSpPr bwMode="auto">
          <a:xfrm>
            <a:off x="5281613" y="2608263"/>
            <a:ext cx="2097087" cy="1060450"/>
            <a:chOff x="684212" y="2882349"/>
            <a:chExt cx="2096851" cy="1060616"/>
          </a:xfrm>
        </p:grpSpPr>
        <p:pic>
          <p:nvPicPr>
            <p:cNvPr id="12301" name="图片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" y="2882349"/>
              <a:ext cx="2096851" cy="1060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02" name="组合 2"/>
            <p:cNvGrpSpPr/>
            <p:nvPr/>
          </p:nvGrpSpPr>
          <p:grpSpPr bwMode="auto">
            <a:xfrm>
              <a:off x="792344" y="3111810"/>
              <a:ext cx="1214371" cy="644656"/>
              <a:chOff x="5844544" y="4127233"/>
              <a:chExt cx="1214308" cy="645714"/>
            </a:xfrm>
          </p:grpSpPr>
          <p:sp>
            <p:nvSpPr>
              <p:cNvPr id="47" name="TextBox 14"/>
              <p:cNvSpPr txBox="1">
                <a:spLocks noChangeArrowheads="1"/>
              </p:cNvSpPr>
              <p:nvPr/>
            </p:nvSpPr>
            <p:spPr bwMode="auto">
              <a:xfrm>
                <a:off x="5844350" y="4127996"/>
                <a:ext cx="1214237" cy="426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Sincere 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eaLnBrk="1" fontAlgn="auto" hangingPunct="1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cooperation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" name="TextBox 16"/>
              <p:cNvSpPr txBox="1">
                <a:spLocks noChangeArrowheads="1"/>
              </p:cNvSpPr>
              <p:nvPr/>
            </p:nvSpPr>
            <p:spPr bwMode="auto">
              <a:xfrm>
                <a:off x="5844350" y="4511272"/>
                <a:ext cx="749177" cy="262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精诚合作</a:t>
                </a:r>
                <a:endPara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2512806" y="3604774"/>
              <a:ext cx="96826" cy="968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2304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777" y="3057525"/>
              <a:ext cx="819351" cy="722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" name="组合 48"/>
          <p:cNvGrpSpPr/>
          <p:nvPr/>
        </p:nvGrpSpPr>
        <p:grpSpPr bwMode="auto">
          <a:xfrm>
            <a:off x="6215063" y="1028700"/>
            <a:ext cx="2887662" cy="882650"/>
            <a:chOff x="5938580" y="1028180"/>
            <a:chExt cx="2887920" cy="883247"/>
          </a:xfrm>
        </p:grpSpPr>
        <p:sp>
          <p:nvSpPr>
            <p:cNvPr id="12298" name="TextBox 12"/>
            <p:cNvSpPr txBox="1">
              <a:spLocks noChangeArrowheads="1"/>
            </p:cNvSpPr>
            <p:nvPr/>
          </p:nvSpPr>
          <p:spPr bwMode="auto">
            <a:xfrm>
              <a:off x="5939055" y="1028180"/>
              <a:ext cx="28874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u="sng">
                  <a:solidFill>
                    <a:srgbClr val="C00000"/>
                  </a:solidFill>
                </a:rPr>
                <a:t>THANK    YOU!</a:t>
              </a:r>
              <a:endParaRPr lang="en-US" altLang="zh-CN" sz="2400" u="sng">
                <a:solidFill>
                  <a:srgbClr val="C0000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941755" y="1641369"/>
              <a:ext cx="2005191" cy="270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Shanghai Rapidesign Advertising Co.,Ltd.</a:t>
              </a:r>
              <a:endParaRPr lang="en-US" altLang="zh-CN" sz="77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TextBox 12"/>
            <p:cNvSpPr txBox="1">
              <a:spLocks noChangeArrowheads="1"/>
            </p:cNvSpPr>
            <p:nvPr/>
          </p:nvSpPr>
          <p:spPr bwMode="auto">
            <a:xfrm>
              <a:off x="5938580" y="1357015"/>
              <a:ext cx="2233812" cy="422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28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WPS 演示</Application>
  <PresentationFormat>全屏显示(16:9)</PresentationFormat>
  <Paragraphs>269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方正姚体</vt:lpstr>
      <vt:lpstr>Arial Unicode MS</vt:lpstr>
      <vt:lpstr>Arial Black</vt:lpstr>
      <vt:lpstr>方正大标宋简体</vt:lpstr>
      <vt:lpstr>方正超粗黑繁体</vt:lpstr>
      <vt:lpstr>华文细黑</vt:lpstr>
      <vt:lpstr>Wide Latin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M120252D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2012-11-20T05:45:00Z</dcterms:created>
  <dcterms:modified xsi:type="dcterms:W3CDTF">2018-08-29T07:27:29Z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