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Arial Black" panose="020B0A04020102020204" pitchFamily="34" charset="0"/>
      <p:bold r:id="rId20"/>
    </p:embeddedFont>
    <p:embeddedFont>
      <p:font typeface="汉真广标" panose="02010609000101010101" pitchFamily="49" charset="-122"/>
      <p:regular r:id="rId21"/>
    </p:embeddedFont>
    <p:embeddedFont>
      <p:font typeface="黑体" panose="02010609060101010101" pitchFamily="2" charset="-122"/>
      <p:regular r:id="rId22"/>
    </p:embeddedFont>
    <p:embeddedFont>
      <p:font typeface="等线" panose="02010600030101010101" charset="-122"/>
      <p:regular r:id="rId2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0" autoAdjust="0"/>
    <p:restoredTop sz="94660"/>
  </p:normalViewPr>
  <p:slideViewPr>
    <p:cSldViewPr showGuides="1">
      <p:cViewPr varScale="1">
        <p:scale>
          <a:sx n="85" d="100"/>
          <a:sy n="85" d="100"/>
        </p:scale>
        <p:origin x="118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567E833-500E-41FE-9A81-73B6EFC9982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FA1E9EE-8CE5-496D-8F8D-7A6CD120B4E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62B25-A4BE-465F-8FB3-74879711EE7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A65C9-53BE-483B-826E-CA77103ED3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5DACB-7A5D-417D-AF86-7A3C3519ECE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6C8F8-2C3B-4CA1-BCB5-7533CFED89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F0FDF-13E5-4BA0-875E-4F46DB3518D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69E4B-D1A0-4C57-9F56-151F5118C2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37151-FF25-4B68-99D7-8A92BAE9643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65AF8-8DC0-4052-BF73-BEBE1906BE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F5E81-41B0-4CDE-A953-5079BC18CDD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844EC-7953-4F23-810C-9A493EB102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56F8A-E57C-4235-9419-358D12C398D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9D639-D526-4F2C-AD33-9733528105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A867A-1E9A-4305-B6E0-B6DED645944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E5C62-1536-43EE-A519-E6F6551EBEB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2FEC7-FE05-4461-BE3D-CBD008AFE3B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722E6-DD82-42EA-8E3D-8508617A25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 userDrawn="1"/>
        </p:nvGrpSpPr>
        <p:grpSpPr bwMode="auto">
          <a:xfrm>
            <a:off x="0" y="4757738"/>
            <a:ext cx="9144000" cy="385762"/>
            <a:chOff x="0" y="4758279"/>
            <a:chExt cx="9144001" cy="385221"/>
          </a:xfrm>
        </p:grpSpPr>
        <p:sp>
          <p:nvSpPr>
            <p:cNvPr id="3" name="矩形 2"/>
            <p:cNvSpPr/>
            <p:nvPr/>
          </p:nvSpPr>
          <p:spPr>
            <a:xfrm>
              <a:off x="0" y="4758279"/>
              <a:ext cx="914400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0" y="4770961"/>
              <a:ext cx="9144001" cy="372539"/>
            </a:xfrm>
            <a:prstGeom prst="rect">
              <a:avLst/>
            </a:prstGeom>
            <a:gradFill rotWithShape="1">
              <a:gsLst>
                <a:gs pos="33000">
                  <a:srgbClr val="585858"/>
                </a:gs>
                <a:gs pos="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lIns="90000" tIns="90000" rIns="72000" bIns="90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5" name="直接连接符 4"/>
          <p:cNvCxnSpPr/>
          <p:nvPr userDrawn="1"/>
        </p:nvCxnSpPr>
        <p:spPr>
          <a:xfrm>
            <a:off x="196850" y="484188"/>
            <a:ext cx="894715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7"/>
          <p:cNvGrpSpPr/>
          <p:nvPr userDrawn="1"/>
        </p:nvGrpSpPr>
        <p:grpSpPr bwMode="auto">
          <a:xfrm>
            <a:off x="6677025" y="153988"/>
            <a:ext cx="673100" cy="669925"/>
            <a:chOff x="675777" y="2266728"/>
            <a:chExt cx="1544452" cy="1536930"/>
          </a:xfrm>
        </p:grpSpPr>
        <p:pic>
          <p:nvPicPr>
            <p:cNvPr id="7" name="Picture 31" descr="C:\Documents and Settings\nukes\桌面\94445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272333"/>
              <a:ext cx="1536661" cy="153132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36"/>
            <p:cNvSpPr/>
            <p:nvPr/>
          </p:nvSpPr>
          <p:spPr bwMode="auto">
            <a:xfrm>
              <a:off x="675777" y="2266728"/>
              <a:ext cx="1544452" cy="1536930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10"/>
          <p:cNvGrpSpPr/>
          <p:nvPr userDrawn="1"/>
        </p:nvGrpSpPr>
        <p:grpSpPr bwMode="auto">
          <a:xfrm>
            <a:off x="7453313" y="153988"/>
            <a:ext cx="673100" cy="669925"/>
            <a:chOff x="5101834" y="1795100"/>
            <a:chExt cx="1078532" cy="1074787"/>
          </a:xfrm>
        </p:grpSpPr>
        <p:pic>
          <p:nvPicPr>
            <p:cNvPr id="10" name="Picture 29" descr="C:\Documents and Settings\nukes\桌面\4564654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834" y="1795100"/>
              <a:ext cx="1078532" cy="107478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reeform 36"/>
            <p:cNvSpPr/>
            <p:nvPr/>
          </p:nvSpPr>
          <p:spPr bwMode="auto">
            <a:xfrm>
              <a:off x="5101834" y="1795100"/>
              <a:ext cx="1078532" cy="1074787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3"/>
          <p:cNvGrpSpPr/>
          <p:nvPr userDrawn="1"/>
        </p:nvGrpSpPr>
        <p:grpSpPr bwMode="auto">
          <a:xfrm>
            <a:off x="8229600" y="153988"/>
            <a:ext cx="685800" cy="669925"/>
            <a:chOff x="6948392" y="1968946"/>
            <a:chExt cx="1856628" cy="1850438"/>
          </a:xfrm>
        </p:grpSpPr>
        <p:pic>
          <p:nvPicPr>
            <p:cNvPr id="13" name="Picture 3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948393" y="1968946"/>
              <a:ext cx="1856627" cy="185043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Freeform 36"/>
            <p:cNvSpPr/>
            <p:nvPr/>
          </p:nvSpPr>
          <p:spPr bwMode="auto">
            <a:xfrm>
              <a:off x="6948392" y="1968946"/>
              <a:ext cx="1856627" cy="1850438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组合 16"/>
          <p:cNvGrpSpPr/>
          <p:nvPr userDrawn="1"/>
        </p:nvGrpSpPr>
        <p:grpSpPr bwMode="auto">
          <a:xfrm>
            <a:off x="5903913" y="158750"/>
            <a:ext cx="669925" cy="666750"/>
            <a:chOff x="2699792" y="2397184"/>
            <a:chExt cx="2158300" cy="2150806"/>
          </a:xfrm>
        </p:grpSpPr>
        <p:pic>
          <p:nvPicPr>
            <p:cNvPr id="16" name="Picture 27" descr="C:\Documents and Settings\nukes\桌面\笔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2397184"/>
              <a:ext cx="2158300" cy="2150806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Freeform 36"/>
            <p:cNvSpPr/>
            <p:nvPr/>
          </p:nvSpPr>
          <p:spPr bwMode="auto">
            <a:xfrm>
              <a:off x="2699792" y="2397184"/>
              <a:ext cx="2158300" cy="2150806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22"/>
          <p:cNvGrpSpPr/>
          <p:nvPr userDrawn="1"/>
        </p:nvGrpSpPr>
        <p:grpSpPr bwMode="auto">
          <a:xfrm>
            <a:off x="0" y="4067175"/>
            <a:ext cx="1303338" cy="1042988"/>
            <a:chOff x="6766148" y="195486"/>
            <a:chExt cx="2420843" cy="1938561"/>
          </a:xfrm>
        </p:grpSpPr>
        <p:sp>
          <p:nvSpPr>
            <p:cNvPr id="19" name="椭圆​​ 2"/>
            <p:cNvSpPr/>
            <p:nvPr/>
          </p:nvSpPr>
          <p:spPr>
            <a:xfrm>
              <a:off x="6927881" y="195486"/>
              <a:ext cx="1462209" cy="1938561"/>
            </a:xfrm>
            <a:custGeom>
              <a:avLst/>
              <a:gdLst>
                <a:gd name="connsiteX0" fmla="*/ 972066 w 1944132"/>
                <a:gd name="connsiteY0" fmla="*/ 0 h 2869050"/>
                <a:gd name="connsiteX1" fmla="*/ 1944132 w 1944132"/>
                <a:gd name="connsiteY1" fmla="*/ 972066 h 2869050"/>
                <a:gd name="connsiteX2" fmla="*/ 1100480 w 1944132"/>
                <a:gd name="connsiteY2" fmla="*/ 1934684 h 2869050"/>
                <a:gd name="connsiteX3" fmla="*/ 972067 w 1944132"/>
                <a:gd name="connsiteY3" fmla="*/ 2869050 h 2869050"/>
                <a:gd name="connsiteX4" fmla="*/ 843652 w 1944132"/>
                <a:gd name="connsiteY4" fmla="*/ 1934684 h 2869050"/>
                <a:gd name="connsiteX5" fmla="*/ 0 w 1944132"/>
                <a:gd name="connsiteY5" fmla="*/ 972066 h 2869050"/>
                <a:gd name="connsiteX6" fmla="*/ 972066 w 1944132"/>
                <a:gd name="connsiteY6" fmla="*/ 0 h 2869050"/>
                <a:gd name="connsiteX0-1" fmla="*/ 972066 w 1944132"/>
                <a:gd name="connsiteY0-2" fmla="*/ 0 h 2676193"/>
                <a:gd name="connsiteX1-3" fmla="*/ 1944132 w 1944132"/>
                <a:gd name="connsiteY1-4" fmla="*/ 972066 h 2676193"/>
                <a:gd name="connsiteX2-5" fmla="*/ 1100480 w 1944132"/>
                <a:gd name="connsiteY2-6" fmla="*/ 1934684 h 2676193"/>
                <a:gd name="connsiteX3-7" fmla="*/ 972067 w 1944132"/>
                <a:gd name="connsiteY3-8" fmla="*/ 2676193 h 2676193"/>
                <a:gd name="connsiteX4-9" fmla="*/ 843652 w 1944132"/>
                <a:gd name="connsiteY4-10" fmla="*/ 1934684 h 2676193"/>
                <a:gd name="connsiteX5-11" fmla="*/ 0 w 1944132"/>
                <a:gd name="connsiteY5-12" fmla="*/ 972066 h 2676193"/>
                <a:gd name="connsiteX6-13" fmla="*/ 972066 w 1944132"/>
                <a:gd name="connsiteY6-14" fmla="*/ 0 h 26761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944132" h="2676193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7" y="2676193"/>
                  </a:lnTo>
                  <a:cubicBezTo>
                    <a:pt x="929262" y="2504997"/>
                    <a:pt x="886457" y="2105880"/>
                    <a:pt x="843652" y="1934684"/>
                  </a:cubicBez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0"/>
            </a:gradFill>
            <a:ln w="9525">
              <a:solidFill>
                <a:schemeClr val="bg1"/>
              </a:solidFill>
            </a:ln>
            <a:effectLst>
              <a:glow rad="63500">
                <a:srgbClr val="508EDA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24"/>
            <p:cNvSpPr txBox="1"/>
            <p:nvPr/>
          </p:nvSpPr>
          <p:spPr>
            <a:xfrm>
              <a:off x="6766148" y="385724"/>
              <a:ext cx="2420843" cy="131461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  <a:scene3d>
                <a:camera prst="isometricLeftDown">
                  <a:rot lat="300000" lon="1800000" rev="0"/>
                </a:camera>
                <a:lightRig rig="threePt" dir="t"/>
              </a:scene3d>
              <a:sp3d extrusionH="152400">
                <a:extrusionClr>
                  <a:schemeClr val="bg1">
                    <a:lumMod val="95000"/>
                  </a:schemeClr>
                </a:extrusionClr>
                <a:contourClr>
                  <a:schemeClr val="bg1"/>
                </a:contourClr>
              </a:sp3d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500" b="1" dirty="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r>
                <a:rPr lang="en-US" sz="3000" b="1" dirty="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0</a:t>
              </a:r>
              <a:r>
                <a:rPr lang="en-US" sz="3600" b="1" dirty="0">
                  <a:solidFill>
                    <a:srgbClr val="0033CC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r>
                <a:rPr lang="en-US" sz="4000" b="1" dirty="0">
                  <a:solidFill>
                    <a:srgbClr val="0033CC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en-US" sz="4000" b="1" dirty="0">
                <a:solidFill>
                  <a:srgbClr val="0033CC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A5934-8E2A-4AEE-9D45-32CDB545841B}" type="datetimeFigureOut">
              <a:rPr lang="zh-CN" altLang="en-US"/>
            </a:fld>
            <a:endParaRPr lang="zh-CN" altLang="en-US"/>
          </a:p>
        </p:txBody>
      </p:sp>
      <p:sp>
        <p:nvSpPr>
          <p:cNvPr id="2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53BFDA-3229-44CC-B824-B87D260F8D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35DA4-01FA-4416-9A93-4421FACDF91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53F83-BD29-4329-B7D3-C3070C943A9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A96F1-E51C-4BA7-8AC9-9ECA7936B90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FA156-902C-472D-ACC6-6738E8499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90E516-0217-4F63-8936-FA29AF7B15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1ECB402-7D10-4F33-8CA1-4DCA4D681EC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1962493"/>
            <a:ext cx="9144001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974850"/>
            <a:ext cx="9144000" cy="31686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90000" rIns="72000" bIns="900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chemeClr val="bg1"/>
              </a:solidFill>
            </a:endParaRPr>
          </a:p>
        </p:txBody>
      </p:sp>
      <p:sp>
        <p:nvSpPr>
          <p:cNvPr id="6" name="AutoShape 32"/>
          <p:cNvSpPr>
            <a:spLocks noChangeArrowheads="1"/>
          </p:cNvSpPr>
          <p:nvPr/>
        </p:nvSpPr>
        <p:spPr bwMode="auto">
          <a:xfrm>
            <a:off x="1193800" y="2708275"/>
            <a:ext cx="7058025" cy="184308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438" y="10800"/>
                </a:moveTo>
                <a:cubicBezTo>
                  <a:pt x="1438" y="15970"/>
                  <a:pt x="5630" y="20162"/>
                  <a:pt x="10800" y="20162"/>
                </a:cubicBezTo>
                <a:cubicBezTo>
                  <a:pt x="15970" y="20162"/>
                  <a:pt x="20162" y="15970"/>
                  <a:pt x="20162" y="10800"/>
                </a:cubicBezTo>
                <a:cubicBezTo>
                  <a:pt x="20162" y="5630"/>
                  <a:pt x="15970" y="1438"/>
                  <a:pt x="10800" y="1438"/>
                </a:cubicBezTo>
                <a:cubicBezTo>
                  <a:pt x="5630" y="1438"/>
                  <a:pt x="1438" y="5630"/>
                  <a:pt x="1438" y="10800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tx1"/>
              </a:gs>
            </a:gsLst>
            <a:lin ang="36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611188" y="1716088"/>
            <a:ext cx="1728787" cy="1719262"/>
            <a:chOff x="675777" y="2266728"/>
            <a:chExt cx="1544452" cy="1536930"/>
          </a:xfrm>
        </p:grpSpPr>
        <p:pic>
          <p:nvPicPr>
            <p:cNvPr id="8" name="Picture 31" descr="C:\Documents and Settings\nukes\桌面\944456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272333"/>
              <a:ext cx="1536661" cy="153132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35" name="Freeform 36"/>
            <p:cNvSpPr/>
            <p:nvPr/>
          </p:nvSpPr>
          <p:spPr bwMode="auto">
            <a:xfrm>
              <a:off x="675777" y="2266728"/>
              <a:ext cx="1544452" cy="1536930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5146675" y="1744663"/>
            <a:ext cx="1077913" cy="1074737"/>
            <a:chOff x="5101834" y="1795100"/>
            <a:chExt cx="1078532" cy="1074787"/>
          </a:xfrm>
        </p:grpSpPr>
        <p:pic>
          <p:nvPicPr>
            <p:cNvPr id="11" name="Picture 29" descr="C:\Documents and Settings\nukes\桌面\4564654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834" y="1795100"/>
              <a:ext cx="1078532" cy="107478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33" name="Freeform 36"/>
            <p:cNvSpPr/>
            <p:nvPr/>
          </p:nvSpPr>
          <p:spPr bwMode="auto">
            <a:xfrm>
              <a:off x="5101834" y="1795100"/>
              <a:ext cx="1078532" cy="1074787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2730500" y="2320925"/>
            <a:ext cx="2273300" cy="2266950"/>
            <a:chOff x="2699792" y="2397184"/>
            <a:chExt cx="2158300" cy="2150806"/>
          </a:xfrm>
        </p:grpSpPr>
        <p:pic>
          <p:nvPicPr>
            <p:cNvPr id="14" name="Picture 27" descr="C:\Documents and Settings\nukes\桌面\笔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2397184"/>
              <a:ext cx="2158300" cy="2150806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31" name="Freeform 36"/>
            <p:cNvSpPr/>
            <p:nvPr/>
          </p:nvSpPr>
          <p:spPr bwMode="auto">
            <a:xfrm>
              <a:off x="2699792" y="2397184"/>
              <a:ext cx="2158300" cy="2150806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6756400" y="2162175"/>
            <a:ext cx="1855788" cy="1849438"/>
            <a:chOff x="6948392" y="1968946"/>
            <a:chExt cx="1856628" cy="1850438"/>
          </a:xfrm>
        </p:grpSpPr>
        <p:pic>
          <p:nvPicPr>
            <p:cNvPr id="17" name="Picture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948393" y="1968946"/>
              <a:ext cx="1856627" cy="185043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9" name="Freeform 36"/>
            <p:cNvSpPr/>
            <p:nvPr/>
          </p:nvSpPr>
          <p:spPr bwMode="auto">
            <a:xfrm>
              <a:off x="6948392" y="1968946"/>
              <a:ext cx="1856627" cy="1850438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96888" y="146050"/>
            <a:ext cx="4224337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7F7F7F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Business</a:t>
            </a:r>
            <a:r>
              <a:rPr lang="en-US" altLang="zh-CN" sz="23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300" b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endParaRPr lang="en-US" altLang="zh-CN" sz="2300" b="1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500">
              <a:solidFill>
                <a:srgbClr val="7F7F7F"/>
              </a:solidFill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44538" y="1055688"/>
            <a:ext cx="2352675" cy="29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适用于工作汇报及其相关演示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​​ 2"/>
          <p:cNvSpPr/>
          <p:nvPr/>
        </p:nvSpPr>
        <p:spPr>
          <a:xfrm>
            <a:off x="6927881" y="195486"/>
            <a:ext cx="1462209" cy="1938561"/>
          </a:xfrm>
          <a:custGeom>
            <a:avLst/>
            <a:gdLst>
              <a:gd name="connsiteX0" fmla="*/ 972066 w 1944132"/>
              <a:gd name="connsiteY0" fmla="*/ 0 h 2869050"/>
              <a:gd name="connsiteX1" fmla="*/ 1944132 w 1944132"/>
              <a:gd name="connsiteY1" fmla="*/ 972066 h 2869050"/>
              <a:gd name="connsiteX2" fmla="*/ 1100480 w 1944132"/>
              <a:gd name="connsiteY2" fmla="*/ 1934684 h 2869050"/>
              <a:gd name="connsiteX3" fmla="*/ 972067 w 1944132"/>
              <a:gd name="connsiteY3" fmla="*/ 2869050 h 2869050"/>
              <a:gd name="connsiteX4" fmla="*/ 843652 w 1944132"/>
              <a:gd name="connsiteY4" fmla="*/ 1934684 h 2869050"/>
              <a:gd name="connsiteX5" fmla="*/ 0 w 1944132"/>
              <a:gd name="connsiteY5" fmla="*/ 972066 h 2869050"/>
              <a:gd name="connsiteX6" fmla="*/ 972066 w 1944132"/>
              <a:gd name="connsiteY6" fmla="*/ 0 h 2869050"/>
              <a:gd name="connsiteX0-1" fmla="*/ 972066 w 1944132"/>
              <a:gd name="connsiteY0-2" fmla="*/ 0 h 2676193"/>
              <a:gd name="connsiteX1-3" fmla="*/ 1944132 w 1944132"/>
              <a:gd name="connsiteY1-4" fmla="*/ 972066 h 2676193"/>
              <a:gd name="connsiteX2-5" fmla="*/ 1100480 w 1944132"/>
              <a:gd name="connsiteY2-6" fmla="*/ 1934684 h 2676193"/>
              <a:gd name="connsiteX3-7" fmla="*/ 972067 w 1944132"/>
              <a:gd name="connsiteY3-8" fmla="*/ 2676193 h 2676193"/>
              <a:gd name="connsiteX4-9" fmla="*/ 843652 w 1944132"/>
              <a:gd name="connsiteY4-10" fmla="*/ 1934684 h 2676193"/>
              <a:gd name="connsiteX5-11" fmla="*/ 0 w 1944132"/>
              <a:gd name="connsiteY5-12" fmla="*/ 972066 h 2676193"/>
              <a:gd name="connsiteX6-13" fmla="*/ 972066 w 1944132"/>
              <a:gd name="connsiteY6-14" fmla="*/ 0 h 2676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944132" h="2676193">
                <a:moveTo>
                  <a:pt x="972066" y="0"/>
                </a:moveTo>
                <a:cubicBezTo>
                  <a:pt x="1508923" y="0"/>
                  <a:pt x="1944132" y="435209"/>
                  <a:pt x="1944132" y="972066"/>
                </a:cubicBezTo>
                <a:cubicBezTo>
                  <a:pt x="1944132" y="1465344"/>
                  <a:pt x="1576711" y="1872807"/>
                  <a:pt x="1100480" y="1934684"/>
                </a:cubicBezTo>
                <a:lnTo>
                  <a:pt x="972067" y="2676193"/>
                </a:lnTo>
                <a:cubicBezTo>
                  <a:pt x="929262" y="2504997"/>
                  <a:pt x="886457" y="2105880"/>
                  <a:pt x="843652" y="1934684"/>
                </a:cubicBezTo>
                <a:cubicBezTo>
                  <a:pt x="367421" y="1872807"/>
                  <a:pt x="0" y="1465344"/>
                  <a:pt x="0" y="972066"/>
                </a:cubicBezTo>
                <a:cubicBezTo>
                  <a:pt x="0" y="435209"/>
                  <a:pt x="435209" y="0"/>
                  <a:pt x="972066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tx1"/>
              </a:gs>
            </a:gsLst>
            <a:lin ang="5400000" scaled="0"/>
          </a:gradFill>
          <a:ln w="9525">
            <a:solidFill>
              <a:schemeClr val="bg1"/>
            </a:solidFill>
          </a:ln>
          <a:effectLst>
            <a:glow rad="63500">
              <a:srgbClr val="508ED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66148" y="385722"/>
            <a:ext cx="1989647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  <a:scene3d>
              <a:camera prst="isometricLeftDown">
                <a:rot lat="300000" lon="1800000" rev="0"/>
              </a:camera>
              <a:lightRig rig="threePt" dir="t"/>
            </a:scene3d>
            <a:sp3d extrusionH="152400">
              <a:extrusionClr>
                <a:schemeClr val="bg1">
                  <a:lumMod val="95000"/>
                </a:schemeClr>
              </a:extrusionClr>
              <a:contourClr>
                <a:schemeClr val="bg1"/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5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2</a:t>
            </a:r>
            <a:r>
              <a:rPr lang="en-US" sz="50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</a:t>
            </a:r>
            <a:r>
              <a:rPr lang="en-US" sz="5600" b="1" dirty="0">
                <a:solidFill>
                  <a:srgbClr val="0033CC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1</a:t>
            </a:r>
            <a:r>
              <a:rPr lang="en-US" sz="6000" b="1" dirty="0">
                <a:solidFill>
                  <a:srgbClr val="0033CC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2</a:t>
            </a:r>
            <a:endParaRPr lang="en-US" sz="6000" b="1" dirty="0">
              <a:solidFill>
                <a:srgbClr val="0033CC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 rot="2700000">
            <a:off x="625475" y="1136650"/>
            <a:ext cx="119063" cy="1190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1" name="组合 50"/>
          <p:cNvGrpSpPr/>
          <p:nvPr/>
        </p:nvGrpSpPr>
        <p:grpSpPr bwMode="auto">
          <a:xfrm>
            <a:off x="9172575" y="1195388"/>
            <a:ext cx="1736725" cy="1728787"/>
            <a:chOff x="675777" y="2266728"/>
            <a:chExt cx="1544452" cy="1536930"/>
          </a:xfrm>
        </p:grpSpPr>
        <p:pic>
          <p:nvPicPr>
            <p:cNvPr id="52" name="Picture 31" descr="C:\Documents and Settings\nukes\桌面\944456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272333"/>
              <a:ext cx="1536661" cy="153132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7" name="Freeform 36"/>
            <p:cNvSpPr/>
            <p:nvPr/>
          </p:nvSpPr>
          <p:spPr bwMode="auto">
            <a:xfrm>
              <a:off x="675777" y="2266728"/>
              <a:ext cx="1544452" cy="1536930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 bwMode="auto">
          <a:xfrm>
            <a:off x="9172575" y="1195388"/>
            <a:ext cx="1736725" cy="1728787"/>
            <a:chOff x="5101834" y="1795100"/>
            <a:chExt cx="1078532" cy="1074787"/>
          </a:xfrm>
        </p:grpSpPr>
        <p:pic>
          <p:nvPicPr>
            <p:cNvPr id="55" name="Picture 29" descr="C:\Documents and Settings\nukes\桌面\4564654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834" y="1795100"/>
              <a:ext cx="1078532" cy="107478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5" name="Freeform 36"/>
            <p:cNvSpPr/>
            <p:nvPr/>
          </p:nvSpPr>
          <p:spPr bwMode="auto">
            <a:xfrm>
              <a:off x="5101834" y="1795100"/>
              <a:ext cx="1078532" cy="1074787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 bwMode="auto">
          <a:xfrm>
            <a:off x="9172575" y="1195388"/>
            <a:ext cx="1770063" cy="1728787"/>
            <a:chOff x="6948392" y="1968946"/>
            <a:chExt cx="1856628" cy="1850438"/>
          </a:xfrm>
        </p:grpSpPr>
        <p:pic>
          <p:nvPicPr>
            <p:cNvPr id="58" name="Picture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948393" y="1968946"/>
              <a:ext cx="1856627" cy="185043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3" name="Freeform 36"/>
            <p:cNvSpPr/>
            <p:nvPr/>
          </p:nvSpPr>
          <p:spPr bwMode="auto">
            <a:xfrm>
              <a:off x="6948392" y="1968946"/>
              <a:ext cx="1856627" cy="1850438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 bwMode="auto">
          <a:xfrm>
            <a:off x="9172575" y="1200150"/>
            <a:ext cx="1728788" cy="1722438"/>
            <a:chOff x="2699792" y="2397184"/>
            <a:chExt cx="2158300" cy="2150806"/>
          </a:xfrm>
        </p:grpSpPr>
        <p:pic>
          <p:nvPicPr>
            <p:cNvPr id="61" name="Picture 27" descr="C:\Documents and Settings\nukes\桌面\笔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2397184"/>
              <a:ext cx="2158300" cy="2150806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1" name="Freeform 36"/>
            <p:cNvSpPr/>
            <p:nvPr/>
          </p:nvSpPr>
          <p:spPr bwMode="auto">
            <a:xfrm>
              <a:off x="2699792" y="2397184"/>
              <a:ext cx="2158300" cy="2150806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1" presetClass="path" presetSubtype="0" accel="50000" decel="5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33333E-6 -4.93827E-6 C 3.33333E-6 0.00031 -0.12986 0.01235 -0.1632 0.00494 C -0.19653 -0.00246 -0.26459 -0.05185 -0.25903 -0.12345 C -0.25348 -0.19506 -0.21736 -0.20493 -0.17709 -0.21975 C -0.13681 -0.23456 0.05677 -0.23209 0.07986 -0.23209 " pathEditMode="relative" rAng="0" ptsTypes="fsssf">
                                      <p:cBhvr>
                                        <p:cTn id="31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36" y="-1111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1" presetClass="path" presetSubtype="0" accel="50000" decel="5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-4.72222E-6 -1.24807E-6 C -0.00225 -0.01019 0.00053 -0.02471 0.02119 -0.038 C 0.04185 -0.05128 0.0731 -0.07291 0.12448 -0.08032 C 0.17587 -0.08773 0.30608 -0.0831 0.32917 -0.0831 " pathEditMode="relative" rAng="0" ptsTypes="fssf">
                                      <p:cBhvr>
                                        <p:cTn id="41" dur="8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37" y="-438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1" presetClass="path" presetSubtype="0" accel="50000" decel="5000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2.22222E-6 3.92956E-6 C -0.00226 -0.0102 -0.02778 -0.09793 -0.08004 -0.12049 C -0.13229 -0.14304 -0.19427 -0.18258 -0.33872 -0.18258 " pathEditMode="relative" rAng="0" ptsTypes="fsf">
                                      <p:cBhvr>
                                        <p:cTn id="51" dur="8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44" y="-914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1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1.38889E-6 4.35589E-7 C -0.05503 -0.03707 -0.09305 -0.04016 -0.12639 -0.04294 " pathEditMode="relative" rAng="0" ptsTypes="ff">
                                      <p:cBhvr>
                                        <p:cTn id="61" dur="8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-216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8" presetClass="emph" presetSubtype="0" fill="hold" grpId="1" nodeType="withEffect">
                                  <p:stCondLst>
                                    <p:cond delay="5200"/>
                                  </p:stCondLst>
                                  <p:childTnLst>
                                    <p:animRot by="43200000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/>
      <p:bldP spid="47" grpId="0"/>
      <p:bldP spid="50" grpId="0" animBg="1"/>
      <p:bldP spid="5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0" y="1962150"/>
            <a:ext cx="9144000" cy="3181350"/>
            <a:chOff x="-1" y="1961997"/>
            <a:chExt cx="9144001" cy="3181502"/>
          </a:xfrm>
        </p:grpSpPr>
        <p:sp>
          <p:nvSpPr>
            <p:cNvPr id="5" name="矩形 4"/>
            <p:cNvSpPr/>
            <p:nvPr/>
          </p:nvSpPr>
          <p:spPr>
            <a:xfrm>
              <a:off x="-1" y="1961997"/>
              <a:ext cx="914400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7226" name="组合 32"/>
            <p:cNvGrpSpPr/>
            <p:nvPr/>
          </p:nvGrpSpPr>
          <p:grpSpPr bwMode="auto">
            <a:xfrm>
              <a:off x="0" y="1976016"/>
              <a:ext cx="9144000" cy="3167483"/>
              <a:chOff x="0" y="1975637"/>
              <a:chExt cx="9144000" cy="3167863"/>
            </a:xfrm>
          </p:grpSpPr>
          <p:sp>
            <p:nvSpPr>
              <p:cNvPr id="7227" name="Rectangle 3"/>
              <p:cNvSpPr>
                <a:spLocks noChangeArrowheads="1"/>
              </p:cNvSpPr>
              <p:nvPr/>
            </p:nvSpPr>
            <p:spPr bwMode="auto">
              <a:xfrm>
                <a:off x="0" y="1975637"/>
                <a:ext cx="9144000" cy="3167863"/>
              </a:xfrm>
              <a:prstGeom prst="rect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90000" rIns="72000" bIns="90000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chemeClr val="bg1"/>
                  </a:solidFill>
                </a:endParaRPr>
              </a:p>
            </p:txBody>
          </p:sp>
          <p:sp>
            <p:nvSpPr>
              <p:cNvPr id="7228" name="AutoShape 32"/>
              <p:cNvSpPr>
                <a:spLocks noChangeArrowheads="1"/>
              </p:cNvSpPr>
              <p:nvPr/>
            </p:nvSpPr>
            <p:spPr bwMode="auto">
              <a:xfrm>
                <a:off x="1193314" y="2707501"/>
                <a:ext cx="7058025" cy="1844350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2147483646 h 21600"/>
                  <a:gd name="T8" fmla="*/ 2147483646 w 21600"/>
                  <a:gd name="T9" fmla="*/ 2147483646 h 21600"/>
                  <a:gd name="T10" fmla="*/ 2147483646 w 21600"/>
                  <a:gd name="T11" fmla="*/ 2147483646 h 21600"/>
                  <a:gd name="T12" fmla="*/ 2147483646 w 21600"/>
                  <a:gd name="T13" fmla="*/ 2147483646 h 21600"/>
                  <a:gd name="T14" fmla="*/ 2147483646 w 21600"/>
                  <a:gd name="T15" fmla="*/ 2147483646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3 w 21600"/>
                  <a:gd name="T25" fmla="*/ 3163 h 21600"/>
                  <a:gd name="T26" fmla="*/ 18437 w 21600"/>
                  <a:gd name="T27" fmla="*/ 18437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438" y="10800"/>
                    </a:moveTo>
                    <a:cubicBezTo>
                      <a:pt x="1438" y="15970"/>
                      <a:pt x="5630" y="20162"/>
                      <a:pt x="10800" y="20162"/>
                    </a:cubicBezTo>
                    <a:cubicBezTo>
                      <a:pt x="15970" y="20162"/>
                      <a:pt x="20162" y="15970"/>
                      <a:pt x="20162" y="10800"/>
                    </a:cubicBezTo>
                    <a:cubicBezTo>
                      <a:pt x="20162" y="5630"/>
                      <a:pt x="15970" y="1438"/>
                      <a:pt x="10800" y="1438"/>
                    </a:cubicBezTo>
                    <a:cubicBezTo>
                      <a:pt x="5630" y="1438"/>
                      <a:pt x="1438" y="5630"/>
                      <a:pt x="1438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36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 bwMode="auto">
          <a:xfrm>
            <a:off x="495300" y="146050"/>
            <a:ext cx="4225925" cy="1201738"/>
            <a:chOff x="495549" y="145657"/>
            <a:chExt cx="4226013" cy="1201957"/>
          </a:xfrm>
        </p:grpSpPr>
        <p:sp>
          <p:nvSpPr>
            <p:cNvPr id="7219" name="TextBox 9"/>
            <p:cNvSpPr txBox="1">
              <a:spLocks noChangeArrowheads="1"/>
            </p:cNvSpPr>
            <p:nvPr/>
          </p:nvSpPr>
          <p:spPr bwMode="auto">
            <a:xfrm>
              <a:off x="495549" y="145657"/>
              <a:ext cx="4226013" cy="862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500">
                  <a:solidFill>
                    <a:srgbClr val="7F7F7F"/>
                  </a:solidFill>
                  <a:latin typeface="方正大黑简体" panose="02010601030101010101" pitchFamily="65" charset="-122"/>
                  <a:ea typeface="方正大黑简体" panose="02010601030101010101" pitchFamily="65" charset="-122"/>
                </a:rPr>
                <a:t>Business</a:t>
              </a:r>
              <a:r>
                <a:rPr lang="en-US" altLang="zh-CN" sz="23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300" b="1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PowerPoint</a:t>
              </a:r>
              <a:endParaRPr lang="en-US" altLang="zh-CN" sz="2300" b="1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500">
                <a:solidFill>
                  <a:srgbClr val="7F7F7F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4792" y="1055461"/>
              <a:ext cx="2352724" cy="2921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适用于工作汇报及其相关演示</a:t>
              </a:r>
              <a:endParaRPr lang="en-US" sz="1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2700000">
              <a:off x="625717" y="1136447"/>
              <a:ext cx="119085" cy="1190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196850" y="484188"/>
            <a:ext cx="894715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 bwMode="auto">
          <a:xfrm>
            <a:off x="6677025" y="153988"/>
            <a:ext cx="673100" cy="669925"/>
            <a:chOff x="675777" y="2266728"/>
            <a:chExt cx="1544452" cy="1536930"/>
          </a:xfrm>
        </p:grpSpPr>
        <p:pic>
          <p:nvPicPr>
            <p:cNvPr id="16" name="Picture 31" descr="C:\Documents and Settings\nukes\桌面\944456.png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272333"/>
              <a:ext cx="1536661" cy="153132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18" name="Freeform 36"/>
            <p:cNvSpPr/>
            <p:nvPr/>
          </p:nvSpPr>
          <p:spPr bwMode="auto">
            <a:xfrm>
              <a:off x="675777" y="2266728"/>
              <a:ext cx="1544452" cy="1536930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7453313" y="153988"/>
            <a:ext cx="673100" cy="669925"/>
            <a:chOff x="5101834" y="1795100"/>
            <a:chExt cx="1078532" cy="1074787"/>
          </a:xfrm>
        </p:grpSpPr>
        <p:pic>
          <p:nvPicPr>
            <p:cNvPr id="19" name="Picture 29" descr="C:\Documents and Settings\nukes\桌面\4564654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834" y="1795100"/>
              <a:ext cx="1078532" cy="107478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16" name="Freeform 36"/>
            <p:cNvSpPr/>
            <p:nvPr/>
          </p:nvSpPr>
          <p:spPr bwMode="auto">
            <a:xfrm>
              <a:off x="5101834" y="1795100"/>
              <a:ext cx="1078532" cy="1074787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8229600" y="153988"/>
            <a:ext cx="685800" cy="669925"/>
            <a:chOff x="6948392" y="1968946"/>
            <a:chExt cx="1856628" cy="1850438"/>
          </a:xfrm>
        </p:grpSpPr>
        <p:pic>
          <p:nvPicPr>
            <p:cNvPr id="22" name="Picture 3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948393" y="1968946"/>
              <a:ext cx="1856627" cy="185043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14" name="Freeform 36"/>
            <p:cNvSpPr/>
            <p:nvPr/>
          </p:nvSpPr>
          <p:spPr bwMode="auto">
            <a:xfrm>
              <a:off x="6948392" y="1968946"/>
              <a:ext cx="1856627" cy="1850438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5903913" y="158750"/>
            <a:ext cx="669925" cy="666750"/>
            <a:chOff x="2699792" y="2397184"/>
            <a:chExt cx="2158300" cy="2150806"/>
          </a:xfrm>
        </p:grpSpPr>
        <p:pic>
          <p:nvPicPr>
            <p:cNvPr id="25" name="Picture 27" descr="C:\Documents and Settings\nukes\桌面\笔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2397184"/>
              <a:ext cx="2158300" cy="2150806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12" name="Freeform 36"/>
            <p:cNvSpPr/>
            <p:nvPr/>
          </p:nvSpPr>
          <p:spPr bwMode="auto">
            <a:xfrm>
              <a:off x="2699792" y="2397184"/>
              <a:ext cx="2158300" cy="2150806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0" y="4757738"/>
            <a:ext cx="9144000" cy="385762"/>
            <a:chOff x="0" y="4758279"/>
            <a:chExt cx="9144001" cy="385221"/>
          </a:xfrm>
        </p:grpSpPr>
        <p:sp>
          <p:nvSpPr>
            <p:cNvPr id="28" name="矩形 27"/>
            <p:cNvSpPr/>
            <p:nvPr/>
          </p:nvSpPr>
          <p:spPr>
            <a:xfrm>
              <a:off x="0" y="4758279"/>
              <a:ext cx="9144001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0" y="4770961"/>
              <a:ext cx="9144001" cy="372539"/>
            </a:xfrm>
            <a:prstGeom prst="rect">
              <a:avLst/>
            </a:prstGeom>
            <a:gradFill rotWithShape="1">
              <a:gsLst>
                <a:gs pos="33000">
                  <a:srgbClr val="585858"/>
                </a:gs>
                <a:gs pos="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lIns="90000" tIns="90000" rIns="72000" bIns="9000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0" y="4067175"/>
            <a:ext cx="1303338" cy="1042988"/>
            <a:chOff x="6766148" y="195486"/>
            <a:chExt cx="2420843" cy="1938561"/>
          </a:xfrm>
        </p:grpSpPr>
        <p:sp>
          <p:nvSpPr>
            <p:cNvPr id="31" name="椭圆​​ 2"/>
            <p:cNvSpPr/>
            <p:nvPr/>
          </p:nvSpPr>
          <p:spPr>
            <a:xfrm>
              <a:off x="6927881" y="195486"/>
              <a:ext cx="1462209" cy="1938561"/>
            </a:xfrm>
            <a:custGeom>
              <a:avLst/>
              <a:gdLst>
                <a:gd name="connsiteX0" fmla="*/ 972066 w 1944132"/>
                <a:gd name="connsiteY0" fmla="*/ 0 h 2869050"/>
                <a:gd name="connsiteX1" fmla="*/ 1944132 w 1944132"/>
                <a:gd name="connsiteY1" fmla="*/ 972066 h 2869050"/>
                <a:gd name="connsiteX2" fmla="*/ 1100480 w 1944132"/>
                <a:gd name="connsiteY2" fmla="*/ 1934684 h 2869050"/>
                <a:gd name="connsiteX3" fmla="*/ 972067 w 1944132"/>
                <a:gd name="connsiteY3" fmla="*/ 2869050 h 2869050"/>
                <a:gd name="connsiteX4" fmla="*/ 843652 w 1944132"/>
                <a:gd name="connsiteY4" fmla="*/ 1934684 h 2869050"/>
                <a:gd name="connsiteX5" fmla="*/ 0 w 1944132"/>
                <a:gd name="connsiteY5" fmla="*/ 972066 h 2869050"/>
                <a:gd name="connsiteX6" fmla="*/ 972066 w 1944132"/>
                <a:gd name="connsiteY6" fmla="*/ 0 h 2869050"/>
                <a:gd name="connsiteX0-1" fmla="*/ 972066 w 1944132"/>
                <a:gd name="connsiteY0-2" fmla="*/ 0 h 2676193"/>
                <a:gd name="connsiteX1-3" fmla="*/ 1944132 w 1944132"/>
                <a:gd name="connsiteY1-4" fmla="*/ 972066 h 2676193"/>
                <a:gd name="connsiteX2-5" fmla="*/ 1100480 w 1944132"/>
                <a:gd name="connsiteY2-6" fmla="*/ 1934684 h 2676193"/>
                <a:gd name="connsiteX3-7" fmla="*/ 972067 w 1944132"/>
                <a:gd name="connsiteY3-8" fmla="*/ 2676193 h 2676193"/>
                <a:gd name="connsiteX4-9" fmla="*/ 843652 w 1944132"/>
                <a:gd name="connsiteY4-10" fmla="*/ 1934684 h 2676193"/>
                <a:gd name="connsiteX5-11" fmla="*/ 0 w 1944132"/>
                <a:gd name="connsiteY5-12" fmla="*/ 972066 h 2676193"/>
                <a:gd name="connsiteX6-13" fmla="*/ 972066 w 1944132"/>
                <a:gd name="connsiteY6-14" fmla="*/ 0 h 26761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944132" h="2676193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7" y="2676193"/>
                  </a:lnTo>
                  <a:cubicBezTo>
                    <a:pt x="929262" y="2504997"/>
                    <a:pt x="886457" y="2105880"/>
                    <a:pt x="843652" y="1934684"/>
                  </a:cubicBez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0"/>
            </a:gradFill>
            <a:ln w="9525">
              <a:solidFill>
                <a:schemeClr val="bg1"/>
              </a:solidFill>
            </a:ln>
            <a:effectLst>
              <a:glow rad="63500">
                <a:srgbClr val="508EDA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66148" y="385724"/>
              <a:ext cx="2420843" cy="131461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  <a:scene3d>
                <a:camera prst="isometricLeftDown">
                  <a:rot lat="300000" lon="1800000" rev="0"/>
                </a:camera>
                <a:lightRig rig="threePt" dir="t"/>
              </a:scene3d>
              <a:sp3d extrusionH="152400">
                <a:extrusionClr>
                  <a:schemeClr val="bg1">
                    <a:lumMod val="95000"/>
                  </a:schemeClr>
                </a:extrusionClr>
                <a:contourClr>
                  <a:schemeClr val="bg1"/>
                </a:contourClr>
              </a:sp3d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500" b="1" dirty="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r>
                <a:rPr lang="en-US" sz="3000" b="1" dirty="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0</a:t>
              </a:r>
              <a:r>
                <a:rPr lang="en-US" sz="3600" b="1" dirty="0">
                  <a:solidFill>
                    <a:srgbClr val="0033CC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r>
                <a:rPr lang="en-US" sz="4000" b="1" dirty="0">
                  <a:solidFill>
                    <a:srgbClr val="0033CC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en-US" sz="4000" b="1" dirty="0">
                <a:solidFill>
                  <a:srgbClr val="0033CC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 rot="2700000">
            <a:off x="265907" y="223044"/>
            <a:ext cx="144462" cy="146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01090" y="-93448"/>
            <a:ext cx="970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soft" dir="t"/>
            </a:scene3d>
            <a:sp3d extrusionH="57150" contourW="25400" prstMaterial="matte">
              <a:bevelT w="25400" h="55880" prst="artDeco"/>
              <a:contourClr>
                <a:schemeClr val="bg1"/>
              </a:contourClr>
            </a:sp3d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rPr>
              <a:t>前言</a:t>
            </a:r>
            <a:r>
              <a:rPr lang="en-US" altLang="zh-CN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000" b="1" dirty="0">
              <a:effectLst>
                <a:outerShdw blurRad="38100" dist="38100" dir="2700000" algn="tl" rotWithShape="0">
                  <a:prstClr val="black">
                    <a:alpha val="43000"/>
                  </a:prst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 bwMode="auto">
          <a:xfrm>
            <a:off x="1362075" y="141288"/>
            <a:ext cx="39688" cy="411162"/>
            <a:chOff x="1331640" y="141940"/>
            <a:chExt cx="39914" cy="410943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1331640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371554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 bwMode="auto">
          <a:xfrm>
            <a:off x="611188" y="1716088"/>
            <a:ext cx="1728787" cy="1719262"/>
            <a:chOff x="675777" y="2266728"/>
            <a:chExt cx="1544452" cy="1536930"/>
          </a:xfrm>
        </p:grpSpPr>
        <p:pic>
          <p:nvPicPr>
            <p:cNvPr id="39" name="Picture 31" descr="C:\Documents and Settings\nukes\桌面\944456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272333"/>
              <a:ext cx="1536661" cy="153132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00" name="Freeform 36"/>
            <p:cNvSpPr/>
            <p:nvPr/>
          </p:nvSpPr>
          <p:spPr bwMode="auto">
            <a:xfrm>
              <a:off x="675777" y="2266728"/>
              <a:ext cx="1544452" cy="1536930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5146675" y="1744663"/>
            <a:ext cx="1077913" cy="1074737"/>
            <a:chOff x="5101834" y="1795100"/>
            <a:chExt cx="1078532" cy="1074787"/>
          </a:xfrm>
        </p:grpSpPr>
        <p:pic>
          <p:nvPicPr>
            <p:cNvPr id="42" name="Picture 29" descr="C:\Documents and Settings\nukes\桌面\45646546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834" y="1795100"/>
              <a:ext cx="1078532" cy="107478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98" name="Freeform 36"/>
            <p:cNvSpPr/>
            <p:nvPr/>
          </p:nvSpPr>
          <p:spPr bwMode="auto">
            <a:xfrm>
              <a:off x="5101834" y="1795100"/>
              <a:ext cx="1078532" cy="1074787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2730500" y="2320925"/>
            <a:ext cx="2273300" cy="2266950"/>
            <a:chOff x="2699792" y="2397184"/>
            <a:chExt cx="2158300" cy="2150806"/>
          </a:xfrm>
        </p:grpSpPr>
        <p:pic>
          <p:nvPicPr>
            <p:cNvPr id="45" name="Picture 27" descr="C:\Documents and Settings\nukes\桌面\笔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2397184"/>
              <a:ext cx="2158300" cy="2150806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96" name="Freeform 36"/>
            <p:cNvSpPr/>
            <p:nvPr/>
          </p:nvSpPr>
          <p:spPr bwMode="auto">
            <a:xfrm>
              <a:off x="2699792" y="2397184"/>
              <a:ext cx="2158300" cy="2150806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>
            <a:off x="6756400" y="2162175"/>
            <a:ext cx="1855788" cy="1849438"/>
            <a:chOff x="6948392" y="1968946"/>
            <a:chExt cx="1856628" cy="1850438"/>
          </a:xfrm>
        </p:grpSpPr>
        <p:pic>
          <p:nvPicPr>
            <p:cNvPr id="48" name="Picture 3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948393" y="1968946"/>
              <a:ext cx="1856627" cy="185043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94" name="Freeform 36"/>
            <p:cNvSpPr/>
            <p:nvPr/>
          </p:nvSpPr>
          <p:spPr bwMode="auto">
            <a:xfrm>
              <a:off x="6948392" y="1968946"/>
              <a:ext cx="1856627" cy="1850438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1270000" y="1279525"/>
            <a:ext cx="6821488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1270000" y="2593975"/>
            <a:ext cx="68214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RAPIDPPT, the leader of professional PPT designer in China. 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100">
              <a:latin typeface="Arial" panose="020B0604020202020204" pitchFamily="34" charset="0"/>
            </a:endParaRPr>
          </a:p>
        </p:txBody>
      </p:sp>
      <p:grpSp>
        <p:nvGrpSpPr>
          <p:cNvPr id="52" name="组合 51"/>
          <p:cNvGrpSpPr/>
          <p:nvPr/>
        </p:nvGrpSpPr>
        <p:grpSpPr bwMode="auto">
          <a:xfrm>
            <a:off x="6765925" y="195263"/>
            <a:ext cx="1989138" cy="1938337"/>
            <a:chOff x="6766148" y="195486"/>
            <a:chExt cx="1989647" cy="1938561"/>
          </a:xfrm>
        </p:grpSpPr>
        <p:sp>
          <p:nvSpPr>
            <p:cNvPr id="53" name="椭圆​​ 2"/>
            <p:cNvSpPr/>
            <p:nvPr/>
          </p:nvSpPr>
          <p:spPr>
            <a:xfrm>
              <a:off x="6927881" y="195486"/>
              <a:ext cx="1462209" cy="1938561"/>
            </a:xfrm>
            <a:custGeom>
              <a:avLst/>
              <a:gdLst>
                <a:gd name="connsiteX0" fmla="*/ 972066 w 1944132"/>
                <a:gd name="connsiteY0" fmla="*/ 0 h 2869050"/>
                <a:gd name="connsiteX1" fmla="*/ 1944132 w 1944132"/>
                <a:gd name="connsiteY1" fmla="*/ 972066 h 2869050"/>
                <a:gd name="connsiteX2" fmla="*/ 1100480 w 1944132"/>
                <a:gd name="connsiteY2" fmla="*/ 1934684 h 2869050"/>
                <a:gd name="connsiteX3" fmla="*/ 972067 w 1944132"/>
                <a:gd name="connsiteY3" fmla="*/ 2869050 h 2869050"/>
                <a:gd name="connsiteX4" fmla="*/ 843652 w 1944132"/>
                <a:gd name="connsiteY4" fmla="*/ 1934684 h 2869050"/>
                <a:gd name="connsiteX5" fmla="*/ 0 w 1944132"/>
                <a:gd name="connsiteY5" fmla="*/ 972066 h 2869050"/>
                <a:gd name="connsiteX6" fmla="*/ 972066 w 1944132"/>
                <a:gd name="connsiteY6" fmla="*/ 0 h 2869050"/>
                <a:gd name="connsiteX0-1" fmla="*/ 972066 w 1944132"/>
                <a:gd name="connsiteY0-2" fmla="*/ 0 h 2676193"/>
                <a:gd name="connsiteX1-3" fmla="*/ 1944132 w 1944132"/>
                <a:gd name="connsiteY1-4" fmla="*/ 972066 h 2676193"/>
                <a:gd name="connsiteX2-5" fmla="*/ 1100480 w 1944132"/>
                <a:gd name="connsiteY2-6" fmla="*/ 1934684 h 2676193"/>
                <a:gd name="connsiteX3-7" fmla="*/ 972067 w 1944132"/>
                <a:gd name="connsiteY3-8" fmla="*/ 2676193 h 2676193"/>
                <a:gd name="connsiteX4-9" fmla="*/ 843652 w 1944132"/>
                <a:gd name="connsiteY4-10" fmla="*/ 1934684 h 2676193"/>
                <a:gd name="connsiteX5-11" fmla="*/ 0 w 1944132"/>
                <a:gd name="connsiteY5-12" fmla="*/ 972066 h 2676193"/>
                <a:gd name="connsiteX6-13" fmla="*/ 972066 w 1944132"/>
                <a:gd name="connsiteY6-14" fmla="*/ 0 h 26761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944132" h="2676193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7" y="2676193"/>
                  </a:lnTo>
                  <a:cubicBezTo>
                    <a:pt x="929262" y="2504997"/>
                    <a:pt x="886457" y="2105880"/>
                    <a:pt x="843652" y="1934684"/>
                  </a:cubicBez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0"/>
            </a:gradFill>
            <a:ln w="9525">
              <a:solidFill>
                <a:schemeClr val="bg1"/>
              </a:solidFill>
            </a:ln>
            <a:effectLst>
              <a:glow rad="63500">
                <a:srgbClr val="508EDA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66148" y="385722"/>
              <a:ext cx="1989647" cy="101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  <a:scene3d>
                <a:camera prst="isometricLeftDown">
                  <a:rot lat="300000" lon="1800000" rev="0"/>
                </a:camera>
                <a:lightRig rig="threePt" dir="t"/>
              </a:scene3d>
              <a:sp3d extrusionH="152400">
                <a:extrusionClr>
                  <a:schemeClr val="bg1">
                    <a:lumMod val="95000"/>
                  </a:schemeClr>
                </a:extrusionClr>
                <a:contourClr>
                  <a:schemeClr val="bg1"/>
                </a:contourClr>
              </a:sp3d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500" b="1" dirty="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r>
                <a:rPr lang="en-US" sz="5000" b="1" dirty="0">
                  <a:solidFill>
                    <a:schemeClr val="bg1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0</a:t>
              </a:r>
              <a:r>
                <a:rPr lang="en-US" sz="5600" b="1" dirty="0">
                  <a:solidFill>
                    <a:srgbClr val="0033CC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r>
                <a:rPr lang="en-US" sz="6000" b="1" dirty="0">
                  <a:solidFill>
                    <a:srgbClr val="0033CC"/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2</a:t>
              </a:r>
              <a:endParaRPr lang="en-US" sz="6000" b="1" dirty="0">
                <a:solidFill>
                  <a:srgbClr val="0033CC"/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07858E-7 L 0.25034 -0.57658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7" y="-2884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72222E-6 4.0832E-6 L 0.59862 -0.4058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31" y="-203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38889E-6 4.86903E-6 L 0.23264 -0.34885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2" y="-1744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xit" presetSubtype="3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22222E-6 4.49923E-6 L 0.10069 -0.50509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" y="-2527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8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8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8" presetClass="emp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43200000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1782763" y="1096963"/>
            <a:ext cx="5741987" cy="411162"/>
            <a:chOff x="1782001" y="1097132"/>
            <a:chExt cx="5742327" cy="410711"/>
          </a:xfrm>
        </p:grpSpPr>
        <p:sp>
          <p:nvSpPr>
            <p:cNvPr id="5" name="矩形​​ 3"/>
            <p:cNvSpPr/>
            <p:nvPr/>
          </p:nvSpPr>
          <p:spPr>
            <a:xfrm>
              <a:off x="1782001" y="1097132"/>
              <a:ext cx="5742327" cy="410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3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38100" dist="127000" dir="5400000" sx="95000" sy="95000" rotWithShape="0">
                <a:schemeClr val="bg1">
                  <a:lumMod val="5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30" name="TextBox 75"/>
            <p:cNvSpPr txBox="1">
              <a:spLocks noChangeArrowheads="1"/>
            </p:cNvSpPr>
            <p:nvPr/>
          </p:nvSpPr>
          <p:spPr bwMode="auto">
            <a:xfrm>
              <a:off x="3995936" y="1126016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782763" y="1906588"/>
            <a:ext cx="5741987" cy="409575"/>
            <a:chOff x="1782001" y="1906087"/>
            <a:chExt cx="5742327" cy="410711"/>
          </a:xfrm>
        </p:grpSpPr>
        <p:sp>
          <p:nvSpPr>
            <p:cNvPr id="8" name="矩形​​ 3"/>
            <p:cNvSpPr/>
            <p:nvPr/>
          </p:nvSpPr>
          <p:spPr>
            <a:xfrm>
              <a:off x="1782001" y="1906087"/>
              <a:ext cx="5742327" cy="410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3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38100" dist="127000" dir="5400000" sx="95000" sy="95000" rotWithShape="0">
                <a:schemeClr val="bg1">
                  <a:lumMod val="5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28" name="TextBox 76"/>
            <p:cNvSpPr txBox="1">
              <a:spLocks noChangeArrowheads="1"/>
            </p:cNvSpPr>
            <p:nvPr/>
          </p:nvSpPr>
          <p:spPr bwMode="auto">
            <a:xfrm>
              <a:off x="3995936" y="1933736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782763" y="2719388"/>
            <a:ext cx="5741987" cy="411162"/>
            <a:chOff x="1782001" y="2719654"/>
            <a:chExt cx="5742327" cy="410711"/>
          </a:xfrm>
        </p:grpSpPr>
        <p:sp>
          <p:nvSpPr>
            <p:cNvPr id="11" name="矩形​​ 3"/>
            <p:cNvSpPr/>
            <p:nvPr/>
          </p:nvSpPr>
          <p:spPr>
            <a:xfrm>
              <a:off x="1782001" y="2719654"/>
              <a:ext cx="5742327" cy="410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3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38100" dist="127000" dir="5400000" sx="95000" sy="95000" rotWithShape="0">
                <a:schemeClr val="bg1">
                  <a:lumMod val="5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26" name="TextBox 77"/>
            <p:cNvSpPr txBox="1">
              <a:spLocks noChangeArrowheads="1"/>
            </p:cNvSpPr>
            <p:nvPr/>
          </p:nvSpPr>
          <p:spPr bwMode="auto">
            <a:xfrm>
              <a:off x="3995936" y="2741456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1765300" y="3562350"/>
            <a:ext cx="5741988" cy="411163"/>
            <a:chOff x="1765233" y="3562784"/>
            <a:chExt cx="5742327" cy="410711"/>
          </a:xfrm>
        </p:grpSpPr>
        <p:sp>
          <p:nvSpPr>
            <p:cNvPr id="14" name="矩形​​ 3"/>
            <p:cNvSpPr/>
            <p:nvPr/>
          </p:nvSpPr>
          <p:spPr>
            <a:xfrm>
              <a:off x="1765233" y="3562784"/>
              <a:ext cx="5742327" cy="410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3000">
                  <a:schemeClr val="bg1">
                    <a:lumMod val="6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38100" dist="127000" dir="5400000" sx="95000" sy="95000" rotWithShape="0">
                <a:schemeClr val="bg1">
                  <a:lumMod val="50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24" name="TextBox 78"/>
            <p:cNvSpPr txBox="1">
              <a:spLocks noChangeArrowheads="1"/>
            </p:cNvSpPr>
            <p:nvPr/>
          </p:nvSpPr>
          <p:spPr bwMode="auto">
            <a:xfrm>
              <a:off x="3995936" y="3594896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 rot="2700000">
            <a:off x="265907" y="223044"/>
            <a:ext cx="144462" cy="146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01090" y="-93448"/>
            <a:ext cx="970012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soft" dir="t"/>
            </a:scene3d>
            <a:sp3d extrusionH="57150" contourW="25400" prstMaterial="matte">
              <a:bevelT w="25400" h="55880" prst="artDeco"/>
              <a:contourClr>
                <a:schemeClr val="bg1"/>
              </a:contourClr>
            </a:sp3d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rPr>
              <a:t>目录</a:t>
            </a:r>
            <a:r>
              <a:rPr lang="en-US" altLang="zh-CN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000" b="1" dirty="0">
              <a:effectLst>
                <a:outerShdw blurRad="38100" dist="38100" dir="2700000" algn="tl" rotWithShape="0">
                  <a:prstClr val="black">
                    <a:alpha val="43000"/>
                  </a:prst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1362075" y="141288"/>
            <a:ext cx="39688" cy="411162"/>
            <a:chOff x="1331640" y="141940"/>
            <a:chExt cx="39914" cy="410943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331640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371554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 bwMode="auto">
          <a:xfrm>
            <a:off x="1444625" y="912813"/>
            <a:ext cx="576263" cy="801687"/>
            <a:chOff x="1979712" y="1278641"/>
            <a:chExt cx="591304" cy="822981"/>
          </a:xfrm>
        </p:grpSpPr>
        <p:sp>
          <p:nvSpPr>
            <p:cNvPr id="22" name="椭圆​​ 2"/>
            <p:cNvSpPr/>
            <p:nvPr/>
          </p:nvSpPr>
          <p:spPr>
            <a:xfrm>
              <a:off x="1979712" y="1337890"/>
              <a:ext cx="576064" cy="763732"/>
            </a:xfrm>
            <a:custGeom>
              <a:avLst/>
              <a:gdLst>
                <a:gd name="connsiteX0" fmla="*/ 972066 w 1944132"/>
                <a:gd name="connsiteY0" fmla="*/ 0 h 2869050"/>
                <a:gd name="connsiteX1" fmla="*/ 1944132 w 1944132"/>
                <a:gd name="connsiteY1" fmla="*/ 972066 h 2869050"/>
                <a:gd name="connsiteX2" fmla="*/ 1100480 w 1944132"/>
                <a:gd name="connsiteY2" fmla="*/ 1934684 h 2869050"/>
                <a:gd name="connsiteX3" fmla="*/ 972067 w 1944132"/>
                <a:gd name="connsiteY3" fmla="*/ 2869050 h 2869050"/>
                <a:gd name="connsiteX4" fmla="*/ 843652 w 1944132"/>
                <a:gd name="connsiteY4" fmla="*/ 1934684 h 2869050"/>
                <a:gd name="connsiteX5" fmla="*/ 0 w 1944132"/>
                <a:gd name="connsiteY5" fmla="*/ 972066 h 2869050"/>
                <a:gd name="connsiteX6" fmla="*/ 972066 w 1944132"/>
                <a:gd name="connsiteY6" fmla="*/ 0 h 2869050"/>
                <a:gd name="connsiteX0-1" fmla="*/ 972066 w 1944132"/>
                <a:gd name="connsiteY0-2" fmla="*/ 0 h 2676193"/>
                <a:gd name="connsiteX1-3" fmla="*/ 1944132 w 1944132"/>
                <a:gd name="connsiteY1-4" fmla="*/ 972066 h 2676193"/>
                <a:gd name="connsiteX2-5" fmla="*/ 1100480 w 1944132"/>
                <a:gd name="connsiteY2-6" fmla="*/ 1934684 h 2676193"/>
                <a:gd name="connsiteX3-7" fmla="*/ 972067 w 1944132"/>
                <a:gd name="connsiteY3-8" fmla="*/ 2676193 h 2676193"/>
                <a:gd name="connsiteX4-9" fmla="*/ 843652 w 1944132"/>
                <a:gd name="connsiteY4-10" fmla="*/ 1934684 h 2676193"/>
                <a:gd name="connsiteX5-11" fmla="*/ 0 w 1944132"/>
                <a:gd name="connsiteY5-12" fmla="*/ 972066 h 2676193"/>
                <a:gd name="connsiteX6-13" fmla="*/ 972066 w 1944132"/>
                <a:gd name="connsiteY6-14" fmla="*/ 0 h 26761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944132" h="2676193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7" y="2676193"/>
                  </a:lnTo>
                  <a:cubicBezTo>
                    <a:pt x="929262" y="2504997"/>
                    <a:pt x="886457" y="2105880"/>
                    <a:pt x="843652" y="1934684"/>
                  </a:cubicBez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0"/>
            </a:gradFill>
            <a:ln w="9525">
              <a:solidFill>
                <a:schemeClr val="bg1"/>
              </a:solidFill>
            </a:ln>
            <a:effectLst>
              <a:glow rad="63500">
                <a:srgbClr val="508EDA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2086010" y="1278641"/>
              <a:ext cx="485006" cy="524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  <a:scene3d>
                <a:camera prst="orthographicFront"/>
                <a:lightRig rig="soft" dir="t"/>
              </a:scene3d>
              <a:sp3d extrusionH="57150" contourW="25400" prstMaterial="matte">
                <a:bevelT w="25400" h="55880" prst="artDeco"/>
                <a:contourClr>
                  <a:schemeClr val="bg1"/>
                </a:contourClr>
              </a:sp3d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500" dirty="0">
                  <a:solidFill>
                    <a:srgbClr val="0033CC"/>
                  </a:solidFill>
                  <a:effectLst>
                    <a:outerShdw blurRad="38100" dist="38100" dir="2700000" algn="tl" rotWithShape="0">
                      <a:prstClr val="black">
                        <a:alpha val="43000"/>
                      </a:prstClr>
                    </a:outerShdw>
                  </a:effectLst>
                  <a:latin typeface="汉真广标" panose="02010609000101010101" pitchFamily="49" charset="-122"/>
                  <a:ea typeface="汉真广标" panose="02010609000101010101" pitchFamily="49" charset="-122"/>
                </a:rPr>
                <a:t>1</a:t>
              </a:r>
              <a:endParaRPr lang="zh-CN" altLang="en-US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1444625" y="1755775"/>
            <a:ext cx="576263" cy="801688"/>
            <a:chOff x="1979712" y="1278640"/>
            <a:chExt cx="591304" cy="822982"/>
          </a:xfrm>
        </p:grpSpPr>
        <p:sp>
          <p:nvSpPr>
            <p:cNvPr id="25" name="椭圆​​ 2"/>
            <p:cNvSpPr/>
            <p:nvPr/>
          </p:nvSpPr>
          <p:spPr>
            <a:xfrm>
              <a:off x="1979712" y="1337890"/>
              <a:ext cx="576064" cy="763732"/>
            </a:xfrm>
            <a:custGeom>
              <a:avLst/>
              <a:gdLst>
                <a:gd name="connsiteX0" fmla="*/ 972066 w 1944132"/>
                <a:gd name="connsiteY0" fmla="*/ 0 h 2869050"/>
                <a:gd name="connsiteX1" fmla="*/ 1944132 w 1944132"/>
                <a:gd name="connsiteY1" fmla="*/ 972066 h 2869050"/>
                <a:gd name="connsiteX2" fmla="*/ 1100480 w 1944132"/>
                <a:gd name="connsiteY2" fmla="*/ 1934684 h 2869050"/>
                <a:gd name="connsiteX3" fmla="*/ 972067 w 1944132"/>
                <a:gd name="connsiteY3" fmla="*/ 2869050 h 2869050"/>
                <a:gd name="connsiteX4" fmla="*/ 843652 w 1944132"/>
                <a:gd name="connsiteY4" fmla="*/ 1934684 h 2869050"/>
                <a:gd name="connsiteX5" fmla="*/ 0 w 1944132"/>
                <a:gd name="connsiteY5" fmla="*/ 972066 h 2869050"/>
                <a:gd name="connsiteX6" fmla="*/ 972066 w 1944132"/>
                <a:gd name="connsiteY6" fmla="*/ 0 h 2869050"/>
                <a:gd name="connsiteX0-1" fmla="*/ 972066 w 1944132"/>
                <a:gd name="connsiteY0-2" fmla="*/ 0 h 2676193"/>
                <a:gd name="connsiteX1-3" fmla="*/ 1944132 w 1944132"/>
                <a:gd name="connsiteY1-4" fmla="*/ 972066 h 2676193"/>
                <a:gd name="connsiteX2-5" fmla="*/ 1100480 w 1944132"/>
                <a:gd name="connsiteY2-6" fmla="*/ 1934684 h 2676193"/>
                <a:gd name="connsiteX3-7" fmla="*/ 972067 w 1944132"/>
                <a:gd name="connsiteY3-8" fmla="*/ 2676193 h 2676193"/>
                <a:gd name="connsiteX4-9" fmla="*/ 843652 w 1944132"/>
                <a:gd name="connsiteY4-10" fmla="*/ 1934684 h 2676193"/>
                <a:gd name="connsiteX5-11" fmla="*/ 0 w 1944132"/>
                <a:gd name="connsiteY5-12" fmla="*/ 972066 h 2676193"/>
                <a:gd name="connsiteX6-13" fmla="*/ 972066 w 1944132"/>
                <a:gd name="connsiteY6-14" fmla="*/ 0 h 26761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944132" h="2676193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7" y="2676193"/>
                  </a:lnTo>
                  <a:cubicBezTo>
                    <a:pt x="929262" y="2504997"/>
                    <a:pt x="886457" y="2105880"/>
                    <a:pt x="843652" y="1934684"/>
                  </a:cubicBez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0"/>
            </a:gradFill>
            <a:ln w="9525">
              <a:solidFill>
                <a:schemeClr val="bg1"/>
              </a:solidFill>
            </a:ln>
            <a:effectLst>
              <a:glow rad="63500">
                <a:srgbClr val="508EDA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2086010" y="1278640"/>
              <a:ext cx="485006" cy="524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  <a:scene3d>
                <a:camera prst="orthographicFront"/>
                <a:lightRig rig="soft" dir="t"/>
              </a:scene3d>
              <a:sp3d extrusionH="57150" contourW="25400" prstMaterial="matte">
                <a:bevelT w="25400" h="55880" prst="artDeco"/>
                <a:contourClr>
                  <a:schemeClr val="bg1"/>
                </a:contourClr>
              </a:sp3d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500" dirty="0">
                  <a:solidFill>
                    <a:srgbClr val="0033CC"/>
                  </a:solidFill>
                  <a:effectLst>
                    <a:outerShdw blurRad="38100" dist="38100" dir="2700000" algn="tl" rotWithShape="0">
                      <a:prstClr val="black">
                        <a:alpha val="43000"/>
                      </a:prstClr>
                    </a:outerShdw>
                  </a:effectLst>
                  <a:latin typeface="汉真广标" panose="02010609000101010101" pitchFamily="49" charset="-122"/>
                  <a:ea typeface="汉真广标" panose="02010609000101010101" pitchFamily="49" charset="-122"/>
                </a:rPr>
                <a:t>2</a:t>
              </a:r>
              <a:endParaRPr lang="zh-CN" altLang="en-US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1444625" y="2598738"/>
            <a:ext cx="576263" cy="801687"/>
            <a:chOff x="1979712" y="1278640"/>
            <a:chExt cx="591304" cy="822982"/>
          </a:xfrm>
        </p:grpSpPr>
        <p:sp>
          <p:nvSpPr>
            <p:cNvPr id="28" name="椭圆​​ 2"/>
            <p:cNvSpPr/>
            <p:nvPr/>
          </p:nvSpPr>
          <p:spPr>
            <a:xfrm>
              <a:off x="1979712" y="1337890"/>
              <a:ext cx="576064" cy="763732"/>
            </a:xfrm>
            <a:custGeom>
              <a:avLst/>
              <a:gdLst>
                <a:gd name="connsiteX0" fmla="*/ 972066 w 1944132"/>
                <a:gd name="connsiteY0" fmla="*/ 0 h 2869050"/>
                <a:gd name="connsiteX1" fmla="*/ 1944132 w 1944132"/>
                <a:gd name="connsiteY1" fmla="*/ 972066 h 2869050"/>
                <a:gd name="connsiteX2" fmla="*/ 1100480 w 1944132"/>
                <a:gd name="connsiteY2" fmla="*/ 1934684 h 2869050"/>
                <a:gd name="connsiteX3" fmla="*/ 972067 w 1944132"/>
                <a:gd name="connsiteY3" fmla="*/ 2869050 h 2869050"/>
                <a:gd name="connsiteX4" fmla="*/ 843652 w 1944132"/>
                <a:gd name="connsiteY4" fmla="*/ 1934684 h 2869050"/>
                <a:gd name="connsiteX5" fmla="*/ 0 w 1944132"/>
                <a:gd name="connsiteY5" fmla="*/ 972066 h 2869050"/>
                <a:gd name="connsiteX6" fmla="*/ 972066 w 1944132"/>
                <a:gd name="connsiteY6" fmla="*/ 0 h 2869050"/>
                <a:gd name="connsiteX0-1" fmla="*/ 972066 w 1944132"/>
                <a:gd name="connsiteY0-2" fmla="*/ 0 h 2676193"/>
                <a:gd name="connsiteX1-3" fmla="*/ 1944132 w 1944132"/>
                <a:gd name="connsiteY1-4" fmla="*/ 972066 h 2676193"/>
                <a:gd name="connsiteX2-5" fmla="*/ 1100480 w 1944132"/>
                <a:gd name="connsiteY2-6" fmla="*/ 1934684 h 2676193"/>
                <a:gd name="connsiteX3-7" fmla="*/ 972067 w 1944132"/>
                <a:gd name="connsiteY3-8" fmla="*/ 2676193 h 2676193"/>
                <a:gd name="connsiteX4-9" fmla="*/ 843652 w 1944132"/>
                <a:gd name="connsiteY4-10" fmla="*/ 1934684 h 2676193"/>
                <a:gd name="connsiteX5-11" fmla="*/ 0 w 1944132"/>
                <a:gd name="connsiteY5-12" fmla="*/ 972066 h 2676193"/>
                <a:gd name="connsiteX6-13" fmla="*/ 972066 w 1944132"/>
                <a:gd name="connsiteY6-14" fmla="*/ 0 h 26761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944132" h="2676193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7" y="2676193"/>
                  </a:lnTo>
                  <a:cubicBezTo>
                    <a:pt x="929262" y="2504997"/>
                    <a:pt x="886457" y="2105880"/>
                    <a:pt x="843652" y="1934684"/>
                  </a:cubicBez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0"/>
            </a:gradFill>
            <a:ln w="9525">
              <a:solidFill>
                <a:schemeClr val="bg1"/>
              </a:solidFill>
            </a:ln>
            <a:effectLst>
              <a:glow rad="63500">
                <a:srgbClr val="508EDA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>
              <a:spLocks noChangeArrowheads="1"/>
            </p:cNvSpPr>
            <p:nvPr/>
          </p:nvSpPr>
          <p:spPr bwMode="auto">
            <a:xfrm>
              <a:off x="2086010" y="1278640"/>
              <a:ext cx="485006" cy="524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  <a:scene3d>
                <a:camera prst="orthographicFront"/>
                <a:lightRig rig="soft" dir="t"/>
              </a:scene3d>
              <a:sp3d extrusionH="57150" contourW="25400" prstMaterial="matte">
                <a:bevelT w="25400" h="55880" prst="artDeco"/>
                <a:contourClr>
                  <a:schemeClr val="bg1"/>
                </a:contourClr>
              </a:sp3d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500" dirty="0">
                  <a:solidFill>
                    <a:srgbClr val="0033CC"/>
                  </a:solidFill>
                  <a:effectLst>
                    <a:outerShdw blurRad="38100" dist="38100" dir="2700000" algn="tl" rotWithShape="0">
                      <a:prstClr val="black">
                        <a:alpha val="43000"/>
                      </a:prstClr>
                    </a:outerShdw>
                  </a:effectLst>
                  <a:latin typeface="汉真广标" panose="02010609000101010101" pitchFamily="49" charset="-122"/>
                  <a:ea typeface="汉真广标" panose="02010609000101010101" pitchFamily="49" charset="-122"/>
                </a:rPr>
                <a:t>3</a:t>
              </a:r>
              <a:endParaRPr lang="zh-CN" altLang="en-US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1444625" y="3441700"/>
            <a:ext cx="576263" cy="801688"/>
            <a:chOff x="1979712" y="1278640"/>
            <a:chExt cx="591304" cy="822982"/>
          </a:xfrm>
        </p:grpSpPr>
        <p:sp>
          <p:nvSpPr>
            <p:cNvPr id="31" name="椭圆​​ 2"/>
            <p:cNvSpPr/>
            <p:nvPr/>
          </p:nvSpPr>
          <p:spPr>
            <a:xfrm>
              <a:off x="1979712" y="1337890"/>
              <a:ext cx="576064" cy="763732"/>
            </a:xfrm>
            <a:custGeom>
              <a:avLst/>
              <a:gdLst>
                <a:gd name="connsiteX0" fmla="*/ 972066 w 1944132"/>
                <a:gd name="connsiteY0" fmla="*/ 0 h 2869050"/>
                <a:gd name="connsiteX1" fmla="*/ 1944132 w 1944132"/>
                <a:gd name="connsiteY1" fmla="*/ 972066 h 2869050"/>
                <a:gd name="connsiteX2" fmla="*/ 1100480 w 1944132"/>
                <a:gd name="connsiteY2" fmla="*/ 1934684 h 2869050"/>
                <a:gd name="connsiteX3" fmla="*/ 972067 w 1944132"/>
                <a:gd name="connsiteY3" fmla="*/ 2869050 h 2869050"/>
                <a:gd name="connsiteX4" fmla="*/ 843652 w 1944132"/>
                <a:gd name="connsiteY4" fmla="*/ 1934684 h 2869050"/>
                <a:gd name="connsiteX5" fmla="*/ 0 w 1944132"/>
                <a:gd name="connsiteY5" fmla="*/ 972066 h 2869050"/>
                <a:gd name="connsiteX6" fmla="*/ 972066 w 1944132"/>
                <a:gd name="connsiteY6" fmla="*/ 0 h 2869050"/>
                <a:gd name="connsiteX0-1" fmla="*/ 972066 w 1944132"/>
                <a:gd name="connsiteY0-2" fmla="*/ 0 h 2676193"/>
                <a:gd name="connsiteX1-3" fmla="*/ 1944132 w 1944132"/>
                <a:gd name="connsiteY1-4" fmla="*/ 972066 h 2676193"/>
                <a:gd name="connsiteX2-5" fmla="*/ 1100480 w 1944132"/>
                <a:gd name="connsiteY2-6" fmla="*/ 1934684 h 2676193"/>
                <a:gd name="connsiteX3-7" fmla="*/ 972067 w 1944132"/>
                <a:gd name="connsiteY3-8" fmla="*/ 2676193 h 2676193"/>
                <a:gd name="connsiteX4-9" fmla="*/ 843652 w 1944132"/>
                <a:gd name="connsiteY4-10" fmla="*/ 1934684 h 2676193"/>
                <a:gd name="connsiteX5-11" fmla="*/ 0 w 1944132"/>
                <a:gd name="connsiteY5-12" fmla="*/ 972066 h 2676193"/>
                <a:gd name="connsiteX6-13" fmla="*/ 972066 w 1944132"/>
                <a:gd name="connsiteY6-14" fmla="*/ 0 h 267619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944132" h="2676193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7" y="2676193"/>
                  </a:lnTo>
                  <a:cubicBezTo>
                    <a:pt x="929262" y="2504997"/>
                    <a:pt x="886457" y="2105880"/>
                    <a:pt x="843652" y="1934684"/>
                  </a:cubicBez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0"/>
            </a:gradFill>
            <a:ln w="9525">
              <a:solidFill>
                <a:schemeClr val="bg1"/>
              </a:solidFill>
            </a:ln>
            <a:effectLst>
              <a:glow rad="63500">
                <a:srgbClr val="508EDA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2086010" y="1278640"/>
              <a:ext cx="485006" cy="524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  <a:scene3d>
                <a:camera prst="orthographicFront"/>
                <a:lightRig rig="soft" dir="t"/>
              </a:scene3d>
              <a:sp3d extrusionH="57150" contourW="25400" prstMaterial="matte">
                <a:bevelT w="25400" h="55880" prst="artDeco"/>
                <a:contourClr>
                  <a:schemeClr val="bg1"/>
                </a:contourClr>
              </a:sp3d>
            </a:bodyPr>
            <a:lstStyle/>
            <a:p>
              <a:pPr algn="just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500" dirty="0">
                  <a:solidFill>
                    <a:srgbClr val="0033CC"/>
                  </a:solidFill>
                  <a:effectLst>
                    <a:outerShdw blurRad="38100" dist="38100" dir="2700000" algn="tl" rotWithShape="0">
                      <a:prstClr val="black">
                        <a:alpha val="43000"/>
                      </a:prstClr>
                    </a:outerShdw>
                  </a:effectLst>
                  <a:latin typeface="汉真广标" panose="02010609000101010101" pitchFamily="49" charset="-122"/>
                  <a:ea typeface="汉真广标" panose="02010609000101010101" pitchFamily="49" charset="-122"/>
                </a:rPr>
                <a:t>4</a:t>
              </a:r>
              <a:endParaRPr lang="zh-CN" altLang="en-US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43200000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700000">
            <a:off x="265907" y="223044"/>
            <a:ext cx="144462" cy="146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01090" y="-93448"/>
            <a:ext cx="15506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soft" dir="t"/>
            </a:scene3d>
            <a:sp3d extrusionH="57150" contourW="25400" prstMaterial="matte">
              <a:bevelT w="25400" h="55880" prst="artDeco"/>
              <a:contourClr>
                <a:schemeClr val="bg1"/>
              </a:contourClr>
            </a:sp3d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rPr>
              <a:t>过渡页</a:t>
            </a:r>
            <a:r>
              <a:rPr lang="en-US" altLang="zh-CN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000" b="1" dirty="0">
              <a:effectLst>
                <a:outerShdw blurRad="38100" dist="38100" dir="2700000" algn="tl" rotWithShape="0">
                  <a:prstClr val="black">
                    <a:alpha val="43000"/>
                  </a:prst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579563" y="141288"/>
            <a:ext cx="39687" cy="411162"/>
            <a:chOff x="1331640" y="141940"/>
            <a:chExt cx="39914" cy="41094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331640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71554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 bwMode="auto">
          <a:xfrm>
            <a:off x="1444625" y="912813"/>
            <a:ext cx="6080125" cy="801687"/>
            <a:chOff x="1444462" y="912316"/>
            <a:chExt cx="6079866" cy="801770"/>
          </a:xfrm>
        </p:grpSpPr>
        <p:grpSp>
          <p:nvGrpSpPr>
            <p:cNvPr id="9249" name="组合 11"/>
            <p:cNvGrpSpPr/>
            <p:nvPr/>
          </p:nvGrpSpPr>
          <p:grpSpPr bwMode="auto">
            <a:xfrm>
              <a:off x="1782001" y="1097132"/>
              <a:ext cx="5742327" cy="410711"/>
              <a:chOff x="1782001" y="1097132"/>
              <a:chExt cx="5742327" cy="410711"/>
            </a:xfrm>
          </p:grpSpPr>
          <p:sp>
            <p:nvSpPr>
              <p:cNvPr id="14" name="矩形​​ 3"/>
              <p:cNvSpPr/>
              <p:nvPr/>
            </p:nvSpPr>
            <p:spPr>
              <a:xfrm>
                <a:off x="1782586" y="1096485"/>
                <a:ext cx="5741742" cy="41120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300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  <a:tileRect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38100" dist="127000" dir="5400000" sx="95000" sy="95000" rotWithShape="0">
                  <a:schemeClr val="bg1">
                    <a:lumMod val="50000"/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56" name="TextBox 13"/>
              <p:cNvSpPr txBox="1">
                <a:spLocks noChangeArrowheads="1"/>
              </p:cNvSpPr>
              <p:nvPr/>
            </p:nvSpPr>
            <p:spPr bwMode="auto">
              <a:xfrm>
                <a:off x="3995936" y="1126016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50" name="组合 23"/>
            <p:cNvGrpSpPr/>
            <p:nvPr/>
          </p:nvGrpSpPr>
          <p:grpSpPr bwMode="auto">
            <a:xfrm>
              <a:off x="1444462" y="912316"/>
              <a:ext cx="576064" cy="801770"/>
              <a:chOff x="1979712" y="1278640"/>
              <a:chExt cx="591304" cy="822982"/>
            </a:xfrm>
          </p:grpSpPr>
          <p:sp>
            <p:nvSpPr>
              <p:cNvPr id="12" name="椭圆​​ 2"/>
              <p:cNvSpPr/>
              <p:nvPr/>
            </p:nvSpPr>
            <p:spPr>
              <a:xfrm>
                <a:off x="1979712" y="1337890"/>
                <a:ext cx="576064" cy="763732"/>
              </a:xfrm>
              <a:custGeom>
                <a:avLst/>
                <a:gdLst>
                  <a:gd name="connsiteX0" fmla="*/ 972066 w 1944132"/>
                  <a:gd name="connsiteY0" fmla="*/ 0 h 2869050"/>
                  <a:gd name="connsiteX1" fmla="*/ 1944132 w 1944132"/>
                  <a:gd name="connsiteY1" fmla="*/ 972066 h 2869050"/>
                  <a:gd name="connsiteX2" fmla="*/ 1100480 w 1944132"/>
                  <a:gd name="connsiteY2" fmla="*/ 1934684 h 2869050"/>
                  <a:gd name="connsiteX3" fmla="*/ 972067 w 1944132"/>
                  <a:gd name="connsiteY3" fmla="*/ 2869050 h 2869050"/>
                  <a:gd name="connsiteX4" fmla="*/ 843652 w 1944132"/>
                  <a:gd name="connsiteY4" fmla="*/ 1934684 h 2869050"/>
                  <a:gd name="connsiteX5" fmla="*/ 0 w 1944132"/>
                  <a:gd name="connsiteY5" fmla="*/ 972066 h 2869050"/>
                  <a:gd name="connsiteX6" fmla="*/ 972066 w 1944132"/>
                  <a:gd name="connsiteY6" fmla="*/ 0 h 2869050"/>
                  <a:gd name="connsiteX0-1" fmla="*/ 972066 w 1944132"/>
                  <a:gd name="connsiteY0-2" fmla="*/ 0 h 2676193"/>
                  <a:gd name="connsiteX1-3" fmla="*/ 1944132 w 1944132"/>
                  <a:gd name="connsiteY1-4" fmla="*/ 972066 h 2676193"/>
                  <a:gd name="connsiteX2-5" fmla="*/ 1100480 w 1944132"/>
                  <a:gd name="connsiteY2-6" fmla="*/ 1934684 h 2676193"/>
                  <a:gd name="connsiteX3-7" fmla="*/ 972067 w 1944132"/>
                  <a:gd name="connsiteY3-8" fmla="*/ 2676193 h 2676193"/>
                  <a:gd name="connsiteX4-9" fmla="*/ 843652 w 1944132"/>
                  <a:gd name="connsiteY4-10" fmla="*/ 1934684 h 2676193"/>
                  <a:gd name="connsiteX5-11" fmla="*/ 0 w 1944132"/>
                  <a:gd name="connsiteY5-12" fmla="*/ 972066 h 2676193"/>
                  <a:gd name="connsiteX6-13" fmla="*/ 972066 w 1944132"/>
                  <a:gd name="connsiteY6-14" fmla="*/ 0 h 267619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944132" h="2676193">
                    <a:moveTo>
                      <a:pt x="972066" y="0"/>
                    </a:moveTo>
                    <a:cubicBezTo>
                      <a:pt x="1508923" y="0"/>
                      <a:pt x="1944132" y="435209"/>
                      <a:pt x="1944132" y="972066"/>
                    </a:cubicBezTo>
                    <a:cubicBezTo>
                      <a:pt x="1944132" y="1465344"/>
                      <a:pt x="1576711" y="1872807"/>
                      <a:pt x="1100480" y="1934684"/>
                    </a:cubicBezTo>
                    <a:lnTo>
                      <a:pt x="972067" y="2676193"/>
                    </a:lnTo>
                    <a:cubicBezTo>
                      <a:pt x="929262" y="2504997"/>
                      <a:pt x="886457" y="2105880"/>
                      <a:pt x="843652" y="1934684"/>
                    </a:cubicBezTo>
                    <a:cubicBezTo>
                      <a:pt x="367421" y="1872807"/>
                      <a:pt x="0" y="1465344"/>
                      <a:pt x="0" y="972066"/>
                    </a:cubicBezTo>
                    <a:cubicBezTo>
                      <a:pt x="0" y="435209"/>
                      <a:pt x="435209" y="0"/>
                      <a:pt x="972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0"/>
              </a:gradFill>
              <a:ln w="9525">
                <a:solidFill>
                  <a:schemeClr val="bg1"/>
                </a:solidFill>
              </a:ln>
              <a:effectLst>
                <a:glow rad="63500">
                  <a:srgbClr val="508EDA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/>
              <p:cNvSpPr>
                <a:spLocks noChangeArrowheads="1"/>
              </p:cNvSpPr>
              <p:nvPr/>
            </p:nvSpPr>
            <p:spPr bwMode="auto">
              <a:xfrm>
                <a:off x="2086010" y="1278640"/>
                <a:ext cx="485006" cy="524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  <a:scene3d>
                  <a:camera prst="orthographicFront"/>
                  <a:lightRig rig="soft" dir="t"/>
                </a:scene3d>
                <a:sp3d extrusionH="57150" contourW="25400" prstMaterial="matte">
                  <a:bevelT w="25400" h="55880" prst="artDeco"/>
                  <a:contourClr>
                    <a:schemeClr val="bg1"/>
                  </a:contourClr>
                </a:sp3d>
              </a:bodyPr>
              <a:lstStyle/>
              <a:p>
                <a:pPr algn="just"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500" dirty="0">
                    <a:solidFill>
                      <a:srgbClr val="0033CC"/>
                    </a:solidFill>
                    <a:effectLst>
                      <a:outerShdw blurRad="38100" dist="38100" dir="2700000" algn="tl" rotWithShape="0">
                        <a:prstClr val="black">
                          <a:alpha val="43000"/>
                        </a:prstClr>
                      </a:outerShdw>
                    </a:effectLst>
                    <a:latin typeface="汉真广标" panose="02010609000101010101" pitchFamily="49" charset="-122"/>
                    <a:ea typeface="汉真广标" panose="02010609000101010101" pitchFamily="49" charset="-122"/>
                  </a:rPr>
                  <a:t>1</a:t>
                </a:r>
                <a:endParaRPr lang="zh-CN" altLang="en-US" sz="3000" b="1" dirty="0">
                  <a:effectLst>
                    <a:outerShdw blurRad="38100" dist="38100" dir="2700000" algn="tl" rotWithShape="0">
                      <a:prstClr val="black">
                        <a:alpha val="43000"/>
                      </a:prst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 bwMode="auto">
          <a:xfrm>
            <a:off x="1444625" y="1755775"/>
            <a:ext cx="6080125" cy="801688"/>
            <a:chOff x="1444462" y="1755445"/>
            <a:chExt cx="6079866" cy="801770"/>
          </a:xfrm>
        </p:grpSpPr>
        <p:grpSp>
          <p:nvGrpSpPr>
            <p:cNvPr id="9241" name="组合 14"/>
            <p:cNvGrpSpPr/>
            <p:nvPr/>
          </p:nvGrpSpPr>
          <p:grpSpPr bwMode="auto">
            <a:xfrm>
              <a:off x="1782001" y="1906087"/>
              <a:ext cx="5742327" cy="410711"/>
              <a:chOff x="1782001" y="1906087"/>
              <a:chExt cx="5742327" cy="410711"/>
            </a:xfrm>
          </p:grpSpPr>
          <p:sp>
            <p:nvSpPr>
              <p:cNvPr id="21" name="矩形​​ 3"/>
              <p:cNvSpPr/>
              <p:nvPr/>
            </p:nvSpPr>
            <p:spPr>
              <a:xfrm>
                <a:off x="1782586" y="1906273"/>
                <a:ext cx="5741742" cy="41120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300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  <a:tileRect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38100" dist="127000" dir="5400000" sx="95000" sy="95000" rotWithShape="0">
                  <a:schemeClr val="bg1">
                    <a:lumMod val="50000"/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48" name="TextBox 16"/>
              <p:cNvSpPr txBox="1">
                <a:spLocks noChangeArrowheads="1"/>
              </p:cNvSpPr>
              <p:nvPr/>
            </p:nvSpPr>
            <p:spPr bwMode="auto">
              <a:xfrm>
                <a:off x="3995936" y="1933736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42" name="组合 26"/>
            <p:cNvGrpSpPr/>
            <p:nvPr/>
          </p:nvGrpSpPr>
          <p:grpSpPr bwMode="auto">
            <a:xfrm>
              <a:off x="1444462" y="1755445"/>
              <a:ext cx="576064" cy="801770"/>
              <a:chOff x="1979712" y="1278640"/>
              <a:chExt cx="591304" cy="822982"/>
            </a:xfrm>
          </p:grpSpPr>
          <p:sp>
            <p:nvSpPr>
              <p:cNvPr id="19" name="椭圆​​ 2"/>
              <p:cNvSpPr/>
              <p:nvPr/>
            </p:nvSpPr>
            <p:spPr>
              <a:xfrm>
                <a:off x="1979712" y="1337890"/>
                <a:ext cx="576064" cy="763732"/>
              </a:xfrm>
              <a:custGeom>
                <a:avLst/>
                <a:gdLst>
                  <a:gd name="connsiteX0" fmla="*/ 972066 w 1944132"/>
                  <a:gd name="connsiteY0" fmla="*/ 0 h 2869050"/>
                  <a:gd name="connsiteX1" fmla="*/ 1944132 w 1944132"/>
                  <a:gd name="connsiteY1" fmla="*/ 972066 h 2869050"/>
                  <a:gd name="connsiteX2" fmla="*/ 1100480 w 1944132"/>
                  <a:gd name="connsiteY2" fmla="*/ 1934684 h 2869050"/>
                  <a:gd name="connsiteX3" fmla="*/ 972067 w 1944132"/>
                  <a:gd name="connsiteY3" fmla="*/ 2869050 h 2869050"/>
                  <a:gd name="connsiteX4" fmla="*/ 843652 w 1944132"/>
                  <a:gd name="connsiteY4" fmla="*/ 1934684 h 2869050"/>
                  <a:gd name="connsiteX5" fmla="*/ 0 w 1944132"/>
                  <a:gd name="connsiteY5" fmla="*/ 972066 h 2869050"/>
                  <a:gd name="connsiteX6" fmla="*/ 972066 w 1944132"/>
                  <a:gd name="connsiteY6" fmla="*/ 0 h 2869050"/>
                  <a:gd name="connsiteX0-1" fmla="*/ 972066 w 1944132"/>
                  <a:gd name="connsiteY0-2" fmla="*/ 0 h 2676193"/>
                  <a:gd name="connsiteX1-3" fmla="*/ 1944132 w 1944132"/>
                  <a:gd name="connsiteY1-4" fmla="*/ 972066 h 2676193"/>
                  <a:gd name="connsiteX2-5" fmla="*/ 1100480 w 1944132"/>
                  <a:gd name="connsiteY2-6" fmla="*/ 1934684 h 2676193"/>
                  <a:gd name="connsiteX3-7" fmla="*/ 972067 w 1944132"/>
                  <a:gd name="connsiteY3-8" fmla="*/ 2676193 h 2676193"/>
                  <a:gd name="connsiteX4-9" fmla="*/ 843652 w 1944132"/>
                  <a:gd name="connsiteY4-10" fmla="*/ 1934684 h 2676193"/>
                  <a:gd name="connsiteX5-11" fmla="*/ 0 w 1944132"/>
                  <a:gd name="connsiteY5-12" fmla="*/ 972066 h 2676193"/>
                  <a:gd name="connsiteX6-13" fmla="*/ 972066 w 1944132"/>
                  <a:gd name="connsiteY6-14" fmla="*/ 0 h 267619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944132" h="2676193">
                    <a:moveTo>
                      <a:pt x="972066" y="0"/>
                    </a:moveTo>
                    <a:cubicBezTo>
                      <a:pt x="1508923" y="0"/>
                      <a:pt x="1944132" y="435209"/>
                      <a:pt x="1944132" y="972066"/>
                    </a:cubicBezTo>
                    <a:cubicBezTo>
                      <a:pt x="1944132" y="1465344"/>
                      <a:pt x="1576711" y="1872807"/>
                      <a:pt x="1100480" y="1934684"/>
                    </a:cubicBezTo>
                    <a:lnTo>
                      <a:pt x="972067" y="2676193"/>
                    </a:lnTo>
                    <a:cubicBezTo>
                      <a:pt x="929262" y="2504997"/>
                      <a:pt x="886457" y="2105880"/>
                      <a:pt x="843652" y="1934684"/>
                    </a:cubicBezTo>
                    <a:cubicBezTo>
                      <a:pt x="367421" y="1872807"/>
                      <a:pt x="0" y="1465344"/>
                      <a:pt x="0" y="972066"/>
                    </a:cubicBezTo>
                    <a:cubicBezTo>
                      <a:pt x="0" y="435209"/>
                      <a:pt x="435209" y="0"/>
                      <a:pt x="972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0"/>
              </a:gradFill>
              <a:ln w="9525">
                <a:solidFill>
                  <a:schemeClr val="bg1"/>
                </a:solidFill>
              </a:ln>
              <a:effectLst>
                <a:glow rad="63500">
                  <a:srgbClr val="508EDA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>
                <a:spLocks noChangeArrowheads="1"/>
              </p:cNvSpPr>
              <p:nvPr/>
            </p:nvSpPr>
            <p:spPr bwMode="auto">
              <a:xfrm>
                <a:off x="2086010" y="1278640"/>
                <a:ext cx="485006" cy="524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  <a:scene3d>
                  <a:camera prst="orthographicFront"/>
                  <a:lightRig rig="soft" dir="t"/>
                </a:scene3d>
                <a:sp3d extrusionH="57150" contourW="25400" prstMaterial="matte">
                  <a:bevelT w="25400" h="55880" prst="artDeco"/>
                  <a:contourClr>
                    <a:schemeClr val="bg1"/>
                  </a:contourClr>
                </a:sp3d>
              </a:bodyPr>
              <a:lstStyle/>
              <a:p>
                <a:pPr algn="just"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500" dirty="0">
                    <a:solidFill>
                      <a:srgbClr val="0033CC"/>
                    </a:solidFill>
                    <a:effectLst>
                      <a:outerShdw blurRad="38100" dist="38100" dir="2700000" algn="tl" rotWithShape="0">
                        <a:prstClr val="black">
                          <a:alpha val="43000"/>
                        </a:prstClr>
                      </a:outerShdw>
                    </a:effectLst>
                    <a:latin typeface="汉真广标" panose="02010609000101010101" pitchFamily="49" charset="-122"/>
                    <a:ea typeface="汉真广标" panose="02010609000101010101" pitchFamily="49" charset="-122"/>
                  </a:rPr>
                  <a:t>2</a:t>
                </a:r>
                <a:endParaRPr lang="zh-CN" altLang="en-US" sz="3000" b="1" dirty="0">
                  <a:effectLst>
                    <a:outerShdw blurRad="38100" dist="38100" dir="2700000" algn="tl" rotWithShape="0">
                      <a:prstClr val="black">
                        <a:alpha val="43000"/>
                      </a:prst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 bwMode="auto">
          <a:xfrm>
            <a:off x="1444625" y="2598738"/>
            <a:ext cx="6080125" cy="801687"/>
            <a:chOff x="1444462" y="2598574"/>
            <a:chExt cx="6079866" cy="801770"/>
          </a:xfrm>
        </p:grpSpPr>
        <p:grpSp>
          <p:nvGrpSpPr>
            <p:cNvPr id="9233" name="组合 17"/>
            <p:cNvGrpSpPr/>
            <p:nvPr/>
          </p:nvGrpSpPr>
          <p:grpSpPr bwMode="auto">
            <a:xfrm>
              <a:off x="1782001" y="2719654"/>
              <a:ext cx="5742327" cy="410711"/>
              <a:chOff x="1782001" y="2719654"/>
              <a:chExt cx="5742327" cy="410711"/>
            </a:xfrm>
          </p:grpSpPr>
          <p:sp>
            <p:nvSpPr>
              <p:cNvPr id="28" name="矩形​​ 3"/>
              <p:cNvSpPr/>
              <p:nvPr/>
            </p:nvSpPr>
            <p:spPr>
              <a:xfrm>
                <a:off x="1782586" y="2719237"/>
                <a:ext cx="5741742" cy="41120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300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  <a:tileRect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38100" dist="127000" dir="5400000" sx="95000" sy="95000" rotWithShape="0">
                  <a:schemeClr val="bg1">
                    <a:lumMod val="50000"/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40" name="TextBox 19"/>
              <p:cNvSpPr txBox="1">
                <a:spLocks noChangeArrowheads="1"/>
              </p:cNvSpPr>
              <p:nvPr/>
            </p:nvSpPr>
            <p:spPr bwMode="auto">
              <a:xfrm>
                <a:off x="3995936" y="2741456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34" name="组合 29"/>
            <p:cNvGrpSpPr/>
            <p:nvPr/>
          </p:nvGrpSpPr>
          <p:grpSpPr bwMode="auto">
            <a:xfrm>
              <a:off x="1444462" y="2598574"/>
              <a:ext cx="576064" cy="801770"/>
              <a:chOff x="1979712" y="1278640"/>
              <a:chExt cx="591304" cy="822982"/>
            </a:xfrm>
          </p:grpSpPr>
          <p:sp>
            <p:nvSpPr>
              <p:cNvPr id="26" name="椭圆​​ 2"/>
              <p:cNvSpPr/>
              <p:nvPr/>
            </p:nvSpPr>
            <p:spPr>
              <a:xfrm>
                <a:off x="1979712" y="1337890"/>
                <a:ext cx="576064" cy="763732"/>
              </a:xfrm>
              <a:custGeom>
                <a:avLst/>
                <a:gdLst>
                  <a:gd name="connsiteX0" fmla="*/ 972066 w 1944132"/>
                  <a:gd name="connsiteY0" fmla="*/ 0 h 2869050"/>
                  <a:gd name="connsiteX1" fmla="*/ 1944132 w 1944132"/>
                  <a:gd name="connsiteY1" fmla="*/ 972066 h 2869050"/>
                  <a:gd name="connsiteX2" fmla="*/ 1100480 w 1944132"/>
                  <a:gd name="connsiteY2" fmla="*/ 1934684 h 2869050"/>
                  <a:gd name="connsiteX3" fmla="*/ 972067 w 1944132"/>
                  <a:gd name="connsiteY3" fmla="*/ 2869050 h 2869050"/>
                  <a:gd name="connsiteX4" fmla="*/ 843652 w 1944132"/>
                  <a:gd name="connsiteY4" fmla="*/ 1934684 h 2869050"/>
                  <a:gd name="connsiteX5" fmla="*/ 0 w 1944132"/>
                  <a:gd name="connsiteY5" fmla="*/ 972066 h 2869050"/>
                  <a:gd name="connsiteX6" fmla="*/ 972066 w 1944132"/>
                  <a:gd name="connsiteY6" fmla="*/ 0 h 2869050"/>
                  <a:gd name="connsiteX0-1" fmla="*/ 972066 w 1944132"/>
                  <a:gd name="connsiteY0-2" fmla="*/ 0 h 2676193"/>
                  <a:gd name="connsiteX1-3" fmla="*/ 1944132 w 1944132"/>
                  <a:gd name="connsiteY1-4" fmla="*/ 972066 h 2676193"/>
                  <a:gd name="connsiteX2-5" fmla="*/ 1100480 w 1944132"/>
                  <a:gd name="connsiteY2-6" fmla="*/ 1934684 h 2676193"/>
                  <a:gd name="connsiteX3-7" fmla="*/ 972067 w 1944132"/>
                  <a:gd name="connsiteY3-8" fmla="*/ 2676193 h 2676193"/>
                  <a:gd name="connsiteX4-9" fmla="*/ 843652 w 1944132"/>
                  <a:gd name="connsiteY4-10" fmla="*/ 1934684 h 2676193"/>
                  <a:gd name="connsiteX5-11" fmla="*/ 0 w 1944132"/>
                  <a:gd name="connsiteY5-12" fmla="*/ 972066 h 2676193"/>
                  <a:gd name="connsiteX6-13" fmla="*/ 972066 w 1944132"/>
                  <a:gd name="connsiteY6-14" fmla="*/ 0 h 267619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944132" h="2676193">
                    <a:moveTo>
                      <a:pt x="972066" y="0"/>
                    </a:moveTo>
                    <a:cubicBezTo>
                      <a:pt x="1508923" y="0"/>
                      <a:pt x="1944132" y="435209"/>
                      <a:pt x="1944132" y="972066"/>
                    </a:cubicBezTo>
                    <a:cubicBezTo>
                      <a:pt x="1944132" y="1465344"/>
                      <a:pt x="1576711" y="1872807"/>
                      <a:pt x="1100480" y="1934684"/>
                    </a:cubicBezTo>
                    <a:lnTo>
                      <a:pt x="972067" y="2676193"/>
                    </a:lnTo>
                    <a:cubicBezTo>
                      <a:pt x="929262" y="2504997"/>
                      <a:pt x="886457" y="2105880"/>
                      <a:pt x="843652" y="1934684"/>
                    </a:cubicBezTo>
                    <a:cubicBezTo>
                      <a:pt x="367421" y="1872807"/>
                      <a:pt x="0" y="1465344"/>
                      <a:pt x="0" y="972066"/>
                    </a:cubicBezTo>
                    <a:cubicBezTo>
                      <a:pt x="0" y="435209"/>
                      <a:pt x="435209" y="0"/>
                      <a:pt x="972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0"/>
              </a:gradFill>
              <a:ln w="9525">
                <a:solidFill>
                  <a:schemeClr val="bg1"/>
                </a:solidFill>
              </a:ln>
              <a:effectLst>
                <a:glow rad="63500">
                  <a:srgbClr val="508EDA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矩形 26"/>
              <p:cNvSpPr>
                <a:spLocks noChangeArrowheads="1"/>
              </p:cNvSpPr>
              <p:nvPr/>
            </p:nvSpPr>
            <p:spPr bwMode="auto">
              <a:xfrm>
                <a:off x="2086010" y="1278640"/>
                <a:ext cx="485006" cy="524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  <a:scene3d>
                  <a:camera prst="orthographicFront"/>
                  <a:lightRig rig="soft" dir="t"/>
                </a:scene3d>
                <a:sp3d extrusionH="57150" contourW="25400" prstMaterial="matte">
                  <a:bevelT w="25400" h="55880" prst="artDeco"/>
                  <a:contourClr>
                    <a:schemeClr val="bg1"/>
                  </a:contourClr>
                </a:sp3d>
              </a:bodyPr>
              <a:lstStyle/>
              <a:p>
                <a:pPr algn="just"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500" dirty="0">
                    <a:solidFill>
                      <a:srgbClr val="0033CC"/>
                    </a:solidFill>
                    <a:effectLst>
                      <a:outerShdw blurRad="38100" dist="38100" dir="2700000" algn="tl" rotWithShape="0">
                        <a:prstClr val="black">
                          <a:alpha val="43000"/>
                        </a:prstClr>
                      </a:outerShdw>
                    </a:effectLst>
                    <a:latin typeface="汉真广标" panose="02010609000101010101" pitchFamily="49" charset="-122"/>
                    <a:ea typeface="汉真广标" panose="02010609000101010101" pitchFamily="49" charset="-122"/>
                  </a:rPr>
                  <a:t>3</a:t>
                </a:r>
                <a:endParaRPr lang="zh-CN" altLang="en-US" sz="3000" b="1" dirty="0">
                  <a:effectLst>
                    <a:outerShdw blurRad="38100" dist="38100" dir="2700000" algn="tl" rotWithShape="0">
                      <a:prstClr val="black">
                        <a:alpha val="43000"/>
                      </a:prst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 bwMode="auto">
          <a:xfrm>
            <a:off x="1444625" y="3441700"/>
            <a:ext cx="6062663" cy="801688"/>
            <a:chOff x="1444462" y="3441704"/>
            <a:chExt cx="6063098" cy="801770"/>
          </a:xfrm>
        </p:grpSpPr>
        <p:grpSp>
          <p:nvGrpSpPr>
            <p:cNvPr id="9225" name="组合 20"/>
            <p:cNvGrpSpPr/>
            <p:nvPr/>
          </p:nvGrpSpPr>
          <p:grpSpPr bwMode="auto">
            <a:xfrm>
              <a:off x="1765233" y="3562784"/>
              <a:ext cx="5742327" cy="410711"/>
              <a:chOff x="1765233" y="3562784"/>
              <a:chExt cx="5742327" cy="410711"/>
            </a:xfrm>
          </p:grpSpPr>
          <p:sp>
            <p:nvSpPr>
              <p:cNvPr id="35" name="矩形​​ 3"/>
              <p:cNvSpPr/>
              <p:nvPr/>
            </p:nvSpPr>
            <p:spPr>
              <a:xfrm>
                <a:off x="1765160" y="3562366"/>
                <a:ext cx="5742400" cy="41120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3000">
                    <a:schemeClr val="bg1">
                      <a:lumMod val="6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  <a:tileRect/>
              </a:gra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38100" dist="127000" dir="5400000" sx="95000" sy="95000" rotWithShape="0">
                  <a:schemeClr val="bg1">
                    <a:lumMod val="50000"/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32" name="TextBox 22"/>
              <p:cNvSpPr txBox="1">
                <a:spLocks noChangeArrowheads="1"/>
              </p:cNvSpPr>
              <p:nvPr/>
            </p:nvSpPr>
            <p:spPr bwMode="auto">
              <a:xfrm>
                <a:off x="3995936" y="3594896"/>
                <a:ext cx="110799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26" name="组合 32"/>
            <p:cNvGrpSpPr/>
            <p:nvPr/>
          </p:nvGrpSpPr>
          <p:grpSpPr bwMode="auto">
            <a:xfrm>
              <a:off x="1444462" y="3441704"/>
              <a:ext cx="576064" cy="801770"/>
              <a:chOff x="1979712" y="1278640"/>
              <a:chExt cx="591304" cy="822982"/>
            </a:xfrm>
          </p:grpSpPr>
          <p:sp>
            <p:nvSpPr>
              <p:cNvPr id="33" name="椭圆​​ 2"/>
              <p:cNvSpPr/>
              <p:nvPr/>
            </p:nvSpPr>
            <p:spPr>
              <a:xfrm>
                <a:off x="1979712" y="1337890"/>
                <a:ext cx="576064" cy="763732"/>
              </a:xfrm>
              <a:custGeom>
                <a:avLst/>
                <a:gdLst>
                  <a:gd name="connsiteX0" fmla="*/ 972066 w 1944132"/>
                  <a:gd name="connsiteY0" fmla="*/ 0 h 2869050"/>
                  <a:gd name="connsiteX1" fmla="*/ 1944132 w 1944132"/>
                  <a:gd name="connsiteY1" fmla="*/ 972066 h 2869050"/>
                  <a:gd name="connsiteX2" fmla="*/ 1100480 w 1944132"/>
                  <a:gd name="connsiteY2" fmla="*/ 1934684 h 2869050"/>
                  <a:gd name="connsiteX3" fmla="*/ 972067 w 1944132"/>
                  <a:gd name="connsiteY3" fmla="*/ 2869050 h 2869050"/>
                  <a:gd name="connsiteX4" fmla="*/ 843652 w 1944132"/>
                  <a:gd name="connsiteY4" fmla="*/ 1934684 h 2869050"/>
                  <a:gd name="connsiteX5" fmla="*/ 0 w 1944132"/>
                  <a:gd name="connsiteY5" fmla="*/ 972066 h 2869050"/>
                  <a:gd name="connsiteX6" fmla="*/ 972066 w 1944132"/>
                  <a:gd name="connsiteY6" fmla="*/ 0 h 2869050"/>
                  <a:gd name="connsiteX0-1" fmla="*/ 972066 w 1944132"/>
                  <a:gd name="connsiteY0-2" fmla="*/ 0 h 2676193"/>
                  <a:gd name="connsiteX1-3" fmla="*/ 1944132 w 1944132"/>
                  <a:gd name="connsiteY1-4" fmla="*/ 972066 h 2676193"/>
                  <a:gd name="connsiteX2-5" fmla="*/ 1100480 w 1944132"/>
                  <a:gd name="connsiteY2-6" fmla="*/ 1934684 h 2676193"/>
                  <a:gd name="connsiteX3-7" fmla="*/ 972067 w 1944132"/>
                  <a:gd name="connsiteY3-8" fmla="*/ 2676193 h 2676193"/>
                  <a:gd name="connsiteX4-9" fmla="*/ 843652 w 1944132"/>
                  <a:gd name="connsiteY4-10" fmla="*/ 1934684 h 2676193"/>
                  <a:gd name="connsiteX5-11" fmla="*/ 0 w 1944132"/>
                  <a:gd name="connsiteY5-12" fmla="*/ 972066 h 2676193"/>
                  <a:gd name="connsiteX6-13" fmla="*/ 972066 w 1944132"/>
                  <a:gd name="connsiteY6-14" fmla="*/ 0 h 267619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944132" h="2676193">
                    <a:moveTo>
                      <a:pt x="972066" y="0"/>
                    </a:moveTo>
                    <a:cubicBezTo>
                      <a:pt x="1508923" y="0"/>
                      <a:pt x="1944132" y="435209"/>
                      <a:pt x="1944132" y="972066"/>
                    </a:cubicBezTo>
                    <a:cubicBezTo>
                      <a:pt x="1944132" y="1465344"/>
                      <a:pt x="1576711" y="1872807"/>
                      <a:pt x="1100480" y="1934684"/>
                    </a:cubicBezTo>
                    <a:lnTo>
                      <a:pt x="972067" y="2676193"/>
                    </a:lnTo>
                    <a:cubicBezTo>
                      <a:pt x="929262" y="2504997"/>
                      <a:pt x="886457" y="2105880"/>
                      <a:pt x="843652" y="1934684"/>
                    </a:cubicBezTo>
                    <a:cubicBezTo>
                      <a:pt x="367421" y="1872807"/>
                      <a:pt x="0" y="1465344"/>
                      <a:pt x="0" y="972066"/>
                    </a:cubicBezTo>
                    <a:cubicBezTo>
                      <a:pt x="0" y="435209"/>
                      <a:pt x="435209" y="0"/>
                      <a:pt x="972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5400000" scaled="0"/>
              </a:gradFill>
              <a:ln w="9525">
                <a:solidFill>
                  <a:schemeClr val="bg1"/>
                </a:solidFill>
              </a:ln>
              <a:effectLst>
                <a:glow rad="63500">
                  <a:srgbClr val="508EDA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>
                <a:spLocks noChangeArrowheads="1"/>
              </p:cNvSpPr>
              <p:nvPr/>
            </p:nvSpPr>
            <p:spPr bwMode="auto">
              <a:xfrm>
                <a:off x="2086010" y="1278640"/>
                <a:ext cx="485006" cy="524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  <a:scene3d>
                  <a:camera prst="orthographicFront"/>
                  <a:lightRig rig="soft" dir="t"/>
                </a:scene3d>
                <a:sp3d extrusionH="57150" contourW="25400" prstMaterial="matte">
                  <a:bevelT w="25400" h="55880" prst="artDeco"/>
                  <a:contourClr>
                    <a:schemeClr val="bg1"/>
                  </a:contourClr>
                </a:sp3d>
              </a:bodyPr>
              <a:lstStyle/>
              <a:p>
                <a:pPr algn="just"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500" dirty="0">
                    <a:solidFill>
                      <a:srgbClr val="0033CC"/>
                    </a:solidFill>
                    <a:effectLst>
                      <a:outerShdw blurRad="38100" dist="38100" dir="2700000" algn="tl" rotWithShape="0">
                        <a:prstClr val="black">
                          <a:alpha val="43000"/>
                        </a:prstClr>
                      </a:outerShdw>
                    </a:effectLst>
                    <a:latin typeface="汉真广标" panose="02010609000101010101" pitchFamily="49" charset="-122"/>
                    <a:ea typeface="汉真广标" panose="02010609000101010101" pitchFamily="49" charset="-122"/>
                  </a:rPr>
                  <a:t>4</a:t>
                </a:r>
                <a:endParaRPr lang="zh-CN" altLang="en-US" sz="3000" b="1" dirty="0">
                  <a:effectLst>
                    <a:outerShdw blurRad="38100" dist="38100" dir="2700000" algn="tl" rotWithShape="0">
                      <a:prstClr val="black">
                        <a:alpha val="43000"/>
                      </a:prst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43200000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7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decel="1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7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decel="100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7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decel="100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38889E-6 -2.9584E-6 L -1.38889E-6 0.1793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700000">
            <a:off x="265907" y="223044"/>
            <a:ext cx="144462" cy="146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01090" y="-93448"/>
            <a:ext cx="970012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soft" dir="t"/>
            </a:scene3d>
            <a:sp3d extrusionH="57150" contourW="25400" prstMaterial="matte">
              <a:bevelT w="25400" h="55880" prst="artDeco"/>
              <a:contourClr>
                <a:schemeClr val="bg1"/>
              </a:contourClr>
            </a:sp3d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rPr>
              <a:t>标题</a:t>
            </a:r>
            <a:r>
              <a:rPr lang="en-US" altLang="zh-CN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000" b="1" dirty="0">
              <a:effectLst>
                <a:outerShdw blurRad="38100" dist="38100" dir="2700000" algn="tl" rotWithShape="0">
                  <a:prstClr val="black">
                    <a:alpha val="43000"/>
                  </a:prst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362075" y="141288"/>
            <a:ext cx="39688" cy="411162"/>
            <a:chOff x="1331640" y="141940"/>
            <a:chExt cx="39914" cy="41094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331640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71554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4"/>
          <p:cNvGrpSpPr/>
          <p:nvPr/>
        </p:nvGrpSpPr>
        <p:grpSpPr bwMode="auto">
          <a:xfrm>
            <a:off x="3798888" y="781050"/>
            <a:ext cx="1720850" cy="333375"/>
            <a:chOff x="2237" y="1047"/>
            <a:chExt cx="1116" cy="216"/>
          </a:xfrm>
        </p:grpSpPr>
        <p:sp>
          <p:nvSpPr>
            <p:cNvPr id="10268" name="AutoShape 5"/>
            <p:cNvSpPr>
              <a:spLocks noChangeArrowheads="1"/>
            </p:cNvSpPr>
            <p:nvPr/>
          </p:nvSpPr>
          <p:spPr bwMode="auto">
            <a:xfrm>
              <a:off x="2237" y="1047"/>
              <a:ext cx="1113" cy="216"/>
            </a:xfrm>
            <a:prstGeom prst="roundRect">
              <a:avLst>
                <a:gd name="adj" fmla="val 13125"/>
              </a:avLst>
            </a:prstGeom>
            <a:solidFill>
              <a:srgbClr val="0033CC"/>
            </a:solidFill>
            <a:ln w="3175" algn="ctr">
              <a:solidFill>
                <a:srgbClr val="1C1C1C">
                  <a:alpha val="58823"/>
                </a:srgb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0269" name="AutoShape 6"/>
            <p:cNvSpPr>
              <a:spLocks noChangeArrowheads="1"/>
            </p:cNvSpPr>
            <p:nvPr/>
          </p:nvSpPr>
          <p:spPr bwMode="auto">
            <a:xfrm rot="10800000">
              <a:off x="2252" y="1061"/>
              <a:ext cx="1075" cy="120"/>
            </a:xfrm>
            <a:prstGeom prst="roundRect">
              <a:avLst>
                <a:gd name="adj" fmla="val 13042"/>
              </a:avLst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0270" name="Text Box 7"/>
            <p:cNvSpPr txBox="1">
              <a:spLocks noChangeArrowheads="1"/>
            </p:cNvSpPr>
            <p:nvPr/>
          </p:nvSpPr>
          <p:spPr bwMode="auto">
            <a:xfrm>
              <a:off x="2237" y="1047"/>
              <a:ext cx="111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8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3709988" y="1198563"/>
            <a:ext cx="1898650" cy="806450"/>
          </a:xfrm>
          <a:prstGeom prst="roundRect">
            <a:avLst>
              <a:gd name="adj" fmla="val 5657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 algn="ctr">
            <a:solidFill>
              <a:srgbClr val="969696">
                <a:alpha val="69019"/>
              </a:srgb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12"/>
          <p:cNvGrpSpPr/>
          <p:nvPr/>
        </p:nvGrpSpPr>
        <p:grpSpPr bwMode="auto">
          <a:xfrm>
            <a:off x="889000" y="2501900"/>
            <a:ext cx="1724025" cy="333375"/>
            <a:chOff x="352" y="2162"/>
            <a:chExt cx="1117" cy="216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>
              <a:off x="352" y="2162"/>
              <a:ext cx="1114" cy="216"/>
            </a:xfrm>
            <a:prstGeom prst="roundRect">
              <a:avLst>
                <a:gd name="adj" fmla="val 13125"/>
              </a:avLst>
            </a:prstGeom>
            <a:solidFill>
              <a:schemeClr val="bg1">
                <a:lumMod val="50000"/>
              </a:schemeClr>
            </a:solidFill>
            <a:ln w="3175" algn="ctr">
              <a:solidFill>
                <a:srgbClr val="1C1C1C">
                  <a:alpha val="59000"/>
                </a:srgb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266" name="AutoShape 14"/>
            <p:cNvSpPr>
              <a:spLocks noChangeArrowheads="1"/>
            </p:cNvSpPr>
            <p:nvPr/>
          </p:nvSpPr>
          <p:spPr bwMode="auto">
            <a:xfrm rot="10800000">
              <a:off x="367" y="2176"/>
              <a:ext cx="1076" cy="120"/>
            </a:xfrm>
            <a:prstGeom prst="roundRect">
              <a:avLst>
                <a:gd name="adj" fmla="val 13042"/>
              </a:avLst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0267" name="Text Box 15"/>
            <p:cNvSpPr txBox="1">
              <a:spLocks noChangeArrowheads="1"/>
            </p:cNvSpPr>
            <p:nvPr/>
          </p:nvSpPr>
          <p:spPr bwMode="auto">
            <a:xfrm>
              <a:off x="352" y="2162"/>
              <a:ext cx="1117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8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801688" y="2919413"/>
            <a:ext cx="1898650" cy="806450"/>
          </a:xfrm>
          <a:prstGeom prst="roundRect">
            <a:avLst>
              <a:gd name="adj" fmla="val 5657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 algn="ctr">
            <a:solidFill>
              <a:srgbClr val="969696">
                <a:alpha val="69019"/>
              </a:srgb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17"/>
          <p:cNvGrpSpPr/>
          <p:nvPr/>
        </p:nvGrpSpPr>
        <p:grpSpPr bwMode="auto">
          <a:xfrm>
            <a:off x="6396038" y="2501900"/>
            <a:ext cx="1720850" cy="333375"/>
            <a:chOff x="3920" y="2162"/>
            <a:chExt cx="1116" cy="216"/>
          </a:xfrm>
        </p:grpSpPr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>
              <a:off x="3920" y="2162"/>
              <a:ext cx="1113" cy="216"/>
            </a:xfrm>
            <a:prstGeom prst="roundRect">
              <a:avLst>
                <a:gd name="adj" fmla="val 13125"/>
              </a:avLst>
            </a:prstGeom>
            <a:solidFill>
              <a:schemeClr val="bg1">
                <a:lumMod val="50000"/>
              </a:schemeClr>
            </a:solidFill>
            <a:ln w="3175" algn="ctr">
              <a:solidFill>
                <a:srgbClr val="333333">
                  <a:alpha val="59000"/>
                </a:srgb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263" name="AutoShape 19"/>
            <p:cNvSpPr>
              <a:spLocks noChangeArrowheads="1"/>
            </p:cNvSpPr>
            <p:nvPr/>
          </p:nvSpPr>
          <p:spPr bwMode="auto">
            <a:xfrm rot="10800000">
              <a:off x="3935" y="2176"/>
              <a:ext cx="1075" cy="120"/>
            </a:xfrm>
            <a:prstGeom prst="roundRect">
              <a:avLst>
                <a:gd name="adj" fmla="val 13042"/>
              </a:avLst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0264" name="Text Box 20"/>
            <p:cNvSpPr txBox="1">
              <a:spLocks noChangeArrowheads="1"/>
            </p:cNvSpPr>
            <p:nvPr/>
          </p:nvSpPr>
          <p:spPr bwMode="auto">
            <a:xfrm>
              <a:off x="3920" y="2162"/>
              <a:ext cx="111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8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6307138" y="2919413"/>
            <a:ext cx="1900237" cy="806450"/>
          </a:xfrm>
          <a:prstGeom prst="roundRect">
            <a:avLst>
              <a:gd name="adj" fmla="val 5657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 algn="ctr">
            <a:solidFill>
              <a:srgbClr val="969696">
                <a:alpha val="69019"/>
              </a:srgb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22"/>
          <p:cNvGrpSpPr/>
          <p:nvPr/>
        </p:nvGrpSpPr>
        <p:grpSpPr bwMode="auto">
          <a:xfrm>
            <a:off x="3798888" y="2501900"/>
            <a:ext cx="1720850" cy="333375"/>
            <a:chOff x="2237" y="2162"/>
            <a:chExt cx="1116" cy="216"/>
          </a:xfrm>
        </p:grpSpPr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>
              <a:off x="2237" y="2162"/>
              <a:ext cx="1113" cy="216"/>
            </a:xfrm>
            <a:prstGeom prst="roundRect">
              <a:avLst>
                <a:gd name="adj" fmla="val 13125"/>
              </a:avLst>
            </a:prstGeom>
            <a:solidFill>
              <a:schemeClr val="bg1">
                <a:lumMod val="50000"/>
              </a:schemeClr>
            </a:solidFill>
            <a:ln w="3175" algn="ctr">
              <a:solidFill>
                <a:srgbClr val="1C1C1C">
                  <a:alpha val="59000"/>
                </a:srgb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260" name="AutoShape 24"/>
            <p:cNvSpPr>
              <a:spLocks noChangeArrowheads="1"/>
            </p:cNvSpPr>
            <p:nvPr/>
          </p:nvSpPr>
          <p:spPr bwMode="auto">
            <a:xfrm rot="10800000">
              <a:off x="2252" y="2176"/>
              <a:ext cx="1075" cy="120"/>
            </a:xfrm>
            <a:prstGeom prst="roundRect">
              <a:avLst>
                <a:gd name="adj" fmla="val 13042"/>
              </a:avLst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0261" name="Text Box 25"/>
            <p:cNvSpPr txBox="1">
              <a:spLocks noChangeArrowheads="1"/>
            </p:cNvSpPr>
            <p:nvPr/>
          </p:nvSpPr>
          <p:spPr bwMode="auto">
            <a:xfrm>
              <a:off x="2237" y="2162"/>
              <a:ext cx="111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8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3709988" y="2919413"/>
            <a:ext cx="1898650" cy="806450"/>
          </a:xfrm>
          <a:prstGeom prst="roundRect">
            <a:avLst>
              <a:gd name="adj" fmla="val 5657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 algn="ctr">
            <a:solidFill>
              <a:srgbClr val="969696">
                <a:alpha val="69019"/>
              </a:srgb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/>
              <a:t>添加标题</a:t>
            </a:r>
            <a:endParaRPr lang="zh-CN" altLang="en-US" sz="1400"/>
          </a:p>
        </p:txBody>
      </p:sp>
      <p:cxnSp>
        <p:nvCxnSpPr>
          <p:cNvPr id="29" name="AutoShape 27"/>
          <p:cNvCxnSpPr>
            <a:cxnSpLocks noChangeShapeType="1"/>
            <a:stCxn id="13" idx="2"/>
            <a:endCxn id="10261" idx="0"/>
          </p:cNvCxnSpPr>
          <p:nvPr/>
        </p:nvCxnSpPr>
        <p:spPr bwMode="auto">
          <a:xfrm>
            <a:off x="4659313" y="2005013"/>
            <a:ext cx="0" cy="49688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28"/>
          <p:cNvCxnSpPr>
            <a:cxnSpLocks noChangeShapeType="1"/>
            <a:stCxn id="13" idx="2"/>
            <a:endCxn id="10267" idx="0"/>
          </p:cNvCxnSpPr>
          <p:nvPr/>
        </p:nvCxnSpPr>
        <p:spPr bwMode="auto">
          <a:xfrm rot="5400000">
            <a:off x="2956719" y="799307"/>
            <a:ext cx="496887" cy="2908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29"/>
          <p:cNvCxnSpPr>
            <a:cxnSpLocks noChangeShapeType="1"/>
            <a:stCxn id="13" idx="2"/>
            <a:endCxn id="10264" idx="0"/>
          </p:cNvCxnSpPr>
          <p:nvPr/>
        </p:nvCxnSpPr>
        <p:spPr bwMode="auto">
          <a:xfrm rot="16200000" flipH="1">
            <a:off x="5709444" y="954882"/>
            <a:ext cx="496887" cy="25971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AutoShape 32"/>
          <p:cNvSpPr>
            <a:spLocks noChangeArrowheads="1"/>
          </p:cNvSpPr>
          <p:nvPr/>
        </p:nvSpPr>
        <p:spPr bwMode="auto">
          <a:xfrm>
            <a:off x="801688" y="3740150"/>
            <a:ext cx="1909762" cy="536575"/>
          </a:xfrm>
          <a:prstGeom prst="roundRect">
            <a:avLst>
              <a:gd name="adj" fmla="val 8120"/>
            </a:avLst>
          </a:prstGeom>
          <a:gradFill rotWithShape="1">
            <a:gsLst>
              <a:gs pos="0">
                <a:srgbClr val="777777">
                  <a:alpha val="18999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3" name="AutoShape 33"/>
          <p:cNvSpPr>
            <a:spLocks noChangeArrowheads="1"/>
          </p:cNvSpPr>
          <p:nvPr/>
        </p:nvSpPr>
        <p:spPr bwMode="auto">
          <a:xfrm>
            <a:off x="3700463" y="3740150"/>
            <a:ext cx="1900237" cy="536575"/>
          </a:xfrm>
          <a:prstGeom prst="roundRect">
            <a:avLst>
              <a:gd name="adj" fmla="val 8120"/>
            </a:avLst>
          </a:prstGeom>
          <a:gradFill rotWithShape="1">
            <a:gsLst>
              <a:gs pos="0">
                <a:srgbClr val="777777">
                  <a:alpha val="18999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4" name="AutoShape 34"/>
          <p:cNvSpPr>
            <a:spLocks noChangeArrowheads="1"/>
          </p:cNvSpPr>
          <p:nvPr/>
        </p:nvSpPr>
        <p:spPr bwMode="auto">
          <a:xfrm>
            <a:off x="6300788" y="3740150"/>
            <a:ext cx="1900237" cy="536575"/>
          </a:xfrm>
          <a:prstGeom prst="roundRect">
            <a:avLst>
              <a:gd name="adj" fmla="val 8120"/>
            </a:avLst>
          </a:prstGeom>
          <a:gradFill rotWithShape="1">
            <a:gsLst>
              <a:gs pos="0">
                <a:srgbClr val="777777">
                  <a:alpha val="18999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43200000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3" grpId="0" animBg="1"/>
      <p:bldP spid="18" grpId="0" animBg="1"/>
      <p:bldP spid="23" grpId="0" animBg="1"/>
      <p:bldP spid="28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700000">
            <a:off x="265907" y="223044"/>
            <a:ext cx="144462" cy="146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01090" y="-93448"/>
            <a:ext cx="970012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soft" dir="t"/>
            </a:scene3d>
            <a:sp3d extrusionH="57150" contourW="25400" prstMaterial="matte">
              <a:bevelT w="25400" h="55880" prst="artDeco"/>
              <a:contourClr>
                <a:schemeClr val="bg1"/>
              </a:contourClr>
            </a:sp3d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rPr>
              <a:t>标题</a:t>
            </a:r>
            <a:r>
              <a:rPr lang="en-US" altLang="zh-CN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000" b="1" dirty="0">
              <a:effectLst>
                <a:outerShdw blurRad="38100" dist="38100" dir="2700000" algn="tl" rotWithShape="0">
                  <a:prstClr val="black">
                    <a:alpha val="43000"/>
                  </a:prst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362075" y="141288"/>
            <a:ext cx="39688" cy="411162"/>
            <a:chOff x="1331640" y="141940"/>
            <a:chExt cx="39914" cy="41094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331640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71554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3"/>
          <p:cNvGrpSpPr/>
          <p:nvPr/>
        </p:nvGrpSpPr>
        <p:grpSpPr bwMode="auto">
          <a:xfrm>
            <a:off x="1258888" y="1355725"/>
            <a:ext cx="1857375" cy="658813"/>
            <a:chOff x="204" y="1616"/>
            <a:chExt cx="1484" cy="527"/>
          </a:xfrm>
        </p:grpSpPr>
        <p:sp>
          <p:nvSpPr>
            <p:cNvPr id="10" name="Freeform 4"/>
            <p:cNvSpPr/>
            <p:nvPr/>
          </p:nvSpPr>
          <p:spPr bwMode="auto">
            <a:xfrm>
              <a:off x="288" y="1616"/>
              <a:ext cx="1400" cy="527"/>
            </a:xfrm>
            <a:custGeom>
              <a:avLst/>
              <a:gdLst>
                <a:gd name="T0" fmla="*/ 0 w 1400"/>
                <a:gd name="T1" fmla="*/ 108 h 527"/>
                <a:gd name="T2" fmla="*/ 837 w 1400"/>
                <a:gd name="T3" fmla="*/ 527 h 527"/>
                <a:gd name="T4" fmla="*/ 1400 w 1400"/>
                <a:gd name="T5" fmla="*/ 332 h 527"/>
                <a:gd name="T6" fmla="*/ 281 w 1400"/>
                <a:gd name="T7" fmla="*/ 0 h 527"/>
                <a:gd name="T8" fmla="*/ 0 w 1400"/>
                <a:gd name="T9" fmla="*/ 108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0" h="527">
                  <a:moveTo>
                    <a:pt x="0" y="108"/>
                  </a:moveTo>
                  <a:lnTo>
                    <a:pt x="837" y="527"/>
                  </a:lnTo>
                  <a:lnTo>
                    <a:pt x="1400" y="332"/>
                  </a:lnTo>
                  <a:lnTo>
                    <a:pt x="281" y="0"/>
                  </a:lnTo>
                  <a:lnTo>
                    <a:pt x="0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/>
            <a:scene3d>
              <a:camera prst="legacyObliqueBottom"/>
              <a:lightRig rig="legacyFlat3" dir="b"/>
            </a:scene3d>
            <a:sp3d extrusionH="227000" prstMaterial="legacyMatte">
              <a:bevelT w="13500" h="13500" prst="angle"/>
              <a:bevelB w="13500" h="13500" prst="angle"/>
              <a:extrusionClr>
                <a:srgbClr val="4D4D4D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90500" dir="54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1281" name="AutoShape 5"/>
            <p:cNvSpPr>
              <a:spLocks noChangeArrowheads="1"/>
            </p:cNvSpPr>
            <p:nvPr/>
          </p:nvSpPr>
          <p:spPr bwMode="auto">
            <a:xfrm rot="-9180000">
              <a:off x="204" y="1996"/>
              <a:ext cx="94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11 w 21600"/>
                <a:gd name="T13" fmla="*/ 1800 h 21600"/>
                <a:gd name="T14" fmla="*/ 19811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rgbClr val="96969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Freeform 6"/>
          <p:cNvSpPr/>
          <p:nvPr/>
        </p:nvSpPr>
        <p:spPr bwMode="auto">
          <a:xfrm>
            <a:off x="2459038" y="1920875"/>
            <a:ext cx="2051050" cy="855663"/>
          </a:xfrm>
          <a:custGeom>
            <a:avLst/>
            <a:gdLst>
              <a:gd name="T0" fmla="*/ 2147483646 w 1698"/>
              <a:gd name="T1" fmla="*/ 2147483646 h 710"/>
              <a:gd name="T2" fmla="*/ 2147483646 w 1698"/>
              <a:gd name="T3" fmla="*/ 2147483646 h 710"/>
              <a:gd name="T4" fmla="*/ 2147483646 w 1698"/>
              <a:gd name="T5" fmla="*/ 0 h 710"/>
              <a:gd name="T6" fmla="*/ 0 w 1698"/>
              <a:gd name="T7" fmla="*/ 2147483646 h 710"/>
              <a:gd name="T8" fmla="*/ 2147483646 w 1698"/>
              <a:gd name="T9" fmla="*/ 2147483646 h 7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710">
                <a:moveTo>
                  <a:pt x="1002" y="710"/>
                </a:moveTo>
                <a:lnTo>
                  <a:pt x="1698" y="366"/>
                </a:lnTo>
                <a:lnTo>
                  <a:pt x="591" y="0"/>
                </a:lnTo>
                <a:lnTo>
                  <a:pt x="0" y="202"/>
                </a:lnTo>
                <a:lnTo>
                  <a:pt x="1002" y="710"/>
                </a:lnTo>
                <a:close/>
              </a:path>
            </a:pathLst>
          </a:custGeom>
          <a:solidFill>
            <a:srgbClr val="C0C0C0">
              <a:alpha val="3803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90500" dir="54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7"/>
          <p:cNvSpPr/>
          <p:nvPr/>
        </p:nvSpPr>
        <p:spPr bwMode="auto">
          <a:xfrm>
            <a:off x="2557463" y="1420813"/>
            <a:ext cx="2049462" cy="857250"/>
          </a:xfrm>
          <a:custGeom>
            <a:avLst/>
            <a:gdLst>
              <a:gd name="T0" fmla="*/ 1002 w 1698"/>
              <a:gd name="T1" fmla="*/ 710 h 710"/>
              <a:gd name="T2" fmla="*/ 1698 w 1698"/>
              <a:gd name="T3" fmla="*/ 366 h 710"/>
              <a:gd name="T4" fmla="*/ 591 w 1698"/>
              <a:gd name="T5" fmla="*/ 0 h 710"/>
              <a:gd name="T6" fmla="*/ 0 w 1698"/>
              <a:gd name="T7" fmla="*/ 202 h 710"/>
              <a:gd name="T8" fmla="*/ 1002 w 1698"/>
              <a:gd name="T9" fmla="*/ 71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8" h="710">
                <a:moveTo>
                  <a:pt x="1002" y="710"/>
                </a:moveTo>
                <a:lnTo>
                  <a:pt x="1698" y="366"/>
                </a:lnTo>
                <a:lnTo>
                  <a:pt x="591" y="0"/>
                </a:lnTo>
                <a:lnTo>
                  <a:pt x="0" y="202"/>
                </a:lnTo>
                <a:lnTo>
                  <a:pt x="1002" y="71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75000">
                <a:srgbClr val="0033CC"/>
              </a:gs>
              <a:gs pos="100000">
                <a:srgbClr val="0066FF"/>
              </a:gs>
            </a:gsLst>
            <a:lin ang="2700000" scaled="1"/>
          </a:gradFill>
          <a:ln>
            <a:noFill/>
          </a:ln>
          <a:effectLst/>
          <a:scene3d>
            <a:camera prst="legacyObliqueBottom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chemeClr val="tx1">
                <a:lumMod val="75000"/>
                <a:lumOff val="25000"/>
              </a:schemeClr>
            </a:extrusionClr>
          </a:sp3d>
        </p:spPr>
        <p:txBody>
          <a:bodyPr>
            <a:flatTx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AutoShape 8"/>
          <p:cNvSpPr/>
          <p:nvPr/>
        </p:nvSpPr>
        <p:spPr bwMode="auto">
          <a:xfrm>
            <a:off x="2614613" y="915988"/>
            <a:ext cx="1992312" cy="409575"/>
          </a:xfrm>
          <a:prstGeom prst="accentCallout1">
            <a:avLst>
              <a:gd name="adj1" fmla="val 21949"/>
              <a:gd name="adj2" fmla="val -3343"/>
              <a:gd name="adj3" fmla="val 144894"/>
              <a:gd name="adj4" fmla="val -4384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9"/>
          <p:cNvSpPr/>
          <p:nvPr/>
        </p:nvSpPr>
        <p:spPr bwMode="auto">
          <a:xfrm>
            <a:off x="4908550" y="1246188"/>
            <a:ext cx="1973263" cy="409575"/>
          </a:xfrm>
          <a:prstGeom prst="accentCallout1">
            <a:avLst>
              <a:gd name="adj1" fmla="val 21949"/>
              <a:gd name="adj2" fmla="val -3343"/>
              <a:gd name="adj3" fmla="val 159745"/>
              <a:gd name="adj4" fmla="val -54375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3613150" y="2268538"/>
            <a:ext cx="4229100" cy="2081212"/>
            <a:chOff x="3613566" y="2269247"/>
            <a:chExt cx="4228570" cy="2081123"/>
          </a:xfrm>
        </p:grpSpPr>
        <p:sp>
          <p:nvSpPr>
            <p:cNvPr id="11276" name="AutoShape 11"/>
            <p:cNvSpPr>
              <a:spLocks noChangeArrowheads="1"/>
            </p:cNvSpPr>
            <p:nvPr/>
          </p:nvSpPr>
          <p:spPr bwMode="auto">
            <a:xfrm rot="-9180000">
              <a:off x="3613566" y="3126475"/>
              <a:ext cx="1550517" cy="180205"/>
            </a:xfrm>
            <a:custGeom>
              <a:avLst/>
              <a:gdLst>
                <a:gd name="T0" fmla="*/ 2147483646 w 21600"/>
                <a:gd name="T1" fmla="*/ 436502487 h 21600"/>
                <a:gd name="T2" fmla="*/ 2147483646 w 21600"/>
                <a:gd name="T3" fmla="*/ 873010130 h 21600"/>
                <a:gd name="T4" fmla="*/ 0 w 21600"/>
                <a:gd name="T5" fmla="*/ 436502487 h 21600"/>
                <a:gd name="T6" fmla="*/ 2147483646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00 w 21600"/>
                <a:gd name="T13" fmla="*/ 1800 h 21600"/>
                <a:gd name="T14" fmla="*/ 19800 w 21600"/>
                <a:gd name="T15" fmla="*/ 198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rgbClr val="96969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277" name="组合 19"/>
            <p:cNvGrpSpPr/>
            <p:nvPr/>
          </p:nvGrpSpPr>
          <p:grpSpPr bwMode="auto">
            <a:xfrm>
              <a:off x="3731200" y="2269247"/>
              <a:ext cx="4110936" cy="2081123"/>
              <a:chOff x="3731200" y="2269247"/>
              <a:chExt cx="4110936" cy="2081123"/>
            </a:xfrm>
          </p:grpSpPr>
          <p:sp>
            <p:nvSpPr>
              <p:cNvPr id="19" name="Freeform 12"/>
              <p:cNvSpPr/>
              <p:nvPr/>
            </p:nvSpPr>
            <p:spPr bwMode="auto">
              <a:xfrm>
                <a:off x="3731026" y="2269247"/>
                <a:ext cx="4107935" cy="1736651"/>
              </a:xfrm>
              <a:custGeom>
                <a:avLst/>
                <a:gdLst>
                  <a:gd name="T0" fmla="*/ 0 w 3283"/>
                  <a:gd name="T1" fmla="*/ 332 h 1388"/>
                  <a:gd name="T2" fmla="*/ 1065 w 3283"/>
                  <a:gd name="T3" fmla="*/ 869 h 1388"/>
                  <a:gd name="T4" fmla="*/ 177 w 3283"/>
                  <a:gd name="T5" fmla="*/ 1388 h 1388"/>
                  <a:gd name="T6" fmla="*/ 3283 w 3283"/>
                  <a:gd name="T7" fmla="*/ 1388 h 1388"/>
                  <a:gd name="T8" fmla="*/ 2529 w 3283"/>
                  <a:gd name="T9" fmla="*/ 96 h 1388"/>
                  <a:gd name="T10" fmla="*/ 1981 w 3283"/>
                  <a:gd name="T11" fmla="*/ 414 h 1388"/>
                  <a:gd name="T12" fmla="*/ 685 w 3283"/>
                  <a:gd name="T13" fmla="*/ 0 h 1388"/>
                  <a:gd name="T14" fmla="*/ 0 w 3283"/>
                  <a:gd name="T15" fmla="*/ 332 h 1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83" h="1388">
                    <a:moveTo>
                      <a:pt x="0" y="332"/>
                    </a:moveTo>
                    <a:lnTo>
                      <a:pt x="1065" y="869"/>
                    </a:lnTo>
                    <a:lnTo>
                      <a:pt x="177" y="1388"/>
                    </a:lnTo>
                    <a:lnTo>
                      <a:pt x="3283" y="1388"/>
                    </a:lnTo>
                    <a:lnTo>
                      <a:pt x="2529" y="96"/>
                    </a:lnTo>
                    <a:lnTo>
                      <a:pt x="1981" y="414"/>
                    </a:lnTo>
                    <a:lnTo>
                      <a:pt x="685" y="0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scene3d>
                <a:camera prst="legacyObliqueBottom"/>
                <a:lightRig rig="legacyFlat3" dir="b"/>
              </a:scene3d>
              <a:sp3d extrusionH="227000" prstMaterial="legacyMatte">
                <a:bevelT w="13500" h="13500" prst="angle"/>
                <a:bevelB w="13500" h="13500" prst="angle"/>
                <a:extrusionClr>
                  <a:srgbClr val="4D4D4D"/>
                </a:extrusionClr>
              </a:sp3d>
            </p:spPr>
            <p:txBody>
              <a:bodyPr>
                <a:flatTx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sp>
            <p:nvSpPr>
              <p:cNvPr id="11279" name="AutoShape 13"/>
              <p:cNvSpPr>
                <a:spLocks noChangeArrowheads="1"/>
              </p:cNvSpPr>
              <p:nvPr/>
            </p:nvSpPr>
            <p:spPr bwMode="auto">
              <a:xfrm rot="10800000">
                <a:off x="3947696" y="4098833"/>
                <a:ext cx="3894440" cy="251537"/>
              </a:xfrm>
              <a:custGeom>
                <a:avLst/>
                <a:gdLst>
                  <a:gd name="T0" fmla="*/ 2147483646 w 21600"/>
                  <a:gd name="T1" fmla="*/ 2147483646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2147483646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800 w 21600"/>
                  <a:gd name="T13" fmla="*/ 1800 h 21600"/>
                  <a:gd name="T14" fmla="*/ 19800 w 21600"/>
                  <a:gd name="T15" fmla="*/ 198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F5F5F">
                      <a:alpha val="0"/>
                    </a:srgbClr>
                  </a:gs>
                  <a:gs pos="100000">
                    <a:srgbClr val="96969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1" name="AutoShape 10"/>
          <p:cNvSpPr/>
          <p:nvPr/>
        </p:nvSpPr>
        <p:spPr bwMode="auto">
          <a:xfrm>
            <a:off x="2143125" y="3448050"/>
            <a:ext cx="1290638" cy="409575"/>
          </a:xfrm>
          <a:prstGeom prst="accentCallout1">
            <a:avLst>
              <a:gd name="adj1" fmla="val 21949"/>
              <a:gd name="adj2" fmla="val 103593"/>
              <a:gd name="adj3" fmla="val -180407"/>
              <a:gd name="adj4" fmla="val 202829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43200000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4" grpId="0" animBg="1"/>
      <p:bldP spid="15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700000">
            <a:off x="265907" y="223044"/>
            <a:ext cx="144462" cy="146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01090" y="-93448"/>
            <a:ext cx="970012" cy="574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soft" dir="t"/>
            </a:scene3d>
            <a:sp3d extrusionH="57150" contourW="25400" prstMaterial="matte">
              <a:bevelT w="25400" h="55880" prst="artDeco"/>
              <a:contourClr>
                <a:schemeClr val="bg1"/>
              </a:contourClr>
            </a:sp3d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rPr>
              <a:t>标题</a:t>
            </a:r>
            <a:r>
              <a:rPr lang="en-US" altLang="zh-CN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3000" b="1" dirty="0">
              <a:effectLst>
                <a:outerShdw blurRad="38100" dist="38100" dir="2700000" algn="tl" rotWithShape="0">
                  <a:prstClr val="black">
                    <a:alpha val="43000"/>
                  </a:prst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362075" y="141288"/>
            <a:ext cx="39688" cy="411162"/>
            <a:chOff x="1331640" y="141940"/>
            <a:chExt cx="39914" cy="41094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331640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371554" y="141940"/>
              <a:ext cx="0" cy="4109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6192838" y="1198563"/>
            <a:ext cx="2065337" cy="2808287"/>
          </a:xfrm>
          <a:prstGeom prst="roundRect">
            <a:avLst>
              <a:gd name="adj" fmla="val 2644"/>
            </a:avLst>
          </a:prstGeom>
          <a:gradFill rotWithShape="1">
            <a:gsLst>
              <a:gs pos="0">
                <a:srgbClr val="F2F2F2"/>
              </a:gs>
              <a:gs pos="100000">
                <a:srgbClr val="DDDDDD"/>
              </a:gs>
            </a:gsLst>
            <a:lin ang="5400000" scaled="1"/>
          </a:gradFill>
          <a:ln w="3175" algn="ctr">
            <a:solidFill>
              <a:srgbClr val="969696">
                <a:alpha val="69019"/>
              </a:srgbClr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设计机构拥有国内顶尖的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设计团队坚持精益求精、拒绝平庸的做事精神，帮助您实现美观精致、严谨、动感的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400">
              <a:solidFill>
                <a:schemeClr val="tx2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85825" y="1203325"/>
            <a:ext cx="5276850" cy="2803525"/>
          </a:xfrm>
          <a:prstGeom prst="roundRect">
            <a:avLst>
              <a:gd name="adj" fmla="val 2644"/>
            </a:avLst>
          </a:prstGeom>
          <a:blipFill dpi="0" rotWithShape="1">
            <a:blip r:embed="rId1"/>
            <a:srcRect/>
            <a:stretch>
              <a:fillRect/>
            </a:stretch>
          </a:blipFill>
          <a:ln w="3175">
            <a:solidFill>
              <a:srgbClr val="C0C0C0"/>
            </a:solidFill>
            <a:round/>
          </a:ln>
        </p:spPr>
        <p:txBody>
          <a:bodyPr/>
          <a:lstStyle>
            <a:lvl1pPr marL="357505" indent="-35750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43200000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1962493"/>
            <a:ext cx="9144001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974850"/>
            <a:ext cx="9144000" cy="316865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90000" rIns="72000" bIns="900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chemeClr val="bg1"/>
              </a:solidFill>
            </a:endParaRPr>
          </a:p>
        </p:txBody>
      </p:sp>
      <p:sp>
        <p:nvSpPr>
          <p:cNvPr id="6" name="AutoShape 32"/>
          <p:cNvSpPr>
            <a:spLocks noChangeArrowheads="1"/>
          </p:cNvSpPr>
          <p:nvPr/>
        </p:nvSpPr>
        <p:spPr bwMode="auto">
          <a:xfrm>
            <a:off x="1193800" y="2708275"/>
            <a:ext cx="7058025" cy="184308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438" y="10800"/>
                </a:moveTo>
                <a:cubicBezTo>
                  <a:pt x="1438" y="15970"/>
                  <a:pt x="5630" y="20162"/>
                  <a:pt x="10800" y="20162"/>
                </a:cubicBezTo>
                <a:cubicBezTo>
                  <a:pt x="15970" y="20162"/>
                  <a:pt x="20162" y="15970"/>
                  <a:pt x="20162" y="10800"/>
                </a:cubicBezTo>
                <a:cubicBezTo>
                  <a:pt x="20162" y="5630"/>
                  <a:pt x="15970" y="1438"/>
                  <a:pt x="10800" y="1438"/>
                </a:cubicBezTo>
                <a:cubicBezTo>
                  <a:pt x="5630" y="1438"/>
                  <a:pt x="1438" y="5630"/>
                  <a:pt x="1438" y="10800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tx1"/>
              </a:gs>
            </a:gsLst>
            <a:lin ang="36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 bwMode="auto">
          <a:xfrm>
            <a:off x="611188" y="1716088"/>
            <a:ext cx="1728787" cy="1719262"/>
            <a:chOff x="675777" y="2266728"/>
            <a:chExt cx="1544452" cy="1536930"/>
          </a:xfrm>
        </p:grpSpPr>
        <p:pic>
          <p:nvPicPr>
            <p:cNvPr id="8" name="Picture 31" descr="C:\Documents and Settings\nukes\桌面\944456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272333"/>
              <a:ext cx="1536661" cy="153132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48" name="Freeform 36"/>
            <p:cNvSpPr/>
            <p:nvPr/>
          </p:nvSpPr>
          <p:spPr bwMode="auto">
            <a:xfrm>
              <a:off x="675777" y="2266728"/>
              <a:ext cx="1544452" cy="1536930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5146675" y="1744663"/>
            <a:ext cx="1077913" cy="1074737"/>
            <a:chOff x="5101834" y="1795100"/>
            <a:chExt cx="1078532" cy="1074787"/>
          </a:xfrm>
        </p:grpSpPr>
        <p:pic>
          <p:nvPicPr>
            <p:cNvPr id="11" name="Picture 29" descr="C:\Documents and Settings\nukes\桌面\4564654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834" y="1795100"/>
              <a:ext cx="1078532" cy="107478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46" name="Freeform 36"/>
            <p:cNvSpPr/>
            <p:nvPr/>
          </p:nvSpPr>
          <p:spPr bwMode="auto">
            <a:xfrm>
              <a:off x="5101834" y="1795100"/>
              <a:ext cx="1078532" cy="1074787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2730500" y="2320925"/>
            <a:ext cx="2273300" cy="2266950"/>
            <a:chOff x="2699792" y="2397184"/>
            <a:chExt cx="2158300" cy="2150806"/>
          </a:xfrm>
        </p:grpSpPr>
        <p:pic>
          <p:nvPicPr>
            <p:cNvPr id="14" name="Picture 27" descr="C:\Documents and Settings\nukes\桌面\笔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2397184"/>
              <a:ext cx="2158300" cy="2150806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44" name="Freeform 36"/>
            <p:cNvSpPr/>
            <p:nvPr/>
          </p:nvSpPr>
          <p:spPr bwMode="auto">
            <a:xfrm>
              <a:off x="2699792" y="2397184"/>
              <a:ext cx="2158300" cy="2150806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6756400" y="2162175"/>
            <a:ext cx="1855788" cy="1849438"/>
            <a:chOff x="6948392" y="1968946"/>
            <a:chExt cx="1856628" cy="1850438"/>
          </a:xfrm>
        </p:grpSpPr>
        <p:pic>
          <p:nvPicPr>
            <p:cNvPr id="17" name="Picture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948393" y="1968946"/>
              <a:ext cx="1856627" cy="185043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42" name="Freeform 36"/>
            <p:cNvSpPr/>
            <p:nvPr/>
          </p:nvSpPr>
          <p:spPr bwMode="auto">
            <a:xfrm>
              <a:off x="6948392" y="1968946"/>
              <a:ext cx="1856627" cy="1850438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930072" y="336007"/>
            <a:ext cx="4418104" cy="57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soft" dir="t"/>
            </a:scene3d>
            <a:sp3d extrusionH="57150" contourW="25400" prstMaterial="matte">
              <a:bevelT w="25400" h="55880" prst="artDeco"/>
              <a:contourClr>
                <a:schemeClr val="bg1"/>
              </a:contourClr>
            </a:sp3d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谢谢观看</a:t>
            </a:r>
            <a:r>
              <a:rPr lang="en-US" altLang="zh-CN" sz="3000" b="1" dirty="0">
                <a:effectLst>
                  <a:outerShdw blurRad="38100" dist="38100" dir="2700000" algn="tl" rotWithShape="0">
                    <a:prstClr val="black">
                      <a:alpha val="43000"/>
                    </a:prst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Thanks!    </a:t>
            </a:r>
            <a:endParaRPr lang="zh-CN" altLang="en-US" sz="3000" b="1" dirty="0">
              <a:effectLst>
                <a:outerShdw blurRad="38100" dist="38100" dir="2700000" algn="tl" rotWithShape="0">
                  <a:prstClr val="black">
                    <a:alpha val="43000"/>
                  </a:prst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" name="椭圆​​ 2"/>
          <p:cNvSpPr/>
          <p:nvPr/>
        </p:nvSpPr>
        <p:spPr>
          <a:xfrm>
            <a:off x="6927881" y="195486"/>
            <a:ext cx="1462209" cy="1938561"/>
          </a:xfrm>
          <a:custGeom>
            <a:avLst/>
            <a:gdLst>
              <a:gd name="connsiteX0" fmla="*/ 972066 w 1944132"/>
              <a:gd name="connsiteY0" fmla="*/ 0 h 2869050"/>
              <a:gd name="connsiteX1" fmla="*/ 1944132 w 1944132"/>
              <a:gd name="connsiteY1" fmla="*/ 972066 h 2869050"/>
              <a:gd name="connsiteX2" fmla="*/ 1100480 w 1944132"/>
              <a:gd name="connsiteY2" fmla="*/ 1934684 h 2869050"/>
              <a:gd name="connsiteX3" fmla="*/ 972067 w 1944132"/>
              <a:gd name="connsiteY3" fmla="*/ 2869050 h 2869050"/>
              <a:gd name="connsiteX4" fmla="*/ 843652 w 1944132"/>
              <a:gd name="connsiteY4" fmla="*/ 1934684 h 2869050"/>
              <a:gd name="connsiteX5" fmla="*/ 0 w 1944132"/>
              <a:gd name="connsiteY5" fmla="*/ 972066 h 2869050"/>
              <a:gd name="connsiteX6" fmla="*/ 972066 w 1944132"/>
              <a:gd name="connsiteY6" fmla="*/ 0 h 2869050"/>
              <a:gd name="connsiteX0-1" fmla="*/ 972066 w 1944132"/>
              <a:gd name="connsiteY0-2" fmla="*/ 0 h 2676193"/>
              <a:gd name="connsiteX1-3" fmla="*/ 1944132 w 1944132"/>
              <a:gd name="connsiteY1-4" fmla="*/ 972066 h 2676193"/>
              <a:gd name="connsiteX2-5" fmla="*/ 1100480 w 1944132"/>
              <a:gd name="connsiteY2-6" fmla="*/ 1934684 h 2676193"/>
              <a:gd name="connsiteX3-7" fmla="*/ 972067 w 1944132"/>
              <a:gd name="connsiteY3-8" fmla="*/ 2676193 h 2676193"/>
              <a:gd name="connsiteX4-9" fmla="*/ 843652 w 1944132"/>
              <a:gd name="connsiteY4-10" fmla="*/ 1934684 h 2676193"/>
              <a:gd name="connsiteX5-11" fmla="*/ 0 w 1944132"/>
              <a:gd name="connsiteY5-12" fmla="*/ 972066 h 2676193"/>
              <a:gd name="connsiteX6-13" fmla="*/ 972066 w 1944132"/>
              <a:gd name="connsiteY6-14" fmla="*/ 0 h 26761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944132" h="2676193">
                <a:moveTo>
                  <a:pt x="972066" y="0"/>
                </a:moveTo>
                <a:cubicBezTo>
                  <a:pt x="1508923" y="0"/>
                  <a:pt x="1944132" y="435209"/>
                  <a:pt x="1944132" y="972066"/>
                </a:cubicBezTo>
                <a:cubicBezTo>
                  <a:pt x="1944132" y="1465344"/>
                  <a:pt x="1576711" y="1872807"/>
                  <a:pt x="1100480" y="1934684"/>
                </a:cubicBezTo>
                <a:lnTo>
                  <a:pt x="972067" y="2676193"/>
                </a:lnTo>
                <a:cubicBezTo>
                  <a:pt x="929262" y="2504997"/>
                  <a:pt x="886457" y="2105880"/>
                  <a:pt x="843652" y="1934684"/>
                </a:cubicBezTo>
                <a:cubicBezTo>
                  <a:pt x="367421" y="1872807"/>
                  <a:pt x="0" y="1465344"/>
                  <a:pt x="0" y="972066"/>
                </a:cubicBezTo>
                <a:cubicBezTo>
                  <a:pt x="0" y="435209"/>
                  <a:pt x="435209" y="0"/>
                  <a:pt x="972066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tx1"/>
              </a:gs>
            </a:gsLst>
            <a:lin ang="5400000" scaled="0"/>
          </a:gradFill>
          <a:ln w="9525">
            <a:solidFill>
              <a:schemeClr val="bg1"/>
            </a:solidFill>
          </a:ln>
          <a:effectLst>
            <a:glow rad="63500">
              <a:srgbClr val="508ED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66148" y="385722"/>
            <a:ext cx="1989647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  <a:scene3d>
              <a:camera prst="isometricLeftDown">
                <a:rot lat="300000" lon="1800000" rev="0"/>
              </a:camera>
              <a:lightRig rig="threePt" dir="t"/>
            </a:scene3d>
            <a:sp3d extrusionH="152400">
              <a:extrusionClr>
                <a:schemeClr val="bg1">
                  <a:lumMod val="95000"/>
                </a:schemeClr>
              </a:extrusionClr>
              <a:contourClr>
                <a:schemeClr val="bg1"/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5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2</a:t>
            </a:r>
            <a:r>
              <a:rPr lang="en-US" sz="5000" b="1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0</a:t>
            </a:r>
            <a:r>
              <a:rPr lang="en-US" sz="5600" b="1" dirty="0">
                <a:solidFill>
                  <a:srgbClr val="0033CC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1</a:t>
            </a:r>
            <a:r>
              <a:rPr lang="en-US" sz="6000" b="1" dirty="0">
                <a:solidFill>
                  <a:srgbClr val="0033CC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2</a:t>
            </a:r>
            <a:endParaRPr lang="en-US" sz="6000" b="1" dirty="0">
              <a:solidFill>
                <a:srgbClr val="0033CC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 bwMode="auto">
          <a:xfrm>
            <a:off x="9172575" y="1195388"/>
            <a:ext cx="1736725" cy="1728787"/>
            <a:chOff x="675777" y="2266728"/>
            <a:chExt cx="1544452" cy="1536930"/>
          </a:xfrm>
        </p:grpSpPr>
        <p:pic>
          <p:nvPicPr>
            <p:cNvPr id="49" name="Picture 31" descr="C:\Documents and Settings\nukes\桌面\944456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272333"/>
              <a:ext cx="1536661" cy="153132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40" name="Freeform 36"/>
            <p:cNvSpPr/>
            <p:nvPr/>
          </p:nvSpPr>
          <p:spPr bwMode="auto">
            <a:xfrm>
              <a:off x="675777" y="2266728"/>
              <a:ext cx="1544452" cy="1536930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 bwMode="auto">
          <a:xfrm>
            <a:off x="9172575" y="1195388"/>
            <a:ext cx="1736725" cy="1728787"/>
            <a:chOff x="5101834" y="1795100"/>
            <a:chExt cx="1078532" cy="1074787"/>
          </a:xfrm>
        </p:grpSpPr>
        <p:pic>
          <p:nvPicPr>
            <p:cNvPr id="52" name="Picture 29" descr="C:\Documents and Settings\nukes\桌面\45646546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834" y="1795100"/>
              <a:ext cx="1078532" cy="107478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38" name="Freeform 36"/>
            <p:cNvSpPr/>
            <p:nvPr/>
          </p:nvSpPr>
          <p:spPr bwMode="auto">
            <a:xfrm>
              <a:off x="5101834" y="1795100"/>
              <a:ext cx="1078532" cy="1074787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 bwMode="auto">
          <a:xfrm>
            <a:off x="9172575" y="1195388"/>
            <a:ext cx="1770063" cy="1728787"/>
            <a:chOff x="6948392" y="1968946"/>
            <a:chExt cx="1856628" cy="1850438"/>
          </a:xfrm>
        </p:grpSpPr>
        <p:pic>
          <p:nvPicPr>
            <p:cNvPr id="55" name="Picture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948393" y="1968946"/>
              <a:ext cx="1856627" cy="185043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36" name="Freeform 36"/>
            <p:cNvSpPr/>
            <p:nvPr/>
          </p:nvSpPr>
          <p:spPr bwMode="auto">
            <a:xfrm>
              <a:off x="6948392" y="1968946"/>
              <a:ext cx="1856627" cy="1850438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 bwMode="auto">
          <a:xfrm>
            <a:off x="9172575" y="1200150"/>
            <a:ext cx="1728788" cy="1722438"/>
            <a:chOff x="2699792" y="2397184"/>
            <a:chExt cx="2158300" cy="2150806"/>
          </a:xfrm>
        </p:grpSpPr>
        <p:pic>
          <p:nvPicPr>
            <p:cNvPr id="58" name="Picture 27" descr="C:\Documents and Settings\nukes\桌面\笔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2397184"/>
              <a:ext cx="2158300" cy="2150806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34" name="Freeform 36"/>
            <p:cNvSpPr/>
            <p:nvPr/>
          </p:nvSpPr>
          <p:spPr bwMode="auto">
            <a:xfrm>
              <a:off x="2699792" y="2397184"/>
              <a:ext cx="2158300" cy="2150806"/>
            </a:xfrm>
            <a:custGeom>
              <a:avLst/>
              <a:gdLst>
                <a:gd name="T0" fmla="*/ 2147483646 w 574"/>
                <a:gd name="T1" fmla="*/ 2147483646 h 574"/>
                <a:gd name="T2" fmla="*/ 2147483646 w 574"/>
                <a:gd name="T3" fmla="*/ 2147483646 h 574"/>
                <a:gd name="T4" fmla="*/ 2147483646 w 574"/>
                <a:gd name="T5" fmla="*/ 2147483646 h 574"/>
                <a:gd name="T6" fmla="*/ 0 w 574"/>
                <a:gd name="T7" fmla="*/ 2147483646 h 574"/>
                <a:gd name="T8" fmla="*/ 0 w 574"/>
                <a:gd name="T9" fmla="*/ 2147483646 h 574"/>
                <a:gd name="T10" fmla="*/ 2147483646 w 574"/>
                <a:gd name="T11" fmla="*/ 0 h 574"/>
                <a:gd name="T12" fmla="*/ 2147483646 w 574"/>
                <a:gd name="T13" fmla="*/ 0 h 574"/>
                <a:gd name="T14" fmla="*/ 2147483646 w 574"/>
                <a:gd name="T15" fmla="*/ 2147483646 h 574"/>
                <a:gd name="T16" fmla="*/ 2147483646 w 574"/>
                <a:gd name="T17" fmla="*/ 2147483646 h 5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4" h="574">
                  <a:moveTo>
                    <a:pt x="574" y="468"/>
                  </a:moveTo>
                  <a:cubicBezTo>
                    <a:pt x="574" y="527"/>
                    <a:pt x="527" y="574"/>
                    <a:pt x="468" y="574"/>
                  </a:cubicBezTo>
                  <a:cubicBezTo>
                    <a:pt x="106" y="574"/>
                    <a:pt x="106" y="574"/>
                    <a:pt x="106" y="574"/>
                  </a:cubicBezTo>
                  <a:cubicBezTo>
                    <a:pt x="47" y="574"/>
                    <a:pt x="0" y="527"/>
                    <a:pt x="0" y="46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48"/>
                    <a:pt x="47" y="0"/>
                    <a:pt x="106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527" y="0"/>
                    <a:pt x="574" y="48"/>
                    <a:pt x="574" y="106"/>
                  </a:cubicBezTo>
                  <a:lnTo>
                    <a:pt x="574" y="468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1" presetClass="path" presetSubtype="0" accel="50000" decel="5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33333E-6 -4.93827E-6 C 3.33333E-6 0.00031 -0.12986 0.01235 -0.1632 0.00494 C -0.19653 -0.00246 -0.26459 -0.05185 -0.25903 -0.12345 C -0.25348 -0.19506 -0.21736 -0.20493 -0.17709 -0.21975 C -0.13681 -0.23456 0.05677 -0.23209 0.07986 -0.23209 " pathEditMode="relative" rAng="0" ptsTypes="fsssf">
                                      <p:cBhvr>
                                        <p:cTn id="34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36" y="-1111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1" presetClass="path" presetSubtype="0" accel="50000" decel="5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-4.72222E-6 -1.24807E-6 C -0.00225 -0.01019 0.00053 -0.02471 0.02119 -0.038 C 0.04185 -0.05128 0.0731 -0.07291 0.12448 -0.08032 C 0.17587 -0.08773 0.30608 -0.0831 0.32917 -0.0831 " pathEditMode="relative" rAng="0" ptsTypes="fssf">
                                      <p:cBhvr>
                                        <p:cTn id="44" dur="8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37" y="-438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1" presetClass="path" presetSubtype="0" accel="50000" decel="5000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2.22222E-6 3.92956E-6 C -0.00226 -0.0102 -0.02778 -0.09793 -0.08004 -0.12049 C -0.13229 -0.14304 -0.19427 -0.18258 -0.33872 -0.18258 " pathEditMode="relative" rAng="0" ptsTypes="fsf">
                                      <p:cBhvr>
                                        <p:cTn id="54" dur="8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44" y="-914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1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1.38889E-6 4.35589E-7 C -0.05503 -0.03707 -0.09305 -0.04016 -0.12639 -0.04294 " pathEditMode="relative" rAng="0" ptsTypes="ff">
                                      <p:cBhvr>
                                        <p:cTn id="64" dur="8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9" y="-216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WPS 演示</Application>
  <PresentationFormat>全屏显示(16:9)</PresentationFormat>
  <Paragraphs>98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Black</vt:lpstr>
      <vt:lpstr>方正大黑简体</vt:lpstr>
      <vt:lpstr>汉真广标</vt:lpstr>
      <vt:lpstr>黑体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M110213D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2011-12-10T13:19:00Z</dcterms:created>
  <dcterms:modified xsi:type="dcterms:W3CDTF">2018-08-28T07:49:49Z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