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500" b="0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604C3F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c:spPr>
          <c:dLbls>
            <c:delete val="1"/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41764</c:v>
                </c:pt>
                <c:pt idx="1" c:formatCode="yyyy/m/d">
                  <c:v>41765</c:v>
                </c:pt>
                <c:pt idx="2" c:formatCode="yyyy/m/d">
                  <c:v>41766</c:v>
                </c:pt>
                <c:pt idx="3" c:formatCode="yyyy/m/d">
                  <c:v>41767</c:v>
                </c:pt>
                <c:pt idx="4" c:formatCode="yyyy/m/d">
                  <c:v>41768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C30D23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c:spPr>
          <c:dLbls>
            <c:delete val="1"/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41764</c:v>
                </c:pt>
                <c:pt idx="1" c:formatCode="yyyy/m/d">
                  <c:v>41765</c:v>
                </c:pt>
                <c:pt idx="2" c:formatCode="yyyy/m/d">
                  <c:v>41766</c:v>
                </c:pt>
                <c:pt idx="3" c:formatCode="yyyy/m/d">
                  <c:v>41767</c:v>
                </c:pt>
                <c:pt idx="4" c:formatCode="yyyy/m/d">
                  <c:v>41768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7427976"/>
        <c:axId val="700418984"/>
      </c:areaChart>
      <c:dateAx>
        <c:axId val="7574279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</a:p>
        </c:txPr>
        <c:crossAx val="700418984"/>
        <c:crosses val="autoZero"/>
        <c:auto val="1"/>
        <c:lblOffset val="100"/>
        <c:baseTimeUnit val="days"/>
      </c:dateAx>
      <c:valAx>
        <c:axId val="700418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</a:p>
        </c:txPr>
        <c:crossAx val="7574279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00" b="0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500" b="0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5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500" b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>
        <c:manualLayout>
          <c:xMode val="edge"/>
          <c:yMode val="edge"/>
          <c:x val="0.398526842674288"/>
          <c:y val="0.04413101002677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C30D23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300" b="1" i="0" u="none" strike="noStrike" kern="1200" baseline="0">
                    <a:solidFill>
                      <a:srgbClr val="C30D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604C3F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300" b="1" i="0" u="none" strike="noStrike" kern="1200" baseline="0">
                    <a:solidFill>
                      <a:srgbClr val="604C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C30D23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300" b="1" i="0" u="none" strike="noStrike" kern="1200" baseline="0">
                    <a:solidFill>
                      <a:srgbClr val="C30D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634263376"/>
        <c:axId val="634263768"/>
      </c:barChart>
      <c:catAx>
        <c:axId val="63426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</a:p>
        </c:txPr>
        <c:crossAx val="634263768"/>
        <c:crosses val="autoZero"/>
        <c:auto val="1"/>
        <c:lblAlgn val="ctr"/>
        <c:lblOffset val="100"/>
        <c:noMultiLvlLbl val="0"/>
      </c:catAx>
      <c:valAx>
        <c:axId val="6342637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4263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09409539866124"/>
          <c:y val="0.147318964988657"/>
          <c:w val="0.407360796771236"/>
          <c:h val="0.07083046827781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00" b="0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500" b="0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C30D23"/>
            </a:solidFill>
          </c:spPr>
          <c:explosion val="0"/>
          <c:dPt>
            <c:idx val="0"/>
            <c:bubble3D val="0"/>
            <c:spPr>
              <a:solidFill>
                <a:srgbClr val="C30D23"/>
              </a:solidFill>
              <a:ln w="19050">
                <a:solidFill>
                  <a:schemeClr val="lt1"/>
                </a:solidFill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c:spPr>
          </c:dPt>
          <c:dPt>
            <c:idx val="1"/>
            <c:bubble3D val="0"/>
            <c:spPr>
              <a:solidFill>
                <a:srgbClr val="604C3F"/>
              </a:solidFill>
              <a:ln w="19050">
                <a:solidFill>
                  <a:schemeClr val="lt1"/>
                </a:solidFill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c:spPr>
          </c:dPt>
          <c:dPt>
            <c:idx val="2"/>
            <c:bubble3D val="0"/>
            <c:spPr>
              <a:solidFill>
                <a:srgbClr val="C30D23"/>
              </a:solidFill>
              <a:ln w="19050">
                <a:solidFill>
                  <a:schemeClr val="lt1"/>
                </a:solidFill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c:spPr>
          </c:dPt>
          <c:dPt>
            <c:idx val="3"/>
            <c:bubble3D val="0"/>
            <c:spPr>
              <a:solidFill>
                <a:srgbClr val="604C3F"/>
              </a:solidFill>
              <a:ln w="19050">
                <a:solidFill>
                  <a:schemeClr val="lt1"/>
                </a:solidFill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00" b="0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671CC5-925D-47B3-A309-F30CCEFE8F84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F96FD5C-8FB4-402E-9C24-81E3C261507F}">
      <dgm:prSet phldrT="[文本]" custT="1"/>
      <dgm:spPr>
        <a:solidFill>
          <a:srgbClr val="C30D23"/>
        </a:solidFill>
        <a:ln>
          <a:noFill/>
        </a:ln>
      </dgm:spPr>
      <dgm:t>
        <a:bodyPr/>
        <a:lstStyle/>
        <a:p>
          <a:r>
            <a:rPr lang="zh-CN" altLang="en-US" sz="1300" b="0" spc="9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300" dirty="0"/>
        </a:p>
      </dgm:t>
    </dgm:pt>
    <dgm:pt modelId="{50B1432B-CD65-4B61-A40E-8AF8C0DC72B3}" cxnId="{5D53DD7B-2EB5-423C-B4EB-AB5F8398458A}" type="parTrans">
      <dgm:prSet/>
      <dgm:spPr/>
      <dgm:t>
        <a:bodyPr/>
        <a:lstStyle/>
        <a:p>
          <a:endParaRPr lang="zh-CN" altLang="en-US"/>
        </a:p>
      </dgm:t>
    </dgm:pt>
    <dgm:pt modelId="{88DAB0DB-9954-4CB0-8737-AA9437AA9CF1}" cxnId="{5D53DD7B-2EB5-423C-B4EB-AB5F8398458A}" type="sibTrans">
      <dgm:prSet/>
      <dgm:spPr/>
      <dgm:t>
        <a:bodyPr/>
        <a:lstStyle/>
        <a:p>
          <a:endParaRPr lang="zh-CN" altLang="en-US"/>
        </a:p>
      </dgm:t>
    </dgm:pt>
    <dgm:pt modelId="{F57CA4CE-3F28-4BB1-9405-805435FF5383}">
      <dgm:prSet phldrT="[文本]" custT="1"/>
      <dgm:spPr>
        <a:solidFill>
          <a:srgbClr val="604C3F"/>
        </a:solidFill>
        <a:ln>
          <a:noFill/>
        </a:ln>
      </dgm:spPr>
      <dgm:t>
        <a:bodyPr/>
        <a:lstStyle/>
        <a:p>
          <a:r>
            <a:rPr lang="zh-CN" altLang="en-US" sz="1300" b="0" spc="9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300" dirty="0"/>
        </a:p>
      </dgm:t>
    </dgm:pt>
    <dgm:pt modelId="{6DCA3899-EF50-4775-B47B-3693A0DF65BF}" cxnId="{B33F94E3-EBD0-49D2-B624-F79659A53527}" type="parTrans">
      <dgm:prSet/>
      <dgm:spPr/>
      <dgm:t>
        <a:bodyPr/>
        <a:lstStyle/>
        <a:p>
          <a:endParaRPr lang="zh-CN" altLang="en-US"/>
        </a:p>
      </dgm:t>
    </dgm:pt>
    <dgm:pt modelId="{48D53280-DDD9-46CD-BDBA-19C4E9540246}" cxnId="{B33F94E3-EBD0-49D2-B624-F79659A53527}" type="sibTrans">
      <dgm:prSet/>
      <dgm:spPr/>
      <dgm:t>
        <a:bodyPr/>
        <a:lstStyle/>
        <a:p>
          <a:endParaRPr lang="zh-CN" altLang="en-US"/>
        </a:p>
      </dgm:t>
    </dgm:pt>
    <dgm:pt modelId="{A69B55C1-455C-4F30-BEE1-77AB3EB3C04F}">
      <dgm:prSet phldrT="[文本]" custT="1"/>
      <dgm:spPr>
        <a:solidFill>
          <a:srgbClr val="604C3F"/>
        </a:solidFill>
        <a:ln>
          <a:noFill/>
        </a:ln>
      </dgm:spPr>
      <dgm:t>
        <a:bodyPr/>
        <a:lstStyle/>
        <a:p>
          <a:r>
            <a:rPr lang="zh-CN" altLang="en-US" sz="1300" b="0" spc="9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300" dirty="0"/>
        </a:p>
      </dgm:t>
    </dgm:pt>
    <dgm:pt modelId="{FF43BE8B-8B50-49D1-BFB6-B36E960EA8E0}" cxnId="{712D5C54-BFD2-44A2-B2D4-7AB3273ADBEC}" type="parTrans">
      <dgm:prSet/>
      <dgm:spPr/>
      <dgm:t>
        <a:bodyPr/>
        <a:lstStyle/>
        <a:p>
          <a:endParaRPr lang="zh-CN" altLang="en-US"/>
        </a:p>
      </dgm:t>
    </dgm:pt>
    <dgm:pt modelId="{25CEAB80-1BA3-4211-BB21-DD8639237660}" cxnId="{712D5C54-BFD2-44A2-B2D4-7AB3273ADBEC}" type="sibTrans">
      <dgm:prSet/>
      <dgm:spPr/>
      <dgm:t>
        <a:bodyPr/>
        <a:lstStyle/>
        <a:p>
          <a:endParaRPr lang="zh-CN" altLang="en-US"/>
        </a:p>
      </dgm:t>
    </dgm:pt>
    <dgm:pt modelId="{19229E1B-0E80-4333-8B0C-E5A4B782DEBA}">
      <dgm:prSet phldrT="[文本]" custT="1"/>
      <dgm:spPr>
        <a:solidFill>
          <a:srgbClr val="C30D23"/>
        </a:solidFill>
        <a:ln>
          <a:noFill/>
        </a:ln>
      </dgm:spPr>
      <dgm:t>
        <a:bodyPr/>
        <a:lstStyle/>
        <a:p>
          <a:r>
            <a:rPr lang="zh-CN" altLang="en-US" sz="1300" b="0" spc="9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300" dirty="0"/>
        </a:p>
      </dgm:t>
    </dgm:pt>
    <dgm:pt modelId="{181C5538-EADC-4F5F-884E-901A4D5A1A0E}" cxnId="{6F41D743-1757-4D0A-94E2-1761AA31F46E}" type="parTrans">
      <dgm:prSet/>
      <dgm:spPr/>
      <dgm:t>
        <a:bodyPr/>
        <a:lstStyle/>
        <a:p>
          <a:endParaRPr lang="zh-CN" altLang="en-US"/>
        </a:p>
      </dgm:t>
    </dgm:pt>
    <dgm:pt modelId="{77FBFE7B-C138-48A2-91A0-4D8CADF10617}" cxnId="{6F41D743-1757-4D0A-94E2-1761AA31F46E}" type="sibTrans">
      <dgm:prSet/>
      <dgm:spPr/>
      <dgm:t>
        <a:bodyPr/>
        <a:lstStyle/>
        <a:p>
          <a:endParaRPr lang="zh-CN" altLang="en-US"/>
        </a:p>
      </dgm:t>
    </dgm:pt>
    <dgm:pt modelId="{0BE83A93-E743-477A-91AC-0F293FD03B98}" type="pres">
      <dgm:prSet presAssocID="{7E671CC5-925D-47B3-A309-F30CCEFE8F84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F4DA84-7992-4C4E-A483-5A4293B154AA}" type="pres">
      <dgm:prSet presAssocID="{7E671CC5-925D-47B3-A309-F30CCEFE8F84}" presName="diamond" presStyleLbl="bgShp" presStyleIdx="0" presStyleCnt="1"/>
      <dgm:spPr>
        <a:solidFill>
          <a:schemeClr val="bg1">
            <a:lumMod val="85000"/>
          </a:schemeClr>
        </a:solidFill>
        <a:effectLst>
          <a:innerShdw blurRad="63500" dist="50800">
            <a:prstClr val="black">
              <a:alpha val="50000"/>
            </a:prstClr>
          </a:innerShdw>
        </a:effectLst>
      </dgm:spPr>
      <dgm:t>
        <a:bodyPr/>
        <a:lstStyle/>
        <a:p>
          <a:endParaRPr lang="zh-CN" altLang="en-US"/>
        </a:p>
      </dgm:t>
    </dgm:pt>
    <dgm:pt modelId="{CC73311B-6689-4C8A-9CE7-168B3F5DE884}" type="pres">
      <dgm:prSet presAssocID="{7E671CC5-925D-47B3-A309-F30CCEFE8F84}" presName="quad1" presStyleLbl="node1" presStyleIdx="0" presStyleCnt="4" custLinFactNeighborY="1150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86E557F3-2E81-4C72-9199-047FD0609EF0}" type="pres">
      <dgm:prSet presAssocID="{7E671CC5-925D-47B3-A309-F30CCEFE8F84}" presName="quad2" presStyleLbl="node1" presStyleIdx="1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B4B9870D-4813-46A1-8BA9-BE76DE08C045}" type="pres">
      <dgm:prSet presAssocID="{7E671CC5-925D-47B3-A309-F30CCEFE8F84}" presName="quad3" presStyleLbl="node1" presStyleIdx="2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0D63BF6C-CD83-4F8F-84A3-C5A3D567EB82}" type="pres">
      <dgm:prSet presAssocID="{7E671CC5-925D-47B3-A309-F30CCEFE8F84}" presName="quad4" presStyleLbl="node1" presStyleIdx="3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</dgm:ptLst>
  <dgm:cxnLst>
    <dgm:cxn modelId="{0EB12B31-F25A-4679-8EC8-74964C3E7D60}" type="presOf" srcId="{A69B55C1-455C-4F30-BEE1-77AB3EB3C04F}" destId="{B4B9870D-4813-46A1-8BA9-BE76DE08C045}" srcOrd="0" destOrd="0" presId="urn:microsoft.com/office/officeart/2005/8/layout/matrix3"/>
    <dgm:cxn modelId="{5D53DD7B-2EB5-423C-B4EB-AB5F8398458A}" srcId="{7E671CC5-925D-47B3-A309-F30CCEFE8F84}" destId="{6F96FD5C-8FB4-402E-9C24-81E3C261507F}" srcOrd="0" destOrd="0" parTransId="{50B1432B-CD65-4B61-A40E-8AF8C0DC72B3}" sibTransId="{88DAB0DB-9954-4CB0-8737-AA9437AA9CF1}"/>
    <dgm:cxn modelId="{8E924FA8-5734-4A5C-AD96-ABE741706476}" type="presOf" srcId="{7E671CC5-925D-47B3-A309-F30CCEFE8F84}" destId="{0BE83A93-E743-477A-91AC-0F293FD03B98}" srcOrd="0" destOrd="0" presId="urn:microsoft.com/office/officeart/2005/8/layout/matrix3"/>
    <dgm:cxn modelId="{43E4370C-AD2A-4776-A8E5-97A2C5022A55}" type="presOf" srcId="{F57CA4CE-3F28-4BB1-9405-805435FF5383}" destId="{86E557F3-2E81-4C72-9199-047FD0609EF0}" srcOrd="0" destOrd="0" presId="urn:microsoft.com/office/officeart/2005/8/layout/matrix3"/>
    <dgm:cxn modelId="{613AE8D4-FFEA-4900-A236-7AD4C58464D9}" type="presOf" srcId="{19229E1B-0E80-4333-8B0C-E5A4B782DEBA}" destId="{0D63BF6C-CD83-4F8F-84A3-C5A3D567EB82}" srcOrd="0" destOrd="0" presId="urn:microsoft.com/office/officeart/2005/8/layout/matrix3"/>
    <dgm:cxn modelId="{04A2423B-5922-4644-8AB1-E05F5C7D2793}" type="presOf" srcId="{6F96FD5C-8FB4-402E-9C24-81E3C261507F}" destId="{CC73311B-6689-4C8A-9CE7-168B3F5DE884}" srcOrd="0" destOrd="0" presId="urn:microsoft.com/office/officeart/2005/8/layout/matrix3"/>
    <dgm:cxn modelId="{712D5C54-BFD2-44A2-B2D4-7AB3273ADBEC}" srcId="{7E671CC5-925D-47B3-A309-F30CCEFE8F84}" destId="{A69B55C1-455C-4F30-BEE1-77AB3EB3C04F}" srcOrd="2" destOrd="0" parTransId="{FF43BE8B-8B50-49D1-BFB6-B36E960EA8E0}" sibTransId="{25CEAB80-1BA3-4211-BB21-DD8639237660}"/>
    <dgm:cxn modelId="{B33F94E3-EBD0-49D2-B624-F79659A53527}" srcId="{7E671CC5-925D-47B3-A309-F30CCEFE8F84}" destId="{F57CA4CE-3F28-4BB1-9405-805435FF5383}" srcOrd="1" destOrd="0" parTransId="{6DCA3899-EF50-4775-B47B-3693A0DF65BF}" sibTransId="{48D53280-DDD9-46CD-BDBA-19C4E9540246}"/>
    <dgm:cxn modelId="{6F41D743-1757-4D0A-94E2-1761AA31F46E}" srcId="{7E671CC5-925D-47B3-A309-F30CCEFE8F84}" destId="{19229E1B-0E80-4333-8B0C-E5A4B782DEBA}" srcOrd="3" destOrd="0" parTransId="{181C5538-EADC-4F5F-884E-901A4D5A1A0E}" sibTransId="{77FBFE7B-C138-48A2-91A0-4D8CADF10617}"/>
    <dgm:cxn modelId="{7EACB30C-53AF-427D-B3E5-5493B6E605A8}" type="presParOf" srcId="{0BE83A93-E743-477A-91AC-0F293FD03B98}" destId="{37F4DA84-7992-4C4E-A483-5A4293B154AA}" srcOrd="0" destOrd="0" presId="urn:microsoft.com/office/officeart/2005/8/layout/matrix3"/>
    <dgm:cxn modelId="{34324952-ABAF-4883-8732-8969B5E7C1E7}" type="presParOf" srcId="{0BE83A93-E743-477A-91AC-0F293FD03B98}" destId="{CC73311B-6689-4C8A-9CE7-168B3F5DE884}" srcOrd="1" destOrd="0" presId="urn:microsoft.com/office/officeart/2005/8/layout/matrix3"/>
    <dgm:cxn modelId="{4C30EA17-DB9D-48D9-BBA0-BD6628E00EEB}" type="presParOf" srcId="{0BE83A93-E743-477A-91AC-0F293FD03B98}" destId="{86E557F3-2E81-4C72-9199-047FD0609EF0}" srcOrd="2" destOrd="0" presId="urn:microsoft.com/office/officeart/2005/8/layout/matrix3"/>
    <dgm:cxn modelId="{BAC5BA7D-629F-4610-9F09-4CC3513DBD02}" type="presParOf" srcId="{0BE83A93-E743-477A-91AC-0F293FD03B98}" destId="{B4B9870D-4813-46A1-8BA9-BE76DE08C045}" srcOrd="3" destOrd="0" presId="urn:microsoft.com/office/officeart/2005/8/layout/matrix3"/>
    <dgm:cxn modelId="{C560897B-5E59-4E47-A765-DD5822CAD08B}" type="presParOf" srcId="{0BE83A93-E743-477A-91AC-0F293FD03B98}" destId="{0D63BF6C-CD83-4F8F-84A3-C5A3D567EB82}" srcOrd="4" destOrd="0" presId="urn:microsoft.com/office/officeart/2005/8/layout/matrix3"/>
  </dgm:cxnLst>
  <dgm:bg>
    <a:effectLst>
      <a:outerShdw blurRad="50800" dist="38100" dir="10800000" algn="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FA7E9D-3815-4D7C-933A-D6F651A4B72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AFB0EEA-3600-40B5-A29C-8512CD89A85D}">
      <dgm:prSet phldrT="[文本]" custT="1"/>
      <dgm:spPr>
        <a:solidFill>
          <a:srgbClr val="C30D23"/>
        </a:solidFill>
        <a:ln>
          <a:solidFill>
            <a:schemeClr val="bg1"/>
          </a:solidFill>
        </a:ln>
        <a:effectLst>
          <a:innerShdw blurRad="63500" dist="50800">
            <a:prstClr val="black">
              <a:alpha val="50000"/>
            </a:prstClr>
          </a:innerShdw>
        </a:effectLst>
      </dgm:spPr>
      <dgm:t>
        <a:bodyPr/>
        <a:lstStyle/>
        <a:p>
          <a:pPr marL="0" algn="ctr" defTabSz="685800" rtl="0" eaLnBrk="1" latinLnBrk="0" hangingPunct="1"/>
          <a:r>
            <a:rPr lang="zh-CN" altLang="en-US" sz="1500" b="0" kern="1200" spc="13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点击添加标题</a:t>
          </a:r>
          <a:endParaRPr lang="zh-CN" altLang="en-US" sz="1500" b="0" kern="1200" spc="13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C5C3D25D-DB42-45CF-91DD-F39444009C98}" cxnId="{3E6AF5C1-48DC-46D8-AD4A-5E396A2D1C6B}" type="parTrans">
      <dgm:prSet/>
      <dgm:spPr/>
      <dgm:t>
        <a:bodyPr/>
        <a:lstStyle/>
        <a:p>
          <a:endParaRPr lang="zh-CN" altLang="en-US"/>
        </a:p>
      </dgm:t>
    </dgm:pt>
    <dgm:pt modelId="{AEF9F3F7-40D5-4F60-9E7C-D3CAB2E2DB0C}" cxnId="{3E6AF5C1-48DC-46D8-AD4A-5E396A2D1C6B}" type="sibTrans">
      <dgm:prSet/>
      <dgm:spPr/>
      <dgm:t>
        <a:bodyPr/>
        <a:lstStyle/>
        <a:p>
          <a:endParaRPr lang="zh-CN" altLang="en-US"/>
        </a:p>
      </dgm:t>
    </dgm:pt>
    <dgm:pt modelId="{8C2ED420-86CC-43D2-9A54-69C27F2CCB94}">
      <dgm:prSet phldrT="[文本]" custT="1"/>
      <dgm:spPr>
        <a:solidFill>
          <a:srgbClr val="C30D23"/>
        </a:solidFill>
        <a:effectLst>
          <a:innerShdw blurRad="63500" dist="50800">
            <a:prstClr val="black">
              <a:alpha val="50000"/>
            </a:prstClr>
          </a:innerShdw>
        </a:effectLst>
      </dgm:spPr>
      <dgm:t>
        <a:bodyPr/>
        <a:lstStyle/>
        <a:p>
          <a:pPr marL="0" algn="ctr" defTabSz="685800" rtl="0" eaLnBrk="1" latinLnBrk="0" hangingPunct="1"/>
          <a:r>
            <a:rPr lang="zh-CN" altLang="en-US" sz="1500" b="0" kern="1200" spc="13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点击添加标题</a:t>
          </a:r>
          <a:endParaRPr lang="zh-CN" altLang="en-US" sz="1500" b="0" kern="1200" spc="13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4B2E0A3-2C00-48AE-BA18-47377BA18E05}" cxnId="{4AB20128-8559-4E2B-A560-B48F64D9DAE9}" type="parTrans">
      <dgm:prSet/>
      <dgm:spPr/>
      <dgm:t>
        <a:bodyPr/>
        <a:lstStyle/>
        <a:p>
          <a:endParaRPr lang="zh-CN" altLang="en-US"/>
        </a:p>
      </dgm:t>
    </dgm:pt>
    <dgm:pt modelId="{E2F4A5C8-69D1-4579-AB85-47618E371F3A}" cxnId="{4AB20128-8559-4E2B-A560-B48F64D9DAE9}" type="sibTrans">
      <dgm:prSet/>
      <dgm:spPr/>
      <dgm:t>
        <a:bodyPr/>
        <a:lstStyle/>
        <a:p>
          <a:endParaRPr lang="zh-CN" altLang="en-US"/>
        </a:p>
      </dgm:t>
    </dgm:pt>
    <dgm:pt modelId="{A932C1CF-AAB7-4B69-8A37-47AE1BE167D8}">
      <dgm:prSet phldrT="[文本]" custT="1"/>
      <dgm:spPr>
        <a:solidFill>
          <a:srgbClr val="C30D23"/>
        </a:solidFill>
        <a:effectLst>
          <a:innerShdw blurRad="63500" dist="50800">
            <a:prstClr val="black">
              <a:alpha val="50000"/>
            </a:prstClr>
          </a:innerShdw>
        </a:effectLst>
      </dgm:spPr>
      <dgm:t>
        <a:bodyPr/>
        <a:lstStyle/>
        <a:p>
          <a:pPr marL="0" algn="ctr" defTabSz="685800" rtl="0" eaLnBrk="1" latinLnBrk="0" hangingPunct="1"/>
          <a:r>
            <a:rPr lang="zh-CN" altLang="en-US" sz="1500" b="0" kern="1200" spc="13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点击添加标题</a:t>
          </a:r>
          <a:endParaRPr lang="zh-CN" altLang="en-US" sz="1500" b="0" kern="1200" spc="13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BAFC927-C761-4F5A-A109-C7ADCDA3B32D}" cxnId="{F508D50A-1C71-44A9-9617-3D44F822EBB0}" type="parTrans">
      <dgm:prSet/>
      <dgm:spPr/>
      <dgm:t>
        <a:bodyPr/>
        <a:lstStyle/>
        <a:p>
          <a:endParaRPr lang="zh-CN" altLang="en-US"/>
        </a:p>
      </dgm:t>
    </dgm:pt>
    <dgm:pt modelId="{86B61847-4F94-42A5-B6D8-2EEA5D9C4559}" cxnId="{F508D50A-1C71-44A9-9617-3D44F822EBB0}" type="sibTrans">
      <dgm:prSet/>
      <dgm:spPr/>
      <dgm:t>
        <a:bodyPr/>
        <a:lstStyle/>
        <a:p>
          <a:endParaRPr lang="zh-CN" altLang="en-US"/>
        </a:p>
      </dgm:t>
    </dgm:pt>
    <dgm:pt modelId="{385A8C57-C7D5-400C-BAE7-7D5A6850D1EE}">
      <dgm:prSet custT="1"/>
      <dgm:spPr>
        <a:solidFill>
          <a:srgbClr val="604C3F">
            <a:alpha val="90000"/>
          </a:srgbClr>
        </a:solidFill>
        <a:ln>
          <a:noFill/>
        </a:ln>
      </dgm:spPr>
      <dgm:t>
        <a:bodyPr/>
        <a:lstStyle/>
        <a:p>
          <a:pPr marL="0" algn="l" defTabSz="685800" rtl="0" eaLnBrk="1" latinLnBrk="0" hangingPunct="1"/>
          <a:r>
            <a:rPr lang="zh-CN" altLang="en-US" sz="1100" b="0" kern="1200" spc="13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点击添加内容</a:t>
          </a:r>
          <a:endParaRPr lang="zh-CN" altLang="en-US" sz="1100" b="0" kern="1200" spc="13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DD297CED-48B1-45B1-95F0-A6855F3D0F87}" cxnId="{5BD19CED-7D80-403F-A990-A4A7706C54B4}" type="parTrans">
      <dgm:prSet/>
      <dgm:spPr/>
      <dgm:t>
        <a:bodyPr/>
        <a:lstStyle/>
        <a:p>
          <a:endParaRPr lang="zh-CN" altLang="en-US"/>
        </a:p>
      </dgm:t>
    </dgm:pt>
    <dgm:pt modelId="{2B0EE5A6-D44D-4850-8916-D805491A35E8}" cxnId="{5BD19CED-7D80-403F-A990-A4A7706C54B4}" type="sibTrans">
      <dgm:prSet/>
      <dgm:spPr/>
      <dgm:t>
        <a:bodyPr/>
        <a:lstStyle/>
        <a:p>
          <a:endParaRPr lang="zh-CN" altLang="en-US"/>
        </a:p>
      </dgm:t>
    </dgm:pt>
    <dgm:pt modelId="{F048A43E-BEC0-46AA-87DF-218B84256FB4}">
      <dgm:prSet custT="1"/>
      <dgm:spPr>
        <a:solidFill>
          <a:srgbClr val="604C3F">
            <a:alpha val="90000"/>
          </a:srgbClr>
        </a:solidFill>
        <a:ln>
          <a:noFill/>
        </a:ln>
      </dgm:spPr>
      <dgm:t>
        <a:bodyPr/>
        <a:lstStyle/>
        <a:p>
          <a:pPr rtl="0"/>
          <a:r>
            <a:rPr lang="zh-CN" altLang="en-US" sz="1100" b="0" spc="13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点击添加内容</a:t>
          </a:r>
          <a:endParaRPr lang="zh-CN" altLang="en-US" sz="1100" dirty="0"/>
        </a:p>
      </dgm:t>
    </dgm:pt>
    <dgm:pt modelId="{3F5D9673-273B-4BFF-9938-F3919BBAE66B}" cxnId="{BB064589-2E8F-4F37-AABA-67C956FDCB15}" type="parTrans">
      <dgm:prSet/>
      <dgm:spPr/>
      <dgm:t>
        <a:bodyPr/>
        <a:lstStyle/>
        <a:p>
          <a:endParaRPr lang="zh-CN" altLang="en-US"/>
        </a:p>
      </dgm:t>
    </dgm:pt>
    <dgm:pt modelId="{AA1D70D7-AB48-47A4-A4FF-0815DE2239F2}" cxnId="{BB064589-2E8F-4F37-AABA-67C956FDCB15}" type="sibTrans">
      <dgm:prSet/>
      <dgm:spPr/>
      <dgm:t>
        <a:bodyPr/>
        <a:lstStyle/>
        <a:p>
          <a:endParaRPr lang="zh-CN" altLang="en-US"/>
        </a:p>
      </dgm:t>
    </dgm:pt>
    <dgm:pt modelId="{16993A29-EADF-4C67-B223-2585A84C9BF6}">
      <dgm:prSet custT="1"/>
      <dgm:spPr>
        <a:solidFill>
          <a:srgbClr val="604C3F">
            <a:alpha val="90000"/>
          </a:srgbClr>
        </a:solidFill>
        <a:ln>
          <a:noFill/>
        </a:ln>
      </dgm:spPr>
      <dgm:t>
        <a:bodyPr/>
        <a:lstStyle/>
        <a:p>
          <a:pPr rtl="0"/>
          <a:r>
            <a:rPr lang="zh-CN" altLang="en-US" sz="1100" b="0" spc="13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点击添加内容</a:t>
          </a:r>
          <a:endParaRPr lang="zh-CN" altLang="en-US" sz="1100" dirty="0"/>
        </a:p>
      </dgm:t>
    </dgm:pt>
    <dgm:pt modelId="{97569510-9AA4-4845-87BE-5C184AD68072}" cxnId="{954C3D97-44C6-410A-A7E5-F5FC69DE9754}" type="parTrans">
      <dgm:prSet/>
      <dgm:spPr/>
      <dgm:t>
        <a:bodyPr/>
        <a:lstStyle/>
        <a:p>
          <a:endParaRPr lang="zh-CN" altLang="en-US"/>
        </a:p>
      </dgm:t>
    </dgm:pt>
    <dgm:pt modelId="{B2E1A5B0-AE6E-40BD-BDF7-2A3AB9492BDE}" cxnId="{954C3D97-44C6-410A-A7E5-F5FC69DE9754}" type="sibTrans">
      <dgm:prSet/>
      <dgm:spPr/>
      <dgm:t>
        <a:bodyPr/>
        <a:lstStyle/>
        <a:p>
          <a:endParaRPr lang="zh-CN" altLang="en-US"/>
        </a:p>
      </dgm:t>
    </dgm:pt>
    <dgm:pt modelId="{46C3CD29-ACBB-4090-814D-885968E06ECC}">
      <dgm:prSet custT="1"/>
      <dgm:spPr>
        <a:solidFill>
          <a:srgbClr val="C30D23"/>
        </a:solidFill>
        <a:ln>
          <a:solidFill>
            <a:schemeClr val="bg1"/>
          </a:solidFill>
        </a:ln>
        <a:effectLst>
          <a:innerShdw blurRad="63500" dist="50800">
            <a:prstClr val="black">
              <a:alpha val="50000"/>
            </a:prstClr>
          </a:innerShdw>
        </a:effectLst>
      </dgm:spPr>
      <dgm:t>
        <a:bodyPr/>
        <a:lstStyle/>
        <a:p>
          <a:pPr marL="0" algn="ctr" defTabSz="685800" rtl="0" eaLnBrk="1" latinLnBrk="0" hangingPunct="1"/>
          <a:r>
            <a:rPr lang="zh-CN" altLang="en-US" sz="1500" b="0" kern="1200" spc="13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点击添加标题</a:t>
          </a:r>
          <a:endParaRPr lang="zh-CN" altLang="en-US" sz="1500" b="0" kern="1200" spc="13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E0A496D-67F2-43DA-8753-E9091E6A7BBE}" cxnId="{3E4E9D6D-5094-4BF5-A991-59A009D86839}" type="sibTrans">
      <dgm:prSet/>
      <dgm:spPr/>
      <dgm:t>
        <a:bodyPr/>
        <a:lstStyle/>
        <a:p>
          <a:endParaRPr lang="zh-CN" altLang="en-US"/>
        </a:p>
      </dgm:t>
    </dgm:pt>
    <dgm:pt modelId="{5C0DEE57-115F-4125-98B0-69E8EC0CF9DB}" cxnId="{3E4E9D6D-5094-4BF5-A991-59A009D86839}" type="parTrans">
      <dgm:prSet/>
      <dgm:spPr/>
      <dgm:t>
        <a:bodyPr/>
        <a:lstStyle/>
        <a:p>
          <a:endParaRPr lang="zh-CN" altLang="en-US"/>
        </a:p>
      </dgm:t>
    </dgm:pt>
    <dgm:pt modelId="{573E8D31-9BF9-41D4-9A79-EEFCD0319DE2}">
      <dgm:prSet custT="1"/>
      <dgm:spPr>
        <a:solidFill>
          <a:srgbClr val="604C3F">
            <a:alpha val="90000"/>
          </a:srgbClr>
        </a:solidFill>
        <a:ln>
          <a:noFill/>
        </a:ln>
      </dgm:spPr>
      <dgm:t>
        <a:bodyPr/>
        <a:lstStyle/>
        <a:p>
          <a:pPr rtl="0"/>
          <a:r>
            <a:rPr lang="zh-CN" altLang="en-US" sz="1100" b="0" spc="13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点击添加内容</a:t>
          </a:r>
          <a:endParaRPr lang="zh-CN" altLang="en-US" sz="1100" dirty="0"/>
        </a:p>
      </dgm:t>
    </dgm:pt>
    <dgm:pt modelId="{0F8E2E7F-70A2-476D-9EB9-26354B11CC1E}" cxnId="{23D8CF13-3F16-4D17-A45B-D374EA847463}" type="sibTrans">
      <dgm:prSet/>
      <dgm:spPr/>
      <dgm:t>
        <a:bodyPr/>
        <a:lstStyle/>
        <a:p>
          <a:endParaRPr lang="zh-CN" altLang="en-US"/>
        </a:p>
      </dgm:t>
    </dgm:pt>
    <dgm:pt modelId="{0F8CDA7F-28F9-4F51-8B0C-3E18FE88D266}" cxnId="{23D8CF13-3F16-4D17-A45B-D374EA847463}" type="parTrans">
      <dgm:prSet/>
      <dgm:spPr/>
      <dgm:t>
        <a:bodyPr/>
        <a:lstStyle/>
        <a:p>
          <a:endParaRPr lang="zh-CN" altLang="en-US"/>
        </a:p>
      </dgm:t>
    </dgm:pt>
    <dgm:pt modelId="{D35130AE-5EA1-46F9-8D4E-2AB337C732FA}" type="pres">
      <dgm:prSet presAssocID="{58FA7E9D-3815-4D7C-933A-D6F651A4B72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D5F7323-FB9B-4F1D-8E16-D1D139A73170}" type="pres">
      <dgm:prSet presAssocID="{3AFB0EEA-3600-40B5-A29C-8512CD89A85D}" presName="parentLin" presStyleCnt="0"/>
      <dgm:spPr/>
    </dgm:pt>
    <dgm:pt modelId="{9562ADB5-B3D7-43C1-A94E-D220BD6B4AE9}" type="pres">
      <dgm:prSet presAssocID="{3AFB0EEA-3600-40B5-A29C-8512CD89A85D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3046EA3E-4C1F-41E3-8995-3B3A2BA69DA0}" type="pres">
      <dgm:prSet presAssocID="{3AFB0EEA-3600-40B5-A29C-8512CD89A85D}" presName="parentText" presStyleLbl="node1" presStyleIdx="0" presStyleCnt="4" custAng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B8F2C9-74CE-4791-B7AF-BAE9501C915B}" type="pres">
      <dgm:prSet presAssocID="{3AFB0EEA-3600-40B5-A29C-8512CD89A85D}" presName="negativeSpace" presStyleCnt="0"/>
      <dgm:spPr/>
    </dgm:pt>
    <dgm:pt modelId="{7286304B-24BF-45A3-866D-93382A777EFE}" type="pres">
      <dgm:prSet presAssocID="{3AFB0EEA-3600-40B5-A29C-8512CD89A85D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7E08AF-841B-4673-8E25-6595010CE022}" type="pres">
      <dgm:prSet presAssocID="{AEF9F3F7-40D5-4F60-9E7C-D3CAB2E2DB0C}" presName="spaceBetweenRectangles" presStyleCnt="0"/>
      <dgm:spPr/>
    </dgm:pt>
    <dgm:pt modelId="{3872C37D-4EA5-4E69-AAD6-27D41E149D5C}" type="pres">
      <dgm:prSet presAssocID="{8C2ED420-86CC-43D2-9A54-69C27F2CCB94}" presName="parentLin" presStyleCnt="0"/>
      <dgm:spPr/>
    </dgm:pt>
    <dgm:pt modelId="{1555A13C-1A19-4B4A-82B5-31C143BC3A6E}" type="pres">
      <dgm:prSet presAssocID="{8C2ED420-86CC-43D2-9A54-69C27F2CCB94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F489597C-FDB9-4A36-8520-2A2485B64A3C}" type="pres">
      <dgm:prSet presAssocID="{8C2ED420-86CC-43D2-9A54-69C27F2CCB9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58BB7B-21BF-4709-8616-5C11E33A3146}" type="pres">
      <dgm:prSet presAssocID="{8C2ED420-86CC-43D2-9A54-69C27F2CCB94}" presName="negativeSpace" presStyleCnt="0"/>
      <dgm:spPr/>
    </dgm:pt>
    <dgm:pt modelId="{FEA6C794-ED2C-4C98-9FC1-3CEDD2E53ED2}" type="pres">
      <dgm:prSet presAssocID="{8C2ED420-86CC-43D2-9A54-69C27F2CCB94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457C72-5512-424D-ACBE-F88E3F776AE0}" type="pres">
      <dgm:prSet presAssocID="{E2F4A5C8-69D1-4579-AB85-47618E371F3A}" presName="spaceBetweenRectangles" presStyleCnt="0"/>
      <dgm:spPr/>
    </dgm:pt>
    <dgm:pt modelId="{07D43B5B-7688-4250-A382-23775B5D96E8}" type="pres">
      <dgm:prSet presAssocID="{A932C1CF-AAB7-4B69-8A37-47AE1BE167D8}" presName="parentLin" presStyleCnt="0"/>
      <dgm:spPr/>
    </dgm:pt>
    <dgm:pt modelId="{3DCDE1DF-C45C-4028-8D5B-AE71CF130BBB}" type="pres">
      <dgm:prSet presAssocID="{A932C1CF-AAB7-4B69-8A37-47AE1BE167D8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43A1F7A5-DDA7-4AAA-A6DF-5CC7DB357903}" type="pres">
      <dgm:prSet presAssocID="{A932C1CF-AAB7-4B69-8A37-47AE1BE167D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F80ABE-55D2-46A3-8462-F7EFEDBB40D1}" type="pres">
      <dgm:prSet presAssocID="{A932C1CF-AAB7-4B69-8A37-47AE1BE167D8}" presName="negativeSpace" presStyleCnt="0"/>
      <dgm:spPr/>
    </dgm:pt>
    <dgm:pt modelId="{AA5A3349-8EF7-49AD-8A0E-DA35E351CD10}" type="pres">
      <dgm:prSet presAssocID="{A932C1CF-AAB7-4B69-8A37-47AE1BE167D8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3468FB-3E04-4683-93CE-5D66FDF584DD}" type="pres">
      <dgm:prSet presAssocID="{86B61847-4F94-42A5-B6D8-2EEA5D9C4559}" presName="spaceBetweenRectangles" presStyleCnt="0"/>
      <dgm:spPr/>
    </dgm:pt>
    <dgm:pt modelId="{58EF34DA-4FF0-4445-91AF-E44C4931009A}" type="pres">
      <dgm:prSet presAssocID="{46C3CD29-ACBB-4090-814D-885968E06ECC}" presName="parentLin" presStyleCnt="0"/>
      <dgm:spPr/>
    </dgm:pt>
    <dgm:pt modelId="{729ABAA9-2A24-4DF6-A9CE-3BE84D4E007C}" type="pres">
      <dgm:prSet presAssocID="{46C3CD29-ACBB-4090-814D-885968E06ECC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796E5123-080D-421D-9620-F5585F26E64E}" type="pres">
      <dgm:prSet presAssocID="{46C3CD29-ACBB-4090-814D-885968E06EC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C5CF76-8EA0-4656-8E88-6286CAA7E71E}" type="pres">
      <dgm:prSet presAssocID="{46C3CD29-ACBB-4090-814D-885968E06ECC}" presName="negativeSpace" presStyleCnt="0"/>
      <dgm:spPr/>
    </dgm:pt>
    <dgm:pt modelId="{01D45C58-9BAF-4F99-93C6-34C0898829D5}" type="pres">
      <dgm:prSet presAssocID="{46C3CD29-ACBB-4090-814D-885968E06ECC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54C3D97-44C6-410A-A7E5-F5FC69DE9754}" srcId="{A932C1CF-AAB7-4B69-8A37-47AE1BE167D8}" destId="{16993A29-EADF-4C67-B223-2585A84C9BF6}" srcOrd="0" destOrd="0" parTransId="{97569510-9AA4-4845-87BE-5C184AD68072}" sibTransId="{B2E1A5B0-AE6E-40BD-BDF7-2A3AB9492BDE}"/>
    <dgm:cxn modelId="{054801A5-3C93-4B54-A80E-63F4496BCEE4}" type="presOf" srcId="{A932C1CF-AAB7-4B69-8A37-47AE1BE167D8}" destId="{3DCDE1DF-C45C-4028-8D5B-AE71CF130BBB}" srcOrd="0" destOrd="0" presId="urn:microsoft.com/office/officeart/2005/8/layout/list1"/>
    <dgm:cxn modelId="{4AB20128-8559-4E2B-A560-B48F64D9DAE9}" srcId="{58FA7E9D-3815-4D7C-933A-D6F651A4B72C}" destId="{8C2ED420-86CC-43D2-9A54-69C27F2CCB94}" srcOrd="1" destOrd="0" parTransId="{84B2E0A3-2C00-48AE-BA18-47377BA18E05}" sibTransId="{E2F4A5C8-69D1-4579-AB85-47618E371F3A}"/>
    <dgm:cxn modelId="{0E3DD319-DF4C-4BAC-8B24-649892EB4165}" type="presOf" srcId="{8C2ED420-86CC-43D2-9A54-69C27F2CCB94}" destId="{1555A13C-1A19-4B4A-82B5-31C143BC3A6E}" srcOrd="0" destOrd="0" presId="urn:microsoft.com/office/officeart/2005/8/layout/list1"/>
    <dgm:cxn modelId="{ED22BE4C-ED5B-453C-BD57-C6729DD2521D}" type="presOf" srcId="{3AFB0EEA-3600-40B5-A29C-8512CD89A85D}" destId="{3046EA3E-4C1F-41E3-8995-3B3A2BA69DA0}" srcOrd="1" destOrd="0" presId="urn:microsoft.com/office/officeart/2005/8/layout/list1"/>
    <dgm:cxn modelId="{5AFFD4FA-13AB-408C-A5E4-FDD7F1BC4EAD}" type="presOf" srcId="{F048A43E-BEC0-46AA-87DF-218B84256FB4}" destId="{FEA6C794-ED2C-4C98-9FC1-3CEDD2E53ED2}" srcOrd="0" destOrd="0" presId="urn:microsoft.com/office/officeart/2005/8/layout/list1"/>
    <dgm:cxn modelId="{3E6AF5C1-48DC-46D8-AD4A-5E396A2D1C6B}" srcId="{58FA7E9D-3815-4D7C-933A-D6F651A4B72C}" destId="{3AFB0EEA-3600-40B5-A29C-8512CD89A85D}" srcOrd="0" destOrd="0" parTransId="{C5C3D25D-DB42-45CF-91DD-F39444009C98}" sibTransId="{AEF9F3F7-40D5-4F60-9E7C-D3CAB2E2DB0C}"/>
    <dgm:cxn modelId="{3D372607-2BC8-483E-9443-1B7B11B01D0A}" type="presOf" srcId="{58FA7E9D-3815-4D7C-933A-D6F651A4B72C}" destId="{D35130AE-5EA1-46F9-8D4E-2AB337C732FA}" srcOrd="0" destOrd="0" presId="urn:microsoft.com/office/officeart/2005/8/layout/list1"/>
    <dgm:cxn modelId="{23D8CF13-3F16-4D17-A45B-D374EA847463}" srcId="{46C3CD29-ACBB-4090-814D-885968E06ECC}" destId="{573E8D31-9BF9-41D4-9A79-EEFCD0319DE2}" srcOrd="0" destOrd="0" parTransId="{0F8CDA7F-28F9-4F51-8B0C-3E18FE88D266}" sibTransId="{0F8E2E7F-70A2-476D-9EB9-26354B11CC1E}"/>
    <dgm:cxn modelId="{4296646E-4853-41D7-B28B-38E529C3F717}" type="presOf" srcId="{3AFB0EEA-3600-40B5-A29C-8512CD89A85D}" destId="{9562ADB5-B3D7-43C1-A94E-D220BD6B4AE9}" srcOrd="0" destOrd="0" presId="urn:microsoft.com/office/officeart/2005/8/layout/list1"/>
    <dgm:cxn modelId="{05EC96B0-3B23-4DF3-9647-98D429A68728}" type="presOf" srcId="{8C2ED420-86CC-43D2-9A54-69C27F2CCB94}" destId="{F489597C-FDB9-4A36-8520-2A2485B64A3C}" srcOrd="1" destOrd="0" presId="urn:microsoft.com/office/officeart/2005/8/layout/list1"/>
    <dgm:cxn modelId="{0F1CC6DF-6FB1-41FD-8BB7-F81541007D4B}" type="presOf" srcId="{46C3CD29-ACBB-4090-814D-885968E06ECC}" destId="{729ABAA9-2A24-4DF6-A9CE-3BE84D4E007C}" srcOrd="0" destOrd="0" presId="urn:microsoft.com/office/officeart/2005/8/layout/list1"/>
    <dgm:cxn modelId="{A9477100-3A98-40D7-80A2-53390E10B446}" type="presOf" srcId="{16993A29-EADF-4C67-B223-2585A84C9BF6}" destId="{AA5A3349-8EF7-49AD-8A0E-DA35E351CD10}" srcOrd="0" destOrd="0" presId="urn:microsoft.com/office/officeart/2005/8/layout/list1"/>
    <dgm:cxn modelId="{3E4E9D6D-5094-4BF5-A991-59A009D86839}" srcId="{58FA7E9D-3815-4D7C-933A-D6F651A4B72C}" destId="{46C3CD29-ACBB-4090-814D-885968E06ECC}" srcOrd="3" destOrd="0" parTransId="{5C0DEE57-115F-4125-98B0-69E8EC0CF9DB}" sibTransId="{FE0A496D-67F2-43DA-8753-E9091E6A7BBE}"/>
    <dgm:cxn modelId="{FEBF67BD-8F88-4803-BE4A-2760F78A7A21}" type="presOf" srcId="{573E8D31-9BF9-41D4-9A79-EEFCD0319DE2}" destId="{01D45C58-9BAF-4F99-93C6-34C0898829D5}" srcOrd="0" destOrd="0" presId="urn:microsoft.com/office/officeart/2005/8/layout/list1"/>
    <dgm:cxn modelId="{5AA69EF1-90D4-4438-94A1-47517E46AB37}" type="presOf" srcId="{A932C1CF-AAB7-4B69-8A37-47AE1BE167D8}" destId="{43A1F7A5-DDA7-4AAA-A6DF-5CC7DB357903}" srcOrd="1" destOrd="0" presId="urn:microsoft.com/office/officeart/2005/8/layout/list1"/>
    <dgm:cxn modelId="{F508D50A-1C71-44A9-9617-3D44F822EBB0}" srcId="{58FA7E9D-3815-4D7C-933A-D6F651A4B72C}" destId="{A932C1CF-AAB7-4B69-8A37-47AE1BE167D8}" srcOrd="2" destOrd="0" parTransId="{8BAFC927-C761-4F5A-A109-C7ADCDA3B32D}" sibTransId="{86B61847-4F94-42A5-B6D8-2EEA5D9C4559}"/>
    <dgm:cxn modelId="{4514B4AF-B6D0-4B0E-83F4-06DC679A22FB}" type="presOf" srcId="{46C3CD29-ACBB-4090-814D-885968E06ECC}" destId="{796E5123-080D-421D-9620-F5585F26E64E}" srcOrd="1" destOrd="0" presId="urn:microsoft.com/office/officeart/2005/8/layout/list1"/>
    <dgm:cxn modelId="{BB064589-2E8F-4F37-AABA-67C956FDCB15}" srcId="{8C2ED420-86CC-43D2-9A54-69C27F2CCB94}" destId="{F048A43E-BEC0-46AA-87DF-218B84256FB4}" srcOrd="0" destOrd="0" parTransId="{3F5D9673-273B-4BFF-9938-F3919BBAE66B}" sibTransId="{AA1D70D7-AB48-47A4-A4FF-0815DE2239F2}"/>
    <dgm:cxn modelId="{1786AE51-A47F-44BE-A254-5887F572FA13}" type="presOf" srcId="{385A8C57-C7D5-400C-BAE7-7D5A6850D1EE}" destId="{7286304B-24BF-45A3-866D-93382A777EFE}" srcOrd="0" destOrd="0" presId="urn:microsoft.com/office/officeart/2005/8/layout/list1"/>
    <dgm:cxn modelId="{5BD19CED-7D80-403F-A990-A4A7706C54B4}" srcId="{3AFB0EEA-3600-40B5-A29C-8512CD89A85D}" destId="{385A8C57-C7D5-400C-BAE7-7D5A6850D1EE}" srcOrd="0" destOrd="0" parTransId="{DD297CED-48B1-45B1-95F0-A6855F3D0F87}" sibTransId="{2B0EE5A6-D44D-4850-8916-D805491A35E8}"/>
    <dgm:cxn modelId="{5D6AD8DD-76EC-45DB-B533-743F745429FD}" type="presParOf" srcId="{D35130AE-5EA1-46F9-8D4E-2AB337C732FA}" destId="{7D5F7323-FB9B-4F1D-8E16-D1D139A73170}" srcOrd="0" destOrd="0" presId="urn:microsoft.com/office/officeart/2005/8/layout/list1"/>
    <dgm:cxn modelId="{F0854391-F50D-4918-9C23-D1E2AC4B31E0}" type="presParOf" srcId="{7D5F7323-FB9B-4F1D-8E16-D1D139A73170}" destId="{9562ADB5-B3D7-43C1-A94E-D220BD6B4AE9}" srcOrd="0" destOrd="0" presId="urn:microsoft.com/office/officeart/2005/8/layout/list1"/>
    <dgm:cxn modelId="{A7075015-4FE4-4083-BC51-6944CE0158A8}" type="presParOf" srcId="{7D5F7323-FB9B-4F1D-8E16-D1D139A73170}" destId="{3046EA3E-4C1F-41E3-8995-3B3A2BA69DA0}" srcOrd="1" destOrd="0" presId="urn:microsoft.com/office/officeart/2005/8/layout/list1"/>
    <dgm:cxn modelId="{7FA02844-B103-4764-88F4-113FEB6FA70B}" type="presParOf" srcId="{D35130AE-5EA1-46F9-8D4E-2AB337C732FA}" destId="{50B8F2C9-74CE-4791-B7AF-BAE9501C915B}" srcOrd="1" destOrd="0" presId="urn:microsoft.com/office/officeart/2005/8/layout/list1"/>
    <dgm:cxn modelId="{71AD921F-B2BF-423E-B007-DF75C11EA7D0}" type="presParOf" srcId="{D35130AE-5EA1-46F9-8D4E-2AB337C732FA}" destId="{7286304B-24BF-45A3-866D-93382A777EFE}" srcOrd="2" destOrd="0" presId="urn:microsoft.com/office/officeart/2005/8/layout/list1"/>
    <dgm:cxn modelId="{F801022E-A4AC-4232-9327-5C7C02C1328A}" type="presParOf" srcId="{D35130AE-5EA1-46F9-8D4E-2AB337C732FA}" destId="{497E08AF-841B-4673-8E25-6595010CE022}" srcOrd="3" destOrd="0" presId="urn:microsoft.com/office/officeart/2005/8/layout/list1"/>
    <dgm:cxn modelId="{3A760E98-60D9-4745-8CB4-8DA3FE80D05D}" type="presParOf" srcId="{D35130AE-5EA1-46F9-8D4E-2AB337C732FA}" destId="{3872C37D-4EA5-4E69-AAD6-27D41E149D5C}" srcOrd="4" destOrd="0" presId="urn:microsoft.com/office/officeart/2005/8/layout/list1"/>
    <dgm:cxn modelId="{397F2CEF-8568-4D2E-BE16-ACBB2F25D86E}" type="presParOf" srcId="{3872C37D-4EA5-4E69-AAD6-27D41E149D5C}" destId="{1555A13C-1A19-4B4A-82B5-31C143BC3A6E}" srcOrd="0" destOrd="0" presId="urn:microsoft.com/office/officeart/2005/8/layout/list1"/>
    <dgm:cxn modelId="{36B10B51-0664-4D54-A67C-E2A51323912A}" type="presParOf" srcId="{3872C37D-4EA5-4E69-AAD6-27D41E149D5C}" destId="{F489597C-FDB9-4A36-8520-2A2485B64A3C}" srcOrd="1" destOrd="0" presId="urn:microsoft.com/office/officeart/2005/8/layout/list1"/>
    <dgm:cxn modelId="{F8ED1B19-E74A-40E7-8F01-4BA26C034084}" type="presParOf" srcId="{D35130AE-5EA1-46F9-8D4E-2AB337C732FA}" destId="{CE58BB7B-21BF-4709-8616-5C11E33A3146}" srcOrd="5" destOrd="0" presId="urn:microsoft.com/office/officeart/2005/8/layout/list1"/>
    <dgm:cxn modelId="{90FDA17F-0920-4356-8177-F7654D826EC5}" type="presParOf" srcId="{D35130AE-5EA1-46F9-8D4E-2AB337C732FA}" destId="{FEA6C794-ED2C-4C98-9FC1-3CEDD2E53ED2}" srcOrd="6" destOrd="0" presId="urn:microsoft.com/office/officeart/2005/8/layout/list1"/>
    <dgm:cxn modelId="{67EE9F31-8EC7-4489-835C-BB2281AFB23A}" type="presParOf" srcId="{D35130AE-5EA1-46F9-8D4E-2AB337C732FA}" destId="{BC457C72-5512-424D-ACBE-F88E3F776AE0}" srcOrd="7" destOrd="0" presId="urn:microsoft.com/office/officeart/2005/8/layout/list1"/>
    <dgm:cxn modelId="{DA965E6E-67CA-4083-A5A8-687FC5927A33}" type="presParOf" srcId="{D35130AE-5EA1-46F9-8D4E-2AB337C732FA}" destId="{07D43B5B-7688-4250-A382-23775B5D96E8}" srcOrd="8" destOrd="0" presId="urn:microsoft.com/office/officeart/2005/8/layout/list1"/>
    <dgm:cxn modelId="{15D58474-13CA-4C91-9B6B-5B9BF2917F3F}" type="presParOf" srcId="{07D43B5B-7688-4250-A382-23775B5D96E8}" destId="{3DCDE1DF-C45C-4028-8D5B-AE71CF130BBB}" srcOrd="0" destOrd="0" presId="urn:microsoft.com/office/officeart/2005/8/layout/list1"/>
    <dgm:cxn modelId="{FDF04DE8-5DF1-4C31-A678-7683E0CA6715}" type="presParOf" srcId="{07D43B5B-7688-4250-A382-23775B5D96E8}" destId="{43A1F7A5-DDA7-4AAA-A6DF-5CC7DB357903}" srcOrd="1" destOrd="0" presId="urn:microsoft.com/office/officeart/2005/8/layout/list1"/>
    <dgm:cxn modelId="{0571DA05-0C72-440B-A327-2D5F0BE13261}" type="presParOf" srcId="{D35130AE-5EA1-46F9-8D4E-2AB337C732FA}" destId="{6FF80ABE-55D2-46A3-8462-F7EFEDBB40D1}" srcOrd="9" destOrd="0" presId="urn:microsoft.com/office/officeart/2005/8/layout/list1"/>
    <dgm:cxn modelId="{FB887FAA-A748-4F24-B5B5-99F32F6E4790}" type="presParOf" srcId="{D35130AE-5EA1-46F9-8D4E-2AB337C732FA}" destId="{AA5A3349-8EF7-49AD-8A0E-DA35E351CD10}" srcOrd="10" destOrd="0" presId="urn:microsoft.com/office/officeart/2005/8/layout/list1"/>
    <dgm:cxn modelId="{B2D59BF9-9020-4E5E-B4C9-6F2C441A3010}" type="presParOf" srcId="{D35130AE-5EA1-46F9-8D4E-2AB337C732FA}" destId="{613468FB-3E04-4683-93CE-5D66FDF584DD}" srcOrd="11" destOrd="0" presId="urn:microsoft.com/office/officeart/2005/8/layout/list1"/>
    <dgm:cxn modelId="{61715BFA-232A-4BD7-B248-2DE359AED878}" type="presParOf" srcId="{D35130AE-5EA1-46F9-8D4E-2AB337C732FA}" destId="{58EF34DA-4FF0-4445-91AF-E44C4931009A}" srcOrd="12" destOrd="0" presId="urn:microsoft.com/office/officeart/2005/8/layout/list1"/>
    <dgm:cxn modelId="{4A813867-623E-4911-A664-D7870B15F1B0}" type="presParOf" srcId="{58EF34DA-4FF0-4445-91AF-E44C4931009A}" destId="{729ABAA9-2A24-4DF6-A9CE-3BE84D4E007C}" srcOrd="0" destOrd="0" presId="urn:microsoft.com/office/officeart/2005/8/layout/list1"/>
    <dgm:cxn modelId="{69ACE8F4-968D-4B99-ABC5-EDE9CF50642C}" type="presParOf" srcId="{58EF34DA-4FF0-4445-91AF-E44C4931009A}" destId="{796E5123-080D-421D-9620-F5585F26E64E}" srcOrd="1" destOrd="0" presId="urn:microsoft.com/office/officeart/2005/8/layout/list1"/>
    <dgm:cxn modelId="{D735DE23-A1FF-4EA0-B09A-37ACBA91123F}" type="presParOf" srcId="{D35130AE-5EA1-46F9-8D4E-2AB337C732FA}" destId="{64C5CF76-8EA0-4656-8E88-6286CAA7E71E}" srcOrd="13" destOrd="0" presId="urn:microsoft.com/office/officeart/2005/8/layout/list1"/>
    <dgm:cxn modelId="{FCA06664-5C07-4A46-9270-875B144CD273}" type="presParOf" srcId="{D35130AE-5EA1-46F9-8D4E-2AB337C732FA}" destId="{01D45C58-9BAF-4F99-93C6-34C0898829D5}" srcOrd="14" destOrd="0" presId="urn:microsoft.com/office/officeart/2005/8/layout/list1"/>
  </dgm:cxnLst>
  <dgm:bg>
    <a:effectLst/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10F5C4-549D-47B3-8712-12A7BF103537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1900562-49D8-4E9A-8353-E4CC8AB50FDB}">
      <dgm:prSet phldrT="[文本]"/>
      <dgm:spPr>
        <a:solidFill>
          <a:srgbClr val="604C3F"/>
        </a:solidFill>
        <a:effectLst>
          <a:innerShdw blurRad="63500" dist="50800" dir="162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zh-CN" altLang="en-US" spc="9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点击添加内容</a:t>
          </a:r>
          <a:endParaRPr lang="zh-CN" altLang="en-US" dirty="0"/>
        </a:p>
      </dgm:t>
    </dgm:pt>
    <dgm:pt modelId="{6604A33D-9ABC-443D-B954-861DA7E254C6}" cxnId="{3B752E78-E5DC-4B6E-A3A8-036F02CAE893}" type="parTrans">
      <dgm:prSet/>
      <dgm:spPr/>
      <dgm:t>
        <a:bodyPr/>
        <a:lstStyle/>
        <a:p>
          <a:endParaRPr lang="zh-CN" altLang="en-US"/>
        </a:p>
      </dgm:t>
    </dgm:pt>
    <dgm:pt modelId="{4EB08394-158E-4F40-A041-5FFA548174C7}" cxnId="{3B752E78-E5DC-4B6E-A3A8-036F02CAE893}" type="sibTrans">
      <dgm:prSet/>
      <dgm:spPr/>
      <dgm:t>
        <a:bodyPr/>
        <a:lstStyle/>
        <a:p>
          <a:endParaRPr lang="zh-CN" altLang="en-US"/>
        </a:p>
      </dgm:t>
    </dgm:pt>
    <dgm:pt modelId="{06F189A5-A5FB-487A-9C39-EC9E3CA9953F}">
      <dgm:prSet phldrT="[文本]"/>
      <dgm:spPr>
        <a:solidFill>
          <a:srgbClr val="C30D23"/>
        </a:solidFill>
        <a:ln>
          <a:noFill/>
        </a:ln>
        <a:effectLst>
          <a:innerShdw blurRad="63500" dist="50800" dir="162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zh-CN" altLang="en-US" spc="9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点击添加内容</a:t>
          </a:r>
          <a:endParaRPr lang="zh-CN" altLang="en-US" dirty="0"/>
        </a:p>
      </dgm:t>
    </dgm:pt>
    <dgm:pt modelId="{051FF7B1-D0C8-4077-9AB0-C5A08E61D15D}" cxnId="{E5DD86B6-0F05-49A6-AAE6-95899773287F}" type="parTrans">
      <dgm:prSet/>
      <dgm:spPr/>
      <dgm:t>
        <a:bodyPr/>
        <a:lstStyle/>
        <a:p>
          <a:endParaRPr lang="zh-CN" altLang="en-US"/>
        </a:p>
      </dgm:t>
    </dgm:pt>
    <dgm:pt modelId="{950FB9AB-EE32-4CFF-B33F-CF1C9E5D4118}" cxnId="{E5DD86B6-0F05-49A6-AAE6-95899773287F}" type="sibTrans">
      <dgm:prSet/>
      <dgm:spPr/>
      <dgm:t>
        <a:bodyPr/>
        <a:lstStyle/>
        <a:p>
          <a:endParaRPr lang="zh-CN" altLang="en-US"/>
        </a:p>
      </dgm:t>
    </dgm:pt>
    <dgm:pt modelId="{4726DD83-CD25-421A-AFF0-C2D14B7F17DD}">
      <dgm:prSet phldrT="[文本]"/>
      <dgm:spPr>
        <a:solidFill>
          <a:srgbClr val="604C3F"/>
        </a:solidFill>
        <a:ln>
          <a:noFill/>
        </a:ln>
        <a:effectLst>
          <a:innerShdw blurRad="63500" dist="50800" dir="162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zh-CN" altLang="en-US" spc="9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点击添加内容</a:t>
          </a:r>
          <a:endParaRPr lang="zh-CN" altLang="en-US" dirty="0"/>
        </a:p>
      </dgm:t>
    </dgm:pt>
    <dgm:pt modelId="{3EA15364-B83D-4208-ABBC-569D0EE603F3}" cxnId="{1CA45906-522A-4DB4-A216-D667CDDAE432}" type="parTrans">
      <dgm:prSet/>
      <dgm:spPr/>
      <dgm:t>
        <a:bodyPr/>
        <a:lstStyle/>
        <a:p>
          <a:endParaRPr lang="zh-CN" altLang="en-US"/>
        </a:p>
      </dgm:t>
    </dgm:pt>
    <dgm:pt modelId="{F577307F-6890-4805-947A-3B6E5A672F66}" cxnId="{1CA45906-522A-4DB4-A216-D667CDDAE432}" type="sibTrans">
      <dgm:prSet/>
      <dgm:spPr/>
      <dgm:t>
        <a:bodyPr/>
        <a:lstStyle/>
        <a:p>
          <a:endParaRPr lang="zh-CN" altLang="en-US"/>
        </a:p>
      </dgm:t>
    </dgm:pt>
    <dgm:pt modelId="{B09B258C-168C-4E9A-8BCD-533E41F33467}">
      <dgm:prSet phldrT="[文本]" custT="1"/>
      <dgm:spPr>
        <a:solidFill>
          <a:srgbClr val="C30D23"/>
        </a:solidFill>
        <a:ln>
          <a:noFill/>
        </a:ln>
        <a:effectLst>
          <a:innerShdw blurRad="63500" dist="50800" dir="16200000">
            <a:prstClr val="black">
              <a:alpha val="50000"/>
            </a:prstClr>
          </a:innerShdw>
        </a:effectLst>
      </dgm:spPr>
      <dgm:t>
        <a:bodyPr/>
        <a:lstStyle/>
        <a:p>
          <a:pPr algn="ctr"/>
          <a:r>
            <a:rPr lang="zh-CN" altLang="en-US" sz="800" kern="1100" spc="9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点击添加内容</a:t>
          </a:r>
          <a:endParaRPr lang="zh-CN" altLang="en-US" sz="800" kern="1100" spc="9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68EBA622-CA66-4E6B-B9ED-C06DA07A608A}" cxnId="{B55C1119-378F-4AF5-B910-D3D250E0192C}" type="parTrans">
      <dgm:prSet/>
      <dgm:spPr/>
      <dgm:t>
        <a:bodyPr/>
        <a:lstStyle/>
        <a:p>
          <a:endParaRPr lang="zh-CN" altLang="en-US"/>
        </a:p>
      </dgm:t>
    </dgm:pt>
    <dgm:pt modelId="{7F3201F1-2779-418F-B123-B99B3C9597E7}" cxnId="{B55C1119-378F-4AF5-B910-D3D250E0192C}" type="sibTrans">
      <dgm:prSet/>
      <dgm:spPr/>
      <dgm:t>
        <a:bodyPr/>
        <a:lstStyle/>
        <a:p>
          <a:endParaRPr lang="zh-CN" altLang="en-US"/>
        </a:p>
      </dgm:t>
    </dgm:pt>
    <dgm:pt modelId="{C9A35A56-C965-45DD-8085-8B2153C0669A}" type="pres">
      <dgm:prSet presAssocID="{E510F5C4-549D-47B3-8712-12A7BF103537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A25CCE2-1A10-42C5-8DEA-EC268B0A87B8}" type="pres">
      <dgm:prSet presAssocID="{E510F5C4-549D-47B3-8712-12A7BF103537}" presName="comp1" presStyleCnt="0"/>
      <dgm:spPr/>
    </dgm:pt>
    <dgm:pt modelId="{5E3DF0AB-9F15-447D-8DA9-BB4BCA54ADAD}" type="pres">
      <dgm:prSet presAssocID="{E510F5C4-549D-47B3-8712-12A7BF103537}" presName="circle1" presStyleLbl="node1" presStyleIdx="0" presStyleCnt="4"/>
      <dgm:spPr/>
      <dgm:t>
        <a:bodyPr/>
        <a:lstStyle/>
        <a:p>
          <a:endParaRPr lang="zh-CN" altLang="en-US"/>
        </a:p>
      </dgm:t>
    </dgm:pt>
    <dgm:pt modelId="{0DF1A075-E77E-4EE0-9F28-AF0B49B7175C}" type="pres">
      <dgm:prSet presAssocID="{E510F5C4-549D-47B3-8712-12A7BF103537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7F58E6-60E1-4D6C-8239-CB3C3FC55E8A}" type="pres">
      <dgm:prSet presAssocID="{E510F5C4-549D-47B3-8712-12A7BF103537}" presName="comp2" presStyleCnt="0"/>
      <dgm:spPr/>
    </dgm:pt>
    <dgm:pt modelId="{D0B6CE94-AA89-4FAE-A411-511FC1B081FC}" type="pres">
      <dgm:prSet presAssocID="{E510F5C4-549D-47B3-8712-12A7BF103537}" presName="circle2" presStyleLbl="node1" presStyleIdx="1" presStyleCnt="4"/>
      <dgm:spPr/>
      <dgm:t>
        <a:bodyPr/>
        <a:lstStyle/>
        <a:p>
          <a:endParaRPr lang="zh-CN" altLang="en-US"/>
        </a:p>
      </dgm:t>
    </dgm:pt>
    <dgm:pt modelId="{E043FB73-244B-4635-B2CF-219F837AC2E8}" type="pres">
      <dgm:prSet presAssocID="{E510F5C4-549D-47B3-8712-12A7BF103537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B02B7A-64A9-4A63-82F0-8A7A98105CF6}" type="pres">
      <dgm:prSet presAssocID="{E510F5C4-549D-47B3-8712-12A7BF103537}" presName="comp3" presStyleCnt="0"/>
      <dgm:spPr/>
    </dgm:pt>
    <dgm:pt modelId="{C6C9FEE6-9F93-4708-820F-8E5C4F6319F0}" type="pres">
      <dgm:prSet presAssocID="{E510F5C4-549D-47B3-8712-12A7BF103537}" presName="circle3" presStyleLbl="node1" presStyleIdx="2" presStyleCnt="4"/>
      <dgm:spPr/>
      <dgm:t>
        <a:bodyPr/>
        <a:lstStyle/>
        <a:p>
          <a:endParaRPr lang="zh-CN" altLang="en-US"/>
        </a:p>
      </dgm:t>
    </dgm:pt>
    <dgm:pt modelId="{105B5977-5272-4B9D-BD3F-3950BD00AE52}" type="pres">
      <dgm:prSet presAssocID="{E510F5C4-549D-47B3-8712-12A7BF103537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8CFEF8-DC4B-4B88-A538-AAE0A4A232D5}" type="pres">
      <dgm:prSet presAssocID="{E510F5C4-549D-47B3-8712-12A7BF103537}" presName="comp4" presStyleCnt="0"/>
      <dgm:spPr/>
    </dgm:pt>
    <dgm:pt modelId="{8AFCC3EE-6D55-4298-9E26-0E016981BF75}" type="pres">
      <dgm:prSet presAssocID="{E510F5C4-549D-47B3-8712-12A7BF103537}" presName="circle4" presStyleLbl="node1" presStyleIdx="3" presStyleCnt="4"/>
      <dgm:spPr/>
      <dgm:t>
        <a:bodyPr/>
        <a:lstStyle/>
        <a:p>
          <a:endParaRPr lang="zh-CN" altLang="en-US"/>
        </a:p>
      </dgm:t>
    </dgm:pt>
    <dgm:pt modelId="{73FD8663-031E-4100-9D43-D00CC41D6FCD}" type="pres">
      <dgm:prSet presAssocID="{E510F5C4-549D-47B3-8712-12A7BF103537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5FF6370-5939-4C2D-9F05-D6B72262A797}" type="presOf" srcId="{B09B258C-168C-4E9A-8BCD-533E41F33467}" destId="{73FD8663-031E-4100-9D43-D00CC41D6FCD}" srcOrd="1" destOrd="0" presId="urn:microsoft.com/office/officeart/2005/8/layout/venn2"/>
    <dgm:cxn modelId="{1CA45906-522A-4DB4-A216-D667CDDAE432}" srcId="{E510F5C4-549D-47B3-8712-12A7BF103537}" destId="{4726DD83-CD25-421A-AFF0-C2D14B7F17DD}" srcOrd="2" destOrd="0" parTransId="{3EA15364-B83D-4208-ABBC-569D0EE603F3}" sibTransId="{F577307F-6890-4805-947A-3B6E5A672F66}"/>
    <dgm:cxn modelId="{E7B32405-17E2-4165-9142-5BE6C88A4CF8}" type="presOf" srcId="{4726DD83-CD25-421A-AFF0-C2D14B7F17DD}" destId="{105B5977-5272-4B9D-BD3F-3950BD00AE52}" srcOrd="1" destOrd="0" presId="urn:microsoft.com/office/officeart/2005/8/layout/venn2"/>
    <dgm:cxn modelId="{F8A4C407-5695-4B2D-9C87-32EDA4AECE33}" type="presOf" srcId="{06F189A5-A5FB-487A-9C39-EC9E3CA9953F}" destId="{D0B6CE94-AA89-4FAE-A411-511FC1B081FC}" srcOrd="0" destOrd="0" presId="urn:microsoft.com/office/officeart/2005/8/layout/venn2"/>
    <dgm:cxn modelId="{3E023F95-A38B-4153-885A-52D8E511DC15}" type="presOf" srcId="{06F189A5-A5FB-487A-9C39-EC9E3CA9953F}" destId="{E043FB73-244B-4635-B2CF-219F837AC2E8}" srcOrd="1" destOrd="0" presId="urn:microsoft.com/office/officeart/2005/8/layout/venn2"/>
    <dgm:cxn modelId="{70D55F7C-DA47-48A1-8330-A3B0C55590AC}" type="presOf" srcId="{4726DD83-CD25-421A-AFF0-C2D14B7F17DD}" destId="{C6C9FEE6-9F93-4708-820F-8E5C4F6319F0}" srcOrd="0" destOrd="0" presId="urn:microsoft.com/office/officeart/2005/8/layout/venn2"/>
    <dgm:cxn modelId="{3B752E78-E5DC-4B6E-A3A8-036F02CAE893}" srcId="{E510F5C4-549D-47B3-8712-12A7BF103537}" destId="{11900562-49D8-4E9A-8353-E4CC8AB50FDB}" srcOrd="0" destOrd="0" parTransId="{6604A33D-9ABC-443D-B954-861DA7E254C6}" sibTransId="{4EB08394-158E-4F40-A041-5FFA548174C7}"/>
    <dgm:cxn modelId="{B55C1119-378F-4AF5-B910-D3D250E0192C}" srcId="{E510F5C4-549D-47B3-8712-12A7BF103537}" destId="{B09B258C-168C-4E9A-8BCD-533E41F33467}" srcOrd="3" destOrd="0" parTransId="{68EBA622-CA66-4E6B-B9ED-C06DA07A608A}" sibTransId="{7F3201F1-2779-418F-B123-B99B3C9597E7}"/>
    <dgm:cxn modelId="{E6D98C79-B81A-45E8-820D-AD6C03D74E07}" type="presOf" srcId="{B09B258C-168C-4E9A-8BCD-533E41F33467}" destId="{8AFCC3EE-6D55-4298-9E26-0E016981BF75}" srcOrd="0" destOrd="0" presId="urn:microsoft.com/office/officeart/2005/8/layout/venn2"/>
    <dgm:cxn modelId="{876BBEFA-F501-4435-A6BD-040A76A6B56B}" type="presOf" srcId="{11900562-49D8-4E9A-8353-E4CC8AB50FDB}" destId="{5E3DF0AB-9F15-447D-8DA9-BB4BCA54ADAD}" srcOrd="0" destOrd="0" presId="urn:microsoft.com/office/officeart/2005/8/layout/venn2"/>
    <dgm:cxn modelId="{1E8143C5-400F-4D2E-B435-C5FA72E1358A}" type="presOf" srcId="{E510F5C4-549D-47B3-8712-12A7BF103537}" destId="{C9A35A56-C965-45DD-8085-8B2153C0669A}" srcOrd="0" destOrd="0" presId="urn:microsoft.com/office/officeart/2005/8/layout/venn2"/>
    <dgm:cxn modelId="{0E2CA88A-2866-4194-BD07-A8802004CAFE}" type="presOf" srcId="{11900562-49D8-4E9A-8353-E4CC8AB50FDB}" destId="{0DF1A075-E77E-4EE0-9F28-AF0B49B7175C}" srcOrd="1" destOrd="0" presId="urn:microsoft.com/office/officeart/2005/8/layout/venn2"/>
    <dgm:cxn modelId="{E5DD86B6-0F05-49A6-AAE6-95899773287F}" srcId="{E510F5C4-549D-47B3-8712-12A7BF103537}" destId="{06F189A5-A5FB-487A-9C39-EC9E3CA9953F}" srcOrd="1" destOrd="0" parTransId="{051FF7B1-D0C8-4077-9AB0-C5A08E61D15D}" sibTransId="{950FB9AB-EE32-4CFF-B33F-CF1C9E5D4118}"/>
    <dgm:cxn modelId="{30C313E7-60B2-44F9-ADE8-3804F13EBF60}" type="presParOf" srcId="{C9A35A56-C965-45DD-8085-8B2153C0669A}" destId="{BA25CCE2-1A10-42C5-8DEA-EC268B0A87B8}" srcOrd="0" destOrd="0" presId="urn:microsoft.com/office/officeart/2005/8/layout/venn2"/>
    <dgm:cxn modelId="{4F361DA0-4E0C-4495-97BF-5E1B03BCC68A}" type="presParOf" srcId="{BA25CCE2-1A10-42C5-8DEA-EC268B0A87B8}" destId="{5E3DF0AB-9F15-447D-8DA9-BB4BCA54ADAD}" srcOrd="0" destOrd="0" presId="urn:microsoft.com/office/officeart/2005/8/layout/venn2"/>
    <dgm:cxn modelId="{8BB6B8F0-1884-425E-A6E7-ABE7B076CAD4}" type="presParOf" srcId="{BA25CCE2-1A10-42C5-8DEA-EC268B0A87B8}" destId="{0DF1A075-E77E-4EE0-9F28-AF0B49B7175C}" srcOrd="1" destOrd="0" presId="urn:microsoft.com/office/officeart/2005/8/layout/venn2"/>
    <dgm:cxn modelId="{1B99A081-308A-4CA5-94DA-F5D232045B47}" type="presParOf" srcId="{C9A35A56-C965-45DD-8085-8B2153C0669A}" destId="{F97F58E6-60E1-4D6C-8239-CB3C3FC55E8A}" srcOrd="1" destOrd="0" presId="urn:microsoft.com/office/officeart/2005/8/layout/venn2"/>
    <dgm:cxn modelId="{0751F4B7-CADD-40F5-8AA4-2CBDE0C6D023}" type="presParOf" srcId="{F97F58E6-60E1-4D6C-8239-CB3C3FC55E8A}" destId="{D0B6CE94-AA89-4FAE-A411-511FC1B081FC}" srcOrd="0" destOrd="0" presId="urn:microsoft.com/office/officeart/2005/8/layout/venn2"/>
    <dgm:cxn modelId="{0271114B-975E-44A9-AA6C-42A31E41E163}" type="presParOf" srcId="{F97F58E6-60E1-4D6C-8239-CB3C3FC55E8A}" destId="{E043FB73-244B-4635-B2CF-219F837AC2E8}" srcOrd="1" destOrd="0" presId="urn:microsoft.com/office/officeart/2005/8/layout/venn2"/>
    <dgm:cxn modelId="{E54A6DF5-620F-467E-A855-39B0EC80B9ED}" type="presParOf" srcId="{C9A35A56-C965-45DD-8085-8B2153C0669A}" destId="{6FB02B7A-64A9-4A63-82F0-8A7A98105CF6}" srcOrd="2" destOrd="0" presId="urn:microsoft.com/office/officeart/2005/8/layout/venn2"/>
    <dgm:cxn modelId="{DFDB665D-4183-4841-9801-6365B06EDBFB}" type="presParOf" srcId="{6FB02B7A-64A9-4A63-82F0-8A7A98105CF6}" destId="{C6C9FEE6-9F93-4708-820F-8E5C4F6319F0}" srcOrd="0" destOrd="0" presId="urn:microsoft.com/office/officeart/2005/8/layout/venn2"/>
    <dgm:cxn modelId="{D91D4F18-F37F-48A9-8D6F-CB3E05B6F570}" type="presParOf" srcId="{6FB02B7A-64A9-4A63-82F0-8A7A98105CF6}" destId="{105B5977-5272-4B9D-BD3F-3950BD00AE52}" srcOrd="1" destOrd="0" presId="urn:microsoft.com/office/officeart/2005/8/layout/venn2"/>
    <dgm:cxn modelId="{8B339C97-972F-4829-B894-647EC451524B}" type="presParOf" srcId="{C9A35A56-C965-45DD-8085-8B2153C0669A}" destId="{7F8CFEF8-DC4B-4B88-A538-AAE0A4A232D5}" srcOrd="3" destOrd="0" presId="urn:microsoft.com/office/officeart/2005/8/layout/venn2"/>
    <dgm:cxn modelId="{1C22EE22-C4AE-42FD-9591-19E83EAC551E}" type="presParOf" srcId="{7F8CFEF8-DC4B-4B88-A538-AAE0A4A232D5}" destId="{8AFCC3EE-6D55-4298-9E26-0E016981BF75}" srcOrd="0" destOrd="0" presId="urn:microsoft.com/office/officeart/2005/8/layout/venn2"/>
    <dgm:cxn modelId="{D1485447-F7E4-4C7E-89D3-0FEB461EFE24}" type="presParOf" srcId="{7F8CFEF8-DC4B-4B88-A538-AAE0A4A232D5}" destId="{73FD8663-031E-4100-9D43-D00CC41D6FCD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C212CF-0AC6-4D5B-94AB-27E39AEFCBCE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1DECEA3-2D4E-4C98-898B-D42BC1C52D46}">
      <dgm:prSet phldrT="[文本]" custT="1"/>
      <dgm:spPr>
        <a:solidFill>
          <a:srgbClr val="C30D23"/>
        </a:solidFill>
        <a:effectLst>
          <a:innerShdw blurRad="63500" dist="508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zh-CN" altLang="en-US" sz="13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3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477F8D-BC7C-48E4-8D2F-D3A12F7CD78D}" cxnId="{9C28DAD4-1076-490A-B413-53D9EEF80100}" type="parTrans">
      <dgm:prSet/>
      <dgm:spPr/>
      <dgm:t>
        <a:bodyPr/>
        <a:lstStyle/>
        <a:p>
          <a:endParaRPr lang="zh-CN" altLang="en-US"/>
        </a:p>
      </dgm:t>
    </dgm:pt>
    <dgm:pt modelId="{8B03299C-B827-4DDD-BF81-DDE614162F75}" cxnId="{9C28DAD4-1076-490A-B413-53D9EEF80100}" type="sibTrans">
      <dgm:prSet custT="1"/>
      <dgm:spPr>
        <a:solidFill>
          <a:srgbClr val="604C3F"/>
        </a:solidFill>
        <a:ln>
          <a:noFill/>
        </a:ln>
      </dgm:spPr>
      <dgm:t>
        <a:bodyPr/>
        <a:lstStyle/>
        <a:p>
          <a:pPr algn="ctr"/>
          <a:r>
            <a:rPr lang="zh-CN" altLang="en-US" sz="11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1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17B6D8-F792-49F0-AD16-959C3C7FEFB0}" type="asst">
      <dgm:prSet phldrT="[文本]" custT="1"/>
      <dgm:spPr>
        <a:solidFill>
          <a:srgbClr val="C30D23"/>
        </a:solidFill>
        <a:effectLst>
          <a:innerShdw blurRad="63500" dist="508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zh-CN" altLang="en-US" sz="13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300" dirty="0"/>
        </a:p>
      </dgm:t>
    </dgm:pt>
    <dgm:pt modelId="{6AE6E0D1-C8D2-4338-9FDC-915FB37CCFB4}" cxnId="{159778F3-13FA-4CBB-9659-E9311ED66020}" type="parTrans">
      <dgm:prSet/>
      <dgm:spPr>
        <a:ln>
          <a:solidFill>
            <a:srgbClr val="604C3F"/>
          </a:solidFill>
        </a:ln>
      </dgm:spPr>
      <dgm:t>
        <a:bodyPr/>
        <a:lstStyle/>
        <a:p>
          <a:endParaRPr lang="zh-CN" altLang="en-US"/>
        </a:p>
      </dgm:t>
    </dgm:pt>
    <dgm:pt modelId="{7F1E48C9-874E-4FC4-8FC3-A13CBC986926}" cxnId="{159778F3-13FA-4CBB-9659-E9311ED66020}" type="sibTrans">
      <dgm:prSet/>
      <dgm:spPr>
        <a:solidFill>
          <a:srgbClr val="604C3F"/>
        </a:solidFill>
        <a:ln>
          <a:noFill/>
        </a:ln>
      </dgm:spPr>
      <dgm:t>
        <a:bodyPr/>
        <a:lstStyle/>
        <a:p>
          <a:pPr algn="ctr"/>
          <a:r>
            <a:rPr lang="zh-CN" altLang="en-US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FBAFB6-A5D9-4AC0-B461-B2CD3C4AA548}">
      <dgm:prSet phldrT="[文本]" custT="1"/>
      <dgm:spPr>
        <a:solidFill>
          <a:srgbClr val="C30D23"/>
        </a:solidFill>
        <a:ln>
          <a:noFill/>
        </a:ln>
        <a:effectLst>
          <a:innerShdw blurRad="63500" dist="508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zh-CN" altLang="en-US" sz="13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300" dirty="0"/>
        </a:p>
      </dgm:t>
    </dgm:pt>
    <dgm:pt modelId="{0883DEC3-AFD8-46EF-A82D-30BADA1E966E}" cxnId="{691A28D4-F7B5-48CB-8D8A-39F40F28B4A0}" type="parTrans">
      <dgm:prSet/>
      <dgm:spPr>
        <a:ln>
          <a:solidFill>
            <a:srgbClr val="604C3F"/>
          </a:solidFill>
        </a:ln>
      </dgm:spPr>
      <dgm:t>
        <a:bodyPr/>
        <a:lstStyle/>
        <a:p>
          <a:endParaRPr lang="zh-CN" altLang="en-US"/>
        </a:p>
      </dgm:t>
    </dgm:pt>
    <dgm:pt modelId="{1B5483FD-B0EB-49EA-89AC-9EFCC87C5410}" cxnId="{691A28D4-F7B5-48CB-8D8A-39F40F28B4A0}" type="sibTrans">
      <dgm:prSet custT="1"/>
      <dgm:spPr>
        <a:solidFill>
          <a:srgbClr val="604C3F"/>
        </a:solidFill>
        <a:ln>
          <a:noFill/>
        </a:ln>
      </dgm:spPr>
      <dgm:t>
        <a:bodyPr/>
        <a:lstStyle/>
        <a:p>
          <a:pPr algn="ctr"/>
          <a:r>
            <a:rPr lang="zh-CN" altLang="en-US" sz="11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1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884575-2CB5-4C78-BC80-8C11C70C9DFB}">
      <dgm:prSet phldrT="[文本]" custT="1"/>
      <dgm:spPr>
        <a:solidFill>
          <a:srgbClr val="C30D23"/>
        </a:solidFill>
        <a:ln>
          <a:noFill/>
        </a:ln>
        <a:effectLst>
          <a:innerShdw blurRad="63500" dist="508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zh-CN" altLang="en-US" sz="13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300" dirty="0"/>
        </a:p>
      </dgm:t>
    </dgm:pt>
    <dgm:pt modelId="{40D4F137-D96E-4CCC-81C4-7160689F992B}" cxnId="{83A1BF21-23F5-415C-8057-331B6922F4C6}" type="parTrans">
      <dgm:prSet/>
      <dgm:spPr>
        <a:ln>
          <a:solidFill>
            <a:srgbClr val="604C3F"/>
          </a:solidFill>
        </a:ln>
      </dgm:spPr>
      <dgm:t>
        <a:bodyPr/>
        <a:lstStyle/>
        <a:p>
          <a:endParaRPr lang="zh-CN" altLang="en-US"/>
        </a:p>
      </dgm:t>
    </dgm:pt>
    <dgm:pt modelId="{24A79C9E-4970-4842-849C-105510BFAF41}" cxnId="{83A1BF21-23F5-415C-8057-331B6922F4C6}" type="sibTrans">
      <dgm:prSet custT="1"/>
      <dgm:spPr>
        <a:solidFill>
          <a:srgbClr val="604C3F"/>
        </a:solidFill>
        <a:ln>
          <a:noFill/>
        </a:ln>
      </dgm:spPr>
      <dgm:t>
        <a:bodyPr/>
        <a:lstStyle/>
        <a:p>
          <a:pPr algn="ctr"/>
          <a:r>
            <a:rPr lang="zh-CN" altLang="en-US" sz="11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100" dirty="0" smtClean="0"/>
        </a:p>
      </dgm:t>
    </dgm:pt>
    <dgm:pt modelId="{888A4FBD-21F9-402A-B278-CC47E38927B7}">
      <dgm:prSet phldrT="[文本]" custT="1"/>
      <dgm:spPr>
        <a:solidFill>
          <a:srgbClr val="C30D23"/>
        </a:solidFill>
        <a:ln>
          <a:noFill/>
        </a:ln>
        <a:effectLst>
          <a:innerShdw blurRad="63500" dist="508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zh-CN" altLang="en-US" sz="13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300" dirty="0"/>
        </a:p>
      </dgm:t>
    </dgm:pt>
    <dgm:pt modelId="{829D7E94-9AE4-42E0-B255-06BFCDAD53E4}" cxnId="{5AE49717-AB7E-43AF-8DDD-C091702F6CA6}" type="parTrans">
      <dgm:prSet/>
      <dgm:spPr>
        <a:ln>
          <a:solidFill>
            <a:srgbClr val="604C3F"/>
          </a:solidFill>
        </a:ln>
      </dgm:spPr>
      <dgm:t>
        <a:bodyPr/>
        <a:lstStyle/>
        <a:p>
          <a:endParaRPr lang="zh-CN" altLang="en-US"/>
        </a:p>
      </dgm:t>
    </dgm:pt>
    <dgm:pt modelId="{C28D1FC7-F7FA-4351-BD7B-6168E29349D7}" cxnId="{5AE49717-AB7E-43AF-8DDD-C091702F6CA6}" type="sibTrans">
      <dgm:prSet custT="1"/>
      <dgm:spPr>
        <a:solidFill>
          <a:srgbClr val="604C3F"/>
        </a:solidFill>
        <a:ln>
          <a:noFill/>
        </a:ln>
      </dgm:spPr>
      <dgm:t>
        <a:bodyPr/>
        <a:lstStyle/>
        <a:p>
          <a:pPr algn="ctr"/>
          <a:r>
            <a:rPr lang="zh-CN" altLang="en-US" sz="11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1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38A2D9-F82F-4951-8FE9-BF653E3186B5}" type="pres">
      <dgm:prSet presAssocID="{26C212CF-0AC6-4D5B-94AB-27E39AEFCBC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9A331C7-74FC-48AD-BCBB-412FDDC6998B}" type="pres">
      <dgm:prSet presAssocID="{11DECEA3-2D4E-4C98-898B-D42BC1C52D46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39765C36-B463-46CE-9676-16908691CA32}" type="pres">
      <dgm:prSet presAssocID="{11DECEA3-2D4E-4C98-898B-D42BC1C52D46}" presName="rootComposite1" presStyleCnt="0"/>
      <dgm:spPr/>
      <dgm:t>
        <a:bodyPr/>
        <a:lstStyle/>
        <a:p>
          <a:endParaRPr lang="zh-CN" altLang="en-US"/>
        </a:p>
      </dgm:t>
    </dgm:pt>
    <dgm:pt modelId="{1754BA1B-3166-42A4-AC80-40843B563581}" type="pres">
      <dgm:prSet presAssocID="{11DECEA3-2D4E-4C98-898B-D42BC1C52D46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523F61F-CB74-42AD-BCC6-0BFEBF342D1F}" type="pres">
      <dgm:prSet presAssocID="{11DECEA3-2D4E-4C98-898B-D42BC1C52D46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1C1D385F-6018-406E-ACF5-FC4D503B19DD}" type="pres">
      <dgm:prSet presAssocID="{11DECEA3-2D4E-4C98-898B-D42BC1C52D46}" presName="rootConnector1" presStyleLbl="node1" presStyleIdx="0" presStyleCnt="3"/>
      <dgm:spPr/>
      <dgm:t>
        <a:bodyPr/>
        <a:lstStyle/>
        <a:p>
          <a:endParaRPr lang="zh-CN" altLang="en-US"/>
        </a:p>
      </dgm:t>
    </dgm:pt>
    <dgm:pt modelId="{AC0AA81A-1F7E-48FA-8A10-8924A515C1F3}" type="pres">
      <dgm:prSet presAssocID="{11DECEA3-2D4E-4C98-898B-D42BC1C52D46}" presName="hierChild2" presStyleCnt="0"/>
      <dgm:spPr/>
      <dgm:t>
        <a:bodyPr/>
        <a:lstStyle/>
        <a:p>
          <a:endParaRPr lang="zh-CN" altLang="en-US"/>
        </a:p>
      </dgm:t>
    </dgm:pt>
    <dgm:pt modelId="{E48F3529-CF59-46F1-8012-1530DD2D07D7}" type="pres">
      <dgm:prSet presAssocID="{0883DEC3-AFD8-46EF-A82D-30BADA1E966E}" presName="Name37" presStyleLbl="parChTrans1D2" presStyleIdx="0" presStyleCnt="4"/>
      <dgm:spPr/>
      <dgm:t>
        <a:bodyPr/>
        <a:lstStyle/>
        <a:p>
          <a:endParaRPr lang="zh-CN" altLang="en-US"/>
        </a:p>
      </dgm:t>
    </dgm:pt>
    <dgm:pt modelId="{AA084A1F-46EB-4151-BD41-77CB36B1FD76}" type="pres">
      <dgm:prSet presAssocID="{8AFBAFB6-A5D9-4AC0-B461-B2CD3C4AA548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008A57C3-0E35-4772-954A-D2A98AC386A2}" type="pres">
      <dgm:prSet presAssocID="{8AFBAFB6-A5D9-4AC0-B461-B2CD3C4AA548}" presName="rootComposite" presStyleCnt="0"/>
      <dgm:spPr/>
      <dgm:t>
        <a:bodyPr/>
        <a:lstStyle/>
        <a:p>
          <a:endParaRPr lang="zh-CN" altLang="en-US"/>
        </a:p>
      </dgm:t>
    </dgm:pt>
    <dgm:pt modelId="{03E1E43B-16CB-414E-AAEA-8AFB5A868D90}" type="pres">
      <dgm:prSet presAssocID="{8AFBAFB6-A5D9-4AC0-B461-B2CD3C4AA548}" presName="rootText" presStyleLbl="node1" presStyleIdx="0" presStyleCnt="3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8BCF595-C4FD-4E1B-B8A0-F0257242A63C}" type="pres">
      <dgm:prSet presAssocID="{8AFBAFB6-A5D9-4AC0-B461-B2CD3C4AA548}" presName="titleText2" presStyleLbl="fgAcc1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AC5B6A1A-628D-4C48-B9A2-5AC381FE4211}" type="pres">
      <dgm:prSet presAssocID="{8AFBAFB6-A5D9-4AC0-B461-B2CD3C4AA548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F8E2DBB3-42E3-4C2E-8F14-52B2C89F441A}" type="pres">
      <dgm:prSet presAssocID="{8AFBAFB6-A5D9-4AC0-B461-B2CD3C4AA548}" presName="hierChild4" presStyleCnt="0"/>
      <dgm:spPr/>
      <dgm:t>
        <a:bodyPr/>
        <a:lstStyle/>
        <a:p>
          <a:endParaRPr lang="zh-CN" altLang="en-US"/>
        </a:p>
      </dgm:t>
    </dgm:pt>
    <dgm:pt modelId="{FCEFAB94-BD34-4B81-9621-97FF57A12B04}" type="pres">
      <dgm:prSet presAssocID="{8AFBAFB6-A5D9-4AC0-B461-B2CD3C4AA548}" presName="hierChild5" presStyleCnt="0"/>
      <dgm:spPr/>
      <dgm:t>
        <a:bodyPr/>
        <a:lstStyle/>
        <a:p>
          <a:endParaRPr lang="zh-CN" altLang="en-US"/>
        </a:p>
      </dgm:t>
    </dgm:pt>
    <dgm:pt modelId="{375BE380-016C-4823-9237-4254374DF005}" type="pres">
      <dgm:prSet presAssocID="{40D4F137-D96E-4CCC-81C4-7160689F992B}" presName="Name37" presStyleLbl="parChTrans1D2" presStyleIdx="1" presStyleCnt="4"/>
      <dgm:spPr/>
      <dgm:t>
        <a:bodyPr/>
        <a:lstStyle/>
        <a:p>
          <a:endParaRPr lang="zh-CN" altLang="en-US"/>
        </a:p>
      </dgm:t>
    </dgm:pt>
    <dgm:pt modelId="{14114C3E-3B91-4CDE-900D-A24E4D60D2AB}" type="pres">
      <dgm:prSet presAssocID="{C4884575-2CB5-4C78-BC80-8C11C70C9DFB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5D2AD950-B596-4954-8B3F-1AD69A0E3BCA}" type="pres">
      <dgm:prSet presAssocID="{C4884575-2CB5-4C78-BC80-8C11C70C9DFB}" presName="rootComposite" presStyleCnt="0"/>
      <dgm:spPr/>
      <dgm:t>
        <a:bodyPr/>
        <a:lstStyle/>
        <a:p>
          <a:endParaRPr lang="zh-CN" altLang="en-US"/>
        </a:p>
      </dgm:t>
    </dgm:pt>
    <dgm:pt modelId="{AFC5D6EA-EDF9-4C57-A73E-95A8DB3B418D}" type="pres">
      <dgm:prSet presAssocID="{C4884575-2CB5-4C78-BC80-8C11C70C9DFB}" presName="rootText" presStyleLbl="node1" presStyleIdx="1" presStyleCnt="3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EF6F9F-D3E9-4949-84EF-11138D426E00}" type="pres">
      <dgm:prSet presAssocID="{C4884575-2CB5-4C78-BC80-8C11C70C9DFB}" presName="titleText2" presStyleLbl="fgAcc1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D13CA21E-B7DF-459C-8A20-B58EDBC04675}" type="pres">
      <dgm:prSet presAssocID="{C4884575-2CB5-4C78-BC80-8C11C70C9DFB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8737BB9A-4C74-4FA1-B0CF-9C4D93969C98}" type="pres">
      <dgm:prSet presAssocID="{C4884575-2CB5-4C78-BC80-8C11C70C9DFB}" presName="hierChild4" presStyleCnt="0"/>
      <dgm:spPr/>
      <dgm:t>
        <a:bodyPr/>
        <a:lstStyle/>
        <a:p>
          <a:endParaRPr lang="zh-CN" altLang="en-US"/>
        </a:p>
      </dgm:t>
    </dgm:pt>
    <dgm:pt modelId="{40CD37FA-A1FE-4D51-988D-49DD27DA11EE}" type="pres">
      <dgm:prSet presAssocID="{C4884575-2CB5-4C78-BC80-8C11C70C9DFB}" presName="hierChild5" presStyleCnt="0"/>
      <dgm:spPr/>
      <dgm:t>
        <a:bodyPr/>
        <a:lstStyle/>
        <a:p>
          <a:endParaRPr lang="zh-CN" altLang="en-US"/>
        </a:p>
      </dgm:t>
    </dgm:pt>
    <dgm:pt modelId="{BB57981A-B21A-4AC9-86BE-C7BAD2AA7585}" type="pres">
      <dgm:prSet presAssocID="{829D7E94-9AE4-42E0-B255-06BFCDAD53E4}" presName="Name37" presStyleLbl="parChTrans1D2" presStyleIdx="2" presStyleCnt="4"/>
      <dgm:spPr/>
      <dgm:t>
        <a:bodyPr/>
        <a:lstStyle/>
        <a:p>
          <a:endParaRPr lang="zh-CN" altLang="en-US"/>
        </a:p>
      </dgm:t>
    </dgm:pt>
    <dgm:pt modelId="{DF3BF713-4AF0-49F7-B0B8-4DDB8E7197DA}" type="pres">
      <dgm:prSet presAssocID="{888A4FBD-21F9-402A-B278-CC47E38927B7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A2740971-98EA-44EA-856B-01715DEFE55F}" type="pres">
      <dgm:prSet presAssocID="{888A4FBD-21F9-402A-B278-CC47E38927B7}" presName="rootComposite" presStyleCnt="0"/>
      <dgm:spPr/>
      <dgm:t>
        <a:bodyPr/>
        <a:lstStyle/>
        <a:p>
          <a:endParaRPr lang="zh-CN" altLang="en-US"/>
        </a:p>
      </dgm:t>
    </dgm:pt>
    <dgm:pt modelId="{768835A1-AB6B-4141-B488-E4BC189801F2}" type="pres">
      <dgm:prSet presAssocID="{888A4FBD-21F9-402A-B278-CC47E38927B7}" presName="rootText" presStyleLbl="node1" presStyleIdx="2" presStyleCnt="3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E650720-BA68-4EFE-AC27-42DE2F1F843E}" type="pres">
      <dgm:prSet presAssocID="{888A4FBD-21F9-402A-B278-CC47E38927B7}" presName="titleText2" presStyleLbl="fgAcc1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A42DA7FA-AB48-4A2B-AF45-97B651C19F80}" type="pres">
      <dgm:prSet presAssocID="{888A4FBD-21F9-402A-B278-CC47E38927B7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87E65C1B-C468-4070-9551-AD3EF4F69F2B}" type="pres">
      <dgm:prSet presAssocID="{888A4FBD-21F9-402A-B278-CC47E38927B7}" presName="hierChild4" presStyleCnt="0"/>
      <dgm:spPr/>
      <dgm:t>
        <a:bodyPr/>
        <a:lstStyle/>
        <a:p>
          <a:endParaRPr lang="zh-CN" altLang="en-US"/>
        </a:p>
      </dgm:t>
    </dgm:pt>
    <dgm:pt modelId="{BB242BE0-C242-4AE5-8889-32C4F692FA2A}" type="pres">
      <dgm:prSet presAssocID="{888A4FBD-21F9-402A-B278-CC47E38927B7}" presName="hierChild5" presStyleCnt="0"/>
      <dgm:spPr/>
      <dgm:t>
        <a:bodyPr/>
        <a:lstStyle/>
        <a:p>
          <a:endParaRPr lang="zh-CN" altLang="en-US"/>
        </a:p>
      </dgm:t>
    </dgm:pt>
    <dgm:pt modelId="{6D1759AD-EB74-4558-A825-29D4B2908A5C}" type="pres">
      <dgm:prSet presAssocID="{11DECEA3-2D4E-4C98-898B-D42BC1C52D46}" presName="hierChild3" presStyleCnt="0"/>
      <dgm:spPr/>
      <dgm:t>
        <a:bodyPr/>
        <a:lstStyle/>
        <a:p>
          <a:endParaRPr lang="zh-CN" altLang="en-US"/>
        </a:p>
      </dgm:t>
    </dgm:pt>
    <dgm:pt modelId="{ACA4C6BC-F8A9-4A9B-A784-66FF076F2282}" type="pres">
      <dgm:prSet presAssocID="{6AE6E0D1-C8D2-4338-9FDC-915FB37CCFB4}" presName="Name96" presStyleLbl="parChTrans1D2" presStyleIdx="3" presStyleCnt="4"/>
      <dgm:spPr/>
      <dgm:t>
        <a:bodyPr/>
        <a:lstStyle/>
        <a:p>
          <a:endParaRPr lang="zh-CN" altLang="en-US"/>
        </a:p>
      </dgm:t>
    </dgm:pt>
    <dgm:pt modelId="{AB215B85-D5A1-4244-A2F6-ED9F5C4DF49F}" type="pres">
      <dgm:prSet presAssocID="{BB17B6D8-F792-49F0-AD16-959C3C7FEFB0}" presName="hierRoot3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F75CD77A-F29D-45BE-A0D2-D5AF0DB66C5B}" type="pres">
      <dgm:prSet presAssocID="{BB17B6D8-F792-49F0-AD16-959C3C7FEFB0}" presName="rootComposite3" presStyleCnt="0"/>
      <dgm:spPr/>
      <dgm:t>
        <a:bodyPr/>
        <a:lstStyle/>
        <a:p>
          <a:endParaRPr lang="zh-CN" altLang="en-US"/>
        </a:p>
      </dgm:t>
    </dgm:pt>
    <dgm:pt modelId="{82503F51-A9B8-4D0B-BEBE-2BF119E95C7E}" type="pres">
      <dgm:prSet presAssocID="{BB17B6D8-F792-49F0-AD16-959C3C7FEFB0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68BED77-3D53-40AD-B45C-F163DA44038F}" type="pres">
      <dgm:prSet presAssocID="{BB17B6D8-F792-49F0-AD16-959C3C7FEFB0}" presName="titleText3" presStyleLbl="fgAcc2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683EC250-68C4-4C5A-8DC8-86F2F5B0FB98}" type="pres">
      <dgm:prSet presAssocID="{BB17B6D8-F792-49F0-AD16-959C3C7FEFB0}" presName="rootConnector3" presStyleLbl="asst1" presStyleIdx="0" presStyleCnt="1"/>
      <dgm:spPr/>
      <dgm:t>
        <a:bodyPr/>
        <a:lstStyle/>
        <a:p>
          <a:endParaRPr lang="zh-CN" altLang="en-US"/>
        </a:p>
      </dgm:t>
    </dgm:pt>
    <dgm:pt modelId="{C218B86B-F1D8-4C4E-B8BA-CFC17357C6B6}" type="pres">
      <dgm:prSet presAssocID="{BB17B6D8-F792-49F0-AD16-959C3C7FEFB0}" presName="hierChild6" presStyleCnt="0"/>
      <dgm:spPr/>
      <dgm:t>
        <a:bodyPr/>
        <a:lstStyle/>
        <a:p>
          <a:endParaRPr lang="zh-CN" altLang="en-US"/>
        </a:p>
      </dgm:t>
    </dgm:pt>
    <dgm:pt modelId="{B73E9D84-5451-490A-B09B-780F7281E790}" type="pres">
      <dgm:prSet presAssocID="{BB17B6D8-F792-49F0-AD16-959C3C7FEFB0}" presName="hierChild7" presStyleCnt="0"/>
      <dgm:spPr/>
      <dgm:t>
        <a:bodyPr/>
        <a:lstStyle/>
        <a:p>
          <a:endParaRPr lang="zh-CN" altLang="en-US"/>
        </a:p>
      </dgm:t>
    </dgm:pt>
  </dgm:ptLst>
  <dgm:cxnLst>
    <dgm:cxn modelId="{A0E4C63A-A8A0-40C7-A7CA-DD87926AE478}" type="presOf" srcId="{24A79C9E-4970-4842-849C-105510BFAF41}" destId="{8EEF6F9F-D3E9-4949-84EF-11138D426E00}" srcOrd="0" destOrd="0" presId="urn:microsoft.com/office/officeart/2008/layout/NameandTitleOrganizationalChart"/>
    <dgm:cxn modelId="{691A28D4-F7B5-48CB-8D8A-39F40F28B4A0}" srcId="{11DECEA3-2D4E-4C98-898B-D42BC1C52D46}" destId="{8AFBAFB6-A5D9-4AC0-B461-B2CD3C4AA548}" srcOrd="1" destOrd="0" parTransId="{0883DEC3-AFD8-46EF-A82D-30BADA1E966E}" sibTransId="{1B5483FD-B0EB-49EA-89AC-9EFCC87C5410}"/>
    <dgm:cxn modelId="{9C28DAD4-1076-490A-B413-53D9EEF80100}" srcId="{26C212CF-0AC6-4D5B-94AB-27E39AEFCBCE}" destId="{11DECEA3-2D4E-4C98-898B-D42BC1C52D46}" srcOrd="0" destOrd="0" parTransId="{C6477F8D-BC7C-48E4-8D2F-D3A12F7CD78D}" sibTransId="{8B03299C-B827-4DDD-BF81-DDE614162F75}"/>
    <dgm:cxn modelId="{2087DC0B-A750-4AB0-A032-875EF8C245C1}" type="presOf" srcId="{0883DEC3-AFD8-46EF-A82D-30BADA1E966E}" destId="{E48F3529-CF59-46F1-8012-1530DD2D07D7}" srcOrd="0" destOrd="0" presId="urn:microsoft.com/office/officeart/2008/layout/NameandTitleOrganizationalChart"/>
    <dgm:cxn modelId="{84A4D25D-2FCD-4F18-8122-C5DB63684378}" type="presOf" srcId="{26C212CF-0AC6-4D5B-94AB-27E39AEFCBCE}" destId="{B838A2D9-F82F-4951-8FE9-BF653E3186B5}" srcOrd="0" destOrd="0" presId="urn:microsoft.com/office/officeart/2008/layout/NameandTitleOrganizationalChart"/>
    <dgm:cxn modelId="{9F3A75DC-2604-44FA-A562-740680268FC2}" type="presOf" srcId="{C4884575-2CB5-4C78-BC80-8C11C70C9DFB}" destId="{D13CA21E-B7DF-459C-8A20-B58EDBC04675}" srcOrd="1" destOrd="0" presId="urn:microsoft.com/office/officeart/2008/layout/NameandTitleOrganizationalChart"/>
    <dgm:cxn modelId="{CC64FE76-AE14-42DF-B9C9-573AAAC7F69D}" type="presOf" srcId="{888A4FBD-21F9-402A-B278-CC47E38927B7}" destId="{A42DA7FA-AB48-4A2B-AF45-97B651C19F80}" srcOrd="1" destOrd="0" presId="urn:microsoft.com/office/officeart/2008/layout/NameandTitleOrganizationalChart"/>
    <dgm:cxn modelId="{57742A46-6314-406E-8AD6-EA4CB95A73A8}" type="presOf" srcId="{7F1E48C9-874E-4FC4-8FC3-A13CBC986926}" destId="{A68BED77-3D53-40AD-B45C-F163DA44038F}" srcOrd="0" destOrd="0" presId="urn:microsoft.com/office/officeart/2008/layout/NameandTitleOrganizationalChart"/>
    <dgm:cxn modelId="{68A319F2-D059-41FD-892E-91A97289E01F}" type="presOf" srcId="{888A4FBD-21F9-402A-B278-CC47E38927B7}" destId="{768835A1-AB6B-4141-B488-E4BC189801F2}" srcOrd="0" destOrd="0" presId="urn:microsoft.com/office/officeart/2008/layout/NameandTitleOrganizationalChart"/>
    <dgm:cxn modelId="{17402E05-0D3B-4411-AB77-0B1D248DEF16}" type="presOf" srcId="{829D7E94-9AE4-42E0-B255-06BFCDAD53E4}" destId="{BB57981A-B21A-4AC9-86BE-C7BAD2AA7585}" srcOrd="0" destOrd="0" presId="urn:microsoft.com/office/officeart/2008/layout/NameandTitleOrganizationalChart"/>
    <dgm:cxn modelId="{20A9BFF9-6086-48EE-8D6C-7640F37CA447}" type="presOf" srcId="{1B5483FD-B0EB-49EA-89AC-9EFCC87C5410}" destId="{18BCF595-C4FD-4E1B-B8A0-F0257242A63C}" srcOrd="0" destOrd="0" presId="urn:microsoft.com/office/officeart/2008/layout/NameandTitleOrganizationalChart"/>
    <dgm:cxn modelId="{4AFA4AC0-74CF-4866-901C-D0E4B23768AE}" type="presOf" srcId="{8AFBAFB6-A5D9-4AC0-B461-B2CD3C4AA548}" destId="{AC5B6A1A-628D-4C48-B9A2-5AC381FE4211}" srcOrd="1" destOrd="0" presId="urn:microsoft.com/office/officeart/2008/layout/NameandTitleOrganizationalChart"/>
    <dgm:cxn modelId="{DE0154A1-6D20-4543-B14E-CAA54AF10590}" type="presOf" srcId="{11DECEA3-2D4E-4C98-898B-D42BC1C52D46}" destId="{1754BA1B-3166-42A4-AC80-40843B563581}" srcOrd="0" destOrd="0" presId="urn:microsoft.com/office/officeart/2008/layout/NameandTitleOrganizationalChart"/>
    <dgm:cxn modelId="{75BD2101-C68E-498C-9DD1-3B0FC081FF82}" type="presOf" srcId="{BB17B6D8-F792-49F0-AD16-959C3C7FEFB0}" destId="{82503F51-A9B8-4D0B-BEBE-2BF119E95C7E}" srcOrd="0" destOrd="0" presId="urn:microsoft.com/office/officeart/2008/layout/NameandTitleOrganizationalChart"/>
    <dgm:cxn modelId="{F42CDE8A-536A-4E59-9F03-6FEED0DF507C}" type="presOf" srcId="{8B03299C-B827-4DDD-BF81-DDE614162F75}" destId="{A523F61F-CB74-42AD-BCC6-0BFEBF342D1F}" srcOrd="0" destOrd="0" presId="urn:microsoft.com/office/officeart/2008/layout/NameandTitleOrganizationalChart"/>
    <dgm:cxn modelId="{D975324F-C239-446F-9EE3-BA0409BCFDFF}" type="presOf" srcId="{40D4F137-D96E-4CCC-81C4-7160689F992B}" destId="{375BE380-016C-4823-9237-4254374DF005}" srcOrd="0" destOrd="0" presId="urn:microsoft.com/office/officeart/2008/layout/NameandTitleOrganizationalChart"/>
    <dgm:cxn modelId="{464E36F3-857A-4930-B06A-E5C0782F237B}" type="presOf" srcId="{11DECEA3-2D4E-4C98-898B-D42BC1C52D46}" destId="{1C1D385F-6018-406E-ACF5-FC4D503B19DD}" srcOrd="1" destOrd="0" presId="urn:microsoft.com/office/officeart/2008/layout/NameandTitleOrganizationalChart"/>
    <dgm:cxn modelId="{159778F3-13FA-4CBB-9659-E9311ED66020}" srcId="{11DECEA3-2D4E-4C98-898B-D42BC1C52D46}" destId="{BB17B6D8-F792-49F0-AD16-959C3C7FEFB0}" srcOrd="0" destOrd="0" parTransId="{6AE6E0D1-C8D2-4338-9FDC-915FB37CCFB4}" sibTransId="{7F1E48C9-874E-4FC4-8FC3-A13CBC986926}"/>
    <dgm:cxn modelId="{61EFB0C1-4D3F-459B-80A7-74F2CB6527D4}" type="presOf" srcId="{8AFBAFB6-A5D9-4AC0-B461-B2CD3C4AA548}" destId="{03E1E43B-16CB-414E-AAEA-8AFB5A868D90}" srcOrd="0" destOrd="0" presId="urn:microsoft.com/office/officeart/2008/layout/NameandTitleOrganizationalChart"/>
    <dgm:cxn modelId="{35EA71DA-0FCE-46C6-98F7-547807C3D778}" type="presOf" srcId="{C4884575-2CB5-4C78-BC80-8C11C70C9DFB}" destId="{AFC5D6EA-EDF9-4C57-A73E-95A8DB3B418D}" srcOrd="0" destOrd="0" presId="urn:microsoft.com/office/officeart/2008/layout/NameandTitleOrganizationalChart"/>
    <dgm:cxn modelId="{82234D6D-BD10-447B-A93B-3BB6DDCCFB79}" type="presOf" srcId="{C28D1FC7-F7FA-4351-BD7B-6168E29349D7}" destId="{5E650720-BA68-4EFE-AC27-42DE2F1F843E}" srcOrd="0" destOrd="0" presId="urn:microsoft.com/office/officeart/2008/layout/NameandTitleOrganizationalChart"/>
    <dgm:cxn modelId="{A1C8EA99-FB9F-4C9D-A507-166B951CA2D3}" type="presOf" srcId="{BB17B6D8-F792-49F0-AD16-959C3C7FEFB0}" destId="{683EC250-68C4-4C5A-8DC8-86F2F5B0FB98}" srcOrd="1" destOrd="0" presId="urn:microsoft.com/office/officeart/2008/layout/NameandTitleOrganizationalChart"/>
    <dgm:cxn modelId="{3F9442E1-6F9A-4F8D-B477-4EB2B91BE121}" type="presOf" srcId="{6AE6E0D1-C8D2-4338-9FDC-915FB37CCFB4}" destId="{ACA4C6BC-F8A9-4A9B-A784-66FF076F2282}" srcOrd="0" destOrd="0" presId="urn:microsoft.com/office/officeart/2008/layout/NameandTitleOrganizationalChart"/>
    <dgm:cxn modelId="{5AE49717-AB7E-43AF-8DDD-C091702F6CA6}" srcId="{11DECEA3-2D4E-4C98-898B-D42BC1C52D46}" destId="{888A4FBD-21F9-402A-B278-CC47E38927B7}" srcOrd="3" destOrd="0" parTransId="{829D7E94-9AE4-42E0-B255-06BFCDAD53E4}" sibTransId="{C28D1FC7-F7FA-4351-BD7B-6168E29349D7}"/>
    <dgm:cxn modelId="{83A1BF21-23F5-415C-8057-331B6922F4C6}" srcId="{11DECEA3-2D4E-4C98-898B-D42BC1C52D46}" destId="{C4884575-2CB5-4C78-BC80-8C11C70C9DFB}" srcOrd="2" destOrd="0" parTransId="{40D4F137-D96E-4CCC-81C4-7160689F992B}" sibTransId="{24A79C9E-4970-4842-849C-105510BFAF41}"/>
    <dgm:cxn modelId="{27973E2D-F26D-4FF5-B77B-B33079486D91}" type="presParOf" srcId="{B838A2D9-F82F-4951-8FE9-BF653E3186B5}" destId="{79A331C7-74FC-48AD-BCBB-412FDDC6998B}" srcOrd="0" destOrd="0" presId="urn:microsoft.com/office/officeart/2008/layout/NameandTitleOrganizationalChart"/>
    <dgm:cxn modelId="{804F09BE-BA22-45A9-AE5E-E08C15488350}" type="presParOf" srcId="{79A331C7-74FC-48AD-BCBB-412FDDC6998B}" destId="{39765C36-B463-46CE-9676-16908691CA32}" srcOrd="0" destOrd="0" presId="urn:microsoft.com/office/officeart/2008/layout/NameandTitleOrganizationalChart"/>
    <dgm:cxn modelId="{89EC6D38-F747-4073-82A0-71EFCB7C189A}" type="presParOf" srcId="{39765C36-B463-46CE-9676-16908691CA32}" destId="{1754BA1B-3166-42A4-AC80-40843B563581}" srcOrd="0" destOrd="0" presId="urn:microsoft.com/office/officeart/2008/layout/NameandTitleOrganizationalChart"/>
    <dgm:cxn modelId="{7AD45249-EECD-444A-B6D0-817D47798173}" type="presParOf" srcId="{39765C36-B463-46CE-9676-16908691CA32}" destId="{A523F61F-CB74-42AD-BCC6-0BFEBF342D1F}" srcOrd="1" destOrd="0" presId="urn:microsoft.com/office/officeart/2008/layout/NameandTitleOrganizationalChart"/>
    <dgm:cxn modelId="{D4BB16E1-A517-4902-952B-963BE1BF7852}" type="presParOf" srcId="{39765C36-B463-46CE-9676-16908691CA32}" destId="{1C1D385F-6018-406E-ACF5-FC4D503B19DD}" srcOrd="2" destOrd="0" presId="urn:microsoft.com/office/officeart/2008/layout/NameandTitleOrganizationalChart"/>
    <dgm:cxn modelId="{76E2B0A2-3FA8-4483-9B5D-23C21C8224F7}" type="presParOf" srcId="{79A331C7-74FC-48AD-BCBB-412FDDC6998B}" destId="{AC0AA81A-1F7E-48FA-8A10-8924A515C1F3}" srcOrd="1" destOrd="0" presId="urn:microsoft.com/office/officeart/2008/layout/NameandTitleOrganizationalChart"/>
    <dgm:cxn modelId="{E0D088CE-5D48-46CB-9576-4D8D5C4A685D}" type="presParOf" srcId="{AC0AA81A-1F7E-48FA-8A10-8924A515C1F3}" destId="{E48F3529-CF59-46F1-8012-1530DD2D07D7}" srcOrd="0" destOrd="0" presId="urn:microsoft.com/office/officeart/2008/layout/NameandTitleOrganizationalChart"/>
    <dgm:cxn modelId="{2117E0F7-7FD1-432A-90AA-9C0015055E71}" type="presParOf" srcId="{AC0AA81A-1F7E-48FA-8A10-8924A515C1F3}" destId="{AA084A1F-46EB-4151-BD41-77CB36B1FD76}" srcOrd="1" destOrd="0" presId="urn:microsoft.com/office/officeart/2008/layout/NameandTitleOrganizationalChart"/>
    <dgm:cxn modelId="{FB127B2A-BC45-4776-B4E2-EE7D70EA9CCC}" type="presParOf" srcId="{AA084A1F-46EB-4151-BD41-77CB36B1FD76}" destId="{008A57C3-0E35-4772-954A-D2A98AC386A2}" srcOrd="0" destOrd="0" presId="urn:microsoft.com/office/officeart/2008/layout/NameandTitleOrganizationalChart"/>
    <dgm:cxn modelId="{6CF8ECA6-A784-4A32-A13F-3322290A47CB}" type="presParOf" srcId="{008A57C3-0E35-4772-954A-D2A98AC386A2}" destId="{03E1E43B-16CB-414E-AAEA-8AFB5A868D90}" srcOrd="0" destOrd="0" presId="urn:microsoft.com/office/officeart/2008/layout/NameandTitleOrganizationalChart"/>
    <dgm:cxn modelId="{C41180FF-D601-406A-AA65-A42310CCE21F}" type="presParOf" srcId="{008A57C3-0E35-4772-954A-D2A98AC386A2}" destId="{18BCF595-C4FD-4E1B-B8A0-F0257242A63C}" srcOrd="1" destOrd="0" presId="urn:microsoft.com/office/officeart/2008/layout/NameandTitleOrganizationalChart"/>
    <dgm:cxn modelId="{2943B1E8-7663-4AFF-B887-F134AAFC2C8A}" type="presParOf" srcId="{008A57C3-0E35-4772-954A-D2A98AC386A2}" destId="{AC5B6A1A-628D-4C48-B9A2-5AC381FE4211}" srcOrd="2" destOrd="0" presId="urn:microsoft.com/office/officeart/2008/layout/NameandTitleOrganizationalChart"/>
    <dgm:cxn modelId="{D21FE04F-891A-4C9C-9CC0-5A0811B334BA}" type="presParOf" srcId="{AA084A1F-46EB-4151-BD41-77CB36B1FD76}" destId="{F8E2DBB3-42E3-4C2E-8F14-52B2C89F441A}" srcOrd="1" destOrd="0" presId="urn:microsoft.com/office/officeart/2008/layout/NameandTitleOrganizationalChart"/>
    <dgm:cxn modelId="{4459F0FB-B9E3-4788-9E72-64FD12826B66}" type="presParOf" srcId="{AA084A1F-46EB-4151-BD41-77CB36B1FD76}" destId="{FCEFAB94-BD34-4B81-9621-97FF57A12B04}" srcOrd="2" destOrd="0" presId="urn:microsoft.com/office/officeart/2008/layout/NameandTitleOrganizationalChart"/>
    <dgm:cxn modelId="{67E7D867-5209-4094-A702-BD02FC715F9C}" type="presParOf" srcId="{AC0AA81A-1F7E-48FA-8A10-8924A515C1F3}" destId="{375BE380-016C-4823-9237-4254374DF005}" srcOrd="2" destOrd="0" presId="urn:microsoft.com/office/officeart/2008/layout/NameandTitleOrganizationalChart"/>
    <dgm:cxn modelId="{8C148B50-2302-4CFD-B5ED-148B1798F7AB}" type="presParOf" srcId="{AC0AA81A-1F7E-48FA-8A10-8924A515C1F3}" destId="{14114C3E-3B91-4CDE-900D-A24E4D60D2AB}" srcOrd="3" destOrd="0" presId="urn:microsoft.com/office/officeart/2008/layout/NameandTitleOrganizationalChart"/>
    <dgm:cxn modelId="{77AFF412-9F62-4FE6-93E8-A7F3AE673466}" type="presParOf" srcId="{14114C3E-3B91-4CDE-900D-A24E4D60D2AB}" destId="{5D2AD950-B596-4954-8B3F-1AD69A0E3BCA}" srcOrd="0" destOrd="0" presId="urn:microsoft.com/office/officeart/2008/layout/NameandTitleOrganizationalChart"/>
    <dgm:cxn modelId="{E75BEED7-7ED9-4EDD-A658-994A860F3BA7}" type="presParOf" srcId="{5D2AD950-B596-4954-8B3F-1AD69A0E3BCA}" destId="{AFC5D6EA-EDF9-4C57-A73E-95A8DB3B418D}" srcOrd="0" destOrd="0" presId="urn:microsoft.com/office/officeart/2008/layout/NameandTitleOrganizationalChart"/>
    <dgm:cxn modelId="{D74B58C8-6F28-4785-B160-79554E9B0120}" type="presParOf" srcId="{5D2AD950-B596-4954-8B3F-1AD69A0E3BCA}" destId="{8EEF6F9F-D3E9-4949-84EF-11138D426E00}" srcOrd="1" destOrd="0" presId="urn:microsoft.com/office/officeart/2008/layout/NameandTitleOrganizationalChart"/>
    <dgm:cxn modelId="{32DF5EA8-C574-41E5-A2ED-A7F283D26ABC}" type="presParOf" srcId="{5D2AD950-B596-4954-8B3F-1AD69A0E3BCA}" destId="{D13CA21E-B7DF-459C-8A20-B58EDBC04675}" srcOrd="2" destOrd="0" presId="urn:microsoft.com/office/officeart/2008/layout/NameandTitleOrganizationalChart"/>
    <dgm:cxn modelId="{CC67A73B-F219-4BFE-A540-153EA6EE3EBA}" type="presParOf" srcId="{14114C3E-3B91-4CDE-900D-A24E4D60D2AB}" destId="{8737BB9A-4C74-4FA1-B0CF-9C4D93969C98}" srcOrd="1" destOrd="0" presId="urn:microsoft.com/office/officeart/2008/layout/NameandTitleOrganizationalChart"/>
    <dgm:cxn modelId="{058236C4-765A-482B-8AD2-F9A0FE2F12BA}" type="presParOf" srcId="{14114C3E-3B91-4CDE-900D-A24E4D60D2AB}" destId="{40CD37FA-A1FE-4D51-988D-49DD27DA11EE}" srcOrd="2" destOrd="0" presId="urn:microsoft.com/office/officeart/2008/layout/NameandTitleOrganizationalChart"/>
    <dgm:cxn modelId="{5C792FA1-5BAB-4990-860D-D30E766AEFCB}" type="presParOf" srcId="{AC0AA81A-1F7E-48FA-8A10-8924A515C1F3}" destId="{BB57981A-B21A-4AC9-86BE-C7BAD2AA7585}" srcOrd="4" destOrd="0" presId="urn:microsoft.com/office/officeart/2008/layout/NameandTitleOrganizationalChart"/>
    <dgm:cxn modelId="{84CE83C2-735D-4E1D-A9F1-8368D5657F70}" type="presParOf" srcId="{AC0AA81A-1F7E-48FA-8A10-8924A515C1F3}" destId="{DF3BF713-4AF0-49F7-B0B8-4DDB8E7197DA}" srcOrd="5" destOrd="0" presId="urn:microsoft.com/office/officeart/2008/layout/NameandTitleOrganizationalChart"/>
    <dgm:cxn modelId="{7985A1DD-59DB-41E8-83BD-60F663B71541}" type="presParOf" srcId="{DF3BF713-4AF0-49F7-B0B8-4DDB8E7197DA}" destId="{A2740971-98EA-44EA-856B-01715DEFE55F}" srcOrd="0" destOrd="0" presId="urn:microsoft.com/office/officeart/2008/layout/NameandTitleOrganizationalChart"/>
    <dgm:cxn modelId="{4A9F1420-9E64-4129-B186-9F0CE68A911F}" type="presParOf" srcId="{A2740971-98EA-44EA-856B-01715DEFE55F}" destId="{768835A1-AB6B-4141-B488-E4BC189801F2}" srcOrd="0" destOrd="0" presId="urn:microsoft.com/office/officeart/2008/layout/NameandTitleOrganizationalChart"/>
    <dgm:cxn modelId="{778B0587-5BD8-4F07-8028-12F751C69FAC}" type="presParOf" srcId="{A2740971-98EA-44EA-856B-01715DEFE55F}" destId="{5E650720-BA68-4EFE-AC27-42DE2F1F843E}" srcOrd="1" destOrd="0" presId="urn:microsoft.com/office/officeart/2008/layout/NameandTitleOrganizationalChart"/>
    <dgm:cxn modelId="{A9E48076-4C88-4508-B277-3958C5288920}" type="presParOf" srcId="{A2740971-98EA-44EA-856B-01715DEFE55F}" destId="{A42DA7FA-AB48-4A2B-AF45-97B651C19F80}" srcOrd="2" destOrd="0" presId="urn:microsoft.com/office/officeart/2008/layout/NameandTitleOrganizationalChart"/>
    <dgm:cxn modelId="{405BD702-C916-4243-8792-F55AB5D81765}" type="presParOf" srcId="{DF3BF713-4AF0-49F7-B0B8-4DDB8E7197DA}" destId="{87E65C1B-C468-4070-9551-AD3EF4F69F2B}" srcOrd="1" destOrd="0" presId="urn:microsoft.com/office/officeart/2008/layout/NameandTitleOrganizationalChart"/>
    <dgm:cxn modelId="{8B813B2E-D462-4782-8191-FCF458A7A909}" type="presParOf" srcId="{DF3BF713-4AF0-49F7-B0B8-4DDB8E7197DA}" destId="{BB242BE0-C242-4AE5-8889-32C4F692FA2A}" srcOrd="2" destOrd="0" presId="urn:microsoft.com/office/officeart/2008/layout/NameandTitleOrganizationalChart"/>
    <dgm:cxn modelId="{60742F59-15D8-4E43-BB58-158CA789C534}" type="presParOf" srcId="{79A331C7-74FC-48AD-BCBB-412FDDC6998B}" destId="{6D1759AD-EB74-4558-A825-29D4B2908A5C}" srcOrd="2" destOrd="0" presId="urn:microsoft.com/office/officeart/2008/layout/NameandTitleOrganizationalChart"/>
    <dgm:cxn modelId="{539E9A07-F7D0-496D-B0F9-D081458AA052}" type="presParOf" srcId="{6D1759AD-EB74-4558-A825-29D4B2908A5C}" destId="{ACA4C6BC-F8A9-4A9B-A784-66FF076F2282}" srcOrd="0" destOrd="0" presId="urn:microsoft.com/office/officeart/2008/layout/NameandTitleOrganizationalChart"/>
    <dgm:cxn modelId="{F32D3E61-4489-4F0E-9DEE-BDB25F47865D}" type="presParOf" srcId="{6D1759AD-EB74-4558-A825-29D4B2908A5C}" destId="{AB215B85-D5A1-4244-A2F6-ED9F5C4DF49F}" srcOrd="1" destOrd="0" presId="urn:microsoft.com/office/officeart/2008/layout/NameandTitleOrganizationalChart"/>
    <dgm:cxn modelId="{C83CA1AE-5953-4847-9BCD-97F7DE90C914}" type="presParOf" srcId="{AB215B85-D5A1-4244-A2F6-ED9F5C4DF49F}" destId="{F75CD77A-F29D-45BE-A0D2-D5AF0DB66C5B}" srcOrd="0" destOrd="0" presId="urn:microsoft.com/office/officeart/2008/layout/NameandTitleOrganizationalChart"/>
    <dgm:cxn modelId="{450C8A95-5392-4329-B400-212EA6F628BE}" type="presParOf" srcId="{F75CD77A-F29D-45BE-A0D2-D5AF0DB66C5B}" destId="{82503F51-A9B8-4D0B-BEBE-2BF119E95C7E}" srcOrd="0" destOrd="0" presId="urn:microsoft.com/office/officeart/2008/layout/NameandTitleOrganizationalChart"/>
    <dgm:cxn modelId="{ED7EAAB5-D9FF-4523-B9EC-8AC4A1C58A5E}" type="presParOf" srcId="{F75CD77A-F29D-45BE-A0D2-D5AF0DB66C5B}" destId="{A68BED77-3D53-40AD-B45C-F163DA44038F}" srcOrd="1" destOrd="0" presId="urn:microsoft.com/office/officeart/2008/layout/NameandTitleOrganizationalChart"/>
    <dgm:cxn modelId="{3D5DAB9D-D29D-4C4F-8410-9B93FFA55ABF}" type="presParOf" srcId="{F75CD77A-F29D-45BE-A0D2-D5AF0DB66C5B}" destId="{683EC250-68C4-4C5A-8DC8-86F2F5B0FB98}" srcOrd="2" destOrd="0" presId="urn:microsoft.com/office/officeart/2008/layout/NameandTitleOrganizationalChart"/>
    <dgm:cxn modelId="{844EBF40-C809-4D4F-BEA7-CE5E8160734E}" type="presParOf" srcId="{AB215B85-D5A1-4244-A2F6-ED9F5C4DF49F}" destId="{C218B86B-F1D8-4C4E-B8BA-CFC17357C6B6}" srcOrd="1" destOrd="0" presId="urn:microsoft.com/office/officeart/2008/layout/NameandTitleOrganizationalChart"/>
    <dgm:cxn modelId="{E64C1EC5-815B-4E73-B3F7-638D679595B3}" type="presParOf" srcId="{AB215B85-D5A1-4244-A2F6-ED9F5C4DF49F}" destId="{B73E9D84-5451-490A-B09B-780F7281E79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327629" cy="3327629"/>
        <a:chOff x="0" y="0"/>
        <a:chExt cx="3327629" cy="3327629"/>
      </a:xfrm>
    </dsp:grpSpPr>
    <dsp:sp modelId="{37F4DA84-7992-4C4E-A483-5A4293B154AA}">
      <dsp:nvSpPr>
        <dsp:cNvPr id="3" name="菱形 2"/>
        <dsp:cNvSpPr/>
      </dsp:nvSpPr>
      <dsp:spPr bwMode="white">
        <a:xfrm>
          <a:off x="831908" y="0"/>
          <a:ext cx="3327629" cy="3327629"/>
        </a:xfrm>
        <a:prstGeom prst="diamond">
          <a:avLst/>
        </a:prstGeom>
        <a:solidFill>
          <a:schemeClr val="bg1">
            <a:lumMod val="85000"/>
          </a:schemeClr>
        </a:solidFill>
        <a:effectLst>
          <a:innerShdw blurRad="63500" dist="50800">
            <a:prstClr val="black">
              <a:alpha val="50000"/>
            </a:prstClr>
          </a:innerShdw>
        </a:effectLst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831908" y="0"/>
        <a:ext cx="3327629" cy="3327629"/>
      </dsp:txXfrm>
    </dsp:sp>
    <dsp:sp modelId="{CC73311B-6689-4C8A-9CE7-168B3F5DE884}">
      <dsp:nvSpPr>
        <dsp:cNvPr id="4" name="矩形 3"/>
        <dsp:cNvSpPr/>
      </dsp:nvSpPr>
      <dsp:spPr bwMode="white">
        <a:xfrm>
          <a:off x="1148032" y="331049"/>
          <a:ext cx="1297775" cy="1297775"/>
        </a:xfrm>
        <a:prstGeom prst="rect">
          <a:avLst/>
        </a:prstGeom>
        <a:solidFill>
          <a:srgbClr val="C30D23"/>
        </a:solidFill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9530" tIns="49530" rIns="49530" bIns="4953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spc="9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300" dirty="0"/>
        </a:p>
      </dsp:txBody>
      <dsp:txXfrm>
        <a:off x="1148032" y="331049"/>
        <a:ext cx="1297775" cy="1297775"/>
      </dsp:txXfrm>
    </dsp:sp>
    <dsp:sp modelId="{86E557F3-2E81-4C72-9199-047FD0609EF0}">
      <dsp:nvSpPr>
        <dsp:cNvPr id="5" name="矩形 4"/>
        <dsp:cNvSpPr/>
      </dsp:nvSpPr>
      <dsp:spPr bwMode="white">
        <a:xfrm>
          <a:off x="2545636" y="316125"/>
          <a:ext cx="1297775" cy="1297775"/>
        </a:xfrm>
        <a:prstGeom prst="rect">
          <a:avLst/>
        </a:prstGeom>
        <a:solidFill>
          <a:srgbClr val="604C3F"/>
        </a:solidFill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9530" tIns="49530" rIns="49530" bIns="4953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spc="9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300" dirty="0"/>
        </a:p>
      </dsp:txBody>
      <dsp:txXfrm>
        <a:off x="2545636" y="316125"/>
        <a:ext cx="1297775" cy="1297775"/>
      </dsp:txXfrm>
    </dsp:sp>
    <dsp:sp modelId="{B4B9870D-4813-46A1-8BA9-BE76DE08C045}">
      <dsp:nvSpPr>
        <dsp:cNvPr id="6" name="矩形 5"/>
        <dsp:cNvSpPr/>
      </dsp:nvSpPr>
      <dsp:spPr bwMode="white">
        <a:xfrm>
          <a:off x="1148032" y="1713729"/>
          <a:ext cx="1297775" cy="1297775"/>
        </a:xfrm>
        <a:prstGeom prst="rect">
          <a:avLst/>
        </a:prstGeom>
        <a:solidFill>
          <a:srgbClr val="604C3F"/>
        </a:solidFill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9530" tIns="49530" rIns="49530" bIns="4953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spc="9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300" dirty="0"/>
        </a:p>
      </dsp:txBody>
      <dsp:txXfrm>
        <a:off x="1148032" y="1713729"/>
        <a:ext cx="1297775" cy="1297775"/>
      </dsp:txXfrm>
    </dsp:sp>
    <dsp:sp modelId="{0D63BF6C-CD83-4F8F-84A3-C5A3D567EB82}">
      <dsp:nvSpPr>
        <dsp:cNvPr id="7" name="矩形 6"/>
        <dsp:cNvSpPr/>
      </dsp:nvSpPr>
      <dsp:spPr bwMode="white">
        <a:xfrm>
          <a:off x="2545636" y="1713729"/>
          <a:ext cx="1297775" cy="1297775"/>
        </a:xfrm>
        <a:prstGeom prst="rect">
          <a:avLst/>
        </a:prstGeom>
        <a:solidFill>
          <a:srgbClr val="C30D23"/>
        </a:solidFill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9530" tIns="49530" rIns="49530" bIns="4953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spc="9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300" dirty="0"/>
        </a:p>
      </dsp:txBody>
      <dsp:txXfrm>
        <a:off x="2545636" y="1713729"/>
        <a:ext cx="1297775" cy="12977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569433" cy="3046288"/>
        <a:chOff x="0" y="0"/>
        <a:chExt cx="4569433" cy="3046288"/>
      </a:xfrm>
    </dsp:grpSpPr>
    <dsp:sp modelId="{7286304B-24BF-45A3-866D-93382A777EFE}">
      <dsp:nvSpPr>
        <dsp:cNvPr id="5" name="矩形 4"/>
        <dsp:cNvSpPr/>
      </dsp:nvSpPr>
      <dsp:spPr bwMode="white">
        <a:xfrm>
          <a:off x="0" y="232824"/>
          <a:ext cx="4569433" cy="508000"/>
        </a:xfrm>
        <a:prstGeom prst="rect">
          <a:avLst/>
        </a:prstGeom>
        <a:solidFill>
          <a:srgbClr val="604C3F">
            <a:alpha val="90000"/>
          </a:srgbClr>
        </a:solidFill>
        <a:ln>
          <a:noFill/>
        </a:ln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354638" tIns="249936" rIns="139700" bIns="78232" anchor="t"/>
        <a:lstStyle>
          <a:lvl1pPr algn="l">
            <a:defRPr sz="12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marL="57150" lvl="1" indent="-57150" algn="l" defTabSz="685800" rtl="0" eaLnBrk="1" latinLnBrk="0" hangingPunct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b="0" kern="1200" spc="13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点击添加内容</a:t>
          </a:r>
          <a:endParaRPr lang="zh-CN" altLang="en-US" sz="1100" b="0" kern="1200" spc="13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0" y="232824"/>
        <a:ext cx="4569433" cy="508000"/>
      </dsp:txXfrm>
    </dsp:sp>
    <dsp:sp modelId="{3046EA3E-4C1F-41E3-8995-3B3A2BA69DA0}">
      <dsp:nvSpPr>
        <dsp:cNvPr id="4" name="圆角矩形 3"/>
        <dsp:cNvSpPr/>
      </dsp:nvSpPr>
      <dsp:spPr bwMode="white">
        <a:xfrm>
          <a:off x="228472" y="55704"/>
          <a:ext cx="3198603" cy="354240"/>
        </a:xfrm>
        <a:prstGeom prst="roundRect">
          <a:avLst/>
        </a:prstGeom>
        <a:solidFill>
          <a:srgbClr val="C30D23"/>
        </a:solidFill>
        <a:ln>
          <a:solidFill>
            <a:schemeClr val="bg1"/>
          </a:solidFill>
        </a:ln>
        <a:effectLst>
          <a:innerShdw blurRad="63500" dist="508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0899" tIns="0" rIns="190500" bIns="0" anchor="ctr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marL="0" lvl="0" algn="ctr" defTabSz="6858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0" kern="1200" spc="13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点击添加标题</a:t>
          </a:r>
          <a:endParaRPr lang="zh-CN" altLang="en-US" sz="1500" b="0" kern="1200" spc="13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28472" y="55704"/>
        <a:ext cx="3198603" cy="354240"/>
      </dsp:txXfrm>
    </dsp:sp>
    <dsp:sp modelId="{FEA6C794-ED2C-4C98-9FC1-3CEDD2E53ED2}">
      <dsp:nvSpPr>
        <dsp:cNvPr id="8" name="矩形 7"/>
        <dsp:cNvSpPr/>
      </dsp:nvSpPr>
      <dsp:spPr bwMode="white">
        <a:xfrm>
          <a:off x="0" y="982744"/>
          <a:ext cx="4569433" cy="508000"/>
        </a:xfrm>
        <a:prstGeom prst="rect">
          <a:avLst/>
        </a:prstGeom>
        <a:solidFill>
          <a:srgbClr val="604C3F">
            <a:alpha val="90000"/>
          </a:srgbClr>
        </a:solidFill>
        <a:ln>
          <a:noFill/>
        </a:ln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354638" tIns="249936" rIns="354638" bIns="78232" anchor="t"/>
        <a:lstStyle>
          <a:lvl1pPr algn="l">
            <a:defRPr sz="12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marL="57150" lvl="1" indent="-5715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b="0" spc="13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点击添加内容</a:t>
          </a:r>
          <a:endParaRPr lang="zh-CN" altLang="en-US" sz="1100" dirty="0">
            <a:solidFill>
              <a:schemeClr val="dk1"/>
            </a:solidFill>
          </a:endParaRPr>
        </a:p>
      </dsp:txBody>
      <dsp:txXfrm>
        <a:off x="0" y="982744"/>
        <a:ext cx="4569433" cy="508000"/>
      </dsp:txXfrm>
    </dsp:sp>
    <dsp:sp modelId="{F489597C-FDB9-4A36-8520-2A2485B64A3C}">
      <dsp:nvSpPr>
        <dsp:cNvPr id="7" name="圆角矩形 6"/>
        <dsp:cNvSpPr/>
      </dsp:nvSpPr>
      <dsp:spPr bwMode="white">
        <a:xfrm>
          <a:off x="228472" y="805624"/>
          <a:ext cx="3198603" cy="354240"/>
        </a:xfrm>
        <a:prstGeom prst="roundRect">
          <a:avLst/>
        </a:prstGeom>
        <a:solidFill>
          <a:srgbClr val="C30D23"/>
        </a:solidFill>
        <a:effectLst>
          <a:innerShdw blurRad="63500" dist="508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0899" tIns="0" rIns="120899" bIns="0" anchor="ctr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marL="0" lvl="0" algn="ctr" defTabSz="6858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0" kern="1200" spc="13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点击添加标题</a:t>
          </a:r>
          <a:endParaRPr lang="zh-CN" altLang="en-US" sz="1500" b="0" kern="1200" spc="13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28472" y="805624"/>
        <a:ext cx="3198603" cy="354240"/>
      </dsp:txXfrm>
    </dsp:sp>
    <dsp:sp modelId="{AA5A3349-8EF7-49AD-8A0E-DA35E351CD10}">
      <dsp:nvSpPr>
        <dsp:cNvPr id="11" name="矩形 10"/>
        <dsp:cNvSpPr/>
      </dsp:nvSpPr>
      <dsp:spPr bwMode="white">
        <a:xfrm>
          <a:off x="0" y="1732664"/>
          <a:ext cx="4569433" cy="508000"/>
        </a:xfrm>
        <a:prstGeom prst="rect">
          <a:avLst/>
        </a:prstGeom>
        <a:solidFill>
          <a:srgbClr val="604C3F">
            <a:alpha val="90000"/>
          </a:srgbClr>
        </a:solidFill>
        <a:ln>
          <a:noFill/>
        </a:ln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354638" tIns="249936" rIns="354638" bIns="78232" anchor="t"/>
        <a:lstStyle>
          <a:lvl1pPr algn="l">
            <a:defRPr sz="12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marL="57150" lvl="1" indent="-5715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b="0" spc="13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点击添加内容</a:t>
          </a:r>
          <a:endParaRPr lang="zh-CN" altLang="en-US" sz="1100" dirty="0">
            <a:solidFill>
              <a:schemeClr val="dk1"/>
            </a:solidFill>
          </a:endParaRPr>
        </a:p>
      </dsp:txBody>
      <dsp:txXfrm>
        <a:off x="0" y="1732664"/>
        <a:ext cx="4569433" cy="508000"/>
      </dsp:txXfrm>
    </dsp:sp>
    <dsp:sp modelId="{43A1F7A5-DDA7-4AAA-A6DF-5CC7DB357903}">
      <dsp:nvSpPr>
        <dsp:cNvPr id="10" name="圆角矩形 9"/>
        <dsp:cNvSpPr/>
      </dsp:nvSpPr>
      <dsp:spPr bwMode="white">
        <a:xfrm>
          <a:off x="228472" y="1555544"/>
          <a:ext cx="3198603" cy="354240"/>
        </a:xfrm>
        <a:prstGeom prst="roundRect">
          <a:avLst/>
        </a:prstGeom>
        <a:solidFill>
          <a:srgbClr val="C30D23"/>
        </a:solidFill>
        <a:effectLst>
          <a:innerShdw blurRad="63500" dist="508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0899" tIns="0" rIns="120899" bIns="0" anchor="ctr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marL="0" lvl="0" algn="ctr" defTabSz="6858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0" kern="1200" spc="13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点击添加标题</a:t>
          </a:r>
          <a:endParaRPr lang="zh-CN" altLang="en-US" sz="1500" b="0" kern="1200" spc="13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28472" y="1555544"/>
        <a:ext cx="3198603" cy="354240"/>
      </dsp:txXfrm>
    </dsp:sp>
    <dsp:sp modelId="{01D45C58-9BAF-4F99-93C6-34C0898829D5}">
      <dsp:nvSpPr>
        <dsp:cNvPr id="14" name="矩形 13"/>
        <dsp:cNvSpPr/>
      </dsp:nvSpPr>
      <dsp:spPr bwMode="white">
        <a:xfrm>
          <a:off x="0" y="2482584"/>
          <a:ext cx="4569433" cy="508000"/>
        </a:xfrm>
        <a:prstGeom prst="rect">
          <a:avLst/>
        </a:prstGeom>
        <a:solidFill>
          <a:srgbClr val="604C3F">
            <a:alpha val="90000"/>
          </a:srgbClr>
        </a:solidFill>
        <a:ln>
          <a:noFill/>
        </a:ln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354638" tIns="249936" rIns="354638" bIns="78232" anchor="t"/>
        <a:lstStyle>
          <a:lvl1pPr algn="l">
            <a:defRPr sz="12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marL="57150" lvl="1" indent="-5715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b="0" spc="13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点击添加内容</a:t>
          </a:r>
          <a:endParaRPr lang="zh-CN" altLang="en-US" sz="1100" dirty="0">
            <a:solidFill>
              <a:schemeClr val="dk1"/>
            </a:solidFill>
          </a:endParaRPr>
        </a:p>
      </dsp:txBody>
      <dsp:txXfrm>
        <a:off x="0" y="2482584"/>
        <a:ext cx="4569433" cy="508000"/>
      </dsp:txXfrm>
    </dsp:sp>
    <dsp:sp modelId="{796E5123-080D-421D-9620-F5585F26E64E}">
      <dsp:nvSpPr>
        <dsp:cNvPr id="13" name="圆角矩形 12"/>
        <dsp:cNvSpPr/>
      </dsp:nvSpPr>
      <dsp:spPr bwMode="white">
        <a:xfrm>
          <a:off x="228472" y="2305464"/>
          <a:ext cx="3198603" cy="354240"/>
        </a:xfrm>
        <a:prstGeom prst="roundRect">
          <a:avLst/>
        </a:prstGeom>
        <a:solidFill>
          <a:srgbClr val="C30D23"/>
        </a:solidFill>
        <a:ln>
          <a:solidFill>
            <a:schemeClr val="bg1"/>
          </a:solidFill>
        </a:ln>
        <a:effectLst>
          <a:innerShdw blurRad="63500" dist="508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0899" tIns="0" rIns="120899" bIns="0" anchor="ctr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marL="0" lvl="0" algn="ctr" defTabSz="6858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0" kern="1200" spc="13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点击添加标题</a:t>
          </a:r>
          <a:endParaRPr lang="zh-CN" altLang="en-US" sz="1500" b="0" kern="1200" spc="13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28472" y="2305464"/>
        <a:ext cx="3198603" cy="354240"/>
      </dsp:txXfrm>
    </dsp:sp>
    <dsp:sp modelId="{9562ADB5-B3D7-43C1-A94E-D220BD6B4AE9}">
      <dsp:nvSpPr>
        <dsp:cNvPr id="3" name="矩形 2" hidden="1"/>
        <dsp:cNvSpPr/>
      </dsp:nvSpPr>
      <dsp:spPr bwMode="white">
        <a:xfrm>
          <a:off x="0" y="232824"/>
          <a:ext cx="228472" cy="0"/>
        </a:xfrm>
        <a:prstGeom prst="rect">
          <a:avLst/>
        </a:prstGeom>
        <a:solidFill>
          <a:srgbClr val="C30D23"/>
        </a:solidFill>
        <a:ln>
          <a:solidFill>
            <a:schemeClr val="bg1"/>
          </a:solidFill>
        </a:ln>
        <a:effectLst>
          <a:innerShdw blurRad="63500" dist="508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232824"/>
        <a:ext cx="228472" cy="0"/>
      </dsp:txXfrm>
    </dsp:sp>
    <dsp:sp modelId="{1555A13C-1A19-4B4A-82B5-31C143BC3A6E}">
      <dsp:nvSpPr>
        <dsp:cNvPr id="6" name="矩形 5" hidden="1"/>
        <dsp:cNvSpPr/>
      </dsp:nvSpPr>
      <dsp:spPr bwMode="white">
        <a:xfrm>
          <a:off x="0" y="982744"/>
          <a:ext cx="228472" cy="0"/>
        </a:xfrm>
        <a:prstGeom prst="rect">
          <a:avLst/>
        </a:prstGeom>
        <a:solidFill>
          <a:srgbClr val="C30D23"/>
        </a:solidFill>
        <a:effectLst>
          <a:innerShdw blurRad="63500" dist="508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982744"/>
        <a:ext cx="228472" cy="0"/>
      </dsp:txXfrm>
    </dsp:sp>
    <dsp:sp modelId="{3DCDE1DF-C45C-4028-8D5B-AE71CF130BBB}">
      <dsp:nvSpPr>
        <dsp:cNvPr id="9" name="矩形 8" hidden="1"/>
        <dsp:cNvSpPr/>
      </dsp:nvSpPr>
      <dsp:spPr bwMode="white">
        <a:xfrm>
          <a:off x="0" y="1732664"/>
          <a:ext cx="228472" cy="0"/>
        </a:xfrm>
        <a:prstGeom prst="rect">
          <a:avLst/>
        </a:prstGeom>
        <a:solidFill>
          <a:srgbClr val="C30D23"/>
        </a:solidFill>
        <a:effectLst>
          <a:innerShdw blurRad="63500" dist="508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1732664"/>
        <a:ext cx="228472" cy="0"/>
      </dsp:txXfrm>
    </dsp:sp>
    <dsp:sp modelId="{729ABAA9-2A24-4DF6-A9CE-3BE84D4E007C}">
      <dsp:nvSpPr>
        <dsp:cNvPr id="12" name="矩形 11" hidden="1"/>
        <dsp:cNvSpPr/>
      </dsp:nvSpPr>
      <dsp:spPr bwMode="white">
        <a:xfrm>
          <a:off x="0" y="2482584"/>
          <a:ext cx="228472" cy="0"/>
        </a:xfrm>
        <a:prstGeom prst="rect">
          <a:avLst/>
        </a:prstGeom>
        <a:solidFill>
          <a:srgbClr val="C30D23"/>
        </a:solidFill>
        <a:ln>
          <a:solidFill>
            <a:schemeClr val="bg1"/>
          </a:solidFill>
        </a:ln>
        <a:effectLst>
          <a:innerShdw blurRad="63500" dist="508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2482584"/>
        <a:ext cx="228472" cy="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2979071" cy="2979071"/>
        <a:chOff x="0" y="0"/>
        <a:chExt cx="2979071" cy="2979071"/>
      </a:xfrm>
    </dsp:grpSpPr>
    <dsp:sp modelId="{5E3DF0AB-9F15-447D-8DA9-BB4BCA54ADAD}">
      <dsp:nvSpPr>
        <dsp:cNvPr id="3" name="椭圆 2"/>
        <dsp:cNvSpPr/>
      </dsp:nvSpPr>
      <dsp:spPr bwMode="white">
        <a:xfrm>
          <a:off x="643636" y="0"/>
          <a:ext cx="2979071" cy="2979071"/>
        </a:xfrm>
        <a:prstGeom prst="ellipse">
          <a:avLst/>
        </a:prstGeom>
        <a:solidFill>
          <a:srgbClr val="604C3F"/>
        </a:solidFill>
        <a:effectLst>
          <a:innerShdw blurRad="63500" dist="50800" dir="162000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643636" y="0"/>
        <a:ext cx="2979071" cy="2979071"/>
      </dsp:txXfrm>
    </dsp:sp>
    <dsp:sp modelId="{D0B6CE94-AA89-4FAE-A411-511FC1B081FC}">
      <dsp:nvSpPr>
        <dsp:cNvPr id="5" name="椭圆 4"/>
        <dsp:cNvSpPr/>
      </dsp:nvSpPr>
      <dsp:spPr bwMode="white">
        <a:xfrm>
          <a:off x="941543" y="595814"/>
          <a:ext cx="2383257" cy="2383257"/>
        </a:xfrm>
        <a:prstGeom prst="ellipse">
          <a:avLst/>
        </a:prstGeom>
        <a:solidFill>
          <a:srgbClr val="C30D23"/>
        </a:solidFill>
        <a:ln>
          <a:noFill/>
        </a:ln>
        <a:effectLst>
          <a:innerShdw blurRad="63500" dist="50800" dir="162000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941543" y="595814"/>
        <a:ext cx="2383257" cy="2383257"/>
      </dsp:txXfrm>
    </dsp:sp>
    <dsp:sp modelId="{C6C9FEE6-9F93-4708-820F-8E5C4F6319F0}">
      <dsp:nvSpPr>
        <dsp:cNvPr id="7" name="椭圆 6"/>
        <dsp:cNvSpPr/>
      </dsp:nvSpPr>
      <dsp:spPr bwMode="white">
        <a:xfrm>
          <a:off x="1239450" y="1191628"/>
          <a:ext cx="1787443" cy="1787443"/>
        </a:xfrm>
        <a:prstGeom prst="ellipse">
          <a:avLst/>
        </a:prstGeom>
        <a:solidFill>
          <a:srgbClr val="604C3F"/>
        </a:solidFill>
        <a:ln>
          <a:noFill/>
        </a:ln>
        <a:effectLst>
          <a:innerShdw blurRad="63500" dist="50800" dir="162000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239450" y="1191628"/>
        <a:ext cx="1787443" cy="1787443"/>
      </dsp:txXfrm>
    </dsp:sp>
    <dsp:sp modelId="{8AFCC3EE-6D55-4298-9E26-0E016981BF75}">
      <dsp:nvSpPr>
        <dsp:cNvPr id="9" name="椭圆 8"/>
        <dsp:cNvSpPr/>
      </dsp:nvSpPr>
      <dsp:spPr bwMode="white">
        <a:xfrm>
          <a:off x="1537357" y="1787443"/>
          <a:ext cx="1191628" cy="1191628"/>
        </a:xfrm>
        <a:prstGeom prst="ellipse">
          <a:avLst/>
        </a:prstGeom>
        <a:solidFill>
          <a:srgbClr val="C30D23"/>
        </a:solidFill>
        <a:ln>
          <a:noFill/>
        </a:ln>
        <a:effectLst>
          <a:innerShdw blurRad="63500" dist="50800" dir="162000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537357" y="1787443"/>
        <a:ext cx="1191628" cy="1191628"/>
      </dsp:txXfrm>
    </dsp:sp>
    <dsp:sp modelId="{0DF1A075-E77E-4EE0-9F28-AF0B49B7175C}">
      <dsp:nvSpPr>
        <dsp:cNvPr id="4" name="矩形 3"/>
        <dsp:cNvSpPr/>
      </dsp:nvSpPr>
      <dsp:spPr bwMode="white">
        <a:xfrm>
          <a:off x="1716697" y="148954"/>
          <a:ext cx="832948" cy="446861"/>
        </a:xfrm>
        <a:prstGeom prst="rect">
          <a:avLst/>
        </a:prstGeom>
        <a:noFill/>
        <a:ln>
          <a:noFill/>
        </a:ln>
        <a:effectLst>
          <a:innerShdw blurRad="63500" dist="50800" dir="162000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4008" tIns="64008" rIns="64008" bIns="64008" anchor="ctr"/>
        <a:lstStyle>
          <a:lvl1pPr algn="ctr">
            <a:defRPr sz="9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pc="9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点击添加内容</a:t>
          </a:r>
          <a:endParaRPr lang="zh-CN" altLang="en-US" dirty="0"/>
        </a:p>
      </dsp:txBody>
      <dsp:txXfrm>
        <a:off x="1716697" y="148954"/>
        <a:ext cx="832948" cy="446861"/>
      </dsp:txXfrm>
    </dsp:sp>
    <dsp:sp modelId="{E043FB73-244B-4635-B2CF-219F837AC2E8}">
      <dsp:nvSpPr>
        <dsp:cNvPr id="6" name="矩形 5"/>
        <dsp:cNvSpPr/>
      </dsp:nvSpPr>
      <dsp:spPr bwMode="white">
        <a:xfrm>
          <a:off x="1716697" y="738810"/>
          <a:ext cx="832948" cy="428986"/>
        </a:xfrm>
        <a:prstGeom prst="rect">
          <a:avLst/>
        </a:prstGeom>
        <a:noFill/>
        <a:ln>
          <a:noFill/>
        </a:ln>
        <a:effectLst>
          <a:innerShdw blurRad="63500" dist="50800" dir="162000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4008" tIns="64008" rIns="64008" bIns="64008" anchor="ctr"/>
        <a:lstStyle>
          <a:lvl1pPr algn="ctr">
            <a:defRPr sz="9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pc="9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点击添加内容</a:t>
          </a:r>
          <a:endParaRPr lang="zh-CN" altLang="en-US" dirty="0"/>
        </a:p>
      </dsp:txBody>
      <dsp:txXfrm>
        <a:off x="1716697" y="738810"/>
        <a:ext cx="832948" cy="428986"/>
      </dsp:txXfrm>
    </dsp:sp>
    <dsp:sp modelId="{105B5977-5272-4B9D-BD3F-3950BD00AE52}">
      <dsp:nvSpPr>
        <dsp:cNvPr id="8" name="矩形 7"/>
        <dsp:cNvSpPr/>
      </dsp:nvSpPr>
      <dsp:spPr bwMode="white">
        <a:xfrm>
          <a:off x="1716697" y="1325687"/>
          <a:ext cx="832948" cy="402175"/>
        </a:xfrm>
        <a:prstGeom prst="rect">
          <a:avLst/>
        </a:prstGeom>
        <a:noFill/>
        <a:ln>
          <a:noFill/>
        </a:ln>
        <a:effectLst>
          <a:innerShdw blurRad="63500" dist="50800" dir="162000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6896" tIns="56896" rIns="56896" bIns="56896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pc="9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点击添加内容</a:t>
          </a:r>
          <a:endParaRPr lang="zh-CN" altLang="en-US" dirty="0"/>
        </a:p>
      </dsp:txBody>
      <dsp:txXfrm>
        <a:off x="1716697" y="1325687"/>
        <a:ext cx="832948" cy="402175"/>
      </dsp:txXfrm>
    </dsp:sp>
    <dsp:sp modelId="{73FD8663-031E-4100-9D43-D00CC41D6FCD}">
      <dsp:nvSpPr>
        <dsp:cNvPr id="10" name="矩形 9"/>
        <dsp:cNvSpPr/>
      </dsp:nvSpPr>
      <dsp:spPr bwMode="white">
        <a:xfrm>
          <a:off x="1711865" y="2085350"/>
          <a:ext cx="842612" cy="595814"/>
        </a:xfrm>
        <a:prstGeom prst="rect">
          <a:avLst/>
        </a:prstGeom>
        <a:noFill/>
        <a:ln>
          <a:noFill/>
        </a:ln>
        <a:effectLst>
          <a:innerShdw blurRad="63500" dist="50800" dir="162000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6896" tIns="56896" rIns="56896" bIns="56896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100" spc="9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点击添加内容</a:t>
          </a:r>
          <a:endParaRPr lang="zh-CN" altLang="en-US" sz="800" kern="1100" spc="9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711865" y="2085350"/>
        <a:ext cx="842612" cy="5958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399759" cy="3599839"/>
        <a:chOff x="0" y="0"/>
        <a:chExt cx="5399759" cy="3599839"/>
      </a:xfrm>
    </dsp:grpSpPr>
    <dsp:sp modelId="{E48F3529-CF59-46F1-8012-1530DD2D07D7}">
      <dsp:nvSpPr>
        <dsp:cNvPr id="6" name="任意多边形 5"/>
        <dsp:cNvSpPr/>
      </dsp:nvSpPr>
      <dsp:spPr bwMode="white">
        <a:xfrm>
          <a:off x="717671" y="994692"/>
          <a:ext cx="1910441" cy="1531511"/>
        </a:xfrm>
        <a:custGeom>
          <a:avLst/>
          <a:gdLst/>
          <a:ahLst/>
          <a:cxnLst/>
          <a:pathLst>
            <a:path w="3009" h="2412">
              <a:moveTo>
                <a:pt x="3009" y="0"/>
              </a:moveTo>
              <a:lnTo>
                <a:pt x="3009" y="2151"/>
              </a:lnTo>
              <a:lnTo>
                <a:pt x="0" y="2151"/>
              </a:lnTo>
              <a:lnTo>
                <a:pt x="0" y="2412"/>
              </a:lnTo>
            </a:path>
          </a:pathLst>
        </a:custGeom>
        <a:ln>
          <a:solidFill>
            <a:srgbClr val="604C3F"/>
          </a:solidFill>
        </a:ln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717671" y="994692"/>
        <a:ext cx="1910441" cy="1531511"/>
      </dsp:txXfrm>
    </dsp:sp>
    <dsp:sp modelId="{375BE380-016C-4823-9237-4254374DF005}">
      <dsp:nvSpPr>
        <dsp:cNvPr id="10" name="任意多边形 9"/>
        <dsp:cNvSpPr/>
      </dsp:nvSpPr>
      <dsp:spPr bwMode="white">
        <a:xfrm>
          <a:off x="2628112" y="994692"/>
          <a:ext cx="0" cy="1531511"/>
        </a:xfrm>
        <a:custGeom>
          <a:avLst/>
          <a:gdLst/>
          <a:ahLst/>
          <a:cxnLst/>
          <a:pathLst>
            <a:path h="2412">
              <a:moveTo>
                <a:pt x="0" y="0"/>
              </a:moveTo>
              <a:lnTo>
                <a:pt x="0" y="2412"/>
              </a:lnTo>
            </a:path>
          </a:pathLst>
        </a:custGeom>
        <a:ln>
          <a:solidFill>
            <a:srgbClr val="604C3F"/>
          </a:solidFill>
        </a:ln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628112" y="994692"/>
        <a:ext cx="0" cy="1531511"/>
      </dsp:txXfrm>
    </dsp:sp>
    <dsp:sp modelId="{BB57981A-B21A-4AC9-86BE-C7BAD2AA7585}">
      <dsp:nvSpPr>
        <dsp:cNvPr id="14" name="任意多边形 13"/>
        <dsp:cNvSpPr/>
      </dsp:nvSpPr>
      <dsp:spPr bwMode="white">
        <a:xfrm>
          <a:off x="2628112" y="994692"/>
          <a:ext cx="1910441" cy="1531511"/>
        </a:xfrm>
        <a:custGeom>
          <a:avLst/>
          <a:gdLst/>
          <a:ahLst/>
          <a:cxnLst/>
          <a:pathLst>
            <a:path w="3009" h="2412">
              <a:moveTo>
                <a:pt x="0" y="0"/>
              </a:moveTo>
              <a:lnTo>
                <a:pt x="0" y="2151"/>
              </a:lnTo>
              <a:lnTo>
                <a:pt x="3009" y="2151"/>
              </a:lnTo>
              <a:lnTo>
                <a:pt x="3009" y="2412"/>
              </a:lnTo>
            </a:path>
          </a:pathLst>
        </a:custGeom>
        <a:ln>
          <a:solidFill>
            <a:srgbClr val="604C3F"/>
          </a:solidFill>
        </a:ln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628112" y="994692"/>
        <a:ext cx="1910441" cy="1531511"/>
      </dsp:txXfrm>
    </dsp:sp>
    <dsp:sp modelId="{ACA4C6BC-F8A9-4A9B-A784-66FF076F2282}">
      <dsp:nvSpPr>
        <dsp:cNvPr id="18" name="任意多边形 17"/>
        <dsp:cNvSpPr/>
      </dsp:nvSpPr>
      <dsp:spPr bwMode="white">
        <a:xfrm>
          <a:off x="2390563" y="994692"/>
          <a:ext cx="237549" cy="765755"/>
        </a:xfrm>
        <a:custGeom>
          <a:avLst/>
          <a:gdLst/>
          <a:ahLst/>
          <a:cxnLst/>
          <a:pathLst>
            <a:path w="374" h="1206">
              <a:moveTo>
                <a:pt x="374" y="0"/>
              </a:moveTo>
              <a:lnTo>
                <a:pt x="374" y="1206"/>
              </a:lnTo>
              <a:lnTo>
                <a:pt x="0" y="1206"/>
              </a:lnTo>
            </a:path>
          </a:pathLst>
        </a:custGeom>
        <a:ln>
          <a:solidFill>
            <a:srgbClr val="604C3F"/>
          </a:solidFill>
        </a:ln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390563" y="994692"/>
        <a:ext cx="237549" cy="765755"/>
      </dsp:txXfrm>
    </dsp:sp>
    <dsp:sp modelId="{1754BA1B-3166-42A4-AC80-40843B563581}">
      <dsp:nvSpPr>
        <dsp:cNvPr id="3" name="矩形 2"/>
        <dsp:cNvSpPr/>
      </dsp:nvSpPr>
      <dsp:spPr bwMode="white">
        <a:xfrm>
          <a:off x="1910441" y="284198"/>
          <a:ext cx="1435343" cy="710495"/>
        </a:xfrm>
        <a:prstGeom prst="rect">
          <a:avLst/>
        </a:prstGeom>
        <a:solidFill>
          <a:srgbClr val="C30D23"/>
        </a:solidFill>
        <a:effectLst>
          <a:innerShdw blurRad="63500" dist="508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255" tIns="8255" rIns="8255" bIns="100258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3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10441" y="284198"/>
        <a:ext cx="1435343" cy="710495"/>
      </dsp:txXfrm>
    </dsp:sp>
    <dsp:sp modelId="{A523F61F-CB74-42AD-BCC6-0BFEBF342D1F}">
      <dsp:nvSpPr>
        <dsp:cNvPr id="4" name="矩形 3"/>
        <dsp:cNvSpPr/>
      </dsp:nvSpPr>
      <dsp:spPr bwMode="white">
        <a:xfrm>
          <a:off x="2197510" y="836805"/>
          <a:ext cx="1291808" cy="236832"/>
        </a:xfrm>
        <a:prstGeom prst="rect">
          <a:avLst/>
        </a:prstGeom>
        <a:solidFill>
          <a:srgbClr val="604C3F"/>
        </a:solidFill>
        <a:ln>
          <a:noFill/>
        </a:ln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27940" tIns="6985" rIns="27940" bIns="6985" anchor="ctr"/>
        <a:lstStyle>
          <a:lvl1pPr algn="r">
            <a:defRPr sz="1300"/>
          </a:lvl1pPr>
          <a:lvl2pPr marL="57150" indent="-57150" algn="r">
            <a:defRPr sz="1000"/>
          </a:lvl2pPr>
          <a:lvl3pPr marL="114300" indent="-57150" algn="r">
            <a:defRPr sz="1000"/>
          </a:lvl3pPr>
          <a:lvl4pPr marL="171450" indent="-57150" algn="r">
            <a:defRPr sz="1000"/>
          </a:lvl4pPr>
          <a:lvl5pPr marL="228600" indent="-57150" algn="r">
            <a:defRPr sz="1000"/>
          </a:lvl5pPr>
          <a:lvl6pPr marL="285750" indent="-57150" algn="r">
            <a:defRPr sz="1000"/>
          </a:lvl6pPr>
          <a:lvl7pPr marL="342900" indent="-57150" algn="r">
            <a:defRPr sz="1000"/>
          </a:lvl7pPr>
          <a:lvl8pPr marL="400050" indent="-57150" algn="r">
            <a:defRPr sz="1000"/>
          </a:lvl8pPr>
          <a:lvl9pPr marL="457200" indent="-57150" algn="r">
            <a:defRPr sz="1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1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97510" y="836805"/>
        <a:ext cx="1291808" cy="236832"/>
      </dsp:txXfrm>
    </dsp:sp>
    <dsp:sp modelId="{03E1E43B-16CB-414E-AAEA-8AFB5A868D90}">
      <dsp:nvSpPr>
        <dsp:cNvPr id="7" name="矩形 6"/>
        <dsp:cNvSpPr/>
      </dsp:nvSpPr>
      <dsp:spPr bwMode="white">
        <a:xfrm>
          <a:off x="0" y="2526203"/>
          <a:ext cx="1435343" cy="710495"/>
        </a:xfrm>
        <a:prstGeom prst="rect">
          <a:avLst/>
        </a:prstGeom>
        <a:solidFill>
          <a:srgbClr val="C30D23"/>
        </a:solidFill>
        <a:ln>
          <a:noFill/>
        </a:ln>
        <a:effectLst>
          <a:innerShdw blurRad="63500" dist="508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255" tIns="8255" rIns="8255" bIns="100258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300" dirty="0"/>
        </a:p>
      </dsp:txBody>
      <dsp:txXfrm>
        <a:off x="0" y="2526203"/>
        <a:ext cx="1435343" cy="710495"/>
      </dsp:txXfrm>
    </dsp:sp>
    <dsp:sp modelId="{18BCF595-C4FD-4E1B-B8A0-F0257242A63C}">
      <dsp:nvSpPr>
        <dsp:cNvPr id="8" name="矩形 7"/>
        <dsp:cNvSpPr/>
      </dsp:nvSpPr>
      <dsp:spPr bwMode="white">
        <a:xfrm>
          <a:off x="287069" y="3078810"/>
          <a:ext cx="1291808" cy="236832"/>
        </a:xfrm>
        <a:prstGeom prst="rect">
          <a:avLst/>
        </a:prstGeom>
        <a:solidFill>
          <a:srgbClr val="604C3F"/>
        </a:solidFill>
        <a:ln>
          <a:noFill/>
        </a:ln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27940" tIns="6985" rIns="27940" bIns="6985" anchor="ctr"/>
        <a:lstStyle>
          <a:lvl1pPr algn="r">
            <a:defRPr sz="1300"/>
          </a:lvl1pPr>
          <a:lvl2pPr marL="57150" indent="-57150" algn="r">
            <a:defRPr sz="1000"/>
          </a:lvl2pPr>
          <a:lvl3pPr marL="114300" indent="-57150" algn="r">
            <a:defRPr sz="1000"/>
          </a:lvl3pPr>
          <a:lvl4pPr marL="171450" indent="-57150" algn="r">
            <a:defRPr sz="1000"/>
          </a:lvl4pPr>
          <a:lvl5pPr marL="228600" indent="-57150" algn="r">
            <a:defRPr sz="1000"/>
          </a:lvl5pPr>
          <a:lvl6pPr marL="285750" indent="-57150" algn="r">
            <a:defRPr sz="1000"/>
          </a:lvl6pPr>
          <a:lvl7pPr marL="342900" indent="-57150" algn="r">
            <a:defRPr sz="1000"/>
          </a:lvl7pPr>
          <a:lvl8pPr marL="400050" indent="-57150" algn="r">
            <a:defRPr sz="1000"/>
          </a:lvl8pPr>
          <a:lvl9pPr marL="457200" indent="-57150" algn="r">
            <a:defRPr sz="1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1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7069" y="3078810"/>
        <a:ext cx="1291808" cy="236832"/>
      </dsp:txXfrm>
    </dsp:sp>
    <dsp:sp modelId="{AFC5D6EA-EDF9-4C57-A73E-95A8DB3B418D}">
      <dsp:nvSpPr>
        <dsp:cNvPr id="11" name="矩形 10"/>
        <dsp:cNvSpPr/>
      </dsp:nvSpPr>
      <dsp:spPr bwMode="white">
        <a:xfrm>
          <a:off x="1910441" y="2526203"/>
          <a:ext cx="1435343" cy="710495"/>
        </a:xfrm>
        <a:prstGeom prst="rect">
          <a:avLst/>
        </a:prstGeom>
        <a:solidFill>
          <a:srgbClr val="C30D23"/>
        </a:solidFill>
        <a:ln>
          <a:noFill/>
        </a:ln>
        <a:effectLst>
          <a:innerShdw blurRad="63500" dist="508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255" tIns="8255" rIns="8255" bIns="100258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300" dirty="0"/>
        </a:p>
      </dsp:txBody>
      <dsp:txXfrm>
        <a:off x="1910441" y="2526203"/>
        <a:ext cx="1435343" cy="710495"/>
      </dsp:txXfrm>
    </dsp:sp>
    <dsp:sp modelId="{8EEF6F9F-D3E9-4949-84EF-11138D426E00}">
      <dsp:nvSpPr>
        <dsp:cNvPr id="12" name="矩形 11"/>
        <dsp:cNvSpPr/>
      </dsp:nvSpPr>
      <dsp:spPr bwMode="white">
        <a:xfrm>
          <a:off x="2197510" y="3078810"/>
          <a:ext cx="1291808" cy="236832"/>
        </a:xfrm>
        <a:prstGeom prst="rect">
          <a:avLst/>
        </a:prstGeom>
        <a:solidFill>
          <a:srgbClr val="604C3F"/>
        </a:solidFill>
        <a:ln>
          <a:noFill/>
        </a:ln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27940" tIns="6985" rIns="27940" bIns="6985" anchor="ctr"/>
        <a:lstStyle>
          <a:lvl1pPr algn="r">
            <a:defRPr sz="1300"/>
          </a:lvl1pPr>
          <a:lvl2pPr marL="57150" indent="-57150" algn="r">
            <a:defRPr sz="1000"/>
          </a:lvl2pPr>
          <a:lvl3pPr marL="114300" indent="-57150" algn="r">
            <a:defRPr sz="1000"/>
          </a:lvl3pPr>
          <a:lvl4pPr marL="171450" indent="-57150" algn="r">
            <a:defRPr sz="1000"/>
          </a:lvl4pPr>
          <a:lvl5pPr marL="228600" indent="-57150" algn="r">
            <a:defRPr sz="1000"/>
          </a:lvl5pPr>
          <a:lvl6pPr marL="285750" indent="-57150" algn="r">
            <a:defRPr sz="1000"/>
          </a:lvl6pPr>
          <a:lvl7pPr marL="342900" indent="-57150" algn="r">
            <a:defRPr sz="1000"/>
          </a:lvl7pPr>
          <a:lvl8pPr marL="400050" indent="-57150" algn="r">
            <a:defRPr sz="1000"/>
          </a:lvl8pPr>
          <a:lvl9pPr marL="457200" indent="-57150" algn="r">
            <a:defRPr sz="1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100" dirty="0" smtClean="0">
            <a:solidFill>
              <a:schemeClr val="dk1"/>
            </a:solidFill>
          </a:endParaRPr>
        </a:p>
      </dsp:txBody>
      <dsp:txXfrm>
        <a:off x="2197510" y="3078810"/>
        <a:ext cx="1291808" cy="236832"/>
      </dsp:txXfrm>
    </dsp:sp>
    <dsp:sp modelId="{768835A1-AB6B-4141-B488-E4BC189801F2}">
      <dsp:nvSpPr>
        <dsp:cNvPr id="15" name="矩形 14"/>
        <dsp:cNvSpPr/>
      </dsp:nvSpPr>
      <dsp:spPr bwMode="white">
        <a:xfrm>
          <a:off x="3820882" y="2526203"/>
          <a:ext cx="1435343" cy="710495"/>
        </a:xfrm>
        <a:prstGeom prst="rect">
          <a:avLst/>
        </a:prstGeom>
        <a:solidFill>
          <a:srgbClr val="C30D23"/>
        </a:solidFill>
        <a:ln>
          <a:noFill/>
        </a:ln>
        <a:effectLst>
          <a:innerShdw blurRad="63500" dist="508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255" tIns="8255" rIns="8255" bIns="100258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300" dirty="0"/>
        </a:p>
      </dsp:txBody>
      <dsp:txXfrm>
        <a:off x="3820882" y="2526203"/>
        <a:ext cx="1435343" cy="710495"/>
      </dsp:txXfrm>
    </dsp:sp>
    <dsp:sp modelId="{5E650720-BA68-4EFE-AC27-42DE2F1F843E}">
      <dsp:nvSpPr>
        <dsp:cNvPr id="16" name="矩形 15"/>
        <dsp:cNvSpPr/>
      </dsp:nvSpPr>
      <dsp:spPr bwMode="white">
        <a:xfrm>
          <a:off x="4107951" y="3078810"/>
          <a:ext cx="1291808" cy="236832"/>
        </a:xfrm>
        <a:prstGeom prst="rect">
          <a:avLst/>
        </a:prstGeom>
        <a:solidFill>
          <a:srgbClr val="604C3F"/>
        </a:solidFill>
        <a:ln>
          <a:noFill/>
        </a:ln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27940" tIns="6985" rIns="27940" bIns="6985" anchor="ctr"/>
        <a:lstStyle>
          <a:lvl1pPr algn="r">
            <a:defRPr sz="1300"/>
          </a:lvl1pPr>
          <a:lvl2pPr marL="57150" indent="-57150" algn="r">
            <a:defRPr sz="1000"/>
          </a:lvl2pPr>
          <a:lvl3pPr marL="114300" indent="-57150" algn="r">
            <a:defRPr sz="1000"/>
          </a:lvl3pPr>
          <a:lvl4pPr marL="171450" indent="-57150" algn="r">
            <a:defRPr sz="1000"/>
          </a:lvl4pPr>
          <a:lvl5pPr marL="228600" indent="-57150" algn="r">
            <a:defRPr sz="1000"/>
          </a:lvl5pPr>
          <a:lvl6pPr marL="285750" indent="-57150" algn="r">
            <a:defRPr sz="1000"/>
          </a:lvl6pPr>
          <a:lvl7pPr marL="342900" indent="-57150" algn="r">
            <a:defRPr sz="1000"/>
          </a:lvl7pPr>
          <a:lvl8pPr marL="400050" indent="-57150" algn="r">
            <a:defRPr sz="1000"/>
          </a:lvl8pPr>
          <a:lvl9pPr marL="457200" indent="-57150" algn="r">
            <a:defRPr sz="1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1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07951" y="3078810"/>
        <a:ext cx="1291808" cy="236832"/>
      </dsp:txXfrm>
    </dsp:sp>
    <dsp:sp modelId="{82503F51-A9B8-4D0B-BEBE-2BF119E95C7E}">
      <dsp:nvSpPr>
        <dsp:cNvPr id="19" name="矩形 18"/>
        <dsp:cNvSpPr/>
      </dsp:nvSpPr>
      <dsp:spPr bwMode="white">
        <a:xfrm>
          <a:off x="955221" y="1405200"/>
          <a:ext cx="1435343" cy="710495"/>
        </a:xfrm>
        <a:prstGeom prst="rect">
          <a:avLst/>
        </a:prstGeom>
        <a:solidFill>
          <a:srgbClr val="C30D23"/>
        </a:solidFill>
        <a:effectLst>
          <a:innerShdw blurRad="63500" dist="508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255" tIns="8255" rIns="8255" bIns="100258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300" dirty="0"/>
        </a:p>
      </dsp:txBody>
      <dsp:txXfrm>
        <a:off x="955221" y="1405200"/>
        <a:ext cx="1435343" cy="710495"/>
      </dsp:txXfrm>
    </dsp:sp>
    <dsp:sp modelId="{A68BED77-3D53-40AD-B45C-F163DA44038F}">
      <dsp:nvSpPr>
        <dsp:cNvPr id="20" name="矩形 19"/>
        <dsp:cNvSpPr/>
      </dsp:nvSpPr>
      <dsp:spPr bwMode="white">
        <a:xfrm>
          <a:off x="1242289" y="1957807"/>
          <a:ext cx="1291808" cy="236832"/>
        </a:xfrm>
        <a:prstGeom prst="rect">
          <a:avLst/>
        </a:prstGeom>
        <a:solidFill>
          <a:srgbClr val="604C3F"/>
        </a:solidFill>
        <a:ln>
          <a:noFill/>
        </a:ln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33020" tIns="8255" rIns="33020" bIns="8255" anchor="ctr"/>
        <a:lstStyle>
          <a:lvl1pPr algn="r">
            <a:defRPr sz="1300"/>
          </a:lvl1pPr>
          <a:lvl2pPr marL="57150" indent="-57150" algn="r">
            <a:defRPr sz="1000"/>
          </a:lvl2pPr>
          <a:lvl3pPr marL="114300" indent="-57150" algn="r">
            <a:defRPr sz="1000"/>
          </a:lvl3pPr>
          <a:lvl4pPr marL="171450" indent="-57150" algn="r">
            <a:defRPr sz="1000"/>
          </a:lvl4pPr>
          <a:lvl5pPr marL="228600" indent="-57150" algn="r">
            <a:defRPr sz="1000"/>
          </a:lvl5pPr>
          <a:lvl6pPr marL="285750" indent="-57150" algn="r">
            <a:defRPr sz="1000"/>
          </a:lvl6pPr>
          <a:lvl7pPr marL="342900" indent="-57150" algn="r">
            <a:defRPr sz="1000"/>
          </a:lvl7pPr>
          <a:lvl8pPr marL="400050" indent="-57150" algn="r">
            <a:defRPr sz="1000"/>
          </a:lvl8pPr>
          <a:lvl9pPr marL="457200" indent="-57150" algn="r">
            <a:defRPr sz="1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42289" y="1957807"/>
        <a:ext cx="1291808" cy="236832"/>
      </dsp:txXfrm>
    </dsp:sp>
    <dsp:sp modelId="{1C1D385F-6018-406E-ACF5-FC4D503B19DD}">
      <dsp:nvSpPr>
        <dsp:cNvPr id="5" name="矩形 4" hidden="1"/>
        <dsp:cNvSpPr/>
      </dsp:nvSpPr>
      <dsp:spPr bwMode="white">
        <a:xfrm>
          <a:off x="1910441" y="284198"/>
          <a:ext cx="287069" cy="710495"/>
        </a:xfrm>
        <a:prstGeom prst="rect">
          <a:avLst/>
        </a:prstGeom>
        <a:solidFill>
          <a:srgbClr val="C30D23"/>
        </a:solidFill>
        <a:effectLst>
          <a:innerShdw blurRad="63500" dist="508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910441" y="284198"/>
        <a:ext cx="287069" cy="710495"/>
      </dsp:txXfrm>
    </dsp:sp>
    <dsp:sp modelId="{AC5B6A1A-628D-4C48-B9A2-5AC381FE4211}">
      <dsp:nvSpPr>
        <dsp:cNvPr id="9" name="矩形 8" hidden="1"/>
        <dsp:cNvSpPr/>
      </dsp:nvSpPr>
      <dsp:spPr bwMode="white">
        <a:xfrm>
          <a:off x="0" y="2526203"/>
          <a:ext cx="287069" cy="710495"/>
        </a:xfrm>
        <a:prstGeom prst="rect">
          <a:avLst/>
        </a:prstGeom>
        <a:solidFill>
          <a:srgbClr val="C30D23"/>
        </a:solidFill>
        <a:ln>
          <a:noFill/>
        </a:ln>
        <a:effectLst>
          <a:innerShdw blurRad="63500" dist="508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2526203"/>
        <a:ext cx="287069" cy="710495"/>
      </dsp:txXfrm>
    </dsp:sp>
    <dsp:sp modelId="{D13CA21E-B7DF-459C-8A20-B58EDBC04675}">
      <dsp:nvSpPr>
        <dsp:cNvPr id="13" name="矩形 12" hidden="1"/>
        <dsp:cNvSpPr/>
      </dsp:nvSpPr>
      <dsp:spPr bwMode="white">
        <a:xfrm>
          <a:off x="1910441" y="2526203"/>
          <a:ext cx="287069" cy="710495"/>
        </a:xfrm>
        <a:prstGeom prst="rect">
          <a:avLst/>
        </a:prstGeom>
        <a:solidFill>
          <a:srgbClr val="C30D23"/>
        </a:solidFill>
        <a:ln>
          <a:noFill/>
        </a:ln>
        <a:effectLst>
          <a:innerShdw blurRad="63500" dist="508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910441" y="2526203"/>
        <a:ext cx="287069" cy="710495"/>
      </dsp:txXfrm>
    </dsp:sp>
    <dsp:sp modelId="{A42DA7FA-AB48-4A2B-AF45-97B651C19F80}">
      <dsp:nvSpPr>
        <dsp:cNvPr id="17" name="矩形 16" hidden="1"/>
        <dsp:cNvSpPr/>
      </dsp:nvSpPr>
      <dsp:spPr bwMode="white">
        <a:xfrm>
          <a:off x="3820882" y="2526203"/>
          <a:ext cx="287069" cy="710495"/>
        </a:xfrm>
        <a:prstGeom prst="rect">
          <a:avLst/>
        </a:prstGeom>
        <a:solidFill>
          <a:srgbClr val="C30D23"/>
        </a:solidFill>
        <a:ln>
          <a:noFill/>
        </a:ln>
        <a:effectLst>
          <a:innerShdw blurRad="63500" dist="508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820882" y="2526203"/>
        <a:ext cx="287069" cy="710495"/>
      </dsp:txXfrm>
    </dsp:sp>
    <dsp:sp modelId="{683EC250-68C4-4C5A-8DC8-86F2F5B0FB98}">
      <dsp:nvSpPr>
        <dsp:cNvPr id="21" name="矩形 20" hidden="1"/>
        <dsp:cNvSpPr/>
      </dsp:nvSpPr>
      <dsp:spPr bwMode="white">
        <a:xfrm>
          <a:off x="955221" y="1405200"/>
          <a:ext cx="287069" cy="710495"/>
        </a:xfrm>
        <a:prstGeom prst="rect">
          <a:avLst/>
        </a:prstGeom>
        <a:solidFill>
          <a:srgbClr val="C30D23"/>
        </a:solidFill>
        <a:effectLst>
          <a:innerShdw blurRad="63500" dist="508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955221" y="1405200"/>
        <a:ext cx="287069" cy="710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73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77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90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94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11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15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2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729A8-01EB-4450-8273-1463057C58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D7BCF-4F65-44D7-AD16-822FD6340A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069E-49B3-4F8A-9591-D9C335D0AD6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069E-49B3-4F8A-9591-D9C335D0AD6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069E-49B3-4F8A-9591-D9C335D0AD6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069E-49B3-4F8A-9591-D9C335D0AD6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069E-49B3-4F8A-9591-D9C335D0AD6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069E-49B3-4F8A-9591-D9C335D0AD6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069E-49B3-4F8A-9591-D9C335D0AD6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069E-49B3-4F8A-9591-D9C335D0AD6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069E-49B3-4F8A-9591-D9C335D0AD6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069E-49B3-4F8A-9591-D9C335D0AD6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069E-49B3-4F8A-9591-D9C335D0AD6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069E-49B3-4F8A-9591-D9C335D0AD6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069E-49B3-4F8A-9591-D9C335D0AD6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069E-49B3-4F8A-9591-D9C335D0AD6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069E-49B3-4F8A-9591-D9C335D0AD6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069E-49B3-4F8A-9591-D9C335D0AD6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069E-49B3-4F8A-9591-D9C335D0AD6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069E-49B3-4F8A-9591-D9C335D0AD6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069E-49B3-4F8A-9591-D9C335D0AD6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069E-49B3-4F8A-9591-D9C335D0AD6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069E-49B3-4F8A-9591-D9C335D0AD6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069E-49B3-4F8A-9591-D9C335D0AD6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069E-49B3-4F8A-9591-D9C335D0AD6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069E-49B3-4F8A-9591-D9C335D0AD6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069E-49B3-4F8A-9591-D9C335D0AD6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069E-49B3-4F8A-9591-D9C335D0AD6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069E-49B3-4F8A-9591-D9C335D0AD6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069E-49B3-4F8A-9591-D9C335D0AD6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069E-49B3-4F8A-9591-D9C335D0AD6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069E-49B3-4F8A-9591-D9C335D0AD6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7476-04ED-4A53-AE75-4E6ADCF86B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C87E-5522-41AE-9418-2837299F4E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7476-04ED-4A53-AE75-4E6ADCF86B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C87E-5522-41AE-9418-2837299F4E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7476-04ED-4A53-AE75-4E6ADCF86B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C87E-5522-41AE-9418-2837299F4E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7476-04ED-4A53-AE75-4E6ADCF86B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C87E-5522-41AE-9418-2837299F4E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7476-04ED-4A53-AE75-4E6ADCF86B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C87E-5522-41AE-9418-2837299F4E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7476-04ED-4A53-AE75-4E6ADCF86B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C87E-5522-41AE-9418-2837299F4E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7476-04ED-4A53-AE75-4E6ADCF86B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C87E-5522-41AE-9418-2837299F4E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7476-04ED-4A53-AE75-4E6ADCF86B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C87E-5522-41AE-9418-2837299F4E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7476-04ED-4A53-AE75-4E6ADCF86B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C87E-5522-41AE-9418-2837299F4E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7476-04ED-4A53-AE75-4E6ADCF86B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C87E-5522-41AE-9418-2837299F4E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7476-04ED-4A53-AE75-4E6ADCF86B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C87E-5522-41AE-9418-2837299F4E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/>
            </a:gs>
            <a:gs pos="100000">
              <a:schemeClr val="bg1">
                <a:lumMod val="85000"/>
                <a:alpha val="99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81127476-04ED-4A53-AE75-4E6ADCF86B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BA66C87E-5522-41AE-9418-2837299F4E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microsoft.com/office/2007/relationships/hdphoto" Target="../media/image14.wdp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854383" y="971195"/>
            <a:ext cx="907458" cy="1296151"/>
            <a:chOff x="5854383" y="971195"/>
            <a:chExt cx="907458" cy="129615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54" name="任意多边形 53"/>
            <p:cNvSpPr/>
            <p:nvPr/>
          </p:nvSpPr>
          <p:spPr bwMode="auto">
            <a:xfrm>
              <a:off x="5854383" y="1036122"/>
              <a:ext cx="907458" cy="1231224"/>
            </a:xfrm>
            <a:custGeom>
              <a:avLst/>
              <a:gdLst>
                <a:gd name="connsiteX0" fmla="*/ 726446 w 907458"/>
                <a:gd name="connsiteY0" fmla="*/ 0 h 1231224"/>
                <a:gd name="connsiteX1" fmla="*/ 905522 w 907458"/>
                <a:gd name="connsiteY1" fmla="*/ 221637 h 1231224"/>
                <a:gd name="connsiteX2" fmla="*/ 871945 w 907458"/>
                <a:gd name="connsiteY2" fmla="*/ 686533 h 1231224"/>
                <a:gd name="connsiteX3" fmla="*/ 760984 w 907458"/>
                <a:gd name="connsiteY3" fmla="*/ 891023 h 1231224"/>
                <a:gd name="connsiteX4" fmla="*/ 697306 w 907458"/>
                <a:gd name="connsiteY4" fmla="*/ 907052 h 1231224"/>
                <a:gd name="connsiteX5" fmla="*/ 535626 w 907458"/>
                <a:gd name="connsiteY5" fmla="*/ 1231224 h 1231224"/>
                <a:gd name="connsiteX6" fmla="*/ 539616 w 907458"/>
                <a:gd name="connsiteY6" fmla="*/ 908169 h 1231224"/>
                <a:gd name="connsiteX7" fmla="*/ 480120 w 907458"/>
                <a:gd name="connsiteY7" fmla="*/ 908169 h 1231224"/>
                <a:gd name="connsiteX8" fmla="*/ 233986 w 907458"/>
                <a:gd name="connsiteY8" fmla="*/ 908169 h 1231224"/>
                <a:gd name="connsiteX9" fmla="*/ 54910 w 907458"/>
                <a:gd name="connsiteY9" fmla="*/ 686533 h 1231224"/>
                <a:gd name="connsiteX10" fmla="*/ 4545 w 907458"/>
                <a:gd name="connsiteY10" fmla="*/ 243260 h 1231224"/>
                <a:gd name="connsiteX11" fmla="*/ 183621 w 907458"/>
                <a:gd name="connsiteY11" fmla="*/ 21623 h 1231224"/>
                <a:gd name="connsiteX12" fmla="*/ 726446 w 907458"/>
                <a:gd name="connsiteY12" fmla="*/ 0 h 1231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7458" h="1231224">
                  <a:moveTo>
                    <a:pt x="726446" y="0"/>
                  </a:moveTo>
                  <a:cubicBezTo>
                    <a:pt x="827176" y="0"/>
                    <a:pt x="922310" y="70275"/>
                    <a:pt x="905522" y="221637"/>
                  </a:cubicBezTo>
                  <a:lnTo>
                    <a:pt x="871945" y="686533"/>
                  </a:lnTo>
                  <a:cubicBezTo>
                    <a:pt x="871945" y="779782"/>
                    <a:pt x="824728" y="857828"/>
                    <a:pt x="760984" y="891023"/>
                  </a:cubicBezTo>
                  <a:lnTo>
                    <a:pt x="697306" y="907052"/>
                  </a:lnTo>
                  <a:lnTo>
                    <a:pt x="535626" y="1231224"/>
                  </a:lnTo>
                  <a:lnTo>
                    <a:pt x="539616" y="908169"/>
                  </a:lnTo>
                  <a:lnTo>
                    <a:pt x="480120" y="908169"/>
                  </a:lnTo>
                  <a:cubicBezTo>
                    <a:pt x="233986" y="908169"/>
                    <a:pt x="233986" y="908169"/>
                    <a:pt x="233986" y="908169"/>
                  </a:cubicBezTo>
                  <a:cubicBezTo>
                    <a:pt x="138852" y="908169"/>
                    <a:pt x="54910" y="810865"/>
                    <a:pt x="54910" y="686533"/>
                  </a:cubicBezTo>
                  <a:cubicBezTo>
                    <a:pt x="4545" y="243260"/>
                    <a:pt x="4545" y="243260"/>
                    <a:pt x="4545" y="243260"/>
                  </a:cubicBezTo>
                  <a:cubicBezTo>
                    <a:pt x="-23436" y="113521"/>
                    <a:pt x="82891" y="21623"/>
                    <a:pt x="183621" y="21623"/>
                  </a:cubicBezTo>
                  <a:cubicBezTo>
                    <a:pt x="726446" y="0"/>
                    <a:pt x="726446" y="0"/>
                    <a:pt x="726446" y="0"/>
                  </a:cubicBezTo>
                  <a:close/>
                </a:path>
              </a:pathLst>
            </a:custGeom>
            <a:solidFill>
              <a:srgbClr val="604C3F"/>
            </a:solidFill>
            <a:ln w="12700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pic>
          <p:nvPicPr>
            <p:cNvPr id="94" name="图片 93"/>
            <p:cNvPicPr>
              <a:picLocks noChangeAspect="1"/>
            </p:cNvPicPr>
            <p:nvPr/>
          </p:nvPicPr>
          <p:blipFill rotWithShape="1">
            <a:blip r:embed="rId1"/>
            <a:srcRect b="34065"/>
            <a:stretch>
              <a:fillRect/>
            </a:stretch>
          </p:blipFill>
          <p:spPr>
            <a:xfrm>
              <a:off x="6135121" y="971195"/>
              <a:ext cx="432854" cy="550707"/>
            </a:xfrm>
            <a:prstGeom prst="rect">
              <a:avLst/>
            </a:prstGeom>
            <a:effectLst>
              <a:innerShdw blurRad="38100" dist="25400">
                <a:prstClr val="black">
                  <a:alpha val="29000"/>
                </a:prstClr>
              </a:innerShdw>
            </a:effectLst>
          </p:spPr>
        </p:pic>
        <p:pic>
          <p:nvPicPr>
            <p:cNvPr id="95" name="图片 9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6677" y="1524203"/>
              <a:ext cx="290897" cy="343157"/>
            </a:xfrm>
            <a:prstGeom prst="rect">
              <a:avLst/>
            </a:prstGeom>
            <a:effectLst>
              <a:innerShdw blurRad="38100" dist="25400">
                <a:prstClr val="black">
                  <a:alpha val="29000"/>
                </a:prstClr>
              </a:innerShdw>
            </a:effectLst>
          </p:spPr>
        </p:pic>
      </p:grpSp>
      <p:grpSp>
        <p:nvGrpSpPr>
          <p:cNvPr id="4" name="组合 3"/>
          <p:cNvGrpSpPr/>
          <p:nvPr/>
        </p:nvGrpSpPr>
        <p:grpSpPr>
          <a:xfrm>
            <a:off x="5064532" y="1257936"/>
            <a:ext cx="982942" cy="819333"/>
            <a:chOff x="5064532" y="1257936"/>
            <a:chExt cx="982942" cy="81933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52" name="任意多边形 51"/>
            <p:cNvSpPr/>
            <p:nvPr/>
          </p:nvSpPr>
          <p:spPr bwMode="auto">
            <a:xfrm>
              <a:off x="5064532" y="1257936"/>
              <a:ext cx="982942" cy="819333"/>
            </a:xfrm>
            <a:custGeom>
              <a:avLst/>
              <a:gdLst>
                <a:gd name="connsiteX0" fmla="*/ 491076 w 982942"/>
                <a:gd name="connsiteY0" fmla="*/ 0 h 819333"/>
                <a:gd name="connsiteX1" fmla="*/ 982152 w 982942"/>
                <a:gd name="connsiteY1" fmla="*/ 269752 h 819333"/>
                <a:gd name="connsiteX2" fmla="*/ 689408 w 982942"/>
                <a:gd name="connsiteY2" fmla="*/ 654198 h 819333"/>
                <a:gd name="connsiteX3" fmla="*/ 626615 w 982942"/>
                <a:gd name="connsiteY3" fmla="*/ 662046 h 819333"/>
                <a:gd name="connsiteX4" fmla="*/ 464434 w 982942"/>
                <a:gd name="connsiteY4" fmla="*/ 819333 h 819333"/>
                <a:gd name="connsiteX5" fmla="*/ 487988 w 982942"/>
                <a:gd name="connsiteY5" fmla="*/ 668776 h 819333"/>
                <a:gd name="connsiteX6" fmla="*/ 398457 w 982942"/>
                <a:gd name="connsiteY6" fmla="*/ 664340 h 819333"/>
                <a:gd name="connsiteX7" fmla="*/ 0 w 982942"/>
                <a:gd name="connsiteY7" fmla="*/ 363128 h 819333"/>
                <a:gd name="connsiteX8" fmla="*/ 491076 w 982942"/>
                <a:gd name="connsiteY8" fmla="*/ 0 h 81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2942" h="819333">
                  <a:moveTo>
                    <a:pt x="491076" y="0"/>
                  </a:moveTo>
                  <a:cubicBezTo>
                    <a:pt x="763303" y="0"/>
                    <a:pt x="971476" y="72626"/>
                    <a:pt x="982152" y="269752"/>
                  </a:cubicBezTo>
                  <a:cubicBezTo>
                    <a:pt x="994162" y="522645"/>
                    <a:pt x="868057" y="620884"/>
                    <a:pt x="689408" y="654198"/>
                  </a:cubicBezTo>
                  <a:lnTo>
                    <a:pt x="626615" y="662046"/>
                  </a:lnTo>
                  <a:lnTo>
                    <a:pt x="464434" y="819333"/>
                  </a:lnTo>
                  <a:lnTo>
                    <a:pt x="487988" y="668776"/>
                  </a:lnTo>
                  <a:lnTo>
                    <a:pt x="398457" y="664340"/>
                  </a:lnTo>
                  <a:cubicBezTo>
                    <a:pt x="175730" y="641715"/>
                    <a:pt x="0" y="540153"/>
                    <a:pt x="0" y="363128"/>
                  </a:cubicBezTo>
                  <a:cubicBezTo>
                    <a:pt x="0" y="160814"/>
                    <a:pt x="218849" y="0"/>
                    <a:pt x="491076" y="0"/>
                  </a:cubicBezTo>
                  <a:close/>
                </a:path>
              </a:pathLst>
            </a:custGeom>
            <a:solidFill>
              <a:srgbClr val="604C3F"/>
            </a:solidFill>
            <a:ln w="22225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360134" y="1293264"/>
              <a:ext cx="4377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4000" b="1" kern="1300" spc="15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方正正黑简体" panose="02000000000000000000" pitchFamily="2" charset="-122"/>
                  <a:cs typeface="Arial" panose="020B0604020202020204" pitchFamily="34" charset="0"/>
                </a:defRPr>
              </a:lvl1pPr>
            </a:lstStyle>
            <a:p>
              <a:pPr defTabSz="685800"/>
              <a:r>
                <a:rPr lang="en-US" altLang="zh-CN" sz="3200" b="0" dirty="0">
                  <a:ln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</a:rPr>
                <a:t>M</a:t>
              </a:r>
              <a:endParaRPr lang="zh-CN" altLang="en-US" sz="3200" b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2359964" y="3143418"/>
            <a:ext cx="4476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700" b="1" kern="1300" spc="150">
                <a:solidFill>
                  <a:srgbClr val="604C3F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</a:lstStyle>
          <a:p>
            <a:pPr algn="dist" defTabSz="685800"/>
            <a:r>
              <a:rPr lang="zh-CN" altLang="en-US" sz="2800" dirty="0">
                <a:ln>
                  <a:solidFill>
                    <a:srgbClr val="C30D23"/>
                  </a:solidFill>
                </a:ln>
                <a:solidFill>
                  <a:srgbClr val="C30D23"/>
                </a:solidFill>
              </a:rPr>
              <a:t>上海锐普广告有限公司</a:t>
            </a:r>
            <a:endParaRPr lang="zh-CN" altLang="en-US" sz="2800" dirty="0">
              <a:ln>
                <a:solidFill>
                  <a:srgbClr val="C30D23"/>
                </a:solidFill>
              </a:ln>
              <a:solidFill>
                <a:srgbClr val="C30D23"/>
              </a:solidFill>
            </a:endParaRPr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4005395" y="1982596"/>
            <a:ext cx="1191170" cy="1109072"/>
          </a:xfrm>
          <a:custGeom>
            <a:avLst/>
            <a:gdLst>
              <a:gd name="T0" fmla="*/ 96 w 155"/>
              <a:gd name="T1" fmla="*/ 106 h 149"/>
              <a:gd name="T2" fmla="*/ 98 w 155"/>
              <a:gd name="T3" fmla="*/ 107 h 149"/>
              <a:gd name="T4" fmla="*/ 100 w 155"/>
              <a:gd name="T5" fmla="*/ 106 h 149"/>
              <a:gd name="T6" fmla="*/ 107 w 155"/>
              <a:gd name="T7" fmla="*/ 107 h 149"/>
              <a:gd name="T8" fmla="*/ 78 w 155"/>
              <a:gd name="T9" fmla="*/ 3 h 149"/>
              <a:gd name="T10" fmla="*/ 38 w 155"/>
              <a:gd name="T11" fmla="*/ 76 h 149"/>
              <a:gd name="T12" fmla="*/ 45 w 155"/>
              <a:gd name="T13" fmla="*/ 107 h 149"/>
              <a:gd name="T14" fmla="*/ 50 w 155"/>
              <a:gd name="T15" fmla="*/ 106 h 149"/>
              <a:gd name="T16" fmla="*/ 51 w 155"/>
              <a:gd name="T17" fmla="*/ 105 h 149"/>
              <a:gd name="T18" fmla="*/ 54 w 155"/>
              <a:gd name="T19" fmla="*/ 104 h 149"/>
              <a:gd name="T20" fmla="*/ 58 w 155"/>
              <a:gd name="T21" fmla="*/ 104 h 149"/>
              <a:gd name="T22" fmla="*/ 59 w 155"/>
              <a:gd name="T23" fmla="*/ 103 h 149"/>
              <a:gd name="T24" fmla="*/ 9 w 155"/>
              <a:gd name="T25" fmla="*/ 149 h 149"/>
              <a:gd name="T26" fmla="*/ 83 w 155"/>
              <a:gd name="T27" fmla="*/ 21 h 149"/>
              <a:gd name="T28" fmla="*/ 83 w 155"/>
              <a:gd name="T29" fmla="*/ 21 h 149"/>
              <a:gd name="T30" fmla="*/ 51 w 155"/>
              <a:gd name="T31" fmla="*/ 52 h 149"/>
              <a:gd name="T32" fmla="*/ 54 w 155"/>
              <a:gd name="T33" fmla="*/ 47 h 149"/>
              <a:gd name="T34" fmla="*/ 58 w 155"/>
              <a:gd name="T35" fmla="*/ 44 h 149"/>
              <a:gd name="T36" fmla="*/ 62 w 155"/>
              <a:gd name="T37" fmla="*/ 37 h 149"/>
              <a:gd name="T38" fmla="*/ 62 w 155"/>
              <a:gd name="T39" fmla="*/ 43 h 149"/>
              <a:gd name="T40" fmla="*/ 64 w 155"/>
              <a:gd name="T41" fmla="*/ 42 h 149"/>
              <a:gd name="T42" fmla="*/ 66 w 155"/>
              <a:gd name="T43" fmla="*/ 43 h 149"/>
              <a:gd name="T44" fmla="*/ 68 w 155"/>
              <a:gd name="T45" fmla="*/ 42 h 149"/>
              <a:gd name="T46" fmla="*/ 70 w 155"/>
              <a:gd name="T47" fmla="*/ 42 h 149"/>
              <a:gd name="T48" fmla="*/ 74 w 155"/>
              <a:gd name="T49" fmla="*/ 41 h 149"/>
              <a:gd name="T50" fmla="*/ 77 w 155"/>
              <a:gd name="T51" fmla="*/ 38 h 149"/>
              <a:gd name="T52" fmla="*/ 78 w 155"/>
              <a:gd name="T53" fmla="*/ 42 h 149"/>
              <a:gd name="T54" fmla="*/ 82 w 155"/>
              <a:gd name="T55" fmla="*/ 20 h 149"/>
              <a:gd name="T56" fmla="*/ 83 w 155"/>
              <a:gd name="T57" fmla="*/ 41 h 149"/>
              <a:gd name="T58" fmla="*/ 85 w 155"/>
              <a:gd name="T59" fmla="*/ 43 h 149"/>
              <a:gd name="T60" fmla="*/ 90 w 155"/>
              <a:gd name="T61" fmla="*/ 43 h 149"/>
              <a:gd name="T62" fmla="*/ 92 w 155"/>
              <a:gd name="T63" fmla="*/ 43 h 149"/>
              <a:gd name="T64" fmla="*/ 96 w 155"/>
              <a:gd name="T65" fmla="*/ 43 h 149"/>
              <a:gd name="T66" fmla="*/ 99 w 155"/>
              <a:gd name="T67" fmla="*/ 45 h 149"/>
              <a:gd name="T68" fmla="*/ 101 w 155"/>
              <a:gd name="T69" fmla="*/ 48 h 149"/>
              <a:gd name="T70" fmla="*/ 100 w 155"/>
              <a:gd name="T71" fmla="*/ 63 h 149"/>
              <a:gd name="T72" fmla="*/ 102 w 155"/>
              <a:gd name="T73" fmla="*/ 64 h 149"/>
              <a:gd name="T74" fmla="*/ 98 w 155"/>
              <a:gd name="T75" fmla="*/ 82 h 149"/>
              <a:gd name="T76" fmla="*/ 52 w 155"/>
              <a:gd name="T77" fmla="*/ 76 h 149"/>
              <a:gd name="T78" fmla="*/ 61 w 155"/>
              <a:gd name="T79" fmla="*/ 102 h 149"/>
              <a:gd name="T80" fmla="*/ 61 w 155"/>
              <a:gd name="T81" fmla="*/ 102 h 149"/>
              <a:gd name="T82" fmla="*/ 75 w 155"/>
              <a:gd name="T83" fmla="*/ 96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5" h="149">
                <a:moveTo>
                  <a:pt x="125" y="117"/>
                </a:moveTo>
                <a:cubicBezTo>
                  <a:pt x="103" y="118"/>
                  <a:pt x="97" y="110"/>
                  <a:pt x="95" y="105"/>
                </a:cubicBezTo>
                <a:cubicBezTo>
                  <a:pt x="96" y="106"/>
                  <a:pt x="96" y="106"/>
                  <a:pt x="96" y="106"/>
                </a:cubicBezTo>
                <a:cubicBezTo>
                  <a:pt x="97" y="106"/>
                  <a:pt x="97" y="106"/>
                  <a:pt x="97" y="106"/>
                </a:cubicBezTo>
                <a:cubicBezTo>
                  <a:pt x="99" y="105"/>
                  <a:pt x="99" y="105"/>
                  <a:pt x="99" y="105"/>
                </a:cubicBezTo>
                <a:cubicBezTo>
                  <a:pt x="98" y="107"/>
                  <a:pt x="98" y="107"/>
                  <a:pt x="98" y="107"/>
                </a:cubicBezTo>
                <a:cubicBezTo>
                  <a:pt x="100" y="106"/>
                  <a:pt x="100" y="106"/>
                  <a:pt x="100" y="106"/>
                </a:cubicBezTo>
                <a:cubicBezTo>
                  <a:pt x="100" y="108"/>
                  <a:pt x="100" y="108"/>
                  <a:pt x="100" y="108"/>
                </a:cubicBezTo>
                <a:cubicBezTo>
                  <a:pt x="100" y="106"/>
                  <a:pt x="100" y="106"/>
                  <a:pt x="100" y="106"/>
                </a:cubicBezTo>
                <a:cubicBezTo>
                  <a:pt x="100" y="106"/>
                  <a:pt x="101" y="107"/>
                  <a:pt x="103" y="107"/>
                </a:cubicBezTo>
                <a:cubicBezTo>
                  <a:pt x="104" y="107"/>
                  <a:pt x="105" y="106"/>
                  <a:pt x="105" y="106"/>
                </a:cubicBezTo>
                <a:cubicBezTo>
                  <a:pt x="105" y="106"/>
                  <a:pt x="107" y="107"/>
                  <a:pt x="107" y="107"/>
                </a:cubicBezTo>
                <a:cubicBezTo>
                  <a:pt x="107" y="107"/>
                  <a:pt x="110" y="107"/>
                  <a:pt x="110" y="107"/>
                </a:cubicBezTo>
                <a:cubicBezTo>
                  <a:pt x="123" y="93"/>
                  <a:pt x="119" y="62"/>
                  <a:pt x="120" y="57"/>
                </a:cubicBezTo>
                <a:cubicBezTo>
                  <a:pt x="122" y="21"/>
                  <a:pt x="94" y="0"/>
                  <a:pt x="78" y="3"/>
                </a:cubicBezTo>
                <a:cubicBezTo>
                  <a:pt x="66" y="2"/>
                  <a:pt x="56" y="9"/>
                  <a:pt x="49" y="18"/>
                </a:cubicBezTo>
                <a:cubicBezTo>
                  <a:pt x="41" y="28"/>
                  <a:pt x="39" y="42"/>
                  <a:pt x="38" y="46"/>
                </a:cubicBezTo>
                <a:cubicBezTo>
                  <a:pt x="36" y="53"/>
                  <a:pt x="38" y="67"/>
                  <a:pt x="38" y="76"/>
                </a:cubicBezTo>
                <a:cubicBezTo>
                  <a:pt x="38" y="85"/>
                  <a:pt x="42" y="104"/>
                  <a:pt x="42" y="104"/>
                </a:cubicBezTo>
                <a:cubicBezTo>
                  <a:pt x="44" y="104"/>
                  <a:pt x="44" y="104"/>
                  <a:pt x="44" y="104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8" y="105"/>
                  <a:pt x="48" y="105"/>
                  <a:pt x="48" y="105"/>
                </a:cubicBezTo>
                <a:cubicBezTo>
                  <a:pt x="48" y="106"/>
                  <a:pt x="48" y="106"/>
                  <a:pt x="48" y="106"/>
                </a:cubicBezTo>
                <a:cubicBezTo>
                  <a:pt x="50" y="106"/>
                  <a:pt x="50" y="106"/>
                  <a:pt x="50" y="106"/>
                </a:cubicBezTo>
                <a:cubicBezTo>
                  <a:pt x="50" y="106"/>
                  <a:pt x="50" y="106"/>
                  <a:pt x="50" y="106"/>
                </a:cubicBezTo>
                <a:cubicBezTo>
                  <a:pt x="50" y="106"/>
                  <a:pt x="50" y="106"/>
                  <a:pt x="50" y="106"/>
                </a:cubicBezTo>
                <a:cubicBezTo>
                  <a:pt x="51" y="105"/>
                  <a:pt x="51" y="105"/>
                  <a:pt x="51" y="105"/>
                </a:cubicBezTo>
                <a:cubicBezTo>
                  <a:pt x="52" y="106"/>
                  <a:pt x="52" y="106"/>
                  <a:pt x="52" y="106"/>
                </a:cubicBezTo>
                <a:cubicBezTo>
                  <a:pt x="53" y="105"/>
                  <a:pt x="53" y="105"/>
                  <a:pt x="53" y="105"/>
                </a:cubicBezTo>
                <a:cubicBezTo>
                  <a:pt x="54" y="104"/>
                  <a:pt x="54" y="104"/>
                  <a:pt x="54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6" y="103"/>
                  <a:pt x="56" y="103"/>
                  <a:pt x="56" y="103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57" y="103"/>
                  <a:pt x="57" y="103"/>
                  <a:pt x="57" y="103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60" y="107"/>
                  <a:pt x="56" y="119"/>
                  <a:pt x="30" y="117"/>
                </a:cubicBezTo>
                <a:cubicBezTo>
                  <a:pt x="0" y="115"/>
                  <a:pt x="9" y="144"/>
                  <a:pt x="9" y="149"/>
                </a:cubicBezTo>
                <a:cubicBezTo>
                  <a:pt x="146" y="149"/>
                  <a:pt x="146" y="149"/>
                  <a:pt x="146" y="149"/>
                </a:cubicBezTo>
                <a:cubicBezTo>
                  <a:pt x="146" y="144"/>
                  <a:pt x="155" y="115"/>
                  <a:pt x="125" y="117"/>
                </a:cubicBezTo>
                <a:close/>
                <a:moveTo>
                  <a:pt x="83" y="21"/>
                </a:moveTo>
                <a:cubicBezTo>
                  <a:pt x="83" y="21"/>
                  <a:pt x="83" y="21"/>
                  <a:pt x="83" y="21"/>
                </a:cubicBezTo>
                <a:cubicBezTo>
                  <a:pt x="83" y="21"/>
                  <a:pt x="83" y="21"/>
                  <a:pt x="83" y="21"/>
                </a:cubicBezTo>
                <a:cubicBezTo>
                  <a:pt x="83" y="21"/>
                  <a:pt x="83" y="21"/>
                  <a:pt x="83" y="21"/>
                </a:cubicBezTo>
                <a:close/>
                <a:moveTo>
                  <a:pt x="52" y="76"/>
                </a:moveTo>
                <a:cubicBezTo>
                  <a:pt x="51" y="73"/>
                  <a:pt x="51" y="62"/>
                  <a:pt x="51" y="59"/>
                </a:cubicBezTo>
                <a:cubicBezTo>
                  <a:pt x="51" y="57"/>
                  <a:pt x="51" y="52"/>
                  <a:pt x="51" y="52"/>
                </a:cubicBezTo>
                <a:cubicBezTo>
                  <a:pt x="51" y="51"/>
                  <a:pt x="51" y="51"/>
                  <a:pt x="51" y="51"/>
                </a:cubicBezTo>
                <a:cubicBezTo>
                  <a:pt x="52" y="48"/>
                  <a:pt x="52" y="48"/>
                  <a:pt x="52" y="48"/>
                </a:cubicBezTo>
                <a:cubicBezTo>
                  <a:pt x="54" y="47"/>
                  <a:pt x="54" y="47"/>
                  <a:pt x="54" y="47"/>
                </a:cubicBezTo>
                <a:cubicBezTo>
                  <a:pt x="54" y="47"/>
                  <a:pt x="55" y="46"/>
                  <a:pt x="56" y="46"/>
                </a:cubicBezTo>
                <a:cubicBezTo>
                  <a:pt x="57" y="46"/>
                  <a:pt x="57" y="44"/>
                  <a:pt x="57" y="44"/>
                </a:cubicBezTo>
                <a:cubicBezTo>
                  <a:pt x="57" y="44"/>
                  <a:pt x="58" y="44"/>
                  <a:pt x="58" y="44"/>
                </a:cubicBezTo>
                <a:cubicBezTo>
                  <a:pt x="58" y="43"/>
                  <a:pt x="58" y="43"/>
                  <a:pt x="58" y="43"/>
                </a:cubicBezTo>
                <a:cubicBezTo>
                  <a:pt x="60" y="44"/>
                  <a:pt x="60" y="44"/>
                  <a:pt x="60" y="44"/>
                </a:cubicBezTo>
                <a:cubicBezTo>
                  <a:pt x="62" y="37"/>
                  <a:pt x="62" y="37"/>
                  <a:pt x="62" y="37"/>
                </a:cubicBezTo>
                <a:cubicBezTo>
                  <a:pt x="61" y="44"/>
                  <a:pt x="61" y="44"/>
                  <a:pt x="61" y="44"/>
                </a:cubicBezTo>
                <a:cubicBezTo>
                  <a:pt x="62" y="43"/>
                  <a:pt x="62" y="43"/>
                  <a:pt x="62" y="43"/>
                </a:cubicBezTo>
                <a:cubicBezTo>
                  <a:pt x="62" y="43"/>
                  <a:pt x="62" y="43"/>
                  <a:pt x="62" y="43"/>
                </a:cubicBezTo>
                <a:cubicBezTo>
                  <a:pt x="63" y="42"/>
                  <a:pt x="63" y="42"/>
                  <a:pt x="63" y="42"/>
                </a:cubicBezTo>
                <a:cubicBezTo>
                  <a:pt x="64" y="44"/>
                  <a:pt x="64" y="44"/>
                  <a:pt x="64" y="44"/>
                </a:cubicBezTo>
                <a:cubicBezTo>
                  <a:pt x="64" y="44"/>
                  <a:pt x="64" y="43"/>
                  <a:pt x="64" y="42"/>
                </a:cubicBezTo>
                <a:cubicBezTo>
                  <a:pt x="64" y="42"/>
                  <a:pt x="64" y="43"/>
                  <a:pt x="64" y="43"/>
                </a:cubicBezTo>
                <a:cubicBezTo>
                  <a:pt x="65" y="42"/>
                  <a:pt x="65" y="42"/>
                  <a:pt x="65" y="42"/>
                </a:cubicBezTo>
                <a:cubicBezTo>
                  <a:pt x="66" y="43"/>
                  <a:pt x="66" y="43"/>
                  <a:pt x="66" y="43"/>
                </a:cubicBezTo>
                <a:cubicBezTo>
                  <a:pt x="66" y="42"/>
                  <a:pt x="66" y="42"/>
                  <a:pt x="66" y="42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3"/>
                  <a:pt x="68" y="43"/>
                  <a:pt x="68" y="42"/>
                </a:cubicBezTo>
                <a:cubicBezTo>
                  <a:pt x="69" y="42"/>
                  <a:pt x="78" y="22"/>
                  <a:pt x="78" y="22"/>
                </a:cubicBezTo>
                <a:cubicBezTo>
                  <a:pt x="77" y="26"/>
                  <a:pt x="70" y="42"/>
                  <a:pt x="70" y="42"/>
                </a:cubicBezTo>
                <a:cubicBezTo>
                  <a:pt x="70" y="42"/>
                  <a:pt x="70" y="42"/>
                  <a:pt x="70" y="42"/>
                </a:cubicBezTo>
                <a:cubicBezTo>
                  <a:pt x="72" y="41"/>
                  <a:pt x="73" y="39"/>
                  <a:pt x="74" y="36"/>
                </a:cubicBezTo>
                <a:cubicBezTo>
                  <a:pt x="73" y="40"/>
                  <a:pt x="73" y="40"/>
                  <a:pt x="73" y="40"/>
                </a:cubicBezTo>
                <a:cubicBezTo>
                  <a:pt x="74" y="41"/>
                  <a:pt x="74" y="41"/>
                  <a:pt x="74" y="41"/>
                </a:cubicBezTo>
                <a:cubicBezTo>
                  <a:pt x="75" y="40"/>
                  <a:pt x="75" y="40"/>
                  <a:pt x="75" y="40"/>
                </a:cubicBezTo>
                <a:cubicBezTo>
                  <a:pt x="76" y="40"/>
                  <a:pt x="76" y="40"/>
                  <a:pt x="76" y="40"/>
                </a:cubicBezTo>
                <a:cubicBezTo>
                  <a:pt x="77" y="38"/>
                  <a:pt x="77" y="38"/>
                  <a:pt x="77" y="38"/>
                </a:cubicBezTo>
                <a:cubicBezTo>
                  <a:pt x="76" y="41"/>
                  <a:pt x="76" y="41"/>
                  <a:pt x="76" y="41"/>
                </a:cubicBezTo>
                <a:cubicBezTo>
                  <a:pt x="78" y="38"/>
                  <a:pt x="78" y="38"/>
                  <a:pt x="78" y="38"/>
                </a:cubicBezTo>
                <a:cubicBezTo>
                  <a:pt x="78" y="42"/>
                  <a:pt x="78" y="42"/>
                  <a:pt x="78" y="42"/>
                </a:cubicBezTo>
                <a:cubicBezTo>
                  <a:pt x="80" y="21"/>
                  <a:pt x="80" y="21"/>
                  <a:pt x="80" y="21"/>
                </a:cubicBezTo>
                <a:cubicBezTo>
                  <a:pt x="81" y="23"/>
                  <a:pt x="81" y="41"/>
                  <a:pt x="81" y="41"/>
                </a:cubicBezTo>
                <a:cubicBezTo>
                  <a:pt x="81" y="40"/>
                  <a:pt x="82" y="20"/>
                  <a:pt x="82" y="20"/>
                </a:cubicBezTo>
                <a:cubicBezTo>
                  <a:pt x="82" y="36"/>
                  <a:pt x="82" y="36"/>
                  <a:pt x="82" y="36"/>
                </a:cubicBezTo>
                <a:cubicBezTo>
                  <a:pt x="82" y="43"/>
                  <a:pt x="82" y="43"/>
                  <a:pt x="82" y="43"/>
                </a:cubicBezTo>
                <a:cubicBezTo>
                  <a:pt x="83" y="41"/>
                  <a:pt x="83" y="41"/>
                  <a:pt x="83" y="41"/>
                </a:cubicBezTo>
                <a:cubicBezTo>
                  <a:pt x="83" y="41"/>
                  <a:pt x="83" y="44"/>
                  <a:pt x="83" y="44"/>
                </a:cubicBezTo>
                <a:cubicBezTo>
                  <a:pt x="84" y="44"/>
                  <a:pt x="84" y="39"/>
                  <a:pt x="84" y="39"/>
                </a:cubicBezTo>
                <a:cubicBezTo>
                  <a:pt x="84" y="42"/>
                  <a:pt x="85" y="43"/>
                  <a:pt x="85" y="43"/>
                </a:cubicBezTo>
                <a:cubicBezTo>
                  <a:pt x="84" y="41"/>
                  <a:pt x="84" y="31"/>
                  <a:pt x="83" y="25"/>
                </a:cubicBezTo>
                <a:cubicBezTo>
                  <a:pt x="84" y="32"/>
                  <a:pt x="87" y="43"/>
                  <a:pt x="88" y="42"/>
                </a:cubicBezTo>
                <a:cubicBezTo>
                  <a:pt x="90" y="41"/>
                  <a:pt x="90" y="43"/>
                  <a:pt x="90" y="43"/>
                </a:cubicBezTo>
                <a:cubicBezTo>
                  <a:pt x="90" y="42"/>
                  <a:pt x="90" y="42"/>
                  <a:pt x="90" y="42"/>
                </a:cubicBezTo>
                <a:cubicBezTo>
                  <a:pt x="91" y="42"/>
                  <a:pt x="91" y="42"/>
                  <a:pt x="91" y="42"/>
                </a:cubicBezTo>
                <a:cubicBezTo>
                  <a:pt x="91" y="42"/>
                  <a:pt x="92" y="44"/>
                  <a:pt x="92" y="43"/>
                </a:cubicBezTo>
                <a:cubicBezTo>
                  <a:pt x="92" y="42"/>
                  <a:pt x="92" y="40"/>
                  <a:pt x="92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6" y="43"/>
                  <a:pt x="96" y="43"/>
                </a:cubicBezTo>
                <a:cubicBezTo>
                  <a:pt x="97" y="44"/>
                  <a:pt x="97" y="44"/>
                  <a:pt x="97" y="44"/>
                </a:cubicBezTo>
                <a:cubicBezTo>
                  <a:pt x="99" y="46"/>
                  <a:pt x="99" y="46"/>
                  <a:pt x="99" y="46"/>
                </a:cubicBezTo>
                <a:cubicBezTo>
                  <a:pt x="99" y="45"/>
                  <a:pt x="99" y="45"/>
                  <a:pt x="99" y="4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0" y="46"/>
                  <a:pt x="100" y="46"/>
                  <a:pt x="100" y="46"/>
                </a:cubicBezTo>
                <a:cubicBezTo>
                  <a:pt x="101" y="48"/>
                  <a:pt x="101" y="48"/>
                  <a:pt x="101" y="48"/>
                </a:cubicBezTo>
                <a:cubicBezTo>
                  <a:pt x="101" y="47"/>
                  <a:pt x="101" y="47"/>
                  <a:pt x="101" y="47"/>
                </a:cubicBezTo>
                <a:cubicBezTo>
                  <a:pt x="101" y="47"/>
                  <a:pt x="102" y="51"/>
                  <a:pt x="102" y="53"/>
                </a:cubicBezTo>
                <a:cubicBezTo>
                  <a:pt x="102" y="54"/>
                  <a:pt x="100" y="63"/>
                  <a:pt x="100" y="63"/>
                </a:cubicBezTo>
                <a:cubicBezTo>
                  <a:pt x="102" y="59"/>
                  <a:pt x="102" y="59"/>
                  <a:pt x="102" y="59"/>
                </a:cubicBezTo>
                <a:cubicBezTo>
                  <a:pt x="101" y="64"/>
                  <a:pt x="101" y="64"/>
                  <a:pt x="101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102" y="65"/>
                  <a:pt x="99" y="72"/>
                  <a:pt x="99" y="72"/>
                </a:cubicBezTo>
                <a:cubicBezTo>
                  <a:pt x="102" y="69"/>
                  <a:pt x="102" y="69"/>
                  <a:pt x="102" y="69"/>
                </a:cubicBezTo>
                <a:cubicBezTo>
                  <a:pt x="102" y="73"/>
                  <a:pt x="100" y="78"/>
                  <a:pt x="98" y="82"/>
                </a:cubicBezTo>
                <a:cubicBezTo>
                  <a:pt x="92" y="91"/>
                  <a:pt x="85" y="95"/>
                  <a:pt x="75" y="95"/>
                </a:cubicBezTo>
                <a:cubicBezTo>
                  <a:pt x="75" y="95"/>
                  <a:pt x="75" y="95"/>
                  <a:pt x="75" y="95"/>
                </a:cubicBezTo>
                <a:cubicBezTo>
                  <a:pt x="68" y="95"/>
                  <a:pt x="58" y="89"/>
                  <a:pt x="52" y="76"/>
                </a:cubicBezTo>
                <a:close/>
                <a:moveTo>
                  <a:pt x="94" y="103"/>
                </a:moveTo>
                <a:cubicBezTo>
                  <a:pt x="77" y="124"/>
                  <a:pt x="77" y="124"/>
                  <a:pt x="77" y="124"/>
                </a:cubicBezTo>
                <a:cubicBezTo>
                  <a:pt x="61" y="102"/>
                  <a:pt x="61" y="102"/>
                  <a:pt x="61" y="102"/>
                </a:cubicBezTo>
                <a:cubicBezTo>
                  <a:pt x="61" y="102"/>
                  <a:pt x="61" y="102"/>
                  <a:pt x="61" y="102"/>
                </a:cubicBezTo>
                <a:cubicBezTo>
                  <a:pt x="61" y="102"/>
                  <a:pt x="61" y="102"/>
                  <a:pt x="61" y="102"/>
                </a:cubicBezTo>
                <a:cubicBezTo>
                  <a:pt x="61" y="102"/>
                  <a:pt x="61" y="102"/>
                  <a:pt x="61" y="102"/>
                </a:cubicBezTo>
                <a:cubicBezTo>
                  <a:pt x="62" y="99"/>
                  <a:pt x="60" y="90"/>
                  <a:pt x="60" y="89"/>
                </a:cubicBezTo>
                <a:cubicBezTo>
                  <a:pt x="65" y="94"/>
                  <a:pt x="71" y="96"/>
                  <a:pt x="75" y="96"/>
                </a:cubicBezTo>
                <a:cubicBezTo>
                  <a:pt x="75" y="96"/>
                  <a:pt x="75" y="96"/>
                  <a:pt x="75" y="96"/>
                </a:cubicBezTo>
                <a:cubicBezTo>
                  <a:pt x="83" y="96"/>
                  <a:pt x="89" y="93"/>
                  <a:pt x="95" y="87"/>
                </a:cubicBezTo>
                <a:cubicBezTo>
                  <a:pt x="92" y="92"/>
                  <a:pt x="93" y="101"/>
                  <a:pt x="94" y="103"/>
                </a:cubicBezTo>
                <a:close/>
              </a:path>
            </a:pathLst>
          </a:custGeom>
          <a:solidFill>
            <a:srgbClr val="C30D2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>
            <a:off x="5096099" y="2136581"/>
            <a:ext cx="917417" cy="955087"/>
          </a:xfrm>
          <a:custGeom>
            <a:avLst/>
            <a:gdLst>
              <a:gd name="T0" fmla="*/ 87 w 131"/>
              <a:gd name="T1" fmla="*/ 89 h 141"/>
              <a:gd name="T2" fmla="*/ 80 w 131"/>
              <a:gd name="T3" fmla="*/ 78 h 141"/>
              <a:gd name="T4" fmla="*/ 82 w 131"/>
              <a:gd name="T5" fmla="*/ 71 h 141"/>
              <a:gd name="T6" fmla="*/ 89 w 131"/>
              <a:gd name="T7" fmla="*/ 48 h 141"/>
              <a:gd name="T8" fmla="*/ 88 w 131"/>
              <a:gd name="T9" fmla="*/ 45 h 141"/>
              <a:gd name="T10" fmla="*/ 86 w 131"/>
              <a:gd name="T11" fmla="*/ 44 h 141"/>
              <a:gd name="T12" fmla="*/ 88 w 131"/>
              <a:gd name="T13" fmla="*/ 28 h 141"/>
              <a:gd name="T14" fmla="*/ 84 w 131"/>
              <a:gd name="T15" fmla="*/ 13 h 141"/>
              <a:gd name="T16" fmla="*/ 86 w 131"/>
              <a:gd name="T17" fmla="*/ 14 h 141"/>
              <a:gd name="T18" fmla="*/ 78 w 131"/>
              <a:gd name="T19" fmla="*/ 8 h 141"/>
              <a:gd name="T20" fmla="*/ 49 w 131"/>
              <a:gd name="T21" fmla="*/ 5 h 141"/>
              <a:gd name="T22" fmla="*/ 34 w 131"/>
              <a:gd name="T23" fmla="*/ 20 h 141"/>
              <a:gd name="T24" fmla="*/ 35 w 131"/>
              <a:gd name="T25" fmla="*/ 19 h 141"/>
              <a:gd name="T26" fmla="*/ 35 w 131"/>
              <a:gd name="T27" fmla="*/ 43 h 141"/>
              <a:gd name="T28" fmla="*/ 32 w 131"/>
              <a:gd name="T29" fmla="*/ 45 h 141"/>
              <a:gd name="T30" fmla="*/ 42 w 131"/>
              <a:gd name="T31" fmla="*/ 70 h 141"/>
              <a:gd name="T32" fmla="*/ 42 w 131"/>
              <a:gd name="T33" fmla="*/ 79 h 141"/>
              <a:gd name="T34" fmla="*/ 35 w 131"/>
              <a:gd name="T35" fmla="*/ 90 h 141"/>
              <a:gd name="T36" fmla="*/ 0 w 131"/>
              <a:gd name="T37" fmla="*/ 107 h 141"/>
              <a:gd name="T38" fmla="*/ 9 w 131"/>
              <a:gd name="T39" fmla="*/ 137 h 141"/>
              <a:gd name="T40" fmla="*/ 9 w 131"/>
              <a:gd name="T41" fmla="*/ 141 h 141"/>
              <a:gd name="T42" fmla="*/ 58 w 131"/>
              <a:gd name="T43" fmla="*/ 112 h 141"/>
              <a:gd name="T44" fmla="*/ 62 w 131"/>
              <a:gd name="T45" fmla="*/ 101 h 141"/>
              <a:gd name="T46" fmla="*/ 65 w 131"/>
              <a:gd name="T47" fmla="*/ 111 h 141"/>
              <a:gd name="T48" fmla="*/ 131 w 131"/>
              <a:gd name="T49" fmla="*/ 141 h 141"/>
              <a:gd name="T50" fmla="*/ 84 w 131"/>
              <a:gd name="T51" fmla="*/ 55 h 141"/>
              <a:gd name="T52" fmla="*/ 85 w 131"/>
              <a:gd name="T53" fmla="*/ 45 h 141"/>
              <a:gd name="T54" fmla="*/ 89 w 131"/>
              <a:gd name="T55" fmla="*/ 48 h 141"/>
              <a:gd name="T56" fmla="*/ 83 w 131"/>
              <a:gd name="T57" fmla="*/ 62 h 141"/>
              <a:gd name="T58" fmla="*/ 84 w 131"/>
              <a:gd name="T59" fmla="*/ 55 h 141"/>
              <a:gd name="T60" fmla="*/ 33 w 131"/>
              <a:gd name="T61" fmla="*/ 44 h 141"/>
              <a:gd name="T62" fmla="*/ 38 w 131"/>
              <a:gd name="T63" fmla="*/ 46 h 141"/>
              <a:gd name="T64" fmla="*/ 40 w 131"/>
              <a:gd name="T65" fmla="*/ 57 h 141"/>
              <a:gd name="T66" fmla="*/ 41 w 131"/>
              <a:gd name="T67" fmla="*/ 61 h 141"/>
              <a:gd name="T68" fmla="*/ 41 w 131"/>
              <a:gd name="T69" fmla="*/ 57 h 141"/>
              <a:gd name="T70" fmla="*/ 41 w 131"/>
              <a:gd name="T71" fmla="*/ 51 h 141"/>
              <a:gd name="T72" fmla="*/ 43 w 131"/>
              <a:gd name="T73" fmla="*/ 37 h 141"/>
              <a:gd name="T74" fmla="*/ 50 w 131"/>
              <a:gd name="T75" fmla="*/ 23 h 141"/>
              <a:gd name="T76" fmla="*/ 75 w 131"/>
              <a:gd name="T77" fmla="*/ 23 h 141"/>
              <a:gd name="T78" fmla="*/ 83 w 131"/>
              <a:gd name="T79" fmla="*/ 35 h 141"/>
              <a:gd name="T80" fmla="*/ 84 w 131"/>
              <a:gd name="T81" fmla="*/ 50 h 141"/>
              <a:gd name="T82" fmla="*/ 83 w 131"/>
              <a:gd name="T83" fmla="*/ 55 h 141"/>
              <a:gd name="T84" fmla="*/ 81 w 131"/>
              <a:gd name="T85" fmla="*/ 71 h 141"/>
              <a:gd name="T86" fmla="*/ 51 w 131"/>
              <a:gd name="T87" fmla="*/ 81 h 141"/>
              <a:gd name="T88" fmla="*/ 43 w 131"/>
              <a:gd name="T89" fmla="*/ 70 h 141"/>
              <a:gd name="T90" fmla="*/ 79 w 131"/>
              <a:gd name="T91" fmla="*/ 82 h 141"/>
              <a:gd name="T92" fmla="*/ 43 w 131"/>
              <a:gd name="T93" fmla="*/ 81 h 141"/>
              <a:gd name="T94" fmla="*/ 47 w 131"/>
              <a:gd name="T95" fmla="*/ 79 h 141"/>
              <a:gd name="T96" fmla="*/ 64 w 131"/>
              <a:gd name="T97" fmla="*/ 89 h 141"/>
              <a:gd name="T98" fmla="*/ 79 w 131"/>
              <a:gd name="T99" fmla="*/ 77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1" h="141">
                <a:moveTo>
                  <a:pt x="121" y="101"/>
                </a:moveTo>
                <a:cubicBezTo>
                  <a:pt x="117" y="99"/>
                  <a:pt x="87" y="89"/>
                  <a:pt x="87" y="89"/>
                </a:cubicBezTo>
                <a:cubicBezTo>
                  <a:pt x="80" y="79"/>
                  <a:pt x="80" y="79"/>
                  <a:pt x="80" y="79"/>
                </a:cubicBezTo>
                <a:cubicBezTo>
                  <a:pt x="80" y="79"/>
                  <a:pt x="80" y="79"/>
                  <a:pt x="80" y="78"/>
                </a:cubicBezTo>
                <a:cubicBezTo>
                  <a:pt x="80" y="76"/>
                  <a:pt x="80" y="76"/>
                  <a:pt x="80" y="76"/>
                </a:cubicBezTo>
                <a:cubicBezTo>
                  <a:pt x="81" y="74"/>
                  <a:pt x="82" y="72"/>
                  <a:pt x="82" y="71"/>
                </a:cubicBezTo>
                <a:cubicBezTo>
                  <a:pt x="82" y="68"/>
                  <a:pt x="83" y="65"/>
                  <a:pt x="83" y="63"/>
                </a:cubicBezTo>
                <a:cubicBezTo>
                  <a:pt x="87" y="62"/>
                  <a:pt x="89" y="52"/>
                  <a:pt x="89" y="48"/>
                </a:cubicBezTo>
                <a:cubicBezTo>
                  <a:pt x="89" y="48"/>
                  <a:pt x="89" y="48"/>
                  <a:pt x="89" y="48"/>
                </a:cubicBezTo>
                <a:cubicBezTo>
                  <a:pt x="89" y="46"/>
                  <a:pt x="89" y="45"/>
                  <a:pt x="88" y="45"/>
                </a:cubicBezTo>
                <a:cubicBezTo>
                  <a:pt x="87" y="44"/>
                  <a:pt x="86" y="44"/>
                  <a:pt x="85" y="44"/>
                </a:cubicBezTo>
                <a:cubicBezTo>
                  <a:pt x="85" y="44"/>
                  <a:pt x="85" y="44"/>
                  <a:pt x="86" y="44"/>
                </a:cubicBezTo>
                <a:cubicBezTo>
                  <a:pt x="86" y="43"/>
                  <a:pt x="88" y="36"/>
                  <a:pt x="89" y="34"/>
                </a:cubicBezTo>
                <a:cubicBezTo>
                  <a:pt x="89" y="33"/>
                  <a:pt x="89" y="30"/>
                  <a:pt x="88" y="28"/>
                </a:cubicBezTo>
                <a:cubicBezTo>
                  <a:pt x="87" y="27"/>
                  <a:pt x="88" y="21"/>
                  <a:pt x="87" y="19"/>
                </a:cubicBezTo>
                <a:cubicBezTo>
                  <a:pt x="87" y="17"/>
                  <a:pt x="85" y="15"/>
                  <a:pt x="84" y="13"/>
                </a:cubicBezTo>
                <a:cubicBezTo>
                  <a:pt x="84" y="13"/>
                  <a:pt x="84" y="13"/>
                  <a:pt x="83" y="13"/>
                </a:cubicBezTo>
                <a:cubicBezTo>
                  <a:pt x="85" y="13"/>
                  <a:pt x="86" y="14"/>
                  <a:pt x="86" y="14"/>
                </a:cubicBezTo>
                <a:cubicBezTo>
                  <a:pt x="85" y="11"/>
                  <a:pt x="81" y="10"/>
                  <a:pt x="79" y="10"/>
                </a:cubicBezTo>
                <a:cubicBezTo>
                  <a:pt x="79" y="9"/>
                  <a:pt x="78" y="9"/>
                  <a:pt x="78" y="8"/>
                </a:cubicBezTo>
                <a:cubicBezTo>
                  <a:pt x="77" y="7"/>
                  <a:pt x="72" y="0"/>
                  <a:pt x="56" y="3"/>
                </a:cubicBezTo>
                <a:cubicBezTo>
                  <a:pt x="56" y="3"/>
                  <a:pt x="51" y="4"/>
                  <a:pt x="49" y="5"/>
                </a:cubicBezTo>
                <a:cubicBezTo>
                  <a:pt x="49" y="5"/>
                  <a:pt x="51" y="5"/>
                  <a:pt x="54" y="4"/>
                </a:cubicBezTo>
                <a:cubicBezTo>
                  <a:pt x="48" y="5"/>
                  <a:pt x="38" y="9"/>
                  <a:pt x="34" y="20"/>
                </a:cubicBezTo>
                <a:cubicBezTo>
                  <a:pt x="34" y="20"/>
                  <a:pt x="34" y="21"/>
                  <a:pt x="33" y="22"/>
                </a:cubicBezTo>
                <a:cubicBezTo>
                  <a:pt x="33" y="23"/>
                  <a:pt x="34" y="21"/>
                  <a:pt x="35" y="19"/>
                </a:cubicBezTo>
                <a:cubicBezTo>
                  <a:pt x="34" y="21"/>
                  <a:pt x="34" y="25"/>
                  <a:pt x="34" y="30"/>
                </a:cubicBezTo>
                <a:cubicBezTo>
                  <a:pt x="34" y="30"/>
                  <a:pt x="35" y="40"/>
                  <a:pt x="35" y="43"/>
                </a:cubicBezTo>
                <a:cubicBezTo>
                  <a:pt x="34" y="43"/>
                  <a:pt x="33" y="43"/>
                  <a:pt x="33" y="44"/>
                </a:cubicBezTo>
                <a:cubicBezTo>
                  <a:pt x="33" y="44"/>
                  <a:pt x="32" y="45"/>
                  <a:pt x="32" y="45"/>
                </a:cubicBezTo>
                <a:cubicBezTo>
                  <a:pt x="33" y="49"/>
                  <a:pt x="34" y="62"/>
                  <a:pt x="41" y="62"/>
                </a:cubicBezTo>
                <a:cubicBezTo>
                  <a:pt x="41" y="65"/>
                  <a:pt x="42" y="69"/>
                  <a:pt x="42" y="70"/>
                </a:cubicBezTo>
                <a:cubicBezTo>
                  <a:pt x="42" y="70"/>
                  <a:pt x="42" y="71"/>
                  <a:pt x="42" y="72"/>
                </a:cubicBezTo>
                <a:cubicBezTo>
                  <a:pt x="42" y="79"/>
                  <a:pt x="42" y="79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42" y="79"/>
                  <a:pt x="37" y="89"/>
                  <a:pt x="35" y="90"/>
                </a:cubicBezTo>
                <a:cubicBezTo>
                  <a:pt x="34" y="91"/>
                  <a:pt x="5" y="99"/>
                  <a:pt x="5" y="99"/>
                </a:cubicBezTo>
                <a:cubicBezTo>
                  <a:pt x="3" y="100"/>
                  <a:pt x="2" y="103"/>
                  <a:pt x="0" y="107"/>
                </a:cubicBezTo>
                <a:cubicBezTo>
                  <a:pt x="2" y="108"/>
                  <a:pt x="4" y="109"/>
                  <a:pt x="5" y="111"/>
                </a:cubicBezTo>
                <a:cubicBezTo>
                  <a:pt x="12" y="119"/>
                  <a:pt x="10" y="131"/>
                  <a:pt x="9" y="137"/>
                </a:cubicBezTo>
                <a:cubicBezTo>
                  <a:pt x="9" y="139"/>
                  <a:pt x="9" y="140"/>
                  <a:pt x="9" y="141"/>
                </a:cubicBezTo>
                <a:cubicBezTo>
                  <a:pt x="9" y="141"/>
                  <a:pt x="9" y="141"/>
                  <a:pt x="9" y="141"/>
                </a:cubicBezTo>
                <a:cubicBezTo>
                  <a:pt x="58" y="141"/>
                  <a:pt x="58" y="141"/>
                  <a:pt x="58" y="141"/>
                </a:cubicBezTo>
                <a:cubicBezTo>
                  <a:pt x="58" y="112"/>
                  <a:pt x="58" y="112"/>
                  <a:pt x="58" y="112"/>
                </a:cubicBezTo>
                <a:cubicBezTo>
                  <a:pt x="55" y="108"/>
                  <a:pt x="55" y="108"/>
                  <a:pt x="55" y="108"/>
                </a:cubicBezTo>
                <a:cubicBezTo>
                  <a:pt x="62" y="101"/>
                  <a:pt x="62" y="101"/>
                  <a:pt x="62" y="101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5" y="111"/>
                  <a:pt x="65" y="111"/>
                  <a:pt x="65" y="111"/>
                </a:cubicBezTo>
                <a:cubicBezTo>
                  <a:pt x="66" y="141"/>
                  <a:pt x="66" y="141"/>
                  <a:pt x="66" y="141"/>
                </a:cubicBezTo>
                <a:cubicBezTo>
                  <a:pt x="131" y="141"/>
                  <a:pt x="131" y="141"/>
                  <a:pt x="131" y="141"/>
                </a:cubicBezTo>
                <a:cubicBezTo>
                  <a:pt x="128" y="108"/>
                  <a:pt x="121" y="101"/>
                  <a:pt x="121" y="101"/>
                </a:cubicBezTo>
                <a:close/>
                <a:moveTo>
                  <a:pt x="84" y="55"/>
                </a:moveTo>
                <a:cubicBezTo>
                  <a:pt x="85" y="55"/>
                  <a:pt x="85" y="54"/>
                  <a:pt x="85" y="53"/>
                </a:cubicBezTo>
                <a:cubicBezTo>
                  <a:pt x="85" y="52"/>
                  <a:pt x="85" y="47"/>
                  <a:pt x="85" y="45"/>
                </a:cubicBezTo>
                <a:cubicBezTo>
                  <a:pt x="86" y="45"/>
                  <a:pt x="87" y="45"/>
                  <a:pt x="88" y="45"/>
                </a:cubicBezTo>
                <a:cubicBezTo>
                  <a:pt x="88" y="46"/>
                  <a:pt x="89" y="46"/>
                  <a:pt x="89" y="4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87" y="61"/>
                  <a:pt x="83" y="62"/>
                </a:cubicBezTo>
                <a:cubicBezTo>
                  <a:pt x="84" y="60"/>
                  <a:pt x="84" y="58"/>
                  <a:pt x="84" y="57"/>
                </a:cubicBezTo>
                <a:cubicBezTo>
                  <a:pt x="84" y="56"/>
                  <a:pt x="84" y="56"/>
                  <a:pt x="84" y="55"/>
                </a:cubicBezTo>
                <a:close/>
                <a:moveTo>
                  <a:pt x="33" y="45"/>
                </a:moveTo>
                <a:cubicBezTo>
                  <a:pt x="33" y="45"/>
                  <a:pt x="33" y="45"/>
                  <a:pt x="33" y="44"/>
                </a:cubicBezTo>
                <a:cubicBezTo>
                  <a:pt x="34" y="44"/>
                  <a:pt x="35" y="44"/>
                  <a:pt x="36" y="44"/>
                </a:cubicBezTo>
                <a:cubicBezTo>
                  <a:pt x="37" y="44"/>
                  <a:pt x="38" y="45"/>
                  <a:pt x="38" y="46"/>
                </a:cubicBezTo>
                <a:cubicBezTo>
                  <a:pt x="38" y="47"/>
                  <a:pt x="39" y="53"/>
                  <a:pt x="39" y="54"/>
                </a:cubicBezTo>
                <a:cubicBezTo>
                  <a:pt x="39" y="55"/>
                  <a:pt x="40" y="56"/>
                  <a:pt x="40" y="57"/>
                </a:cubicBezTo>
                <a:cubicBezTo>
                  <a:pt x="40" y="57"/>
                  <a:pt x="40" y="57"/>
                  <a:pt x="40" y="57"/>
                </a:cubicBezTo>
                <a:cubicBezTo>
                  <a:pt x="40" y="57"/>
                  <a:pt x="40" y="59"/>
                  <a:pt x="41" y="61"/>
                </a:cubicBezTo>
                <a:cubicBezTo>
                  <a:pt x="34" y="61"/>
                  <a:pt x="33" y="49"/>
                  <a:pt x="33" y="45"/>
                </a:cubicBezTo>
                <a:close/>
                <a:moveTo>
                  <a:pt x="41" y="57"/>
                </a:moveTo>
                <a:cubicBezTo>
                  <a:pt x="41" y="57"/>
                  <a:pt x="41" y="57"/>
                  <a:pt x="41" y="57"/>
                </a:cubicBezTo>
                <a:cubicBezTo>
                  <a:pt x="41" y="54"/>
                  <a:pt x="40" y="52"/>
                  <a:pt x="41" y="51"/>
                </a:cubicBezTo>
                <a:cubicBezTo>
                  <a:pt x="41" y="48"/>
                  <a:pt x="42" y="43"/>
                  <a:pt x="42" y="42"/>
                </a:cubicBezTo>
                <a:cubicBezTo>
                  <a:pt x="43" y="41"/>
                  <a:pt x="44" y="38"/>
                  <a:pt x="43" y="37"/>
                </a:cubicBezTo>
                <a:cubicBezTo>
                  <a:pt x="42" y="35"/>
                  <a:pt x="43" y="31"/>
                  <a:pt x="44" y="30"/>
                </a:cubicBezTo>
                <a:cubicBezTo>
                  <a:pt x="44" y="27"/>
                  <a:pt x="48" y="22"/>
                  <a:pt x="50" y="23"/>
                </a:cubicBezTo>
                <a:cubicBezTo>
                  <a:pt x="51" y="24"/>
                  <a:pt x="58" y="29"/>
                  <a:pt x="62" y="27"/>
                </a:cubicBezTo>
                <a:cubicBezTo>
                  <a:pt x="62" y="27"/>
                  <a:pt x="67" y="32"/>
                  <a:pt x="75" y="23"/>
                </a:cubicBezTo>
                <a:cubicBezTo>
                  <a:pt x="77" y="22"/>
                  <a:pt x="80" y="24"/>
                  <a:pt x="80" y="27"/>
                </a:cubicBezTo>
                <a:cubicBezTo>
                  <a:pt x="81" y="30"/>
                  <a:pt x="83" y="34"/>
                  <a:pt x="83" y="35"/>
                </a:cubicBezTo>
                <a:cubicBezTo>
                  <a:pt x="83" y="35"/>
                  <a:pt x="83" y="40"/>
                  <a:pt x="83" y="40"/>
                </a:cubicBezTo>
                <a:cubicBezTo>
                  <a:pt x="83" y="41"/>
                  <a:pt x="84" y="48"/>
                  <a:pt x="84" y="50"/>
                </a:cubicBezTo>
                <a:cubicBezTo>
                  <a:pt x="84" y="52"/>
                  <a:pt x="84" y="54"/>
                  <a:pt x="83" y="55"/>
                </a:cubicBezTo>
                <a:cubicBezTo>
                  <a:pt x="83" y="55"/>
                  <a:pt x="83" y="55"/>
                  <a:pt x="83" y="55"/>
                </a:cubicBezTo>
                <a:cubicBezTo>
                  <a:pt x="83" y="56"/>
                  <a:pt x="83" y="56"/>
                  <a:pt x="83" y="57"/>
                </a:cubicBezTo>
                <a:cubicBezTo>
                  <a:pt x="83" y="60"/>
                  <a:pt x="82" y="66"/>
                  <a:pt x="81" y="71"/>
                </a:cubicBezTo>
                <a:cubicBezTo>
                  <a:pt x="80" y="78"/>
                  <a:pt x="67" y="88"/>
                  <a:pt x="64" y="89"/>
                </a:cubicBezTo>
                <a:cubicBezTo>
                  <a:pt x="59" y="89"/>
                  <a:pt x="54" y="84"/>
                  <a:pt x="51" y="81"/>
                </a:cubicBezTo>
                <a:cubicBezTo>
                  <a:pt x="50" y="80"/>
                  <a:pt x="49" y="79"/>
                  <a:pt x="48" y="78"/>
                </a:cubicBezTo>
                <a:cubicBezTo>
                  <a:pt x="44" y="76"/>
                  <a:pt x="43" y="71"/>
                  <a:pt x="43" y="70"/>
                </a:cubicBezTo>
                <a:cubicBezTo>
                  <a:pt x="43" y="69"/>
                  <a:pt x="41" y="57"/>
                  <a:pt x="41" y="57"/>
                </a:cubicBezTo>
                <a:close/>
                <a:moveTo>
                  <a:pt x="79" y="82"/>
                </a:moveTo>
                <a:cubicBezTo>
                  <a:pt x="75" y="91"/>
                  <a:pt x="61" y="99"/>
                  <a:pt x="61" y="99"/>
                </a:cubicBezTo>
                <a:cubicBezTo>
                  <a:pt x="58" y="97"/>
                  <a:pt x="46" y="85"/>
                  <a:pt x="43" y="81"/>
                </a:cubicBezTo>
                <a:cubicBezTo>
                  <a:pt x="43" y="74"/>
                  <a:pt x="43" y="74"/>
                  <a:pt x="43" y="74"/>
                </a:cubicBezTo>
                <a:cubicBezTo>
                  <a:pt x="44" y="75"/>
                  <a:pt x="45" y="77"/>
                  <a:pt x="47" y="79"/>
                </a:cubicBezTo>
                <a:cubicBezTo>
                  <a:pt x="48" y="79"/>
                  <a:pt x="49" y="80"/>
                  <a:pt x="50" y="81"/>
                </a:cubicBezTo>
                <a:cubicBezTo>
                  <a:pt x="54" y="85"/>
                  <a:pt x="59" y="89"/>
                  <a:pt x="64" y="89"/>
                </a:cubicBezTo>
                <a:cubicBezTo>
                  <a:pt x="64" y="89"/>
                  <a:pt x="64" y="89"/>
                  <a:pt x="64" y="89"/>
                </a:cubicBezTo>
                <a:cubicBezTo>
                  <a:pt x="66" y="89"/>
                  <a:pt x="75" y="83"/>
                  <a:pt x="79" y="77"/>
                </a:cubicBezTo>
                <a:lnTo>
                  <a:pt x="79" y="82"/>
                </a:lnTo>
                <a:close/>
              </a:path>
            </a:pathLst>
          </a:custGeom>
          <a:solidFill>
            <a:srgbClr val="604C3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6013516" y="2301705"/>
            <a:ext cx="685846" cy="788379"/>
          </a:xfrm>
          <a:custGeom>
            <a:avLst/>
            <a:gdLst>
              <a:gd name="T0" fmla="*/ 84 w 102"/>
              <a:gd name="T1" fmla="*/ 94 h 121"/>
              <a:gd name="T2" fmla="*/ 60 w 102"/>
              <a:gd name="T3" fmla="*/ 80 h 121"/>
              <a:gd name="T4" fmla="*/ 62 w 102"/>
              <a:gd name="T5" fmla="*/ 81 h 121"/>
              <a:gd name="T6" fmla="*/ 77 w 102"/>
              <a:gd name="T7" fmla="*/ 57 h 121"/>
              <a:gd name="T8" fmla="*/ 59 w 102"/>
              <a:gd name="T9" fmla="*/ 10 h 121"/>
              <a:gd name="T10" fmla="*/ 18 w 102"/>
              <a:gd name="T11" fmla="*/ 23 h 121"/>
              <a:gd name="T12" fmla="*/ 10 w 102"/>
              <a:gd name="T13" fmla="*/ 51 h 121"/>
              <a:gd name="T14" fmla="*/ 11 w 102"/>
              <a:gd name="T15" fmla="*/ 52 h 121"/>
              <a:gd name="T16" fmla="*/ 16 w 102"/>
              <a:gd name="T17" fmla="*/ 64 h 121"/>
              <a:gd name="T18" fmla="*/ 21 w 102"/>
              <a:gd name="T19" fmla="*/ 71 h 121"/>
              <a:gd name="T20" fmla="*/ 27 w 102"/>
              <a:gd name="T21" fmla="*/ 87 h 121"/>
              <a:gd name="T22" fmla="*/ 0 w 102"/>
              <a:gd name="T23" fmla="*/ 96 h 121"/>
              <a:gd name="T24" fmla="*/ 3 w 102"/>
              <a:gd name="T25" fmla="*/ 121 h 121"/>
              <a:gd name="T26" fmla="*/ 101 w 102"/>
              <a:gd name="T27" fmla="*/ 121 h 121"/>
              <a:gd name="T28" fmla="*/ 102 w 102"/>
              <a:gd name="T29" fmla="*/ 121 h 121"/>
              <a:gd name="T30" fmla="*/ 102 w 102"/>
              <a:gd name="T31" fmla="*/ 110 h 121"/>
              <a:gd name="T32" fmla="*/ 60 w 102"/>
              <a:gd name="T33" fmla="*/ 78 h 121"/>
              <a:gd name="T34" fmla="*/ 60 w 102"/>
              <a:gd name="T35" fmla="*/ 79 h 121"/>
              <a:gd name="T36" fmla="*/ 60 w 102"/>
              <a:gd name="T37" fmla="*/ 76 h 121"/>
              <a:gd name="T38" fmla="*/ 60 w 102"/>
              <a:gd name="T39" fmla="*/ 78 h 121"/>
              <a:gd name="T40" fmla="*/ 60 w 102"/>
              <a:gd name="T41" fmla="*/ 76 h 121"/>
              <a:gd name="T42" fmla="*/ 62 w 102"/>
              <a:gd name="T43" fmla="*/ 73 h 121"/>
              <a:gd name="T44" fmla="*/ 60 w 102"/>
              <a:gd name="T45" fmla="*/ 73 h 121"/>
              <a:gd name="T46" fmla="*/ 60 w 102"/>
              <a:gd name="T47" fmla="*/ 74 h 121"/>
              <a:gd name="T48" fmla="*/ 29 w 102"/>
              <a:gd name="T49" fmla="*/ 58 h 121"/>
              <a:gd name="T50" fmla="*/ 34 w 102"/>
              <a:gd name="T51" fmla="*/ 45 h 121"/>
              <a:gd name="T52" fmla="*/ 32 w 102"/>
              <a:gd name="T53" fmla="*/ 55 h 121"/>
              <a:gd name="T54" fmla="*/ 39 w 102"/>
              <a:gd name="T55" fmla="*/ 42 h 121"/>
              <a:gd name="T56" fmla="*/ 41 w 102"/>
              <a:gd name="T57" fmla="*/ 46 h 121"/>
              <a:gd name="T58" fmla="*/ 45 w 102"/>
              <a:gd name="T59" fmla="*/ 44 h 121"/>
              <a:gd name="T60" fmla="*/ 40 w 102"/>
              <a:gd name="T61" fmla="*/ 58 h 121"/>
              <a:gd name="T62" fmla="*/ 41 w 102"/>
              <a:gd name="T63" fmla="*/ 60 h 121"/>
              <a:gd name="T64" fmla="*/ 60 w 102"/>
              <a:gd name="T65" fmla="*/ 28 h 121"/>
              <a:gd name="T66" fmla="*/ 66 w 102"/>
              <a:gd name="T67" fmla="*/ 39 h 121"/>
              <a:gd name="T68" fmla="*/ 65 w 102"/>
              <a:gd name="T69" fmla="*/ 58 h 121"/>
              <a:gd name="T70" fmla="*/ 62 w 102"/>
              <a:gd name="T71" fmla="*/ 69 h 121"/>
              <a:gd name="T72" fmla="*/ 59 w 102"/>
              <a:gd name="T73" fmla="*/ 72 h 121"/>
              <a:gd name="T74" fmla="*/ 59 w 102"/>
              <a:gd name="T75" fmla="*/ 72 h 121"/>
              <a:gd name="T76" fmla="*/ 49 w 102"/>
              <a:gd name="T77" fmla="*/ 81 h 121"/>
              <a:gd name="T78" fmla="*/ 38 w 102"/>
              <a:gd name="T79" fmla="*/ 77 h 121"/>
              <a:gd name="T80" fmla="*/ 32 w 102"/>
              <a:gd name="T81" fmla="*/ 70 h 121"/>
              <a:gd name="T82" fmla="*/ 28 w 102"/>
              <a:gd name="T83" fmla="*/ 58 h 121"/>
              <a:gd name="T84" fmla="*/ 20 w 102"/>
              <a:gd name="T85" fmla="*/ 91 h 121"/>
              <a:gd name="T86" fmla="*/ 32 w 102"/>
              <a:gd name="T87" fmla="*/ 93 h 121"/>
              <a:gd name="T88" fmla="*/ 30 w 102"/>
              <a:gd name="T89" fmla="*/ 85 h 121"/>
              <a:gd name="T90" fmla="*/ 33 w 102"/>
              <a:gd name="T91" fmla="*/ 73 h 121"/>
              <a:gd name="T92" fmla="*/ 37 w 102"/>
              <a:gd name="T93" fmla="*/ 78 h 121"/>
              <a:gd name="T94" fmla="*/ 46 w 102"/>
              <a:gd name="T95" fmla="*/ 81 h 121"/>
              <a:gd name="T96" fmla="*/ 49 w 102"/>
              <a:gd name="T97" fmla="*/ 81 h 121"/>
              <a:gd name="T98" fmla="*/ 59 w 102"/>
              <a:gd name="T99" fmla="*/ 75 h 121"/>
              <a:gd name="T100" fmla="*/ 59 w 102"/>
              <a:gd name="T101" fmla="*/ 75 h 121"/>
              <a:gd name="T102" fmla="*/ 58 w 102"/>
              <a:gd name="T103" fmla="*/ 79 h 121"/>
              <a:gd name="T104" fmla="*/ 60 w 102"/>
              <a:gd name="T105" fmla="*/ 80 h 121"/>
              <a:gd name="T106" fmla="*/ 60 w 102"/>
              <a:gd name="T107" fmla="*/ 81 h 121"/>
              <a:gd name="T108" fmla="*/ 75 w 102"/>
              <a:gd name="T109" fmla="*/ 93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2" h="121">
                <a:moveTo>
                  <a:pt x="102" y="110"/>
                </a:moveTo>
                <a:cubicBezTo>
                  <a:pt x="101" y="103"/>
                  <a:pt x="99" y="97"/>
                  <a:pt x="84" y="94"/>
                </a:cubicBezTo>
                <a:cubicBezTo>
                  <a:pt x="69" y="92"/>
                  <a:pt x="62" y="85"/>
                  <a:pt x="61" y="83"/>
                </a:cubicBezTo>
                <a:cubicBezTo>
                  <a:pt x="61" y="83"/>
                  <a:pt x="61" y="82"/>
                  <a:pt x="60" y="80"/>
                </a:cubicBezTo>
                <a:cubicBezTo>
                  <a:pt x="62" y="79"/>
                  <a:pt x="63" y="78"/>
                  <a:pt x="64" y="77"/>
                </a:cubicBezTo>
                <a:cubicBezTo>
                  <a:pt x="64" y="77"/>
                  <a:pt x="62" y="81"/>
                  <a:pt x="62" y="81"/>
                </a:cubicBezTo>
                <a:cubicBezTo>
                  <a:pt x="61" y="82"/>
                  <a:pt x="64" y="80"/>
                  <a:pt x="64" y="79"/>
                </a:cubicBezTo>
                <a:cubicBezTo>
                  <a:pt x="64" y="79"/>
                  <a:pt x="74" y="69"/>
                  <a:pt x="77" y="57"/>
                </a:cubicBezTo>
                <a:cubicBezTo>
                  <a:pt x="80" y="45"/>
                  <a:pt x="79" y="38"/>
                  <a:pt x="76" y="31"/>
                </a:cubicBezTo>
                <a:cubicBezTo>
                  <a:pt x="73" y="24"/>
                  <a:pt x="70" y="14"/>
                  <a:pt x="59" y="10"/>
                </a:cubicBezTo>
                <a:cubicBezTo>
                  <a:pt x="57" y="5"/>
                  <a:pt x="49" y="0"/>
                  <a:pt x="36" y="4"/>
                </a:cubicBezTo>
                <a:cubicBezTo>
                  <a:pt x="24" y="9"/>
                  <a:pt x="21" y="17"/>
                  <a:pt x="18" y="23"/>
                </a:cubicBezTo>
                <a:cubicBezTo>
                  <a:pt x="16" y="29"/>
                  <a:pt x="11" y="38"/>
                  <a:pt x="11" y="41"/>
                </a:cubicBezTo>
                <a:cubicBezTo>
                  <a:pt x="10" y="44"/>
                  <a:pt x="10" y="49"/>
                  <a:pt x="10" y="51"/>
                </a:cubicBezTo>
                <a:cubicBezTo>
                  <a:pt x="10" y="53"/>
                  <a:pt x="10" y="56"/>
                  <a:pt x="10" y="57"/>
                </a:cubicBezTo>
                <a:cubicBezTo>
                  <a:pt x="10" y="57"/>
                  <a:pt x="11" y="53"/>
                  <a:pt x="11" y="52"/>
                </a:cubicBezTo>
                <a:cubicBezTo>
                  <a:pt x="11" y="52"/>
                  <a:pt x="13" y="63"/>
                  <a:pt x="16" y="68"/>
                </a:cubicBezTo>
                <a:cubicBezTo>
                  <a:pt x="16" y="68"/>
                  <a:pt x="16" y="67"/>
                  <a:pt x="16" y="64"/>
                </a:cubicBezTo>
                <a:cubicBezTo>
                  <a:pt x="16" y="64"/>
                  <a:pt x="19" y="74"/>
                  <a:pt x="22" y="76"/>
                </a:cubicBezTo>
                <a:cubicBezTo>
                  <a:pt x="22" y="76"/>
                  <a:pt x="21" y="72"/>
                  <a:pt x="21" y="71"/>
                </a:cubicBezTo>
                <a:cubicBezTo>
                  <a:pt x="23" y="76"/>
                  <a:pt x="23" y="76"/>
                  <a:pt x="23" y="76"/>
                </a:cubicBezTo>
                <a:cubicBezTo>
                  <a:pt x="23" y="76"/>
                  <a:pt x="24" y="81"/>
                  <a:pt x="27" y="87"/>
                </a:cubicBezTo>
                <a:cubicBezTo>
                  <a:pt x="24" y="89"/>
                  <a:pt x="18" y="93"/>
                  <a:pt x="8" y="94"/>
                </a:cubicBezTo>
                <a:cubicBezTo>
                  <a:pt x="5" y="95"/>
                  <a:pt x="2" y="95"/>
                  <a:pt x="0" y="96"/>
                </a:cubicBezTo>
                <a:cubicBezTo>
                  <a:pt x="1" y="102"/>
                  <a:pt x="3" y="110"/>
                  <a:pt x="3" y="121"/>
                </a:cubicBezTo>
                <a:cubicBezTo>
                  <a:pt x="3" y="121"/>
                  <a:pt x="3" y="121"/>
                  <a:pt x="3" y="121"/>
                </a:cubicBezTo>
                <a:cubicBezTo>
                  <a:pt x="101" y="121"/>
                  <a:pt x="101" y="121"/>
                  <a:pt x="101" y="121"/>
                </a:cubicBezTo>
                <a:cubicBezTo>
                  <a:pt x="101" y="121"/>
                  <a:pt x="101" y="121"/>
                  <a:pt x="101" y="121"/>
                </a:cubicBezTo>
                <a:cubicBezTo>
                  <a:pt x="102" y="121"/>
                  <a:pt x="102" y="121"/>
                  <a:pt x="102" y="121"/>
                </a:cubicBezTo>
                <a:cubicBezTo>
                  <a:pt x="102" y="121"/>
                  <a:pt x="102" y="121"/>
                  <a:pt x="102" y="121"/>
                </a:cubicBezTo>
                <a:cubicBezTo>
                  <a:pt x="102" y="121"/>
                  <a:pt x="102" y="121"/>
                  <a:pt x="102" y="121"/>
                </a:cubicBezTo>
                <a:cubicBezTo>
                  <a:pt x="102" y="121"/>
                  <a:pt x="102" y="115"/>
                  <a:pt x="102" y="110"/>
                </a:cubicBezTo>
                <a:close/>
                <a:moveTo>
                  <a:pt x="60" y="79"/>
                </a:moveTo>
                <a:cubicBezTo>
                  <a:pt x="60" y="79"/>
                  <a:pt x="60" y="79"/>
                  <a:pt x="60" y="78"/>
                </a:cubicBezTo>
                <a:cubicBezTo>
                  <a:pt x="61" y="78"/>
                  <a:pt x="62" y="77"/>
                  <a:pt x="62" y="77"/>
                </a:cubicBezTo>
                <a:cubicBezTo>
                  <a:pt x="62" y="77"/>
                  <a:pt x="61" y="78"/>
                  <a:pt x="60" y="79"/>
                </a:cubicBezTo>
                <a:close/>
                <a:moveTo>
                  <a:pt x="60" y="78"/>
                </a:moveTo>
                <a:cubicBezTo>
                  <a:pt x="60" y="77"/>
                  <a:pt x="60" y="76"/>
                  <a:pt x="60" y="76"/>
                </a:cubicBezTo>
                <a:cubicBezTo>
                  <a:pt x="61" y="75"/>
                  <a:pt x="62" y="74"/>
                  <a:pt x="63" y="73"/>
                </a:cubicBezTo>
                <a:cubicBezTo>
                  <a:pt x="63" y="73"/>
                  <a:pt x="62" y="76"/>
                  <a:pt x="60" y="78"/>
                </a:cubicBezTo>
                <a:close/>
                <a:moveTo>
                  <a:pt x="62" y="73"/>
                </a:moveTo>
                <a:cubicBezTo>
                  <a:pt x="62" y="73"/>
                  <a:pt x="61" y="75"/>
                  <a:pt x="60" y="76"/>
                </a:cubicBezTo>
                <a:cubicBezTo>
                  <a:pt x="60" y="75"/>
                  <a:pt x="60" y="75"/>
                  <a:pt x="60" y="74"/>
                </a:cubicBezTo>
                <a:cubicBezTo>
                  <a:pt x="61" y="74"/>
                  <a:pt x="62" y="73"/>
                  <a:pt x="62" y="73"/>
                </a:cubicBezTo>
                <a:close/>
                <a:moveTo>
                  <a:pt x="60" y="74"/>
                </a:moveTo>
                <a:cubicBezTo>
                  <a:pt x="60" y="73"/>
                  <a:pt x="60" y="73"/>
                  <a:pt x="60" y="73"/>
                </a:cubicBezTo>
                <a:cubicBezTo>
                  <a:pt x="60" y="72"/>
                  <a:pt x="61" y="71"/>
                  <a:pt x="61" y="71"/>
                </a:cubicBezTo>
                <a:cubicBezTo>
                  <a:pt x="61" y="71"/>
                  <a:pt x="61" y="72"/>
                  <a:pt x="60" y="74"/>
                </a:cubicBezTo>
                <a:close/>
                <a:moveTo>
                  <a:pt x="29" y="55"/>
                </a:moveTo>
                <a:cubicBezTo>
                  <a:pt x="29" y="55"/>
                  <a:pt x="29" y="58"/>
                  <a:pt x="29" y="58"/>
                </a:cubicBezTo>
                <a:cubicBezTo>
                  <a:pt x="29" y="59"/>
                  <a:pt x="30" y="58"/>
                  <a:pt x="30" y="57"/>
                </a:cubicBezTo>
                <a:cubicBezTo>
                  <a:pt x="31" y="56"/>
                  <a:pt x="34" y="47"/>
                  <a:pt x="34" y="45"/>
                </a:cubicBezTo>
                <a:cubicBezTo>
                  <a:pt x="34" y="44"/>
                  <a:pt x="37" y="41"/>
                  <a:pt x="39" y="38"/>
                </a:cubicBezTo>
                <a:cubicBezTo>
                  <a:pt x="37" y="41"/>
                  <a:pt x="34" y="47"/>
                  <a:pt x="32" y="55"/>
                </a:cubicBezTo>
                <a:cubicBezTo>
                  <a:pt x="32" y="55"/>
                  <a:pt x="37" y="43"/>
                  <a:pt x="40" y="38"/>
                </a:cubicBezTo>
                <a:cubicBezTo>
                  <a:pt x="40" y="40"/>
                  <a:pt x="39" y="42"/>
                  <a:pt x="39" y="42"/>
                </a:cubicBezTo>
                <a:cubicBezTo>
                  <a:pt x="39" y="44"/>
                  <a:pt x="34" y="55"/>
                  <a:pt x="34" y="56"/>
                </a:cubicBezTo>
                <a:cubicBezTo>
                  <a:pt x="34" y="57"/>
                  <a:pt x="39" y="49"/>
                  <a:pt x="41" y="46"/>
                </a:cubicBezTo>
                <a:cubicBezTo>
                  <a:pt x="40" y="49"/>
                  <a:pt x="37" y="53"/>
                  <a:pt x="36" y="54"/>
                </a:cubicBezTo>
                <a:cubicBezTo>
                  <a:pt x="37" y="54"/>
                  <a:pt x="40" y="51"/>
                  <a:pt x="45" y="44"/>
                </a:cubicBezTo>
                <a:cubicBezTo>
                  <a:pt x="44" y="46"/>
                  <a:pt x="43" y="50"/>
                  <a:pt x="42" y="51"/>
                </a:cubicBezTo>
                <a:cubicBezTo>
                  <a:pt x="42" y="53"/>
                  <a:pt x="40" y="57"/>
                  <a:pt x="40" y="58"/>
                </a:cubicBezTo>
                <a:cubicBezTo>
                  <a:pt x="40" y="58"/>
                  <a:pt x="43" y="54"/>
                  <a:pt x="43" y="52"/>
                </a:cubicBezTo>
                <a:cubicBezTo>
                  <a:pt x="43" y="52"/>
                  <a:pt x="42" y="58"/>
                  <a:pt x="41" y="60"/>
                </a:cubicBezTo>
                <a:cubicBezTo>
                  <a:pt x="41" y="60"/>
                  <a:pt x="47" y="52"/>
                  <a:pt x="48" y="50"/>
                </a:cubicBezTo>
                <a:cubicBezTo>
                  <a:pt x="49" y="48"/>
                  <a:pt x="59" y="35"/>
                  <a:pt x="60" y="28"/>
                </a:cubicBezTo>
                <a:cubicBezTo>
                  <a:pt x="60" y="28"/>
                  <a:pt x="64" y="38"/>
                  <a:pt x="66" y="39"/>
                </a:cubicBezTo>
                <a:cubicBezTo>
                  <a:pt x="66" y="39"/>
                  <a:pt x="66" y="39"/>
                  <a:pt x="66" y="39"/>
                </a:cubicBezTo>
                <a:cubicBezTo>
                  <a:pt x="66" y="39"/>
                  <a:pt x="66" y="46"/>
                  <a:pt x="66" y="48"/>
                </a:cubicBezTo>
                <a:cubicBezTo>
                  <a:pt x="66" y="54"/>
                  <a:pt x="65" y="56"/>
                  <a:pt x="65" y="58"/>
                </a:cubicBezTo>
                <a:cubicBezTo>
                  <a:pt x="64" y="59"/>
                  <a:pt x="64" y="59"/>
                  <a:pt x="64" y="60"/>
                </a:cubicBezTo>
                <a:cubicBezTo>
                  <a:pt x="64" y="62"/>
                  <a:pt x="62" y="68"/>
                  <a:pt x="62" y="69"/>
                </a:cubicBezTo>
                <a:cubicBezTo>
                  <a:pt x="61" y="69"/>
                  <a:pt x="61" y="69"/>
                  <a:pt x="61" y="70"/>
                </a:cubicBezTo>
                <a:cubicBezTo>
                  <a:pt x="61" y="71"/>
                  <a:pt x="60" y="71"/>
                  <a:pt x="59" y="72"/>
                </a:cubicBezTo>
                <a:cubicBezTo>
                  <a:pt x="59" y="72"/>
                  <a:pt x="59" y="72"/>
                  <a:pt x="59" y="72"/>
                </a:cubicBezTo>
                <a:cubicBezTo>
                  <a:pt x="59" y="72"/>
                  <a:pt x="59" y="72"/>
                  <a:pt x="59" y="72"/>
                </a:cubicBezTo>
                <a:cubicBezTo>
                  <a:pt x="57" y="76"/>
                  <a:pt x="53" y="81"/>
                  <a:pt x="49" y="81"/>
                </a:cubicBezTo>
                <a:cubicBezTo>
                  <a:pt x="49" y="81"/>
                  <a:pt x="49" y="81"/>
                  <a:pt x="49" y="81"/>
                </a:cubicBezTo>
                <a:cubicBezTo>
                  <a:pt x="48" y="81"/>
                  <a:pt x="47" y="81"/>
                  <a:pt x="46" y="81"/>
                </a:cubicBezTo>
                <a:cubicBezTo>
                  <a:pt x="42" y="81"/>
                  <a:pt x="41" y="81"/>
                  <a:pt x="38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4" y="74"/>
                  <a:pt x="32" y="72"/>
                  <a:pt x="32" y="70"/>
                </a:cubicBezTo>
                <a:cubicBezTo>
                  <a:pt x="31" y="67"/>
                  <a:pt x="29" y="58"/>
                  <a:pt x="28" y="58"/>
                </a:cubicBezTo>
                <a:cubicBezTo>
                  <a:pt x="28" y="58"/>
                  <a:pt x="28" y="58"/>
                  <a:pt x="28" y="58"/>
                </a:cubicBezTo>
                <a:lnTo>
                  <a:pt x="29" y="55"/>
                </a:lnTo>
                <a:close/>
                <a:moveTo>
                  <a:pt x="20" y="91"/>
                </a:moveTo>
                <a:cubicBezTo>
                  <a:pt x="23" y="90"/>
                  <a:pt x="26" y="89"/>
                  <a:pt x="28" y="87"/>
                </a:cubicBezTo>
                <a:cubicBezTo>
                  <a:pt x="29" y="89"/>
                  <a:pt x="30" y="91"/>
                  <a:pt x="32" y="93"/>
                </a:cubicBezTo>
                <a:cubicBezTo>
                  <a:pt x="32" y="93"/>
                  <a:pt x="30" y="89"/>
                  <a:pt x="30" y="87"/>
                </a:cubicBezTo>
                <a:cubicBezTo>
                  <a:pt x="30" y="87"/>
                  <a:pt x="30" y="86"/>
                  <a:pt x="30" y="85"/>
                </a:cubicBezTo>
                <a:cubicBezTo>
                  <a:pt x="30" y="85"/>
                  <a:pt x="31" y="84"/>
                  <a:pt x="31" y="84"/>
                </a:cubicBezTo>
                <a:cubicBezTo>
                  <a:pt x="32" y="82"/>
                  <a:pt x="33" y="76"/>
                  <a:pt x="33" y="73"/>
                </a:cubicBezTo>
                <a:cubicBezTo>
                  <a:pt x="34" y="74"/>
                  <a:pt x="35" y="76"/>
                  <a:pt x="36" y="77"/>
                </a:cubicBezTo>
                <a:cubicBezTo>
                  <a:pt x="37" y="78"/>
                  <a:pt x="37" y="78"/>
                  <a:pt x="37" y="78"/>
                </a:cubicBezTo>
                <a:cubicBezTo>
                  <a:pt x="40" y="81"/>
                  <a:pt x="42" y="81"/>
                  <a:pt x="44" y="81"/>
                </a:cubicBezTo>
                <a:cubicBezTo>
                  <a:pt x="45" y="81"/>
                  <a:pt x="45" y="81"/>
                  <a:pt x="46" y="81"/>
                </a:cubicBezTo>
                <a:cubicBezTo>
                  <a:pt x="47" y="81"/>
                  <a:pt x="48" y="81"/>
                  <a:pt x="49" y="81"/>
                </a:cubicBezTo>
                <a:cubicBezTo>
                  <a:pt x="49" y="81"/>
                  <a:pt x="49" y="81"/>
                  <a:pt x="49" y="81"/>
                </a:cubicBezTo>
                <a:cubicBezTo>
                  <a:pt x="53" y="81"/>
                  <a:pt x="57" y="77"/>
                  <a:pt x="59" y="74"/>
                </a:cubicBezTo>
                <a:cubicBezTo>
                  <a:pt x="59" y="74"/>
                  <a:pt x="59" y="74"/>
                  <a:pt x="59" y="75"/>
                </a:cubicBezTo>
                <a:cubicBezTo>
                  <a:pt x="59" y="75"/>
                  <a:pt x="59" y="75"/>
                  <a:pt x="59" y="75"/>
                </a:cubicBezTo>
                <a:cubicBezTo>
                  <a:pt x="59" y="75"/>
                  <a:pt x="59" y="75"/>
                  <a:pt x="59" y="75"/>
                </a:cubicBezTo>
                <a:cubicBezTo>
                  <a:pt x="59" y="76"/>
                  <a:pt x="59" y="77"/>
                  <a:pt x="60" y="78"/>
                </a:cubicBezTo>
                <a:cubicBezTo>
                  <a:pt x="59" y="79"/>
                  <a:pt x="59" y="79"/>
                  <a:pt x="58" y="79"/>
                </a:cubicBezTo>
                <a:cubicBezTo>
                  <a:pt x="58" y="79"/>
                  <a:pt x="59" y="79"/>
                  <a:pt x="60" y="79"/>
                </a:cubicBezTo>
                <a:cubicBezTo>
                  <a:pt x="60" y="79"/>
                  <a:pt x="60" y="80"/>
                  <a:pt x="60" y="80"/>
                </a:cubicBezTo>
                <a:cubicBezTo>
                  <a:pt x="59" y="81"/>
                  <a:pt x="59" y="81"/>
                  <a:pt x="58" y="82"/>
                </a:cubicBezTo>
                <a:cubicBezTo>
                  <a:pt x="58" y="82"/>
                  <a:pt x="59" y="81"/>
                  <a:pt x="60" y="81"/>
                </a:cubicBezTo>
                <a:cubicBezTo>
                  <a:pt x="60" y="82"/>
                  <a:pt x="60" y="83"/>
                  <a:pt x="61" y="84"/>
                </a:cubicBezTo>
                <a:cubicBezTo>
                  <a:pt x="62" y="85"/>
                  <a:pt x="66" y="90"/>
                  <a:pt x="75" y="93"/>
                </a:cubicBezTo>
                <a:cubicBezTo>
                  <a:pt x="53" y="108"/>
                  <a:pt x="23" y="96"/>
                  <a:pt x="20" y="91"/>
                </a:cubicBezTo>
                <a:close/>
              </a:path>
            </a:pathLst>
          </a:custGeom>
          <a:solidFill>
            <a:srgbClr val="604C3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0" name="Freeform 17"/>
          <p:cNvSpPr>
            <a:spLocks noEditPoints="1"/>
          </p:cNvSpPr>
          <p:nvPr/>
        </p:nvSpPr>
        <p:spPr bwMode="auto">
          <a:xfrm>
            <a:off x="3181355" y="2143775"/>
            <a:ext cx="916261" cy="948481"/>
          </a:xfrm>
          <a:custGeom>
            <a:avLst/>
            <a:gdLst>
              <a:gd name="T0" fmla="*/ 132 w 132"/>
              <a:gd name="T1" fmla="*/ 108 h 141"/>
              <a:gd name="T2" fmla="*/ 97 w 132"/>
              <a:gd name="T3" fmla="*/ 76 h 141"/>
              <a:gd name="T4" fmla="*/ 104 w 132"/>
              <a:gd name="T5" fmla="*/ 58 h 141"/>
              <a:gd name="T6" fmla="*/ 107 w 132"/>
              <a:gd name="T7" fmla="*/ 44 h 141"/>
              <a:gd name="T8" fmla="*/ 106 w 132"/>
              <a:gd name="T9" fmla="*/ 33 h 141"/>
              <a:gd name="T10" fmla="*/ 67 w 132"/>
              <a:gd name="T11" fmla="*/ 3 h 141"/>
              <a:gd name="T12" fmla="*/ 43 w 132"/>
              <a:gd name="T13" fmla="*/ 38 h 141"/>
              <a:gd name="T14" fmla="*/ 42 w 132"/>
              <a:gd name="T15" fmla="*/ 54 h 141"/>
              <a:gd name="T16" fmla="*/ 52 w 132"/>
              <a:gd name="T17" fmla="*/ 75 h 141"/>
              <a:gd name="T18" fmla="*/ 4 w 132"/>
              <a:gd name="T19" fmla="*/ 116 h 141"/>
              <a:gd name="T20" fmla="*/ 104 w 132"/>
              <a:gd name="T21" fmla="*/ 44 h 141"/>
              <a:gd name="T22" fmla="*/ 105 w 132"/>
              <a:gd name="T23" fmla="*/ 54 h 141"/>
              <a:gd name="T24" fmla="*/ 101 w 132"/>
              <a:gd name="T25" fmla="*/ 49 h 141"/>
              <a:gd name="T26" fmla="*/ 100 w 132"/>
              <a:gd name="T27" fmla="*/ 46 h 141"/>
              <a:gd name="T28" fmla="*/ 97 w 132"/>
              <a:gd name="T29" fmla="*/ 42 h 141"/>
              <a:gd name="T30" fmla="*/ 83 w 132"/>
              <a:gd name="T31" fmla="*/ 48 h 141"/>
              <a:gd name="T32" fmla="*/ 81 w 132"/>
              <a:gd name="T33" fmla="*/ 61 h 141"/>
              <a:gd name="T34" fmla="*/ 93 w 132"/>
              <a:gd name="T35" fmla="*/ 63 h 141"/>
              <a:gd name="T36" fmla="*/ 87 w 132"/>
              <a:gd name="T37" fmla="*/ 33 h 141"/>
              <a:gd name="T38" fmla="*/ 84 w 132"/>
              <a:gd name="T39" fmla="*/ 35 h 141"/>
              <a:gd name="T40" fmla="*/ 80 w 132"/>
              <a:gd name="T41" fmla="*/ 46 h 141"/>
              <a:gd name="T42" fmla="*/ 82 w 132"/>
              <a:gd name="T43" fmla="*/ 36 h 141"/>
              <a:gd name="T44" fmla="*/ 78 w 132"/>
              <a:gd name="T45" fmla="*/ 42 h 141"/>
              <a:gd name="T46" fmla="*/ 78 w 132"/>
              <a:gd name="T47" fmla="*/ 42 h 141"/>
              <a:gd name="T48" fmla="*/ 77 w 132"/>
              <a:gd name="T49" fmla="*/ 40 h 141"/>
              <a:gd name="T50" fmla="*/ 59 w 132"/>
              <a:gd name="T51" fmla="*/ 45 h 141"/>
              <a:gd name="T52" fmla="*/ 66 w 132"/>
              <a:gd name="T53" fmla="*/ 46 h 141"/>
              <a:gd name="T54" fmla="*/ 68 w 132"/>
              <a:gd name="T55" fmla="*/ 49 h 141"/>
              <a:gd name="T56" fmla="*/ 71 w 132"/>
              <a:gd name="T57" fmla="*/ 46 h 141"/>
              <a:gd name="T58" fmla="*/ 79 w 132"/>
              <a:gd name="T59" fmla="*/ 47 h 141"/>
              <a:gd name="T60" fmla="*/ 81 w 132"/>
              <a:gd name="T61" fmla="*/ 47 h 141"/>
              <a:gd name="T62" fmla="*/ 81 w 132"/>
              <a:gd name="T63" fmla="*/ 47 h 141"/>
              <a:gd name="T64" fmla="*/ 79 w 132"/>
              <a:gd name="T65" fmla="*/ 49 h 141"/>
              <a:gd name="T66" fmla="*/ 57 w 132"/>
              <a:gd name="T67" fmla="*/ 45 h 141"/>
              <a:gd name="T68" fmla="*/ 53 w 132"/>
              <a:gd name="T69" fmla="*/ 48 h 141"/>
              <a:gd name="T70" fmla="*/ 55 w 132"/>
              <a:gd name="T71" fmla="*/ 52 h 141"/>
              <a:gd name="T72" fmla="*/ 58 w 132"/>
              <a:gd name="T73" fmla="*/ 50 h 141"/>
              <a:gd name="T74" fmla="*/ 54 w 132"/>
              <a:gd name="T75" fmla="*/ 60 h 141"/>
              <a:gd name="T76" fmla="*/ 50 w 132"/>
              <a:gd name="T77" fmla="*/ 44 h 141"/>
              <a:gd name="T78" fmla="*/ 53 w 132"/>
              <a:gd name="T79" fmla="*/ 49 h 141"/>
              <a:gd name="T80" fmla="*/ 49 w 132"/>
              <a:gd name="T81" fmla="*/ 50 h 141"/>
              <a:gd name="T82" fmla="*/ 49 w 132"/>
              <a:gd name="T83" fmla="*/ 51 h 141"/>
              <a:gd name="T84" fmla="*/ 43 w 132"/>
              <a:gd name="T85" fmla="*/ 47 h 141"/>
              <a:gd name="T86" fmla="*/ 48 w 132"/>
              <a:gd name="T87" fmla="*/ 52 h 141"/>
              <a:gd name="T88" fmla="*/ 53 w 132"/>
              <a:gd name="T89" fmla="*/ 92 h 141"/>
              <a:gd name="T90" fmla="*/ 96 w 132"/>
              <a:gd name="T91" fmla="*/ 78 h 141"/>
              <a:gd name="T92" fmla="*/ 96 w 132"/>
              <a:gd name="T93" fmla="*/ 75 h 141"/>
              <a:gd name="T94" fmla="*/ 75 w 132"/>
              <a:gd name="T95" fmla="*/ 94 h 141"/>
              <a:gd name="T96" fmla="*/ 51 w 132"/>
              <a:gd name="T97" fmla="*/ 58 h 141"/>
              <a:gd name="T98" fmla="*/ 53 w 132"/>
              <a:gd name="T99" fmla="*/ 61 h 141"/>
              <a:gd name="T100" fmla="*/ 77 w 132"/>
              <a:gd name="T101" fmla="*/ 56 h 141"/>
              <a:gd name="T102" fmla="*/ 100 w 132"/>
              <a:gd name="T103" fmla="*/ 5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2" h="141">
                <a:moveTo>
                  <a:pt x="124" y="141"/>
                </a:moveTo>
                <a:cubicBezTo>
                  <a:pt x="124" y="140"/>
                  <a:pt x="124" y="139"/>
                  <a:pt x="124" y="138"/>
                </a:cubicBezTo>
                <a:cubicBezTo>
                  <a:pt x="123" y="131"/>
                  <a:pt x="121" y="119"/>
                  <a:pt x="128" y="111"/>
                </a:cubicBezTo>
                <a:cubicBezTo>
                  <a:pt x="129" y="110"/>
                  <a:pt x="130" y="109"/>
                  <a:pt x="132" y="108"/>
                </a:cubicBezTo>
                <a:cubicBezTo>
                  <a:pt x="127" y="106"/>
                  <a:pt x="122" y="104"/>
                  <a:pt x="118" y="102"/>
                </a:cubicBezTo>
                <a:cubicBezTo>
                  <a:pt x="108" y="98"/>
                  <a:pt x="97" y="91"/>
                  <a:pt x="97" y="91"/>
                </a:cubicBezTo>
                <a:cubicBezTo>
                  <a:pt x="97" y="91"/>
                  <a:pt x="97" y="91"/>
                  <a:pt x="97" y="91"/>
                </a:cubicBezTo>
                <a:cubicBezTo>
                  <a:pt x="97" y="76"/>
                  <a:pt x="97" y="76"/>
                  <a:pt x="97" y="76"/>
                </a:cubicBezTo>
                <a:cubicBezTo>
                  <a:pt x="97" y="75"/>
                  <a:pt x="97" y="75"/>
                  <a:pt x="97" y="75"/>
                </a:cubicBezTo>
                <a:cubicBezTo>
                  <a:pt x="98" y="74"/>
                  <a:pt x="98" y="73"/>
                  <a:pt x="98" y="73"/>
                </a:cubicBezTo>
                <a:cubicBezTo>
                  <a:pt x="99" y="71"/>
                  <a:pt x="100" y="66"/>
                  <a:pt x="100" y="62"/>
                </a:cubicBezTo>
                <a:cubicBezTo>
                  <a:pt x="102" y="62"/>
                  <a:pt x="104" y="59"/>
                  <a:pt x="104" y="58"/>
                </a:cubicBezTo>
                <a:cubicBezTo>
                  <a:pt x="105" y="58"/>
                  <a:pt x="105" y="57"/>
                  <a:pt x="105" y="57"/>
                </a:cubicBezTo>
                <a:cubicBezTo>
                  <a:pt x="105" y="57"/>
                  <a:pt x="105" y="56"/>
                  <a:pt x="106" y="54"/>
                </a:cubicBezTo>
                <a:cubicBezTo>
                  <a:pt x="106" y="53"/>
                  <a:pt x="106" y="53"/>
                  <a:pt x="106" y="52"/>
                </a:cubicBezTo>
                <a:cubicBezTo>
                  <a:pt x="107" y="49"/>
                  <a:pt x="107" y="46"/>
                  <a:pt x="107" y="44"/>
                </a:cubicBezTo>
                <a:cubicBezTo>
                  <a:pt x="107" y="43"/>
                  <a:pt x="106" y="43"/>
                  <a:pt x="106" y="43"/>
                </a:cubicBezTo>
                <a:cubicBezTo>
                  <a:pt x="105" y="43"/>
                  <a:pt x="105" y="43"/>
                  <a:pt x="104" y="43"/>
                </a:cubicBezTo>
                <a:cubicBezTo>
                  <a:pt x="104" y="43"/>
                  <a:pt x="104" y="42"/>
                  <a:pt x="104" y="42"/>
                </a:cubicBezTo>
                <a:cubicBezTo>
                  <a:pt x="104" y="41"/>
                  <a:pt x="106" y="35"/>
                  <a:pt x="106" y="33"/>
                </a:cubicBezTo>
                <a:cubicBezTo>
                  <a:pt x="105" y="32"/>
                  <a:pt x="106" y="27"/>
                  <a:pt x="105" y="23"/>
                </a:cubicBezTo>
                <a:cubicBezTo>
                  <a:pt x="105" y="23"/>
                  <a:pt x="106" y="20"/>
                  <a:pt x="98" y="14"/>
                </a:cubicBezTo>
                <a:cubicBezTo>
                  <a:pt x="90" y="7"/>
                  <a:pt x="81" y="0"/>
                  <a:pt x="74" y="0"/>
                </a:cubicBezTo>
                <a:cubicBezTo>
                  <a:pt x="68" y="0"/>
                  <a:pt x="68" y="2"/>
                  <a:pt x="67" y="3"/>
                </a:cubicBezTo>
                <a:cubicBezTo>
                  <a:pt x="67" y="3"/>
                  <a:pt x="57" y="4"/>
                  <a:pt x="54" y="6"/>
                </a:cubicBezTo>
                <a:cubicBezTo>
                  <a:pt x="52" y="7"/>
                  <a:pt x="45" y="13"/>
                  <a:pt x="44" y="17"/>
                </a:cubicBezTo>
                <a:cubicBezTo>
                  <a:pt x="43" y="20"/>
                  <a:pt x="40" y="23"/>
                  <a:pt x="40" y="29"/>
                </a:cubicBezTo>
                <a:cubicBezTo>
                  <a:pt x="41" y="35"/>
                  <a:pt x="41" y="37"/>
                  <a:pt x="43" y="38"/>
                </a:cubicBezTo>
                <a:cubicBezTo>
                  <a:pt x="43" y="38"/>
                  <a:pt x="42" y="41"/>
                  <a:pt x="44" y="44"/>
                </a:cubicBezTo>
                <a:cubicBezTo>
                  <a:pt x="44" y="44"/>
                  <a:pt x="43" y="44"/>
                  <a:pt x="43" y="44"/>
                </a:cubicBezTo>
                <a:cubicBezTo>
                  <a:pt x="43" y="44"/>
                  <a:pt x="42" y="45"/>
                  <a:pt x="42" y="47"/>
                </a:cubicBezTo>
                <a:cubicBezTo>
                  <a:pt x="41" y="50"/>
                  <a:pt x="41" y="52"/>
                  <a:pt x="42" y="54"/>
                </a:cubicBezTo>
                <a:cubicBezTo>
                  <a:pt x="43" y="54"/>
                  <a:pt x="43" y="55"/>
                  <a:pt x="43" y="56"/>
                </a:cubicBezTo>
                <a:cubicBezTo>
                  <a:pt x="44" y="59"/>
                  <a:pt x="44" y="63"/>
                  <a:pt x="50" y="63"/>
                </a:cubicBezTo>
                <a:cubicBezTo>
                  <a:pt x="50" y="66"/>
                  <a:pt x="51" y="71"/>
                  <a:pt x="52" y="73"/>
                </a:cubicBezTo>
                <a:cubicBezTo>
                  <a:pt x="52" y="73"/>
                  <a:pt x="52" y="74"/>
                  <a:pt x="52" y="75"/>
                </a:cubicBezTo>
                <a:cubicBezTo>
                  <a:pt x="52" y="75"/>
                  <a:pt x="52" y="75"/>
                  <a:pt x="52" y="75"/>
                </a:cubicBezTo>
                <a:cubicBezTo>
                  <a:pt x="53" y="91"/>
                  <a:pt x="53" y="91"/>
                  <a:pt x="53" y="91"/>
                </a:cubicBezTo>
                <a:cubicBezTo>
                  <a:pt x="51" y="92"/>
                  <a:pt x="41" y="98"/>
                  <a:pt x="32" y="102"/>
                </a:cubicBezTo>
                <a:cubicBezTo>
                  <a:pt x="23" y="106"/>
                  <a:pt x="8" y="111"/>
                  <a:pt x="4" y="116"/>
                </a:cubicBezTo>
                <a:cubicBezTo>
                  <a:pt x="0" y="120"/>
                  <a:pt x="1" y="135"/>
                  <a:pt x="0" y="141"/>
                </a:cubicBezTo>
                <a:cubicBezTo>
                  <a:pt x="124" y="141"/>
                  <a:pt x="124" y="141"/>
                  <a:pt x="124" y="141"/>
                </a:cubicBezTo>
                <a:close/>
                <a:moveTo>
                  <a:pt x="101" y="49"/>
                </a:moveTo>
                <a:cubicBezTo>
                  <a:pt x="101" y="48"/>
                  <a:pt x="103" y="46"/>
                  <a:pt x="104" y="44"/>
                </a:cubicBezTo>
                <a:cubicBezTo>
                  <a:pt x="105" y="43"/>
                  <a:pt x="105" y="43"/>
                  <a:pt x="105" y="43"/>
                </a:cubicBezTo>
                <a:cubicBezTo>
                  <a:pt x="106" y="44"/>
                  <a:pt x="106" y="44"/>
                  <a:pt x="106" y="45"/>
                </a:cubicBezTo>
                <a:cubicBezTo>
                  <a:pt x="106" y="46"/>
                  <a:pt x="106" y="49"/>
                  <a:pt x="105" y="51"/>
                </a:cubicBezTo>
                <a:cubicBezTo>
                  <a:pt x="105" y="52"/>
                  <a:pt x="105" y="53"/>
                  <a:pt x="105" y="54"/>
                </a:cubicBezTo>
                <a:cubicBezTo>
                  <a:pt x="105" y="55"/>
                  <a:pt x="105" y="56"/>
                  <a:pt x="104" y="56"/>
                </a:cubicBezTo>
                <a:cubicBezTo>
                  <a:pt x="104" y="57"/>
                  <a:pt x="104" y="57"/>
                  <a:pt x="104" y="58"/>
                </a:cubicBezTo>
                <a:cubicBezTo>
                  <a:pt x="103" y="59"/>
                  <a:pt x="102" y="61"/>
                  <a:pt x="100" y="61"/>
                </a:cubicBezTo>
                <a:cubicBezTo>
                  <a:pt x="100" y="56"/>
                  <a:pt x="101" y="51"/>
                  <a:pt x="101" y="49"/>
                </a:cubicBezTo>
                <a:close/>
                <a:moveTo>
                  <a:pt x="100" y="46"/>
                </a:moveTo>
                <a:cubicBezTo>
                  <a:pt x="100" y="47"/>
                  <a:pt x="100" y="47"/>
                  <a:pt x="100" y="47"/>
                </a:cubicBezTo>
                <a:cubicBezTo>
                  <a:pt x="99" y="46"/>
                  <a:pt x="98" y="45"/>
                  <a:pt x="98" y="43"/>
                </a:cubicBezTo>
                <a:cubicBezTo>
                  <a:pt x="98" y="44"/>
                  <a:pt x="99" y="46"/>
                  <a:pt x="100" y="46"/>
                </a:cubicBezTo>
                <a:close/>
                <a:moveTo>
                  <a:pt x="90" y="43"/>
                </a:moveTo>
                <a:cubicBezTo>
                  <a:pt x="92" y="40"/>
                  <a:pt x="93" y="40"/>
                  <a:pt x="93" y="39"/>
                </a:cubicBezTo>
                <a:cubicBezTo>
                  <a:pt x="93" y="39"/>
                  <a:pt x="93" y="41"/>
                  <a:pt x="92" y="42"/>
                </a:cubicBezTo>
                <a:cubicBezTo>
                  <a:pt x="92" y="42"/>
                  <a:pt x="95" y="43"/>
                  <a:pt x="97" y="42"/>
                </a:cubicBezTo>
                <a:cubicBezTo>
                  <a:pt x="98" y="47"/>
                  <a:pt x="99" y="47"/>
                  <a:pt x="100" y="47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100" y="48"/>
                  <a:pt x="93" y="47"/>
                  <a:pt x="93" y="47"/>
                </a:cubicBezTo>
                <a:cubicBezTo>
                  <a:pt x="89" y="47"/>
                  <a:pt x="86" y="47"/>
                  <a:pt x="83" y="48"/>
                </a:cubicBezTo>
                <a:cubicBezTo>
                  <a:pt x="84" y="47"/>
                  <a:pt x="85" y="46"/>
                  <a:pt x="86" y="45"/>
                </a:cubicBezTo>
                <a:cubicBezTo>
                  <a:pt x="87" y="45"/>
                  <a:pt x="89" y="44"/>
                  <a:pt x="90" y="43"/>
                </a:cubicBezTo>
                <a:close/>
                <a:moveTo>
                  <a:pt x="93" y="63"/>
                </a:moveTo>
                <a:cubicBezTo>
                  <a:pt x="90" y="64"/>
                  <a:pt x="85" y="64"/>
                  <a:pt x="81" y="61"/>
                </a:cubicBezTo>
                <a:cubicBezTo>
                  <a:pt x="80" y="60"/>
                  <a:pt x="79" y="56"/>
                  <a:pt x="78" y="52"/>
                </a:cubicBezTo>
                <a:cubicBezTo>
                  <a:pt x="78" y="50"/>
                  <a:pt x="82" y="49"/>
                  <a:pt x="85" y="49"/>
                </a:cubicBezTo>
                <a:cubicBezTo>
                  <a:pt x="88" y="48"/>
                  <a:pt x="95" y="48"/>
                  <a:pt x="96" y="51"/>
                </a:cubicBezTo>
                <a:cubicBezTo>
                  <a:pt x="97" y="53"/>
                  <a:pt x="98" y="61"/>
                  <a:pt x="93" y="63"/>
                </a:cubicBezTo>
                <a:close/>
                <a:moveTo>
                  <a:pt x="87" y="33"/>
                </a:moveTo>
                <a:cubicBezTo>
                  <a:pt x="87" y="33"/>
                  <a:pt x="87" y="33"/>
                  <a:pt x="87" y="33"/>
                </a:cubicBezTo>
                <a:cubicBezTo>
                  <a:pt x="88" y="33"/>
                  <a:pt x="87" y="36"/>
                  <a:pt x="86" y="39"/>
                </a:cubicBezTo>
                <a:cubicBezTo>
                  <a:pt x="86" y="37"/>
                  <a:pt x="87" y="35"/>
                  <a:pt x="87" y="33"/>
                </a:cubicBezTo>
                <a:close/>
                <a:moveTo>
                  <a:pt x="86" y="34"/>
                </a:moveTo>
                <a:cubicBezTo>
                  <a:pt x="86" y="35"/>
                  <a:pt x="86" y="38"/>
                  <a:pt x="84" y="42"/>
                </a:cubicBezTo>
                <a:cubicBezTo>
                  <a:pt x="83" y="43"/>
                  <a:pt x="82" y="44"/>
                  <a:pt x="81" y="44"/>
                </a:cubicBezTo>
                <a:cubicBezTo>
                  <a:pt x="82" y="42"/>
                  <a:pt x="83" y="39"/>
                  <a:pt x="84" y="35"/>
                </a:cubicBezTo>
                <a:cubicBezTo>
                  <a:pt x="85" y="34"/>
                  <a:pt x="85" y="34"/>
                  <a:pt x="86" y="34"/>
                </a:cubicBezTo>
                <a:close/>
                <a:moveTo>
                  <a:pt x="82" y="45"/>
                </a:moveTo>
                <a:cubicBezTo>
                  <a:pt x="82" y="46"/>
                  <a:pt x="81" y="46"/>
                  <a:pt x="81" y="47"/>
                </a:cubicBezTo>
                <a:cubicBezTo>
                  <a:pt x="80" y="46"/>
                  <a:pt x="80" y="46"/>
                  <a:pt x="80" y="46"/>
                </a:cubicBezTo>
                <a:cubicBezTo>
                  <a:pt x="80" y="45"/>
                  <a:pt x="80" y="45"/>
                  <a:pt x="81" y="45"/>
                </a:cubicBezTo>
                <a:cubicBezTo>
                  <a:pt x="81" y="45"/>
                  <a:pt x="81" y="45"/>
                  <a:pt x="82" y="45"/>
                </a:cubicBezTo>
                <a:close/>
                <a:moveTo>
                  <a:pt x="80" y="37"/>
                </a:moveTo>
                <a:cubicBezTo>
                  <a:pt x="81" y="37"/>
                  <a:pt x="82" y="36"/>
                  <a:pt x="82" y="36"/>
                </a:cubicBezTo>
                <a:cubicBezTo>
                  <a:pt x="82" y="38"/>
                  <a:pt x="81" y="42"/>
                  <a:pt x="79" y="45"/>
                </a:cubicBezTo>
                <a:cubicBezTo>
                  <a:pt x="79" y="43"/>
                  <a:pt x="79" y="42"/>
                  <a:pt x="78" y="41"/>
                </a:cubicBezTo>
                <a:cubicBezTo>
                  <a:pt x="79" y="40"/>
                  <a:pt x="80" y="39"/>
                  <a:pt x="80" y="37"/>
                </a:cubicBezTo>
                <a:close/>
                <a:moveTo>
                  <a:pt x="78" y="42"/>
                </a:moveTo>
                <a:cubicBezTo>
                  <a:pt x="78" y="43"/>
                  <a:pt x="79" y="44"/>
                  <a:pt x="79" y="45"/>
                </a:cubicBezTo>
                <a:cubicBezTo>
                  <a:pt x="79" y="45"/>
                  <a:pt x="79" y="45"/>
                  <a:pt x="79" y="46"/>
                </a:cubicBezTo>
                <a:cubicBezTo>
                  <a:pt x="78" y="45"/>
                  <a:pt x="78" y="43"/>
                  <a:pt x="77" y="42"/>
                </a:cubicBezTo>
                <a:cubicBezTo>
                  <a:pt x="77" y="42"/>
                  <a:pt x="78" y="42"/>
                  <a:pt x="78" y="42"/>
                </a:cubicBezTo>
                <a:close/>
                <a:moveTo>
                  <a:pt x="77" y="40"/>
                </a:moveTo>
                <a:cubicBezTo>
                  <a:pt x="77" y="40"/>
                  <a:pt x="77" y="40"/>
                  <a:pt x="77" y="40"/>
                </a:cubicBezTo>
                <a:cubicBezTo>
                  <a:pt x="77" y="40"/>
                  <a:pt x="77" y="41"/>
                  <a:pt x="77" y="41"/>
                </a:cubicBezTo>
                <a:cubicBezTo>
                  <a:pt x="77" y="40"/>
                  <a:pt x="77" y="40"/>
                  <a:pt x="77" y="40"/>
                </a:cubicBezTo>
                <a:cubicBezTo>
                  <a:pt x="77" y="40"/>
                  <a:pt x="77" y="40"/>
                  <a:pt x="77" y="40"/>
                </a:cubicBezTo>
                <a:close/>
                <a:moveTo>
                  <a:pt x="57" y="45"/>
                </a:moveTo>
                <a:cubicBezTo>
                  <a:pt x="59" y="47"/>
                  <a:pt x="59" y="47"/>
                  <a:pt x="59" y="47"/>
                </a:cubicBezTo>
                <a:cubicBezTo>
                  <a:pt x="59" y="45"/>
                  <a:pt x="59" y="45"/>
                  <a:pt x="59" y="45"/>
                </a:cubicBezTo>
                <a:cubicBezTo>
                  <a:pt x="61" y="47"/>
                  <a:pt x="61" y="47"/>
                  <a:pt x="61" y="47"/>
                </a:cubicBezTo>
                <a:cubicBezTo>
                  <a:pt x="60" y="45"/>
                  <a:pt x="60" y="45"/>
                  <a:pt x="60" y="45"/>
                </a:cubicBezTo>
                <a:cubicBezTo>
                  <a:pt x="62" y="47"/>
                  <a:pt x="62" y="47"/>
                  <a:pt x="62" y="47"/>
                </a:cubicBezTo>
                <a:cubicBezTo>
                  <a:pt x="62" y="47"/>
                  <a:pt x="64" y="48"/>
                  <a:pt x="66" y="46"/>
                </a:cubicBezTo>
                <a:cubicBezTo>
                  <a:pt x="68" y="44"/>
                  <a:pt x="70" y="39"/>
                  <a:pt x="70" y="39"/>
                </a:cubicBezTo>
                <a:cubicBezTo>
                  <a:pt x="70" y="39"/>
                  <a:pt x="67" y="47"/>
                  <a:pt x="66" y="48"/>
                </a:cubicBezTo>
                <a:cubicBezTo>
                  <a:pt x="66" y="48"/>
                  <a:pt x="70" y="44"/>
                  <a:pt x="72" y="40"/>
                </a:cubicBezTo>
                <a:cubicBezTo>
                  <a:pt x="72" y="40"/>
                  <a:pt x="68" y="48"/>
                  <a:pt x="68" y="49"/>
                </a:cubicBezTo>
                <a:cubicBezTo>
                  <a:pt x="67" y="49"/>
                  <a:pt x="70" y="47"/>
                  <a:pt x="73" y="43"/>
                </a:cubicBezTo>
                <a:cubicBezTo>
                  <a:pt x="74" y="42"/>
                  <a:pt x="75" y="41"/>
                  <a:pt x="76" y="40"/>
                </a:cubicBezTo>
                <a:cubicBezTo>
                  <a:pt x="76" y="41"/>
                  <a:pt x="76" y="41"/>
                  <a:pt x="76" y="41"/>
                </a:cubicBezTo>
                <a:cubicBezTo>
                  <a:pt x="75" y="43"/>
                  <a:pt x="73" y="45"/>
                  <a:pt x="71" y="46"/>
                </a:cubicBezTo>
                <a:cubicBezTo>
                  <a:pt x="71" y="46"/>
                  <a:pt x="74" y="46"/>
                  <a:pt x="77" y="43"/>
                </a:cubicBezTo>
                <a:cubicBezTo>
                  <a:pt x="77" y="44"/>
                  <a:pt x="78" y="45"/>
                  <a:pt x="78" y="46"/>
                </a:cubicBezTo>
                <a:cubicBezTo>
                  <a:pt x="77" y="47"/>
                  <a:pt x="76" y="48"/>
                  <a:pt x="74" y="49"/>
                </a:cubicBezTo>
                <a:cubicBezTo>
                  <a:pt x="74" y="49"/>
                  <a:pt x="76" y="49"/>
                  <a:pt x="79" y="47"/>
                </a:cubicBezTo>
                <a:cubicBezTo>
                  <a:pt x="80" y="48"/>
                  <a:pt x="80" y="48"/>
                  <a:pt x="80" y="48"/>
                </a:cubicBezTo>
                <a:cubicBezTo>
                  <a:pt x="80" y="48"/>
                  <a:pt x="80" y="47"/>
                  <a:pt x="79" y="46"/>
                </a:cubicBezTo>
                <a:cubicBezTo>
                  <a:pt x="79" y="46"/>
                  <a:pt x="80" y="46"/>
                  <a:pt x="80" y="46"/>
                </a:cubicBezTo>
                <a:cubicBezTo>
                  <a:pt x="80" y="46"/>
                  <a:pt x="80" y="46"/>
                  <a:pt x="81" y="47"/>
                </a:cubicBezTo>
                <a:cubicBezTo>
                  <a:pt x="81" y="47"/>
                  <a:pt x="80" y="47"/>
                  <a:pt x="80" y="47"/>
                </a:cubicBezTo>
                <a:cubicBezTo>
                  <a:pt x="80" y="47"/>
                  <a:pt x="80" y="47"/>
                  <a:pt x="81" y="47"/>
                </a:cubicBezTo>
                <a:cubicBezTo>
                  <a:pt x="81" y="47"/>
                  <a:pt x="81" y="47"/>
                  <a:pt x="81" y="47"/>
                </a:cubicBezTo>
                <a:cubicBezTo>
                  <a:pt x="81" y="47"/>
                  <a:pt x="81" y="47"/>
                  <a:pt x="81" y="47"/>
                </a:cubicBezTo>
                <a:cubicBezTo>
                  <a:pt x="81" y="46"/>
                  <a:pt x="82" y="46"/>
                  <a:pt x="83" y="45"/>
                </a:cubicBezTo>
                <a:cubicBezTo>
                  <a:pt x="83" y="45"/>
                  <a:pt x="84" y="45"/>
                  <a:pt x="84" y="45"/>
                </a:cubicBezTo>
                <a:cubicBezTo>
                  <a:pt x="84" y="46"/>
                  <a:pt x="83" y="47"/>
                  <a:pt x="82" y="48"/>
                </a:cubicBezTo>
                <a:cubicBezTo>
                  <a:pt x="80" y="49"/>
                  <a:pt x="79" y="49"/>
                  <a:pt x="79" y="49"/>
                </a:cubicBezTo>
                <a:cubicBezTo>
                  <a:pt x="76" y="50"/>
                  <a:pt x="72" y="50"/>
                  <a:pt x="71" y="49"/>
                </a:cubicBezTo>
                <a:cubicBezTo>
                  <a:pt x="64" y="48"/>
                  <a:pt x="59" y="48"/>
                  <a:pt x="58" y="49"/>
                </a:cubicBezTo>
                <a:cubicBezTo>
                  <a:pt x="58" y="49"/>
                  <a:pt x="58" y="49"/>
                  <a:pt x="58" y="49"/>
                </a:cubicBezTo>
                <a:cubicBezTo>
                  <a:pt x="57" y="48"/>
                  <a:pt x="57" y="46"/>
                  <a:pt x="57" y="45"/>
                </a:cubicBezTo>
                <a:close/>
                <a:moveTo>
                  <a:pt x="54" y="46"/>
                </a:moveTo>
                <a:cubicBezTo>
                  <a:pt x="54" y="46"/>
                  <a:pt x="55" y="47"/>
                  <a:pt x="56" y="49"/>
                </a:cubicBezTo>
                <a:cubicBezTo>
                  <a:pt x="55" y="49"/>
                  <a:pt x="54" y="49"/>
                  <a:pt x="53" y="49"/>
                </a:cubicBezTo>
                <a:cubicBezTo>
                  <a:pt x="53" y="49"/>
                  <a:pt x="53" y="48"/>
                  <a:pt x="53" y="48"/>
                </a:cubicBezTo>
                <a:lnTo>
                  <a:pt x="54" y="46"/>
                </a:lnTo>
                <a:close/>
                <a:moveTo>
                  <a:pt x="53" y="52"/>
                </a:moveTo>
                <a:cubicBezTo>
                  <a:pt x="53" y="52"/>
                  <a:pt x="54" y="52"/>
                  <a:pt x="54" y="51"/>
                </a:cubicBezTo>
                <a:cubicBezTo>
                  <a:pt x="54" y="52"/>
                  <a:pt x="54" y="52"/>
                  <a:pt x="55" y="52"/>
                </a:cubicBezTo>
                <a:cubicBezTo>
                  <a:pt x="55" y="52"/>
                  <a:pt x="54" y="52"/>
                  <a:pt x="54" y="51"/>
                </a:cubicBezTo>
                <a:cubicBezTo>
                  <a:pt x="54" y="51"/>
                  <a:pt x="55" y="50"/>
                  <a:pt x="57" y="50"/>
                </a:cubicBezTo>
                <a:cubicBezTo>
                  <a:pt x="58" y="51"/>
                  <a:pt x="59" y="53"/>
                  <a:pt x="61" y="53"/>
                </a:cubicBezTo>
                <a:cubicBezTo>
                  <a:pt x="61" y="53"/>
                  <a:pt x="59" y="51"/>
                  <a:pt x="58" y="50"/>
                </a:cubicBezTo>
                <a:cubicBezTo>
                  <a:pt x="62" y="49"/>
                  <a:pt x="68" y="49"/>
                  <a:pt x="70" y="52"/>
                </a:cubicBezTo>
                <a:cubicBezTo>
                  <a:pt x="71" y="53"/>
                  <a:pt x="71" y="54"/>
                  <a:pt x="71" y="55"/>
                </a:cubicBezTo>
                <a:cubicBezTo>
                  <a:pt x="71" y="55"/>
                  <a:pt x="71" y="64"/>
                  <a:pt x="61" y="65"/>
                </a:cubicBezTo>
                <a:cubicBezTo>
                  <a:pt x="56" y="65"/>
                  <a:pt x="54" y="63"/>
                  <a:pt x="54" y="60"/>
                </a:cubicBezTo>
                <a:cubicBezTo>
                  <a:pt x="53" y="58"/>
                  <a:pt x="53" y="53"/>
                  <a:pt x="53" y="52"/>
                </a:cubicBezTo>
                <a:close/>
                <a:moveTo>
                  <a:pt x="49" y="47"/>
                </a:moveTo>
                <a:cubicBezTo>
                  <a:pt x="49" y="43"/>
                  <a:pt x="49" y="43"/>
                  <a:pt x="49" y="43"/>
                </a:cubicBezTo>
                <a:cubicBezTo>
                  <a:pt x="50" y="44"/>
                  <a:pt x="50" y="44"/>
                  <a:pt x="50" y="44"/>
                </a:cubicBezTo>
                <a:cubicBezTo>
                  <a:pt x="49" y="40"/>
                  <a:pt x="49" y="40"/>
                  <a:pt x="49" y="40"/>
                </a:cubicBezTo>
                <a:cubicBezTo>
                  <a:pt x="52" y="46"/>
                  <a:pt x="52" y="46"/>
                  <a:pt x="52" y="46"/>
                </a:cubicBezTo>
                <a:cubicBezTo>
                  <a:pt x="52" y="47"/>
                  <a:pt x="52" y="48"/>
                  <a:pt x="53" y="49"/>
                </a:cubicBezTo>
                <a:cubicBezTo>
                  <a:pt x="53" y="49"/>
                  <a:pt x="53" y="49"/>
                  <a:pt x="53" y="49"/>
                </a:cubicBezTo>
                <a:cubicBezTo>
                  <a:pt x="53" y="49"/>
                  <a:pt x="53" y="49"/>
                  <a:pt x="53" y="49"/>
                </a:cubicBezTo>
                <a:cubicBezTo>
                  <a:pt x="53" y="49"/>
                  <a:pt x="53" y="49"/>
                  <a:pt x="53" y="50"/>
                </a:cubicBezTo>
                <a:cubicBezTo>
                  <a:pt x="52" y="50"/>
                  <a:pt x="51" y="50"/>
                  <a:pt x="50" y="50"/>
                </a:cubicBezTo>
                <a:cubicBezTo>
                  <a:pt x="50" y="50"/>
                  <a:pt x="49" y="49"/>
                  <a:pt x="49" y="50"/>
                </a:cubicBezTo>
                <a:lnTo>
                  <a:pt x="49" y="47"/>
                </a:lnTo>
                <a:close/>
                <a:moveTo>
                  <a:pt x="49" y="51"/>
                </a:move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lose/>
                <a:moveTo>
                  <a:pt x="44" y="56"/>
                </a:moveTo>
                <a:cubicBezTo>
                  <a:pt x="43" y="55"/>
                  <a:pt x="43" y="54"/>
                  <a:pt x="43" y="54"/>
                </a:cubicBezTo>
                <a:cubicBezTo>
                  <a:pt x="42" y="52"/>
                  <a:pt x="42" y="50"/>
                  <a:pt x="43" y="47"/>
                </a:cubicBezTo>
                <a:cubicBezTo>
                  <a:pt x="43" y="45"/>
                  <a:pt x="43" y="45"/>
                  <a:pt x="44" y="45"/>
                </a:cubicBezTo>
                <a:cubicBezTo>
                  <a:pt x="44" y="45"/>
                  <a:pt x="44" y="45"/>
                  <a:pt x="44" y="45"/>
                </a:cubicBezTo>
                <a:cubicBezTo>
                  <a:pt x="45" y="46"/>
                  <a:pt x="45" y="47"/>
                  <a:pt x="46" y="48"/>
                </a:cubicBezTo>
                <a:cubicBezTo>
                  <a:pt x="46" y="48"/>
                  <a:pt x="47" y="50"/>
                  <a:pt x="48" y="52"/>
                </a:cubicBezTo>
                <a:cubicBezTo>
                  <a:pt x="49" y="54"/>
                  <a:pt x="50" y="57"/>
                  <a:pt x="50" y="58"/>
                </a:cubicBezTo>
                <a:cubicBezTo>
                  <a:pt x="50" y="58"/>
                  <a:pt x="50" y="60"/>
                  <a:pt x="50" y="62"/>
                </a:cubicBezTo>
                <a:cubicBezTo>
                  <a:pt x="45" y="62"/>
                  <a:pt x="44" y="58"/>
                  <a:pt x="44" y="56"/>
                </a:cubicBezTo>
                <a:close/>
                <a:moveTo>
                  <a:pt x="53" y="92"/>
                </a:moveTo>
                <a:cubicBezTo>
                  <a:pt x="53" y="77"/>
                  <a:pt x="53" y="77"/>
                  <a:pt x="53" y="77"/>
                </a:cubicBezTo>
                <a:cubicBezTo>
                  <a:pt x="56" y="84"/>
                  <a:pt x="61" y="94"/>
                  <a:pt x="75" y="94"/>
                </a:cubicBezTo>
                <a:cubicBezTo>
                  <a:pt x="75" y="94"/>
                  <a:pt x="75" y="94"/>
                  <a:pt x="75" y="94"/>
                </a:cubicBezTo>
                <a:cubicBezTo>
                  <a:pt x="88" y="95"/>
                  <a:pt x="93" y="84"/>
                  <a:pt x="96" y="78"/>
                </a:cubicBezTo>
                <a:cubicBezTo>
                  <a:pt x="96" y="92"/>
                  <a:pt x="96" y="92"/>
                  <a:pt x="96" y="92"/>
                </a:cubicBezTo>
                <a:cubicBezTo>
                  <a:pt x="86" y="104"/>
                  <a:pt x="65" y="104"/>
                  <a:pt x="53" y="92"/>
                </a:cubicBezTo>
                <a:close/>
                <a:moveTo>
                  <a:pt x="96" y="75"/>
                </a:moveTo>
                <a:cubicBezTo>
                  <a:pt x="96" y="75"/>
                  <a:pt x="96" y="75"/>
                  <a:pt x="96" y="75"/>
                </a:cubicBezTo>
                <a:cubicBezTo>
                  <a:pt x="96" y="75"/>
                  <a:pt x="96" y="75"/>
                  <a:pt x="96" y="75"/>
                </a:cubicBezTo>
                <a:cubicBezTo>
                  <a:pt x="94" y="82"/>
                  <a:pt x="89" y="94"/>
                  <a:pt x="75" y="94"/>
                </a:cubicBezTo>
                <a:cubicBezTo>
                  <a:pt x="75" y="94"/>
                  <a:pt x="75" y="94"/>
                  <a:pt x="75" y="94"/>
                </a:cubicBezTo>
                <a:cubicBezTo>
                  <a:pt x="75" y="94"/>
                  <a:pt x="75" y="94"/>
                  <a:pt x="75" y="94"/>
                </a:cubicBezTo>
                <a:cubicBezTo>
                  <a:pt x="61" y="94"/>
                  <a:pt x="56" y="81"/>
                  <a:pt x="53" y="75"/>
                </a:cubicBezTo>
                <a:cubicBezTo>
                  <a:pt x="53" y="74"/>
                  <a:pt x="53" y="73"/>
                  <a:pt x="52" y="72"/>
                </a:cubicBezTo>
                <a:cubicBezTo>
                  <a:pt x="51" y="69"/>
                  <a:pt x="51" y="58"/>
                  <a:pt x="51" y="58"/>
                </a:cubicBezTo>
                <a:cubicBezTo>
                  <a:pt x="51" y="58"/>
                  <a:pt x="51" y="58"/>
                  <a:pt x="51" y="58"/>
                </a:cubicBezTo>
                <a:cubicBezTo>
                  <a:pt x="50" y="57"/>
                  <a:pt x="50" y="55"/>
                  <a:pt x="49" y="53"/>
                </a:cubicBezTo>
                <a:cubicBezTo>
                  <a:pt x="50" y="54"/>
                  <a:pt x="50" y="54"/>
                  <a:pt x="50" y="54"/>
                </a:cubicBezTo>
                <a:cubicBezTo>
                  <a:pt x="51" y="54"/>
                  <a:pt x="51" y="54"/>
                  <a:pt x="51" y="55"/>
                </a:cubicBezTo>
                <a:cubicBezTo>
                  <a:pt x="51" y="55"/>
                  <a:pt x="52" y="59"/>
                  <a:pt x="53" y="61"/>
                </a:cubicBezTo>
                <a:cubicBezTo>
                  <a:pt x="54" y="64"/>
                  <a:pt x="56" y="66"/>
                  <a:pt x="63" y="65"/>
                </a:cubicBezTo>
                <a:cubicBezTo>
                  <a:pt x="71" y="65"/>
                  <a:pt x="73" y="55"/>
                  <a:pt x="73" y="54"/>
                </a:cubicBezTo>
                <a:cubicBezTo>
                  <a:pt x="73" y="54"/>
                  <a:pt x="73" y="53"/>
                  <a:pt x="75" y="53"/>
                </a:cubicBezTo>
                <a:cubicBezTo>
                  <a:pt x="77" y="53"/>
                  <a:pt x="76" y="54"/>
                  <a:pt x="77" y="56"/>
                </a:cubicBezTo>
                <a:cubicBezTo>
                  <a:pt x="78" y="58"/>
                  <a:pt x="79" y="60"/>
                  <a:pt x="80" y="61"/>
                </a:cubicBezTo>
                <a:cubicBezTo>
                  <a:pt x="82" y="63"/>
                  <a:pt x="83" y="65"/>
                  <a:pt x="91" y="64"/>
                </a:cubicBezTo>
                <a:cubicBezTo>
                  <a:pt x="98" y="63"/>
                  <a:pt x="98" y="56"/>
                  <a:pt x="98" y="53"/>
                </a:cubicBezTo>
                <a:cubicBezTo>
                  <a:pt x="98" y="52"/>
                  <a:pt x="99" y="52"/>
                  <a:pt x="100" y="51"/>
                </a:cubicBezTo>
                <a:cubicBezTo>
                  <a:pt x="100" y="57"/>
                  <a:pt x="99" y="70"/>
                  <a:pt x="98" y="72"/>
                </a:cubicBezTo>
                <a:cubicBezTo>
                  <a:pt x="97" y="73"/>
                  <a:pt x="97" y="74"/>
                  <a:pt x="97" y="75"/>
                </a:cubicBezTo>
                <a:cubicBezTo>
                  <a:pt x="97" y="75"/>
                  <a:pt x="96" y="75"/>
                  <a:pt x="96" y="75"/>
                </a:cubicBezTo>
                <a:close/>
              </a:path>
            </a:pathLst>
          </a:custGeom>
          <a:solidFill>
            <a:srgbClr val="604C3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grpSp>
        <p:nvGrpSpPr>
          <p:cNvPr id="22" name="Group 20"/>
          <p:cNvGrpSpPr>
            <a:grpSpLocks noChangeAspect="1"/>
          </p:cNvGrpSpPr>
          <p:nvPr/>
        </p:nvGrpSpPr>
        <p:grpSpPr bwMode="auto">
          <a:xfrm>
            <a:off x="2445885" y="2299156"/>
            <a:ext cx="742558" cy="790928"/>
            <a:chOff x="1298" y="1873"/>
            <a:chExt cx="641" cy="70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4" name="Freeform 21"/>
            <p:cNvSpPr>
              <a:spLocks noEditPoints="1"/>
            </p:cNvSpPr>
            <p:nvPr/>
          </p:nvSpPr>
          <p:spPr bwMode="auto">
            <a:xfrm>
              <a:off x="1298" y="1873"/>
              <a:ext cx="641" cy="704"/>
            </a:xfrm>
            <a:custGeom>
              <a:avLst/>
              <a:gdLst>
                <a:gd name="T0" fmla="*/ 109 w 116"/>
                <a:gd name="T1" fmla="*/ 103 h 126"/>
                <a:gd name="T2" fmla="*/ 93 w 116"/>
                <a:gd name="T3" fmla="*/ 96 h 126"/>
                <a:gd name="T4" fmla="*/ 93 w 116"/>
                <a:gd name="T5" fmla="*/ 95 h 126"/>
                <a:gd name="T6" fmla="*/ 103 w 116"/>
                <a:gd name="T7" fmla="*/ 91 h 126"/>
                <a:gd name="T8" fmla="*/ 101 w 116"/>
                <a:gd name="T9" fmla="*/ 84 h 126"/>
                <a:gd name="T10" fmla="*/ 105 w 116"/>
                <a:gd name="T11" fmla="*/ 78 h 126"/>
                <a:gd name="T12" fmla="*/ 109 w 116"/>
                <a:gd name="T13" fmla="*/ 61 h 126"/>
                <a:gd name="T14" fmla="*/ 108 w 116"/>
                <a:gd name="T15" fmla="*/ 50 h 126"/>
                <a:gd name="T16" fmla="*/ 98 w 116"/>
                <a:gd name="T17" fmla="*/ 37 h 126"/>
                <a:gd name="T18" fmla="*/ 32 w 116"/>
                <a:gd name="T19" fmla="*/ 42 h 126"/>
                <a:gd name="T20" fmla="*/ 27 w 116"/>
                <a:gd name="T21" fmla="*/ 43 h 126"/>
                <a:gd name="T22" fmla="*/ 30 w 116"/>
                <a:gd name="T23" fmla="*/ 45 h 126"/>
                <a:gd name="T24" fmla="*/ 23 w 116"/>
                <a:gd name="T25" fmla="*/ 75 h 126"/>
                <a:gd name="T26" fmla="*/ 21 w 116"/>
                <a:gd name="T27" fmla="*/ 79 h 126"/>
                <a:gd name="T28" fmla="*/ 21 w 116"/>
                <a:gd name="T29" fmla="*/ 81 h 126"/>
                <a:gd name="T30" fmla="*/ 22 w 116"/>
                <a:gd name="T31" fmla="*/ 85 h 126"/>
                <a:gd name="T32" fmla="*/ 22 w 116"/>
                <a:gd name="T33" fmla="*/ 88 h 126"/>
                <a:gd name="T34" fmla="*/ 28 w 116"/>
                <a:gd name="T35" fmla="*/ 91 h 126"/>
                <a:gd name="T36" fmla="*/ 29 w 116"/>
                <a:gd name="T37" fmla="*/ 102 h 126"/>
                <a:gd name="T38" fmla="*/ 111 w 116"/>
                <a:gd name="T39" fmla="*/ 126 h 126"/>
                <a:gd name="T40" fmla="*/ 108 w 116"/>
                <a:gd name="T41" fmla="*/ 73 h 126"/>
                <a:gd name="T42" fmla="*/ 104 w 116"/>
                <a:gd name="T43" fmla="*/ 75 h 126"/>
                <a:gd name="T44" fmla="*/ 102 w 116"/>
                <a:gd name="T45" fmla="*/ 75 h 126"/>
                <a:gd name="T46" fmla="*/ 98 w 116"/>
                <a:gd name="T47" fmla="*/ 39 h 126"/>
                <a:gd name="T48" fmla="*/ 97 w 116"/>
                <a:gd name="T49" fmla="*/ 90 h 126"/>
                <a:gd name="T50" fmla="*/ 92 w 116"/>
                <a:gd name="T51" fmla="*/ 96 h 126"/>
                <a:gd name="T52" fmla="*/ 22 w 116"/>
                <a:gd name="T53" fmla="*/ 59 h 126"/>
                <a:gd name="T54" fmla="*/ 23 w 116"/>
                <a:gd name="T55" fmla="*/ 74 h 126"/>
                <a:gd name="T56" fmla="*/ 20 w 116"/>
                <a:gd name="T57" fmla="*/ 65 h 126"/>
                <a:gd name="T58" fmla="*/ 34 w 116"/>
                <a:gd name="T59" fmla="*/ 89 h 126"/>
                <a:gd name="T60" fmla="*/ 36 w 116"/>
                <a:gd name="T61" fmla="*/ 93 h 126"/>
                <a:gd name="T62" fmla="*/ 32 w 116"/>
                <a:gd name="T63" fmla="*/ 92 h 126"/>
                <a:gd name="T64" fmla="*/ 32 w 116"/>
                <a:gd name="T65" fmla="*/ 89 h 126"/>
                <a:gd name="T66" fmla="*/ 30 w 116"/>
                <a:gd name="T67" fmla="*/ 49 h 126"/>
                <a:gd name="T68" fmla="*/ 28 w 116"/>
                <a:gd name="T69" fmla="*/ 79 h 126"/>
                <a:gd name="T70" fmla="*/ 25 w 116"/>
                <a:gd name="T71" fmla="*/ 84 h 126"/>
                <a:gd name="T72" fmla="*/ 23 w 116"/>
                <a:gd name="T73" fmla="*/ 86 h 126"/>
                <a:gd name="T74" fmla="*/ 23 w 116"/>
                <a:gd name="T75" fmla="*/ 86 h 126"/>
                <a:gd name="T76" fmla="*/ 24 w 116"/>
                <a:gd name="T77" fmla="*/ 88 h 126"/>
                <a:gd name="T78" fmla="*/ 29 w 116"/>
                <a:gd name="T79" fmla="*/ 90 h 126"/>
                <a:gd name="T80" fmla="*/ 35 w 116"/>
                <a:gd name="T81" fmla="*/ 97 h 126"/>
                <a:gd name="T82" fmla="*/ 37 w 116"/>
                <a:gd name="T83" fmla="*/ 95 h 126"/>
                <a:gd name="T84" fmla="*/ 55 w 116"/>
                <a:gd name="T85" fmla="*/ 89 h 126"/>
                <a:gd name="T86" fmla="*/ 75 w 116"/>
                <a:gd name="T87" fmla="*/ 87 h 126"/>
                <a:gd name="T88" fmla="*/ 77 w 116"/>
                <a:gd name="T89" fmla="*/ 93 h 126"/>
                <a:gd name="T90" fmla="*/ 55 w 116"/>
                <a:gd name="T91" fmla="*/ 85 h 126"/>
                <a:gd name="T92" fmla="*/ 63 w 116"/>
                <a:gd name="T93" fmla="*/ 79 h 126"/>
                <a:gd name="T94" fmla="*/ 75 w 116"/>
                <a:gd name="T95" fmla="*/ 85 h 126"/>
                <a:gd name="T96" fmla="*/ 76 w 116"/>
                <a:gd name="T97" fmla="*/ 75 h 126"/>
                <a:gd name="T98" fmla="*/ 63 w 116"/>
                <a:gd name="T99" fmla="*/ 78 h 126"/>
                <a:gd name="T100" fmla="*/ 43 w 116"/>
                <a:gd name="T101" fmla="*/ 50 h 126"/>
                <a:gd name="T102" fmla="*/ 84 w 116"/>
                <a:gd name="T103" fmla="*/ 4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" h="126">
                  <a:moveTo>
                    <a:pt x="111" y="126"/>
                  </a:moveTo>
                  <a:cubicBezTo>
                    <a:pt x="112" y="125"/>
                    <a:pt x="112" y="123"/>
                    <a:pt x="112" y="122"/>
                  </a:cubicBezTo>
                  <a:cubicBezTo>
                    <a:pt x="112" y="115"/>
                    <a:pt x="112" y="109"/>
                    <a:pt x="113" y="104"/>
                  </a:cubicBezTo>
                  <a:cubicBezTo>
                    <a:pt x="112" y="104"/>
                    <a:pt x="110" y="103"/>
                    <a:pt x="109" y="103"/>
                  </a:cubicBezTo>
                  <a:cubicBezTo>
                    <a:pt x="106" y="102"/>
                    <a:pt x="100" y="103"/>
                    <a:pt x="95" y="102"/>
                  </a:cubicBezTo>
                  <a:cubicBezTo>
                    <a:pt x="90" y="101"/>
                    <a:pt x="88" y="99"/>
                    <a:pt x="87" y="97"/>
                  </a:cubicBezTo>
                  <a:cubicBezTo>
                    <a:pt x="87" y="97"/>
                    <a:pt x="88" y="97"/>
                    <a:pt x="88" y="97"/>
                  </a:cubicBezTo>
                  <a:cubicBezTo>
                    <a:pt x="90" y="98"/>
                    <a:pt x="92" y="97"/>
                    <a:pt x="93" y="96"/>
                  </a:cubicBezTo>
                  <a:cubicBezTo>
                    <a:pt x="93" y="95"/>
                    <a:pt x="94" y="94"/>
                    <a:pt x="94" y="94"/>
                  </a:cubicBezTo>
                  <a:cubicBezTo>
                    <a:pt x="94" y="95"/>
                    <a:pt x="93" y="95"/>
                    <a:pt x="93" y="95"/>
                  </a:cubicBezTo>
                  <a:cubicBezTo>
                    <a:pt x="93" y="95"/>
                    <a:pt x="93" y="95"/>
                    <a:pt x="93" y="95"/>
                  </a:cubicBezTo>
                  <a:cubicBezTo>
                    <a:pt x="93" y="95"/>
                    <a:pt x="93" y="95"/>
                    <a:pt x="93" y="95"/>
                  </a:cubicBezTo>
                  <a:cubicBezTo>
                    <a:pt x="92" y="95"/>
                    <a:pt x="91" y="95"/>
                    <a:pt x="90" y="95"/>
                  </a:cubicBezTo>
                  <a:cubicBezTo>
                    <a:pt x="91" y="94"/>
                    <a:pt x="92" y="93"/>
                    <a:pt x="92" y="93"/>
                  </a:cubicBezTo>
                  <a:cubicBezTo>
                    <a:pt x="92" y="94"/>
                    <a:pt x="95" y="93"/>
                    <a:pt x="95" y="93"/>
                  </a:cubicBezTo>
                  <a:cubicBezTo>
                    <a:pt x="99" y="95"/>
                    <a:pt x="102" y="92"/>
                    <a:pt x="103" y="91"/>
                  </a:cubicBezTo>
                  <a:cubicBezTo>
                    <a:pt x="103" y="90"/>
                    <a:pt x="103" y="89"/>
                    <a:pt x="103" y="90"/>
                  </a:cubicBezTo>
                  <a:cubicBezTo>
                    <a:pt x="101" y="92"/>
                    <a:pt x="99" y="92"/>
                    <a:pt x="97" y="91"/>
                  </a:cubicBezTo>
                  <a:cubicBezTo>
                    <a:pt x="99" y="90"/>
                    <a:pt x="99" y="89"/>
                    <a:pt x="99" y="88"/>
                  </a:cubicBezTo>
                  <a:cubicBezTo>
                    <a:pt x="102" y="87"/>
                    <a:pt x="102" y="85"/>
                    <a:pt x="101" y="84"/>
                  </a:cubicBezTo>
                  <a:cubicBezTo>
                    <a:pt x="104" y="84"/>
                    <a:pt x="105" y="81"/>
                    <a:pt x="104" y="79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8" y="80"/>
                    <a:pt x="110" y="78"/>
                    <a:pt x="110" y="78"/>
                  </a:cubicBezTo>
                  <a:cubicBezTo>
                    <a:pt x="108" y="79"/>
                    <a:pt x="106" y="79"/>
                    <a:pt x="105" y="78"/>
                  </a:cubicBezTo>
                  <a:cubicBezTo>
                    <a:pt x="106" y="77"/>
                    <a:pt x="107" y="76"/>
                    <a:pt x="107" y="75"/>
                  </a:cubicBezTo>
                  <a:cubicBezTo>
                    <a:pt x="114" y="72"/>
                    <a:pt x="112" y="65"/>
                    <a:pt x="112" y="65"/>
                  </a:cubicBezTo>
                  <a:cubicBezTo>
                    <a:pt x="112" y="65"/>
                    <a:pt x="112" y="65"/>
                    <a:pt x="112" y="65"/>
                  </a:cubicBezTo>
                  <a:cubicBezTo>
                    <a:pt x="111" y="63"/>
                    <a:pt x="110" y="62"/>
                    <a:pt x="109" y="61"/>
                  </a:cubicBezTo>
                  <a:cubicBezTo>
                    <a:pt x="109" y="60"/>
                    <a:pt x="109" y="58"/>
                    <a:pt x="109" y="58"/>
                  </a:cubicBezTo>
                  <a:cubicBezTo>
                    <a:pt x="112" y="56"/>
                    <a:pt x="111" y="53"/>
                    <a:pt x="107" y="51"/>
                  </a:cubicBezTo>
                  <a:cubicBezTo>
                    <a:pt x="113" y="53"/>
                    <a:pt x="114" y="59"/>
                    <a:pt x="110" y="61"/>
                  </a:cubicBezTo>
                  <a:cubicBezTo>
                    <a:pt x="116" y="58"/>
                    <a:pt x="112" y="52"/>
                    <a:pt x="108" y="50"/>
                  </a:cubicBezTo>
                  <a:cubicBezTo>
                    <a:pt x="109" y="47"/>
                    <a:pt x="106" y="43"/>
                    <a:pt x="106" y="43"/>
                  </a:cubicBezTo>
                  <a:cubicBezTo>
                    <a:pt x="108" y="46"/>
                    <a:pt x="105" y="48"/>
                    <a:pt x="104" y="49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6" y="44"/>
                    <a:pt x="101" y="39"/>
                    <a:pt x="98" y="37"/>
                  </a:cubicBezTo>
                  <a:cubicBezTo>
                    <a:pt x="97" y="19"/>
                    <a:pt x="80" y="8"/>
                    <a:pt x="73" y="10"/>
                  </a:cubicBezTo>
                  <a:cubicBezTo>
                    <a:pt x="71" y="6"/>
                    <a:pt x="58" y="0"/>
                    <a:pt x="43" y="15"/>
                  </a:cubicBezTo>
                  <a:cubicBezTo>
                    <a:pt x="38" y="22"/>
                    <a:pt x="33" y="27"/>
                    <a:pt x="32" y="43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7"/>
                    <a:pt x="29" y="49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7" y="46"/>
                    <a:pt x="27" y="45"/>
                    <a:pt x="27" y="43"/>
                  </a:cubicBezTo>
                  <a:cubicBezTo>
                    <a:pt x="27" y="45"/>
                    <a:pt x="27" y="46"/>
                    <a:pt x="27" y="46"/>
                  </a:cubicBezTo>
                  <a:cubicBezTo>
                    <a:pt x="26" y="48"/>
                    <a:pt x="26" y="50"/>
                    <a:pt x="25" y="51"/>
                  </a:cubicBezTo>
                  <a:cubicBezTo>
                    <a:pt x="24" y="50"/>
                    <a:pt x="22" y="49"/>
                    <a:pt x="23" y="45"/>
                  </a:cubicBezTo>
                  <a:cubicBezTo>
                    <a:pt x="23" y="41"/>
                    <a:pt x="29" y="41"/>
                    <a:pt x="30" y="45"/>
                  </a:cubicBezTo>
                  <a:cubicBezTo>
                    <a:pt x="29" y="40"/>
                    <a:pt x="20" y="41"/>
                    <a:pt x="21" y="48"/>
                  </a:cubicBezTo>
                  <a:cubicBezTo>
                    <a:pt x="21" y="48"/>
                    <a:pt x="18" y="51"/>
                    <a:pt x="22" y="56"/>
                  </a:cubicBezTo>
                  <a:cubicBezTo>
                    <a:pt x="17" y="57"/>
                    <a:pt x="18" y="62"/>
                    <a:pt x="19" y="64"/>
                  </a:cubicBezTo>
                  <a:cubicBezTo>
                    <a:pt x="18" y="67"/>
                    <a:pt x="17" y="72"/>
                    <a:pt x="23" y="75"/>
                  </a:cubicBezTo>
                  <a:cubicBezTo>
                    <a:pt x="22" y="76"/>
                    <a:pt x="19" y="78"/>
                    <a:pt x="17" y="71"/>
                  </a:cubicBezTo>
                  <a:cubicBezTo>
                    <a:pt x="17" y="76"/>
                    <a:pt x="21" y="79"/>
                    <a:pt x="25" y="78"/>
                  </a:cubicBezTo>
                  <a:cubicBezTo>
                    <a:pt x="25" y="78"/>
                    <a:pt x="25" y="80"/>
                    <a:pt x="24" y="81"/>
                  </a:cubicBezTo>
                  <a:cubicBezTo>
                    <a:pt x="23" y="80"/>
                    <a:pt x="23" y="80"/>
                    <a:pt x="21" y="79"/>
                  </a:cubicBezTo>
                  <a:cubicBezTo>
                    <a:pt x="21" y="79"/>
                    <a:pt x="22" y="80"/>
                    <a:pt x="2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81"/>
                    <a:pt x="20" y="79"/>
                    <a:pt x="20" y="78"/>
                  </a:cubicBezTo>
                  <a:cubicBezTo>
                    <a:pt x="20" y="79"/>
                    <a:pt x="20" y="80"/>
                    <a:pt x="21" y="81"/>
                  </a:cubicBezTo>
                  <a:cubicBezTo>
                    <a:pt x="21" y="81"/>
                    <a:pt x="18" y="81"/>
                    <a:pt x="17" y="80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82"/>
                    <a:pt x="21" y="83"/>
                    <a:pt x="23" y="83"/>
                  </a:cubicBezTo>
                  <a:cubicBezTo>
                    <a:pt x="23" y="84"/>
                    <a:pt x="22" y="85"/>
                    <a:pt x="22" y="85"/>
                  </a:cubicBezTo>
                  <a:cubicBezTo>
                    <a:pt x="22" y="86"/>
                    <a:pt x="22" y="86"/>
                    <a:pt x="22" y="87"/>
                  </a:cubicBezTo>
                  <a:cubicBezTo>
                    <a:pt x="22" y="86"/>
                    <a:pt x="21" y="86"/>
                    <a:pt x="21" y="86"/>
                  </a:cubicBezTo>
                  <a:cubicBezTo>
                    <a:pt x="21" y="86"/>
                    <a:pt x="21" y="86"/>
                    <a:pt x="22" y="87"/>
                  </a:cubicBezTo>
                  <a:cubicBezTo>
                    <a:pt x="22" y="87"/>
                    <a:pt x="22" y="87"/>
                    <a:pt x="22" y="88"/>
                  </a:cubicBezTo>
                  <a:cubicBezTo>
                    <a:pt x="22" y="88"/>
                    <a:pt x="22" y="87"/>
                    <a:pt x="22" y="87"/>
                  </a:cubicBezTo>
                  <a:cubicBezTo>
                    <a:pt x="23" y="88"/>
                    <a:pt x="24" y="89"/>
                    <a:pt x="25" y="90"/>
                  </a:cubicBezTo>
                  <a:cubicBezTo>
                    <a:pt x="23" y="89"/>
                    <a:pt x="21" y="88"/>
                    <a:pt x="20" y="85"/>
                  </a:cubicBezTo>
                  <a:cubicBezTo>
                    <a:pt x="19" y="87"/>
                    <a:pt x="24" y="93"/>
                    <a:pt x="28" y="91"/>
                  </a:cubicBezTo>
                  <a:cubicBezTo>
                    <a:pt x="28" y="91"/>
                    <a:pt x="28" y="92"/>
                    <a:pt x="29" y="94"/>
                  </a:cubicBezTo>
                  <a:cubicBezTo>
                    <a:pt x="30" y="99"/>
                    <a:pt x="34" y="98"/>
                    <a:pt x="36" y="98"/>
                  </a:cubicBezTo>
                  <a:cubicBezTo>
                    <a:pt x="36" y="98"/>
                    <a:pt x="36" y="98"/>
                    <a:pt x="36" y="99"/>
                  </a:cubicBezTo>
                  <a:cubicBezTo>
                    <a:pt x="35" y="100"/>
                    <a:pt x="33" y="101"/>
                    <a:pt x="29" y="102"/>
                  </a:cubicBezTo>
                  <a:cubicBezTo>
                    <a:pt x="25" y="103"/>
                    <a:pt x="20" y="101"/>
                    <a:pt x="15" y="103"/>
                  </a:cubicBezTo>
                  <a:cubicBezTo>
                    <a:pt x="11" y="104"/>
                    <a:pt x="4" y="106"/>
                    <a:pt x="2" y="115"/>
                  </a:cubicBezTo>
                  <a:cubicBezTo>
                    <a:pt x="1" y="122"/>
                    <a:pt x="0" y="126"/>
                    <a:pt x="0" y="126"/>
                  </a:cubicBezTo>
                  <a:cubicBezTo>
                    <a:pt x="111" y="126"/>
                    <a:pt x="111" y="126"/>
                    <a:pt x="111" y="126"/>
                  </a:cubicBezTo>
                  <a:cubicBezTo>
                    <a:pt x="111" y="126"/>
                    <a:pt x="111" y="126"/>
                    <a:pt x="111" y="126"/>
                  </a:cubicBezTo>
                  <a:close/>
                  <a:moveTo>
                    <a:pt x="109" y="71"/>
                  </a:moveTo>
                  <a:cubicBezTo>
                    <a:pt x="110" y="70"/>
                    <a:pt x="111" y="69"/>
                    <a:pt x="111" y="68"/>
                  </a:cubicBezTo>
                  <a:cubicBezTo>
                    <a:pt x="111" y="71"/>
                    <a:pt x="110" y="72"/>
                    <a:pt x="108" y="73"/>
                  </a:cubicBezTo>
                  <a:cubicBezTo>
                    <a:pt x="108" y="72"/>
                    <a:pt x="109" y="72"/>
                    <a:pt x="109" y="71"/>
                  </a:cubicBezTo>
                  <a:close/>
                  <a:moveTo>
                    <a:pt x="103" y="76"/>
                  </a:moveTo>
                  <a:cubicBezTo>
                    <a:pt x="103" y="76"/>
                    <a:pt x="103" y="76"/>
                    <a:pt x="103" y="76"/>
                  </a:cubicBezTo>
                  <a:cubicBezTo>
                    <a:pt x="103" y="76"/>
                    <a:pt x="104" y="76"/>
                    <a:pt x="104" y="75"/>
                  </a:cubicBezTo>
                  <a:cubicBezTo>
                    <a:pt x="104" y="76"/>
                    <a:pt x="103" y="76"/>
                    <a:pt x="103" y="76"/>
                  </a:cubicBezTo>
                  <a:close/>
                  <a:moveTo>
                    <a:pt x="105" y="73"/>
                  </a:moveTo>
                  <a:cubicBezTo>
                    <a:pt x="105" y="74"/>
                    <a:pt x="105" y="74"/>
                    <a:pt x="105" y="75"/>
                  </a:cubicBezTo>
                  <a:cubicBezTo>
                    <a:pt x="104" y="75"/>
                    <a:pt x="103" y="75"/>
                    <a:pt x="102" y="75"/>
                  </a:cubicBezTo>
                  <a:cubicBezTo>
                    <a:pt x="102" y="74"/>
                    <a:pt x="101" y="74"/>
                    <a:pt x="101" y="73"/>
                  </a:cubicBezTo>
                  <a:cubicBezTo>
                    <a:pt x="103" y="74"/>
                    <a:pt x="104" y="74"/>
                    <a:pt x="105" y="73"/>
                  </a:cubicBezTo>
                  <a:close/>
                  <a:moveTo>
                    <a:pt x="100" y="44"/>
                  </a:moveTo>
                  <a:cubicBezTo>
                    <a:pt x="99" y="42"/>
                    <a:pt x="98" y="40"/>
                    <a:pt x="98" y="39"/>
                  </a:cubicBezTo>
                  <a:cubicBezTo>
                    <a:pt x="100" y="41"/>
                    <a:pt x="100" y="43"/>
                    <a:pt x="100" y="44"/>
                  </a:cubicBezTo>
                  <a:close/>
                  <a:moveTo>
                    <a:pt x="98" y="88"/>
                  </a:moveTo>
                  <a:cubicBezTo>
                    <a:pt x="98" y="88"/>
                    <a:pt x="98" y="88"/>
                    <a:pt x="99" y="88"/>
                  </a:cubicBezTo>
                  <a:cubicBezTo>
                    <a:pt x="98" y="89"/>
                    <a:pt x="97" y="90"/>
                    <a:pt x="97" y="90"/>
                  </a:cubicBezTo>
                  <a:cubicBezTo>
                    <a:pt x="97" y="90"/>
                    <a:pt x="97" y="90"/>
                    <a:pt x="97" y="90"/>
                  </a:cubicBezTo>
                  <a:cubicBezTo>
                    <a:pt x="96" y="89"/>
                    <a:pt x="97" y="89"/>
                    <a:pt x="98" y="88"/>
                  </a:cubicBezTo>
                  <a:close/>
                  <a:moveTo>
                    <a:pt x="90" y="96"/>
                  </a:moveTo>
                  <a:cubicBezTo>
                    <a:pt x="91" y="96"/>
                    <a:pt x="92" y="96"/>
                    <a:pt x="92" y="96"/>
                  </a:cubicBezTo>
                  <a:cubicBezTo>
                    <a:pt x="91" y="97"/>
                    <a:pt x="90" y="97"/>
                    <a:pt x="89" y="96"/>
                  </a:cubicBezTo>
                  <a:cubicBezTo>
                    <a:pt x="89" y="96"/>
                    <a:pt x="90" y="96"/>
                    <a:pt x="90" y="96"/>
                  </a:cubicBezTo>
                  <a:close/>
                  <a:moveTo>
                    <a:pt x="23" y="57"/>
                  </a:moveTo>
                  <a:cubicBezTo>
                    <a:pt x="23" y="58"/>
                    <a:pt x="22" y="58"/>
                    <a:pt x="22" y="59"/>
                  </a:cubicBezTo>
                  <a:cubicBezTo>
                    <a:pt x="22" y="59"/>
                    <a:pt x="21" y="60"/>
                    <a:pt x="20" y="62"/>
                  </a:cubicBezTo>
                  <a:cubicBezTo>
                    <a:pt x="20" y="63"/>
                    <a:pt x="20" y="63"/>
                    <a:pt x="19" y="64"/>
                  </a:cubicBezTo>
                  <a:cubicBezTo>
                    <a:pt x="18" y="60"/>
                    <a:pt x="21" y="58"/>
                    <a:pt x="23" y="57"/>
                  </a:cubicBezTo>
                  <a:close/>
                  <a:moveTo>
                    <a:pt x="23" y="74"/>
                  </a:moveTo>
                  <a:cubicBezTo>
                    <a:pt x="21" y="73"/>
                    <a:pt x="17" y="70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19" y="68"/>
                    <a:pt x="20" y="71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lose/>
                  <a:moveTo>
                    <a:pt x="33" y="89"/>
                  </a:moveTo>
                  <a:cubicBezTo>
                    <a:pt x="33" y="89"/>
                    <a:pt x="34" y="90"/>
                    <a:pt x="34" y="89"/>
                  </a:cubicBezTo>
                  <a:cubicBezTo>
                    <a:pt x="34" y="89"/>
                    <a:pt x="34" y="91"/>
                    <a:pt x="35" y="93"/>
                  </a:cubicBezTo>
                  <a:cubicBezTo>
                    <a:pt x="34" y="93"/>
                    <a:pt x="33" y="92"/>
                    <a:pt x="32" y="91"/>
                  </a:cubicBezTo>
                  <a:cubicBezTo>
                    <a:pt x="33" y="90"/>
                    <a:pt x="33" y="90"/>
                    <a:pt x="33" y="89"/>
                  </a:cubicBezTo>
                  <a:close/>
                  <a:moveTo>
                    <a:pt x="36" y="93"/>
                  </a:moveTo>
                  <a:cubicBezTo>
                    <a:pt x="36" y="94"/>
                    <a:pt x="36" y="94"/>
                    <a:pt x="36" y="94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4"/>
                    <a:pt x="34" y="95"/>
                    <a:pt x="33" y="94"/>
                  </a:cubicBezTo>
                  <a:cubicBezTo>
                    <a:pt x="33" y="94"/>
                    <a:pt x="32" y="93"/>
                    <a:pt x="32" y="92"/>
                  </a:cubicBezTo>
                  <a:cubicBezTo>
                    <a:pt x="33" y="93"/>
                    <a:pt x="35" y="93"/>
                    <a:pt x="36" y="93"/>
                  </a:cubicBezTo>
                  <a:close/>
                  <a:moveTo>
                    <a:pt x="32" y="88"/>
                  </a:moveTo>
                  <a:cubicBezTo>
                    <a:pt x="32" y="88"/>
                    <a:pt x="32" y="88"/>
                    <a:pt x="32" y="88"/>
                  </a:cubicBezTo>
                  <a:cubicBezTo>
                    <a:pt x="32" y="88"/>
                    <a:pt x="32" y="89"/>
                    <a:pt x="32" y="89"/>
                  </a:cubicBezTo>
                  <a:cubicBezTo>
                    <a:pt x="32" y="89"/>
                    <a:pt x="32" y="88"/>
                    <a:pt x="32" y="88"/>
                  </a:cubicBezTo>
                  <a:cubicBezTo>
                    <a:pt x="32" y="88"/>
                    <a:pt x="32" y="88"/>
                    <a:pt x="32" y="88"/>
                  </a:cubicBezTo>
                  <a:close/>
                  <a:moveTo>
                    <a:pt x="27" y="47"/>
                  </a:moveTo>
                  <a:cubicBezTo>
                    <a:pt x="28" y="48"/>
                    <a:pt x="30" y="49"/>
                    <a:pt x="30" y="49"/>
                  </a:cubicBezTo>
                  <a:cubicBezTo>
                    <a:pt x="30" y="50"/>
                    <a:pt x="29" y="51"/>
                    <a:pt x="28" y="51"/>
                  </a:cubicBezTo>
                  <a:cubicBezTo>
                    <a:pt x="28" y="51"/>
                    <a:pt x="28" y="51"/>
                    <a:pt x="27" y="51"/>
                  </a:cubicBezTo>
                  <a:cubicBezTo>
                    <a:pt x="26" y="50"/>
                    <a:pt x="27" y="48"/>
                    <a:pt x="27" y="47"/>
                  </a:cubicBezTo>
                  <a:close/>
                  <a:moveTo>
                    <a:pt x="28" y="79"/>
                  </a:moveTo>
                  <a:cubicBezTo>
                    <a:pt x="28" y="80"/>
                    <a:pt x="28" y="82"/>
                    <a:pt x="26" y="81"/>
                  </a:cubicBezTo>
                  <a:cubicBezTo>
                    <a:pt x="27" y="80"/>
                    <a:pt x="28" y="79"/>
                    <a:pt x="28" y="79"/>
                  </a:cubicBezTo>
                  <a:close/>
                  <a:moveTo>
                    <a:pt x="24" y="84"/>
                  </a:moveTo>
                  <a:cubicBezTo>
                    <a:pt x="24" y="84"/>
                    <a:pt x="25" y="84"/>
                    <a:pt x="25" y="84"/>
                  </a:cubicBezTo>
                  <a:cubicBezTo>
                    <a:pt x="25" y="84"/>
                    <a:pt x="24" y="84"/>
                    <a:pt x="23" y="84"/>
                  </a:cubicBezTo>
                  <a:cubicBezTo>
                    <a:pt x="24" y="84"/>
                    <a:pt x="24" y="84"/>
                    <a:pt x="24" y="84"/>
                  </a:cubicBezTo>
                  <a:close/>
                  <a:moveTo>
                    <a:pt x="22" y="87"/>
                  </a:moveTo>
                  <a:cubicBezTo>
                    <a:pt x="22" y="87"/>
                    <a:pt x="22" y="87"/>
                    <a:pt x="23" y="86"/>
                  </a:cubicBezTo>
                  <a:cubicBezTo>
                    <a:pt x="23" y="87"/>
                    <a:pt x="23" y="87"/>
                    <a:pt x="23" y="88"/>
                  </a:cubicBezTo>
                  <a:cubicBezTo>
                    <a:pt x="23" y="88"/>
                    <a:pt x="23" y="87"/>
                    <a:pt x="22" y="87"/>
                  </a:cubicBezTo>
                  <a:close/>
                  <a:moveTo>
                    <a:pt x="24" y="88"/>
                  </a:moveTo>
                  <a:cubicBezTo>
                    <a:pt x="24" y="88"/>
                    <a:pt x="23" y="87"/>
                    <a:pt x="23" y="86"/>
                  </a:cubicBezTo>
                  <a:cubicBezTo>
                    <a:pt x="24" y="85"/>
                    <a:pt x="25" y="85"/>
                    <a:pt x="26" y="85"/>
                  </a:cubicBezTo>
                  <a:cubicBezTo>
                    <a:pt x="28" y="84"/>
                    <a:pt x="29" y="84"/>
                    <a:pt x="30" y="84"/>
                  </a:cubicBezTo>
                  <a:cubicBezTo>
                    <a:pt x="31" y="84"/>
                    <a:pt x="31" y="85"/>
                    <a:pt x="31" y="85"/>
                  </a:cubicBezTo>
                  <a:cubicBezTo>
                    <a:pt x="31" y="85"/>
                    <a:pt x="28" y="90"/>
                    <a:pt x="24" y="88"/>
                  </a:cubicBezTo>
                  <a:close/>
                  <a:moveTo>
                    <a:pt x="31" y="89"/>
                  </a:moveTo>
                  <a:cubicBezTo>
                    <a:pt x="31" y="89"/>
                    <a:pt x="31" y="90"/>
                    <a:pt x="31" y="90"/>
                  </a:cubicBezTo>
                  <a:cubicBezTo>
                    <a:pt x="31" y="91"/>
                    <a:pt x="31" y="93"/>
                    <a:pt x="31" y="93"/>
                  </a:cubicBezTo>
                  <a:cubicBezTo>
                    <a:pt x="30" y="93"/>
                    <a:pt x="30" y="92"/>
                    <a:pt x="29" y="90"/>
                  </a:cubicBezTo>
                  <a:cubicBezTo>
                    <a:pt x="30" y="90"/>
                    <a:pt x="31" y="90"/>
                    <a:pt x="31" y="89"/>
                  </a:cubicBezTo>
                  <a:close/>
                  <a:moveTo>
                    <a:pt x="30" y="95"/>
                  </a:moveTo>
                  <a:cubicBezTo>
                    <a:pt x="30" y="95"/>
                    <a:pt x="32" y="96"/>
                    <a:pt x="33" y="96"/>
                  </a:cubicBezTo>
                  <a:cubicBezTo>
                    <a:pt x="34" y="96"/>
                    <a:pt x="34" y="97"/>
                    <a:pt x="35" y="97"/>
                  </a:cubicBezTo>
                  <a:cubicBezTo>
                    <a:pt x="32" y="98"/>
                    <a:pt x="30" y="96"/>
                    <a:pt x="30" y="95"/>
                  </a:cubicBezTo>
                  <a:close/>
                  <a:moveTo>
                    <a:pt x="35" y="95"/>
                  </a:moveTo>
                  <a:cubicBezTo>
                    <a:pt x="35" y="95"/>
                    <a:pt x="36" y="95"/>
                    <a:pt x="37" y="95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36" y="95"/>
                    <a:pt x="35" y="95"/>
                    <a:pt x="35" y="95"/>
                  </a:cubicBezTo>
                  <a:close/>
                  <a:moveTo>
                    <a:pt x="51" y="94"/>
                  </a:moveTo>
                  <a:cubicBezTo>
                    <a:pt x="53" y="93"/>
                    <a:pt x="54" y="92"/>
                    <a:pt x="54" y="91"/>
                  </a:cubicBezTo>
                  <a:cubicBezTo>
                    <a:pt x="54" y="91"/>
                    <a:pt x="55" y="90"/>
                    <a:pt x="55" y="89"/>
                  </a:cubicBezTo>
                  <a:cubicBezTo>
                    <a:pt x="55" y="92"/>
                    <a:pt x="53" y="94"/>
                    <a:pt x="52" y="94"/>
                  </a:cubicBezTo>
                  <a:cubicBezTo>
                    <a:pt x="51" y="94"/>
                    <a:pt x="51" y="94"/>
                    <a:pt x="51" y="94"/>
                  </a:cubicBezTo>
                  <a:close/>
                  <a:moveTo>
                    <a:pt x="76" y="92"/>
                  </a:moveTo>
                  <a:cubicBezTo>
                    <a:pt x="76" y="92"/>
                    <a:pt x="74" y="90"/>
                    <a:pt x="75" y="87"/>
                  </a:cubicBezTo>
                  <a:cubicBezTo>
                    <a:pt x="75" y="87"/>
                    <a:pt x="75" y="90"/>
                    <a:pt x="76" y="92"/>
                  </a:cubicBezTo>
                  <a:close/>
                  <a:moveTo>
                    <a:pt x="75" y="85"/>
                  </a:moveTo>
                  <a:cubicBezTo>
                    <a:pt x="74" y="85"/>
                    <a:pt x="73" y="86"/>
                    <a:pt x="73" y="89"/>
                  </a:cubicBezTo>
                  <a:cubicBezTo>
                    <a:pt x="73" y="92"/>
                    <a:pt x="77" y="93"/>
                    <a:pt x="77" y="93"/>
                  </a:cubicBezTo>
                  <a:cubicBezTo>
                    <a:pt x="77" y="93"/>
                    <a:pt x="77" y="94"/>
                    <a:pt x="77" y="94"/>
                  </a:cubicBezTo>
                  <a:cubicBezTo>
                    <a:pt x="66" y="99"/>
                    <a:pt x="57" y="97"/>
                    <a:pt x="52" y="95"/>
                  </a:cubicBezTo>
                  <a:cubicBezTo>
                    <a:pt x="55" y="93"/>
                    <a:pt x="56" y="90"/>
                    <a:pt x="56" y="88"/>
                  </a:cubicBezTo>
                  <a:cubicBezTo>
                    <a:pt x="56" y="87"/>
                    <a:pt x="56" y="87"/>
                    <a:pt x="55" y="85"/>
                  </a:cubicBezTo>
                  <a:cubicBezTo>
                    <a:pt x="53" y="82"/>
                    <a:pt x="54" y="82"/>
                    <a:pt x="53" y="80"/>
                  </a:cubicBezTo>
                  <a:cubicBezTo>
                    <a:pt x="52" y="78"/>
                    <a:pt x="54" y="78"/>
                    <a:pt x="51" y="76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4" y="77"/>
                    <a:pt x="58" y="79"/>
                    <a:pt x="63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8" y="79"/>
                    <a:pt x="72" y="78"/>
                    <a:pt x="76" y="76"/>
                  </a:cubicBezTo>
                  <a:cubicBezTo>
                    <a:pt x="76" y="78"/>
                    <a:pt x="77" y="83"/>
                    <a:pt x="77" y="83"/>
                  </a:cubicBezTo>
                  <a:cubicBezTo>
                    <a:pt x="76" y="83"/>
                    <a:pt x="75" y="85"/>
                    <a:pt x="75" y="85"/>
                  </a:cubicBezTo>
                  <a:close/>
                  <a:moveTo>
                    <a:pt x="86" y="54"/>
                  </a:moveTo>
                  <a:cubicBezTo>
                    <a:pt x="85" y="55"/>
                    <a:pt x="85" y="59"/>
                    <a:pt x="84" y="60"/>
                  </a:cubicBezTo>
                  <a:cubicBezTo>
                    <a:pt x="84" y="62"/>
                    <a:pt x="83" y="67"/>
                    <a:pt x="82" y="68"/>
                  </a:cubicBezTo>
                  <a:cubicBezTo>
                    <a:pt x="81" y="69"/>
                    <a:pt x="80" y="72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2" y="78"/>
                    <a:pt x="68" y="78"/>
                    <a:pt x="68" y="78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54" y="78"/>
                    <a:pt x="49" y="71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7" y="65"/>
                    <a:pt x="44" y="53"/>
                    <a:pt x="43" y="51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3" y="50"/>
                    <a:pt x="51" y="44"/>
                    <a:pt x="63" y="39"/>
                  </a:cubicBezTo>
                  <a:cubicBezTo>
                    <a:pt x="73" y="33"/>
                    <a:pt x="79" y="25"/>
                    <a:pt x="79" y="25"/>
                  </a:cubicBezTo>
                  <a:cubicBezTo>
                    <a:pt x="80" y="24"/>
                    <a:pt x="84" y="33"/>
                    <a:pt x="84" y="34"/>
                  </a:cubicBezTo>
                  <a:cubicBezTo>
                    <a:pt x="84" y="35"/>
                    <a:pt x="84" y="43"/>
                    <a:pt x="84" y="44"/>
                  </a:cubicBezTo>
                  <a:cubicBezTo>
                    <a:pt x="84" y="46"/>
                    <a:pt x="85" y="50"/>
                    <a:pt x="86" y="51"/>
                  </a:cubicBezTo>
                  <a:cubicBezTo>
                    <a:pt x="86" y="51"/>
                    <a:pt x="86" y="53"/>
                    <a:pt x="86" y="54"/>
                  </a:cubicBezTo>
                  <a:close/>
                </a:path>
              </a:pathLst>
            </a:custGeom>
            <a:solidFill>
              <a:srgbClr val="604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23"/>
            <p:cNvSpPr>
              <a:spLocks noEditPoints="1"/>
            </p:cNvSpPr>
            <p:nvPr/>
          </p:nvSpPr>
          <p:spPr bwMode="auto">
            <a:xfrm>
              <a:off x="1298" y="1873"/>
              <a:ext cx="641" cy="704"/>
            </a:xfrm>
            <a:custGeom>
              <a:avLst/>
              <a:gdLst>
                <a:gd name="T0" fmla="*/ 109 w 116"/>
                <a:gd name="T1" fmla="*/ 103 h 126"/>
                <a:gd name="T2" fmla="*/ 93 w 116"/>
                <a:gd name="T3" fmla="*/ 96 h 126"/>
                <a:gd name="T4" fmla="*/ 93 w 116"/>
                <a:gd name="T5" fmla="*/ 95 h 126"/>
                <a:gd name="T6" fmla="*/ 103 w 116"/>
                <a:gd name="T7" fmla="*/ 91 h 126"/>
                <a:gd name="T8" fmla="*/ 101 w 116"/>
                <a:gd name="T9" fmla="*/ 84 h 126"/>
                <a:gd name="T10" fmla="*/ 105 w 116"/>
                <a:gd name="T11" fmla="*/ 78 h 126"/>
                <a:gd name="T12" fmla="*/ 109 w 116"/>
                <a:gd name="T13" fmla="*/ 61 h 126"/>
                <a:gd name="T14" fmla="*/ 108 w 116"/>
                <a:gd name="T15" fmla="*/ 50 h 126"/>
                <a:gd name="T16" fmla="*/ 98 w 116"/>
                <a:gd name="T17" fmla="*/ 37 h 126"/>
                <a:gd name="T18" fmla="*/ 32 w 116"/>
                <a:gd name="T19" fmla="*/ 42 h 126"/>
                <a:gd name="T20" fmla="*/ 27 w 116"/>
                <a:gd name="T21" fmla="*/ 43 h 126"/>
                <a:gd name="T22" fmla="*/ 30 w 116"/>
                <a:gd name="T23" fmla="*/ 45 h 126"/>
                <a:gd name="T24" fmla="*/ 23 w 116"/>
                <a:gd name="T25" fmla="*/ 75 h 126"/>
                <a:gd name="T26" fmla="*/ 21 w 116"/>
                <a:gd name="T27" fmla="*/ 79 h 126"/>
                <a:gd name="T28" fmla="*/ 21 w 116"/>
                <a:gd name="T29" fmla="*/ 81 h 126"/>
                <a:gd name="T30" fmla="*/ 22 w 116"/>
                <a:gd name="T31" fmla="*/ 85 h 126"/>
                <a:gd name="T32" fmla="*/ 22 w 116"/>
                <a:gd name="T33" fmla="*/ 88 h 126"/>
                <a:gd name="T34" fmla="*/ 28 w 116"/>
                <a:gd name="T35" fmla="*/ 91 h 126"/>
                <a:gd name="T36" fmla="*/ 29 w 116"/>
                <a:gd name="T37" fmla="*/ 102 h 126"/>
                <a:gd name="T38" fmla="*/ 111 w 116"/>
                <a:gd name="T39" fmla="*/ 126 h 126"/>
                <a:gd name="T40" fmla="*/ 108 w 116"/>
                <a:gd name="T41" fmla="*/ 73 h 126"/>
                <a:gd name="T42" fmla="*/ 104 w 116"/>
                <a:gd name="T43" fmla="*/ 75 h 126"/>
                <a:gd name="T44" fmla="*/ 102 w 116"/>
                <a:gd name="T45" fmla="*/ 75 h 126"/>
                <a:gd name="T46" fmla="*/ 98 w 116"/>
                <a:gd name="T47" fmla="*/ 39 h 126"/>
                <a:gd name="T48" fmla="*/ 97 w 116"/>
                <a:gd name="T49" fmla="*/ 90 h 126"/>
                <a:gd name="T50" fmla="*/ 92 w 116"/>
                <a:gd name="T51" fmla="*/ 96 h 126"/>
                <a:gd name="T52" fmla="*/ 22 w 116"/>
                <a:gd name="T53" fmla="*/ 59 h 126"/>
                <a:gd name="T54" fmla="*/ 23 w 116"/>
                <a:gd name="T55" fmla="*/ 74 h 126"/>
                <a:gd name="T56" fmla="*/ 20 w 116"/>
                <a:gd name="T57" fmla="*/ 65 h 126"/>
                <a:gd name="T58" fmla="*/ 34 w 116"/>
                <a:gd name="T59" fmla="*/ 89 h 126"/>
                <a:gd name="T60" fmla="*/ 36 w 116"/>
                <a:gd name="T61" fmla="*/ 93 h 126"/>
                <a:gd name="T62" fmla="*/ 32 w 116"/>
                <a:gd name="T63" fmla="*/ 92 h 126"/>
                <a:gd name="T64" fmla="*/ 32 w 116"/>
                <a:gd name="T65" fmla="*/ 89 h 126"/>
                <a:gd name="T66" fmla="*/ 30 w 116"/>
                <a:gd name="T67" fmla="*/ 49 h 126"/>
                <a:gd name="T68" fmla="*/ 28 w 116"/>
                <a:gd name="T69" fmla="*/ 79 h 126"/>
                <a:gd name="T70" fmla="*/ 25 w 116"/>
                <a:gd name="T71" fmla="*/ 84 h 126"/>
                <a:gd name="T72" fmla="*/ 23 w 116"/>
                <a:gd name="T73" fmla="*/ 86 h 126"/>
                <a:gd name="T74" fmla="*/ 23 w 116"/>
                <a:gd name="T75" fmla="*/ 86 h 126"/>
                <a:gd name="T76" fmla="*/ 24 w 116"/>
                <a:gd name="T77" fmla="*/ 88 h 126"/>
                <a:gd name="T78" fmla="*/ 29 w 116"/>
                <a:gd name="T79" fmla="*/ 90 h 126"/>
                <a:gd name="T80" fmla="*/ 35 w 116"/>
                <a:gd name="T81" fmla="*/ 97 h 126"/>
                <a:gd name="T82" fmla="*/ 37 w 116"/>
                <a:gd name="T83" fmla="*/ 95 h 126"/>
                <a:gd name="T84" fmla="*/ 55 w 116"/>
                <a:gd name="T85" fmla="*/ 89 h 126"/>
                <a:gd name="T86" fmla="*/ 75 w 116"/>
                <a:gd name="T87" fmla="*/ 87 h 126"/>
                <a:gd name="T88" fmla="*/ 77 w 116"/>
                <a:gd name="T89" fmla="*/ 93 h 126"/>
                <a:gd name="T90" fmla="*/ 55 w 116"/>
                <a:gd name="T91" fmla="*/ 85 h 126"/>
                <a:gd name="T92" fmla="*/ 63 w 116"/>
                <a:gd name="T93" fmla="*/ 79 h 126"/>
                <a:gd name="T94" fmla="*/ 75 w 116"/>
                <a:gd name="T95" fmla="*/ 85 h 126"/>
                <a:gd name="T96" fmla="*/ 76 w 116"/>
                <a:gd name="T97" fmla="*/ 75 h 126"/>
                <a:gd name="T98" fmla="*/ 63 w 116"/>
                <a:gd name="T99" fmla="*/ 78 h 126"/>
                <a:gd name="T100" fmla="*/ 43 w 116"/>
                <a:gd name="T101" fmla="*/ 50 h 126"/>
                <a:gd name="T102" fmla="*/ 84 w 116"/>
                <a:gd name="T103" fmla="*/ 4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" h="126">
                  <a:moveTo>
                    <a:pt x="111" y="126"/>
                  </a:moveTo>
                  <a:cubicBezTo>
                    <a:pt x="112" y="125"/>
                    <a:pt x="112" y="123"/>
                    <a:pt x="112" y="122"/>
                  </a:cubicBezTo>
                  <a:cubicBezTo>
                    <a:pt x="112" y="115"/>
                    <a:pt x="112" y="109"/>
                    <a:pt x="113" y="104"/>
                  </a:cubicBezTo>
                  <a:cubicBezTo>
                    <a:pt x="112" y="104"/>
                    <a:pt x="110" y="103"/>
                    <a:pt x="109" y="103"/>
                  </a:cubicBezTo>
                  <a:cubicBezTo>
                    <a:pt x="106" y="102"/>
                    <a:pt x="100" y="103"/>
                    <a:pt x="95" y="102"/>
                  </a:cubicBezTo>
                  <a:cubicBezTo>
                    <a:pt x="90" y="101"/>
                    <a:pt x="88" y="99"/>
                    <a:pt x="87" y="97"/>
                  </a:cubicBezTo>
                  <a:cubicBezTo>
                    <a:pt x="87" y="97"/>
                    <a:pt x="88" y="97"/>
                    <a:pt x="88" y="97"/>
                  </a:cubicBezTo>
                  <a:cubicBezTo>
                    <a:pt x="90" y="98"/>
                    <a:pt x="92" y="97"/>
                    <a:pt x="93" y="96"/>
                  </a:cubicBezTo>
                  <a:cubicBezTo>
                    <a:pt x="93" y="95"/>
                    <a:pt x="94" y="94"/>
                    <a:pt x="94" y="94"/>
                  </a:cubicBezTo>
                  <a:cubicBezTo>
                    <a:pt x="94" y="95"/>
                    <a:pt x="93" y="95"/>
                    <a:pt x="93" y="95"/>
                  </a:cubicBezTo>
                  <a:cubicBezTo>
                    <a:pt x="93" y="95"/>
                    <a:pt x="93" y="95"/>
                    <a:pt x="93" y="95"/>
                  </a:cubicBezTo>
                  <a:cubicBezTo>
                    <a:pt x="93" y="95"/>
                    <a:pt x="93" y="95"/>
                    <a:pt x="93" y="95"/>
                  </a:cubicBezTo>
                  <a:cubicBezTo>
                    <a:pt x="92" y="95"/>
                    <a:pt x="91" y="95"/>
                    <a:pt x="90" y="95"/>
                  </a:cubicBezTo>
                  <a:cubicBezTo>
                    <a:pt x="91" y="94"/>
                    <a:pt x="92" y="93"/>
                    <a:pt x="92" y="93"/>
                  </a:cubicBezTo>
                  <a:cubicBezTo>
                    <a:pt x="92" y="94"/>
                    <a:pt x="95" y="93"/>
                    <a:pt x="95" y="93"/>
                  </a:cubicBezTo>
                  <a:cubicBezTo>
                    <a:pt x="99" y="95"/>
                    <a:pt x="102" y="92"/>
                    <a:pt x="103" y="91"/>
                  </a:cubicBezTo>
                  <a:cubicBezTo>
                    <a:pt x="103" y="90"/>
                    <a:pt x="103" y="89"/>
                    <a:pt x="103" y="90"/>
                  </a:cubicBezTo>
                  <a:cubicBezTo>
                    <a:pt x="101" y="92"/>
                    <a:pt x="99" y="92"/>
                    <a:pt x="97" y="91"/>
                  </a:cubicBezTo>
                  <a:cubicBezTo>
                    <a:pt x="99" y="90"/>
                    <a:pt x="99" y="89"/>
                    <a:pt x="99" y="88"/>
                  </a:cubicBezTo>
                  <a:cubicBezTo>
                    <a:pt x="102" y="87"/>
                    <a:pt x="102" y="85"/>
                    <a:pt x="101" y="84"/>
                  </a:cubicBezTo>
                  <a:cubicBezTo>
                    <a:pt x="104" y="84"/>
                    <a:pt x="105" y="81"/>
                    <a:pt x="104" y="79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8" y="80"/>
                    <a:pt x="110" y="78"/>
                    <a:pt x="110" y="78"/>
                  </a:cubicBezTo>
                  <a:cubicBezTo>
                    <a:pt x="108" y="79"/>
                    <a:pt x="106" y="79"/>
                    <a:pt x="105" y="78"/>
                  </a:cubicBezTo>
                  <a:cubicBezTo>
                    <a:pt x="106" y="77"/>
                    <a:pt x="107" y="76"/>
                    <a:pt x="107" y="75"/>
                  </a:cubicBezTo>
                  <a:cubicBezTo>
                    <a:pt x="114" y="72"/>
                    <a:pt x="112" y="65"/>
                    <a:pt x="112" y="65"/>
                  </a:cubicBezTo>
                  <a:cubicBezTo>
                    <a:pt x="112" y="65"/>
                    <a:pt x="112" y="65"/>
                    <a:pt x="112" y="65"/>
                  </a:cubicBezTo>
                  <a:cubicBezTo>
                    <a:pt x="111" y="63"/>
                    <a:pt x="110" y="62"/>
                    <a:pt x="109" y="61"/>
                  </a:cubicBezTo>
                  <a:cubicBezTo>
                    <a:pt x="109" y="60"/>
                    <a:pt x="109" y="58"/>
                    <a:pt x="109" y="58"/>
                  </a:cubicBezTo>
                  <a:cubicBezTo>
                    <a:pt x="112" y="56"/>
                    <a:pt x="111" y="53"/>
                    <a:pt x="107" y="51"/>
                  </a:cubicBezTo>
                  <a:cubicBezTo>
                    <a:pt x="113" y="53"/>
                    <a:pt x="114" y="59"/>
                    <a:pt x="110" y="61"/>
                  </a:cubicBezTo>
                  <a:cubicBezTo>
                    <a:pt x="116" y="58"/>
                    <a:pt x="112" y="52"/>
                    <a:pt x="108" y="50"/>
                  </a:cubicBezTo>
                  <a:cubicBezTo>
                    <a:pt x="109" y="47"/>
                    <a:pt x="106" y="43"/>
                    <a:pt x="106" y="43"/>
                  </a:cubicBezTo>
                  <a:cubicBezTo>
                    <a:pt x="108" y="46"/>
                    <a:pt x="105" y="48"/>
                    <a:pt x="104" y="49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6" y="44"/>
                    <a:pt x="101" y="39"/>
                    <a:pt x="98" y="37"/>
                  </a:cubicBezTo>
                  <a:cubicBezTo>
                    <a:pt x="97" y="19"/>
                    <a:pt x="80" y="8"/>
                    <a:pt x="73" y="10"/>
                  </a:cubicBezTo>
                  <a:cubicBezTo>
                    <a:pt x="71" y="6"/>
                    <a:pt x="58" y="0"/>
                    <a:pt x="43" y="15"/>
                  </a:cubicBezTo>
                  <a:cubicBezTo>
                    <a:pt x="38" y="22"/>
                    <a:pt x="33" y="27"/>
                    <a:pt x="32" y="43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7"/>
                    <a:pt x="29" y="49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7" y="46"/>
                    <a:pt x="27" y="45"/>
                    <a:pt x="27" y="43"/>
                  </a:cubicBezTo>
                  <a:cubicBezTo>
                    <a:pt x="27" y="45"/>
                    <a:pt x="27" y="46"/>
                    <a:pt x="27" y="46"/>
                  </a:cubicBezTo>
                  <a:cubicBezTo>
                    <a:pt x="26" y="48"/>
                    <a:pt x="26" y="50"/>
                    <a:pt x="25" y="51"/>
                  </a:cubicBezTo>
                  <a:cubicBezTo>
                    <a:pt x="24" y="50"/>
                    <a:pt x="22" y="49"/>
                    <a:pt x="23" y="45"/>
                  </a:cubicBezTo>
                  <a:cubicBezTo>
                    <a:pt x="23" y="41"/>
                    <a:pt x="29" y="41"/>
                    <a:pt x="30" y="45"/>
                  </a:cubicBezTo>
                  <a:cubicBezTo>
                    <a:pt x="29" y="40"/>
                    <a:pt x="20" y="41"/>
                    <a:pt x="21" y="48"/>
                  </a:cubicBezTo>
                  <a:cubicBezTo>
                    <a:pt x="21" y="48"/>
                    <a:pt x="18" y="51"/>
                    <a:pt x="22" y="56"/>
                  </a:cubicBezTo>
                  <a:cubicBezTo>
                    <a:pt x="17" y="57"/>
                    <a:pt x="18" y="62"/>
                    <a:pt x="19" y="64"/>
                  </a:cubicBezTo>
                  <a:cubicBezTo>
                    <a:pt x="18" y="67"/>
                    <a:pt x="17" y="72"/>
                    <a:pt x="23" y="75"/>
                  </a:cubicBezTo>
                  <a:cubicBezTo>
                    <a:pt x="22" y="76"/>
                    <a:pt x="19" y="78"/>
                    <a:pt x="17" y="71"/>
                  </a:cubicBezTo>
                  <a:cubicBezTo>
                    <a:pt x="17" y="76"/>
                    <a:pt x="21" y="79"/>
                    <a:pt x="25" y="78"/>
                  </a:cubicBezTo>
                  <a:cubicBezTo>
                    <a:pt x="25" y="78"/>
                    <a:pt x="25" y="80"/>
                    <a:pt x="24" y="81"/>
                  </a:cubicBezTo>
                  <a:cubicBezTo>
                    <a:pt x="23" y="80"/>
                    <a:pt x="23" y="80"/>
                    <a:pt x="21" y="79"/>
                  </a:cubicBezTo>
                  <a:cubicBezTo>
                    <a:pt x="21" y="79"/>
                    <a:pt x="22" y="80"/>
                    <a:pt x="2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81"/>
                    <a:pt x="20" y="79"/>
                    <a:pt x="20" y="78"/>
                  </a:cubicBezTo>
                  <a:cubicBezTo>
                    <a:pt x="20" y="79"/>
                    <a:pt x="20" y="80"/>
                    <a:pt x="21" y="81"/>
                  </a:cubicBezTo>
                  <a:cubicBezTo>
                    <a:pt x="21" y="81"/>
                    <a:pt x="18" y="81"/>
                    <a:pt x="17" y="80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82"/>
                    <a:pt x="21" y="83"/>
                    <a:pt x="23" y="83"/>
                  </a:cubicBezTo>
                  <a:cubicBezTo>
                    <a:pt x="23" y="84"/>
                    <a:pt x="22" y="85"/>
                    <a:pt x="22" y="85"/>
                  </a:cubicBezTo>
                  <a:cubicBezTo>
                    <a:pt x="22" y="86"/>
                    <a:pt x="22" y="86"/>
                    <a:pt x="22" y="87"/>
                  </a:cubicBezTo>
                  <a:cubicBezTo>
                    <a:pt x="22" y="86"/>
                    <a:pt x="21" y="86"/>
                    <a:pt x="21" y="86"/>
                  </a:cubicBezTo>
                  <a:cubicBezTo>
                    <a:pt x="21" y="86"/>
                    <a:pt x="21" y="86"/>
                    <a:pt x="22" y="87"/>
                  </a:cubicBezTo>
                  <a:cubicBezTo>
                    <a:pt x="22" y="87"/>
                    <a:pt x="22" y="87"/>
                    <a:pt x="22" y="88"/>
                  </a:cubicBezTo>
                  <a:cubicBezTo>
                    <a:pt x="22" y="88"/>
                    <a:pt x="22" y="87"/>
                    <a:pt x="22" y="87"/>
                  </a:cubicBezTo>
                  <a:cubicBezTo>
                    <a:pt x="23" y="88"/>
                    <a:pt x="24" y="89"/>
                    <a:pt x="25" y="90"/>
                  </a:cubicBezTo>
                  <a:cubicBezTo>
                    <a:pt x="23" y="89"/>
                    <a:pt x="21" y="88"/>
                    <a:pt x="20" y="85"/>
                  </a:cubicBezTo>
                  <a:cubicBezTo>
                    <a:pt x="19" y="87"/>
                    <a:pt x="24" y="93"/>
                    <a:pt x="28" y="91"/>
                  </a:cubicBezTo>
                  <a:cubicBezTo>
                    <a:pt x="28" y="91"/>
                    <a:pt x="28" y="92"/>
                    <a:pt x="29" y="94"/>
                  </a:cubicBezTo>
                  <a:cubicBezTo>
                    <a:pt x="30" y="99"/>
                    <a:pt x="34" y="98"/>
                    <a:pt x="36" y="98"/>
                  </a:cubicBezTo>
                  <a:cubicBezTo>
                    <a:pt x="36" y="98"/>
                    <a:pt x="36" y="98"/>
                    <a:pt x="36" y="99"/>
                  </a:cubicBezTo>
                  <a:cubicBezTo>
                    <a:pt x="35" y="100"/>
                    <a:pt x="33" y="101"/>
                    <a:pt x="29" y="102"/>
                  </a:cubicBezTo>
                  <a:cubicBezTo>
                    <a:pt x="25" y="103"/>
                    <a:pt x="20" y="101"/>
                    <a:pt x="15" y="103"/>
                  </a:cubicBezTo>
                  <a:cubicBezTo>
                    <a:pt x="11" y="104"/>
                    <a:pt x="4" y="106"/>
                    <a:pt x="2" y="115"/>
                  </a:cubicBezTo>
                  <a:cubicBezTo>
                    <a:pt x="1" y="122"/>
                    <a:pt x="0" y="126"/>
                    <a:pt x="0" y="126"/>
                  </a:cubicBezTo>
                  <a:cubicBezTo>
                    <a:pt x="111" y="126"/>
                    <a:pt x="111" y="126"/>
                    <a:pt x="111" y="126"/>
                  </a:cubicBezTo>
                  <a:cubicBezTo>
                    <a:pt x="111" y="126"/>
                    <a:pt x="111" y="126"/>
                    <a:pt x="111" y="126"/>
                  </a:cubicBezTo>
                  <a:close/>
                  <a:moveTo>
                    <a:pt x="109" y="71"/>
                  </a:moveTo>
                  <a:cubicBezTo>
                    <a:pt x="110" y="70"/>
                    <a:pt x="111" y="69"/>
                    <a:pt x="111" y="68"/>
                  </a:cubicBezTo>
                  <a:cubicBezTo>
                    <a:pt x="111" y="71"/>
                    <a:pt x="110" y="72"/>
                    <a:pt x="108" y="73"/>
                  </a:cubicBezTo>
                  <a:cubicBezTo>
                    <a:pt x="108" y="72"/>
                    <a:pt x="109" y="72"/>
                    <a:pt x="109" y="71"/>
                  </a:cubicBezTo>
                  <a:close/>
                  <a:moveTo>
                    <a:pt x="103" y="76"/>
                  </a:moveTo>
                  <a:cubicBezTo>
                    <a:pt x="103" y="76"/>
                    <a:pt x="103" y="76"/>
                    <a:pt x="103" y="76"/>
                  </a:cubicBezTo>
                  <a:cubicBezTo>
                    <a:pt x="103" y="76"/>
                    <a:pt x="104" y="76"/>
                    <a:pt x="104" y="75"/>
                  </a:cubicBezTo>
                  <a:cubicBezTo>
                    <a:pt x="104" y="76"/>
                    <a:pt x="103" y="76"/>
                    <a:pt x="103" y="76"/>
                  </a:cubicBezTo>
                  <a:close/>
                  <a:moveTo>
                    <a:pt x="105" y="73"/>
                  </a:moveTo>
                  <a:cubicBezTo>
                    <a:pt x="105" y="74"/>
                    <a:pt x="105" y="74"/>
                    <a:pt x="105" y="75"/>
                  </a:cubicBezTo>
                  <a:cubicBezTo>
                    <a:pt x="104" y="75"/>
                    <a:pt x="103" y="75"/>
                    <a:pt x="102" y="75"/>
                  </a:cubicBezTo>
                  <a:cubicBezTo>
                    <a:pt x="102" y="74"/>
                    <a:pt x="101" y="74"/>
                    <a:pt x="101" y="73"/>
                  </a:cubicBezTo>
                  <a:cubicBezTo>
                    <a:pt x="103" y="74"/>
                    <a:pt x="104" y="74"/>
                    <a:pt x="105" y="73"/>
                  </a:cubicBezTo>
                  <a:close/>
                  <a:moveTo>
                    <a:pt x="100" y="44"/>
                  </a:moveTo>
                  <a:cubicBezTo>
                    <a:pt x="99" y="42"/>
                    <a:pt x="98" y="40"/>
                    <a:pt x="98" y="39"/>
                  </a:cubicBezTo>
                  <a:cubicBezTo>
                    <a:pt x="100" y="41"/>
                    <a:pt x="100" y="43"/>
                    <a:pt x="100" y="44"/>
                  </a:cubicBezTo>
                  <a:close/>
                  <a:moveTo>
                    <a:pt x="98" y="88"/>
                  </a:moveTo>
                  <a:cubicBezTo>
                    <a:pt x="98" y="88"/>
                    <a:pt x="98" y="88"/>
                    <a:pt x="99" y="88"/>
                  </a:cubicBezTo>
                  <a:cubicBezTo>
                    <a:pt x="98" y="89"/>
                    <a:pt x="97" y="90"/>
                    <a:pt x="97" y="90"/>
                  </a:cubicBezTo>
                  <a:cubicBezTo>
                    <a:pt x="97" y="90"/>
                    <a:pt x="97" y="90"/>
                    <a:pt x="97" y="90"/>
                  </a:cubicBezTo>
                  <a:cubicBezTo>
                    <a:pt x="96" y="89"/>
                    <a:pt x="97" y="89"/>
                    <a:pt x="98" y="88"/>
                  </a:cubicBezTo>
                  <a:close/>
                  <a:moveTo>
                    <a:pt x="90" y="96"/>
                  </a:moveTo>
                  <a:cubicBezTo>
                    <a:pt x="91" y="96"/>
                    <a:pt x="92" y="96"/>
                    <a:pt x="92" y="96"/>
                  </a:cubicBezTo>
                  <a:cubicBezTo>
                    <a:pt x="91" y="97"/>
                    <a:pt x="90" y="97"/>
                    <a:pt x="89" y="96"/>
                  </a:cubicBezTo>
                  <a:cubicBezTo>
                    <a:pt x="89" y="96"/>
                    <a:pt x="90" y="96"/>
                    <a:pt x="90" y="96"/>
                  </a:cubicBezTo>
                  <a:close/>
                  <a:moveTo>
                    <a:pt x="23" y="57"/>
                  </a:moveTo>
                  <a:cubicBezTo>
                    <a:pt x="23" y="58"/>
                    <a:pt x="22" y="58"/>
                    <a:pt x="22" y="59"/>
                  </a:cubicBezTo>
                  <a:cubicBezTo>
                    <a:pt x="22" y="59"/>
                    <a:pt x="21" y="60"/>
                    <a:pt x="20" y="62"/>
                  </a:cubicBezTo>
                  <a:cubicBezTo>
                    <a:pt x="20" y="63"/>
                    <a:pt x="20" y="63"/>
                    <a:pt x="19" y="64"/>
                  </a:cubicBezTo>
                  <a:cubicBezTo>
                    <a:pt x="18" y="60"/>
                    <a:pt x="21" y="58"/>
                    <a:pt x="23" y="57"/>
                  </a:cubicBezTo>
                  <a:close/>
                  <a:moveTo>
                    <a:pt x="23" y="74"/>
                  </a:moveTo>
                  <a:cubicBezTo>
                    <a:pt x="21" y="73"/>
                    <a:pt x="17" y="70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19" y="68"/>
                    <a:pt x="20" y="71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lose/>
                  <a:moveTo>
                    <a:pt x="33" y="89"/>
                  </a:moveTo>
                  <a:cubicBezTo>
                    <a:pt x="33" y="89"/>
                    <a:pt x="34" y="90"/>
                    <a:pt x="34" y="89"/>
                  </a:cubicBezTo>
                  <a:cubicBezTo>
                    <a:pt x="34" y="89"/>
                    <a:pt x="34" y="91"/>
                    <a:pt x="35" y="93"/>
                  </a:cubicBezTo>
                  <a:cubicBezTo>
                    <a:pt x="34" y="93"/>
                    <a:pt x="33" y="92"/>
                    <a:pt x="32" y="91"/>
                  </a:cubicBezTo>
                  <a:cubicBezTo>
                    <a:pt x="33" y="90"/>
                    <a:pt x="33" y="90"/>
                    <a:pt x="33" y="89"/>
                  </a:cubicBezTo>
                  <a:close/>
                  <a:moveTo>
                    <a:pt x="36" y="93"/>
                  </a:moveTo>
                  <a:cubicBezTo>
                    <a:pt x="36" y="94"/>
                    <a:pt x="36" y="94"/>
                    <a:pt x="36" y="94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4"/>
                    <a:pt x="34" y="95"/>
                    <a:pt x="33" y="94"/>
                  </a:cubicBezTo>
                  <a:cubicBezTo>
                    <a:pt x="33" y="94"/>
                    <a:pt x="32" y="93"/>
                    <a:pt x="32" y="92"/>
                  </a:cubicBezTo>
                  <a:cubicBezTo>
                    <a:pt x="33" y="93"/>
                    <a:pt x="35" y="93"/>
                    <a:pt x="36" y="93"/>
                  </a:cubicBezTo>
                  <a:close/>
                  <a:moveTo>
                    <a:pt x="32" y="88"/>
                  </a:moveTo>
                  <a:cubicBezTo>
                    <a:pt x="32" y="88"/>
                    <a:pt x="32" y="88"/>
                    <a:pt x="32" y="88"/>
                  </a:cubicBezTo>
                  <a:cubicBezTo>
                    <a:pt x="32" y="88"/>
                    <a:pt x="32" y="89"/>
                    <a:pt x="32" y="89"/>
                  </a:cubicBezTo>
                  <a:cubicBezTo>
                    <a:pt x="32" y="89"/>
                    <a:pt x="32" y="88"/>
                    <a:pt x="32" y="88"/>
                  </a:cubicBezTo>
                  <a:cubicBezTo>
                    <a:pt x="32" y="88"/>
                    <a:pt x="32" y="88"/>
                    <a:pt x="32" y="88"/>
                  </a:cubicBezTo>
                  <a:close/>
                  <a:moveTo>
                    <a:pt x="27" y="47"/>
                  </a:moveTo>
                  <a:cubicBezTo>
                    <a:pt x="28" y="48"/>
                    <a:pt x="30" y="49"/>
                    <a:pt x="30" y="49"/>
                  </a:cubicBezTo>
                  <a:cubicBezTo>
                    <a:pt x="30" y="50"/>
                    <a:pt x="29" y="51"/>
                    <a:pt x="28" y="51"/>
                  </a:cubicBezTo>
                  <a:cubicBezTo>
                    <a:pt x="28" y="51"/>
                    <a:pt x="28" y="51"/>
                    <a:pt x="27" y="51"/>
                  </a:cubicBezTo>
                  <a:cubicBezTo>
                    <a:pt x="26" y="50"/>
                    <a:pt x="27" y="48"/>
                    <a:pt x="27" y="47"/>
                  </a:cubicBezTo>
                  <a:close/>
                  <a:moveTo>
                    <a:pt x="28" y="79"/>
                  </a:moveTo>
                  <a:cubicBezTo>
                    <a:pt x="28" y="80"/>
                    <a:pt x="28" y="82"/>
                    <a:pt x="26" y="81"/>
                  </a:cubicBezTo>
                  <a:cubicBezTo>
                    <a:pt x="27" y="80"/>
                    <a:pt x="28" y="79"/>
                    <a:pt x="28" y="79"/>
                  </a:cubicBezTo>
                  <a:close/>
                  <a:moveTo>
                    <a:pt x="24" y="84"/>
                  </a:moveTo>
                  <a:cubicBezTo>
                    <a:pt x="24" y="84"/>
                    <a:pt x="25" y="84"/>
                    <a:pt x="25" y="84"/>
                  </a:cubicBezTo>
                  <a:cubicBezTo>
                    <a:pt x="25" y="84"/>
                    <a:pt x="24" y="84"/>
                    <a:pt x="23" y="84"/>
                  </a:cubicBezTo>
                  <a:cubicBezTo>
                    <a:pt x="24" y="84"/>
                    <a:pt x="24" y="84"/>
                    <a:pt x="24" y="84"/>
                  </a:cubicBezTo>
                  <a:close/>
                  <a:moveTo>
                    <a:pt x="22" y="87"/>
                  </a:moveTo>
                  <a:cubicBezTo>
                    <a:pt x="22" y="87"/>
                    <a:pt x="22" y="87"/>
                    <a:pt x="23" y="86"/>
                  </a:cubicBezTo>
                  <a:cubicBezTo>
                    <a:pt x="23" y="87"/>
                    <a:pt x="23" y="87"/>
                    <a:pt x="23" y="88"/>
                  </a:cubicBezTo>
                  <a:cubicBezTo>
                    <a:pt x="23" y="88"/>
                    <a:pt x="23" y="87"/>
                    <a:pt x="22" y="87"/>
                  </a:cubicBezTo>
                  <a:close/>
                  <a:moveTo>
                    <a:pt x="24" y="88"/>
                  </a:moveTo>
                  <a:cubicBezTo>
                    <a:pt x="24" y="88"/>
                    <a:pt x="23" y="87"/>
                    <a:pt x="23" y="86"/>
                  </a:cubicBezTo>
                  <a:cubicBezTo>
                    <a:pt x="24" y="85"/>
                    <a:pt x="25" y="85"/>
                    <a:pt x="26" y="85"/>
                  </a:cubicBezTo>
                  <a:cubicBezTo>
                    <a:pt x="28" y="84"/>
                    <a:pt x="29" y="84"/>
                    <a:pt x="30" y="84"/>
                  </a:cubicBezTo>
                  <a:cubicBezTo>
                    <a:pt x="31" y="84"/>
                    <a:pt x="31" y="85"/>
                    <a:pt x="31" y="85"/>
                  </a:cubicBezTo>
                  <a:cubicBezTo>
                    <a:pt x="31" y="85"/>
                    <a:pt x="28" y="90"/>
                    <a:pt x="24" y="88"/>
                  </a:cubicBezTo>
                  <a:close/>
                  <a:moveTo>
                    <a:pt x="31" y="89"/>
                  </a:moveTo>
                  <a:cubicBezTo>
                    <a:pt x="31" y="89"/>
                    <a:pt x="31" y="90"/>
                    <a:pt x="31" y="90"/>
                  </a:cubicBezTo>
                  <a:cubicBezTo>
                    <a:pt x="31" y="91"/>
                    <a:pt x="31" y="93"/>
                    <a:pt x="31" y="93"/>
                  </a:cubicBezTo>
                  <a:cubicBezTo>
                    <a:pt x="30" y="93"/>
                    <a:pt x="30" y="92"/>
                    <a:pt x="29" y="90"/>
                  </a:cubicBezTo>
                  <a:cubicBezTo>
                    <a:pt x="30" y="90"/>
                    <a:pt x="31" y="90"/>
                    <a:pt x="31" y="89"/>
                  </a:cubicBezTo>
                  <a:close/>
                  <a:moveTo>
                    <a:pt x="30" y="95"/>
                  </a:moveTo>
                  <a:cubicBezTo>
                    <a:pt x="30" y="95"/>
                    <a:pt x="32" y="96"/>
                    <a:pt x="33" y="96"/>
                  </a:cubicBezTo>
                  <a:cubicBezTo>
                    <a:pt x="34" y="96"/>
                    <a:pt x="34" y="97"/>
                    <a:pt x="35" y="97"/>
                  </a:cubicBezTo>
                  <a:cubicBezTo>
                    <a:pt x="32" y="98"/>
                    <a:pt x="30" y="96"/>
                    <a:pt x="30" y="95"/>
                  </a:cubicBezTo>
                  <a:close/>
                  <a:moveTo>
                    <a:pt x="35" y="95"/>
                  </a:moveTo>
                  <a:cubicBezTo>
                    <a:pt x="35" y="95"/>
                    <a:pt x="36" y="95"/>
                    <a:pt x="37" y="95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36" y="95"/>
                    <a:pt x="35" y="95"/>
                    <a:pt x="35" y="95"/>
                  </a:cubicBezTo>
                  <a:close/>
                  <a:moveTo>
                    <a:pt x="51" y="94"/>
                  </a:moveTo>
                  <a:cubicBezTo>
                    <a:pt x="53" y="93"/>
                    <a:pt x="54" y="92"/>
                    <a:pt x="54" y="91"/>
                  </a:cubicBezTo>
                  <a:cubicBezTo>
                    <a:pt x="54" y="91"/>
                    <a:pt x="55" y="90"/>
                    <a:pt x="55" y="89"/>
                  </a:cubicBezTo>
                  <a:cubicBezTo>
                    <a:pt x="55" y="92"/>
                    <a:pt x="53" y="94"/>
                    <a:pt x="52" y="94"/>
                  </a:cubicBezTo>
                  <a:cubicBezTo>
                    <a:pt x="51" y="94"/>
                    <a:pt x="51" y="94"/>
                    <a:pt x="51" y="94"/>
                  </a:cubicBezTo>
                  <a:close/>
                  <a:moveTo>
                    <a:pt x="76" y="92"/>
                  </a:moveTo>
                  <a:cubicBezTo>
                    <a:pt x="76" y="92"/>
                    <a:pt x="74" y="90"/>
                    <a:pt x="75" y="87"/>
                  </a:cubicBezTo>
                  <a:cubicBezTo>
                    <a:pt x="75" y="87"/>
                    <a:pt x="75" y="90"/>
                    <a:pt x="76" y="92"/>
                  </a:cubicBezTo>
                  <a:close/>
                  <a:moveTo>
                    <a:pt x="75" y="85"/>
                  </a:moveTo>
                  <a:cubicBezTo>
                    <a:pt x="74" y="85"/>
                    <a:pt x="73" y="86"/>
                    <a:pt x="73" y="89"/>
                  </a:cubicBezTo>
                  <a:cubicBezTo>
                    <a:pt x="73" y="92"/>
                    <a:pt x="77" y="93"/>
                    <a:pt x="77" y="93"/>
                  </a:cubicBezTo>
                  <a:cubicBezTo>
                    <a:pt x="77" y="93"/>
                    <a:pt x="77" y="94"/>
                    <a:pt x="77" y="94"/>
                  </a:cubicBezTo>
                  <a:cubicBezTo>
                    <a:pt x="66" y="99"/>
                    <a:pt x="57" y="97"/>
                    <a:pt x="52" y="95"/>
                  </a:cubicBezTo>
                  <a:cubicBezTo>
                    <a:pt x="55" y="93"/>
                    <a:pt x="56" y="90"/>
                    <a:pt x="56" y="88"/>
                  </a:cubicBezTo>
                  <a:cubicBezTo>
                    <a:pt x="56" y="87"/>
                    <a:pt x="56" y="87"/>
                    <a:pt x="55" y="85"/>
                  </a:cubicBezTo>
                  <a:cubicBezTo>
                    <a:pt x="53" y="82"/>
                    <a:pt x="54" y="82"/>
                    <a:pt x="53" y="80"/>
                  </a:cubicBezTo>
                  <a:cubicBezTo>
                    <a:pt x="52" y="78"/>
                    <a:pt x="54" y="78"/>
                    <a:pt x="51" y="76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4" y="77"/>
                    <a:pt x="58" y="79"/>
                    <a:pt x="63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8" y="79"/>
                    <a:pt x="72" y="78"/>
                    <a:pt x="76" y="76"/>
                  </a:cubicBezTo>
                  <a:cubicBezTo>
                    <a:pt x="76" y="78"/>
                    <a:pt x="77" y="83"/>
                    <a:pt x="77" y="83"/>
                  </a:cubicBezTo>
                  <a:cubicBezTo>
                    <a:pt x="76" y="83"/>
                    <a:pt x="75" y="85"/>
                    <a:pt x="75" y="85"/>
                  </a:cubicBezTo>
                  <a:close/>
                  <a:moveTo>
                    <a:pt x="86" y="54"/>
                  </a:moveTo>
                  <a:cubicBezTo>
                    <a:pt x="85" y="55"/>
                    <a:pt x="85" y="59"/>
                    <a:pt x="84" y="60"/>
                  </a:cubicBezTo>
                  <a:cubicBezTo>
                    <a:pt x="84" y="62"/>
                    <a:pt x="83" y="67"/>
                    <a:pt x="82" y="68"/>
                  </a:cubicBezTo>
                  <a:cubicBezTo>
                    <a:pt x="81" y="69"/>
                    <a:pt x="80" y="72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2" y="78"/>
                    <a:pt x="68" y="78"/>
                    <a:pt x="68" y="78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54" y="78"/>
                    <a:pt x="49" y="71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7" y="65"/>
                    <a:pt x="44" y="53"/>
                    <a:pt x="43" y="51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3" y="50"/>
                    <a:pt x="51" y="44"/>
                    <a:pt x="63" y="39"/>
                  </a:cubicBezTo>
                  <a:cubicBezTo>
                    <a:pt x="73" y="33"/>
                    <a:pt x="79" y="25"/>
                    <a:pt x="79" y="25"/>
                  </a:cubicBezTo>
                  <a:cubicBezTo>
                    <a:pt x="80" y="24"/>
                    <a:pt x="84" y="33"/>
                    <a:pt x="84" y="34"/>
                  </a:cubicBezTo>
                  <a:cubicBezTo>
                    <a:pt x="84" y="35"/>
                    <a:pt x="84" y="43"/>
                    <a:pt x="84" y="44"/>
                  </a:cubicBezTo>
                  <a:cubicBezTo>
                    <a:pt x="84" y="46"/>
                    <a:pt x="85" y="50"/>
                    <a:pt x="86" y="51"/>
                  </a:cubicBezTo>
                  <a:cubicBezTo>
                    <a:pt x="86" y="51"/>
                    <a:pt x="86" y="53"/>
                    <a:pt x="86" y="54"/>
                  </a:cubicBezTo>
                  <a:close/>
                </a:path>
              </a:pathLst>
            </a:custGeom>
            <a:solidFill>
              <a:srgbClr val="604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63" name="矩形 23"/>
          <p:cNvSpPr>
            <a:spLocks noChangeArrowheads="1"/>
          </p:cNvSpPr>
          <p:nvPr/>
        </p:nvSpPr>
        <p:spPr bwMode="auto">
          <a:xfrm>
            <a:off x="2359964" y="3544828"/>
            <a:ext cx="4444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685800"/>
            <a:r>
              <a:rPr lang="en-US" altLang="zh-CN" sz="800" b="1" kern="1300" spc="150" dirty="0">
                <a:solidFill>
                  <a:srgbClr val="604C3F"/>
                </a:solidFill>
                <a:latin typeface="Arial" panose="020B0604020202020204" pitchFamily="34" charset="0"/>
                <a:ea typeface="方正正黑简体" panose="02000000000000000000" pitchFamily="2" charset="-122"/>
                <a:cs typeface="Arial" panose="020B0604020202020204" pitchFamily="34" charset="0"/>
              </a:rPr>
              <a:t>Shanghai Rapidesign Advertising Co.,ltd</a:t>
            </a:r>
            <a:endParaRPr lang="zh-CN" altLang="en-US" sz="800" b="1" kern="1300" spc="150" dirty="0">
              <a:solidFill>
                <a:srgbClr val="604C3F"/>
              </a:solidFill>
              <a:latin typeface="Arial" panose="020B0604020202020204" pitchFamily="34" charset="0"/>
              <a:ea typeface="方正正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2363161" y="3698828"/>
            <a:ext cx="44473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800" b="1" kern="1300" spc="150">
                <a:solidFill>
                  <a:srgbClr val="604C3F"/>
                </a:solidFill>
                <a:latin typeface="Arial" panose="020B0604020202020204" pitchFamily="34" charset="0"/>
                <a:ea typeface="方正正黑简体" panose="02000000000000000000" pitchFamily="2" charset="-122"/>
                <a:cs typeface="Arial" panose="020B0604020202020204" pitchFamily="34" charset="0"/>
              </a:defRPr>
            </a:lvl1pPr>
          </a:lstStyle>
          <a:p>
            <a:pPr defTabSz="685800"/>
            <a:r>
              <a:rPr lang="zh-CN" altLang="en-US" dirty="0" smtClean="0"/>
              <a:t>团队通用型模板</a:t>
            </a:r>
            <a:endParaRPr lang="zh-CN" altLang="en-US" dirty="0"/>
          </a:p>
        </p:txBody>
      </p:sp>
      <p:sp>
        <p:nvSpPr>
          <p:cNvPr id="67" name="椭圆 66"/>
          <p:cNvSpPr/>
          <p:nvPr/>
        </p:nvSpPr>
        <p:spPr>
          <a:xfrm>
            <a:off x="2853971" y="3782490"/>
            <a:ext cx="45719" cy="45719"/>
          </a:xfrm>
          <a:prstGeom prst="ellipse">
            <a:avLst/>
          </a:prstGeom>
          <a:solidFill>
            <a:srgbClr val="604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3543500" y="3781427"/>
            <a:ext cx="45719" cy="45719"/>
          </a:xfrm>
          <a:prstGeom prst="ellipse">
            <a:avLst/>
          </a:prstGeom>
          <a:solidFill>
            <a:srgbClr val="604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233029" y="3782490"/>
            <a:ext cx="45719" cy="45719"/>
          </a:xfrm>
          <a:prstGeom prst="ellipse">
            <a:avLst/>
          </a:prstGeom>
          <a:solidFill>
            <a:srgbClr val="604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4922558" y="3781427"/>
            <a:ext cx="45719" cy="45719"/>
          </a:xfrm>
          <a:prstGeom prst="ellipse">
            <a:avLst/>
          </a:prstGeom>
          <a:solidFill>
            <a:srgbClr val="604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5654761" y="3782490"/>
            <a:ext cx="45719" cy="45719"/>
          </a:xfrm>
          <a:prstGeom prst="ellipse">
            <a:avLst/>
          </a:prstGeom>
          <a:solidFill>
            <a:srgbClr val="604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6344290" y="3781427"/>
            <a:ext cx="45719" cy="45719"/>
          </a:xfrm>
          <a:prstGeom prst="ellipse">
            <a:avLst/>
          </a:prstGeom>
          <a:solidFill>
            <a:srgbClr val="604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4" name="Freeform 40"/>
          <p:cNvSpPr/>
          <p:nvPr/>
        </p:nvSpPr>
        <p:spPr bwMode="auto">
          <a:xfrm>
            <a:off x="2690632" y="1953343"/>
            <a:ext cx="221846" cy="314004"/>
          </a:xfrm>
          <a:custGeom>
            <a:avLst/>
            <a:gdLst>
              <a:gd name="T0" fmla="*/ 0 w 148"/>
              <a:gd name="T1" fmla="*/ 4 h 216"/>
              <a:gd name="T2" fmla="*/ 148 w 148"/>
              <a:gd name="T3" fmla="*/ 216 h 216"/>
              <a:gd name="T4" fmla="*/ 141 w 148"/>
              <a:gd name="T5" fmla="*/ 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8" h="216">
                <a:moveTo>
                  <a:pt x="0" y="4"/>
                </a:moveTo>
                <a:lnTo>
                  <a:pt x="148" y="216"/>
                </a:lnTo>
                <a:lnTo>
                  <a:pt x="14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50944" y="1243925"/>
            <a:ext cx="1086181" cy="1023422"/>
            <a:chOff x="2450944" y="1243925"/>
            <a:chExt cx="1086181" cy="1023422"/>
          </a:xfrm>
        </p:grpSpPr>
        <p:sp>
          <p:nvSpPr>
            <p:cNvPr id="46" name="任意多边形 45"/>
            <p:cNvSpPr/>
            <p:nvPr/>
          </p:nvSpPr>
          <p:spPr bwMode="auto">
            <a:xfrm>
              <a:off x="2450944" y="1243925"/>
              <a:ext cx="1086181" cy="1023422"/>
            </a:xfrm>
            <a:custGeom>
              <a:avLst/>
              <a:gdLst>
                <a:gd name="connsiteX0" fmla="*/ 587193 w 1086181"/>
                <a:gd name="connsiteY0" fmla="*/ 0 h 1023422"/>
                <a:gd name="connsiteX1" fmla="*/ 1075435 w 1086181"/>
                <a:gd name="connsiteY1" fmla="*/ 396097 h 1023422"/>
                <a:gd name="connsiteX2" fmla="*/ 570162 w 1086181"/>
                <a:gd name="connsiteY2" fmla="*/ 836205 h 1023422"/>
                <a:gd name="connsiteX3" fmla="*/ 464035 w 1086181"/>
                <a:gd name="connsiteY3" fmla="*/ 832444 h 1023422"/>
                <a:gd name="connsiteX4" fmla="*/ 455105 w 1086181"/>
                <a:gd name="connsiteY4" fmla="*/ 831013 h 1023422"/>
                <a:gd name="connsiteX5" fmla="*/ 461534 w 1086181"/>
                <a:gd name="connsiteY5" fmla="*/ 1023422 h 1023422"/>
                <a:gd name="connsiteX6" fmla="*/ 297256 w 1086181"/>
                <a:gd name="connsiteY6" fmla="*/ 795207 h 1023422"/>
                <a:gd name="connsiteX7" fmla="*/ 272274 w 1086181"/>
                <a:gd name="connsiteY7" fmla="*/ 787273 h 1023422"/>
                <a:gd name="connsiteX8" fmla="*/ 2439 w 1086181"/>
                <a:gd name="connsiteY8" fmla="*/ 412601 h 1023422"/>
                <a:gd name="connsiteX9" fmla="*/ 587193 w 1086181"/>
                <a:gd name="connsiteY9" fmla="*/ 0 h 1023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6181" h="1023422">
                  <a:moveTo>
                    <a:pt x="587193" y="0"/>
                  </a:moveTo>
                  <a:cubicBezTo>
                    <a:pt x="876732" y="0"/>
                    <a:pt x="1143561" y="121030"/>
                    <a:pt x="1075435" y="396097"/>
                  </a:cubicBezTo>
                  <a:cubicBezTo>
                    <a:pt x="1012985" y="627154"/>
                    <a:pt x="973244" y="825202"/>
                    <a:pt x="570162" y="836205"/>
                  </a:cubicBezTo>
                  <a:cubicBezTo>
                    <a:pt x="533969" y="836892"/>
                    <a:pt x="498487" y="835689"/>
                    <a:pt x="464035" y="832444"/>
                  </a:cubicBezTo>
                  <a:lnTo>
                    <a:pt x="455105" y="831013"/>
                  </a:lnTo>
                  <a:lnTo>
                    <a:pt x="461534" y="1023422"/>
                  </a:lnTo>
                  <a:lnTo>
                    <a:pt x="297256" y="795207"/>
                  </a:lnTo>
                  <a:lnTo>
                    <a:pt x="272274" y="787273"/>
                  </a:lnTo>
                  <a:cubicBezTo>
                    <a:pt x="127072" y="727209"/>
                    <a:pt x="23729" y="608587"/>
                    <a:pt x="2439" y="412601"/>
                  </a:cubicBezTo>
                  <a:cubicBezTo>
                    <a:pt x="-31624" y="99024"/>
                    <a:pt x="297655" y="0"/>
                    <a:pt x="587193" y="0"/>
                  </a:cubicBezTo>
                  <a:close/>
                </a:path>
              </a:pathLst>
            </a:custGeom>
            <a:solidFill>
              <a:srgbClr val="604C3F"/>
            </a:solidFill>
            <a:ln w="36513" cap="flat">
              <a:solidFill>
                <a:srgbClr val="FFFFFF"/>
              </a:solidFill>
              <a:prstDash val="solid"/>
              <a:miter lim="800000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2726783" y="1291440"/>
              <a:ext cx="43772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2800" b="1" kern="1300" spc="150">
                  <a:ln>
                    <a:solidFill>
                      <a:srgbClr val="C30D23"/>
                    </a:solidFill>
                  </a:ln>
                  <a:solidFill>
                    <a:srgbClr val="C30D2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</a:lstStyle>
            <a:p>
              <a:pPr defTabSz="685800"/>
              <a:r>
                <a:rPr lang="en-US" altLang="zh-CN" sz="4200" b="0" dirty="0">
                  <a:ln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zh-CN" altLang="en-US" sz="4200" b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376912" y="992497"/>
            <a:ext cx="1212450" cy="1150689"/>
            <a:chOff x="3376912" y="992497"/>
            <a:chExt cx="1212450" cy="1150689"/>
          </a:xfrm>
        </p:grpSpPr>
        <p:sp>
          <p:nvSpPr>
            <p:cNvPr id="48" name="任意多边形 47"/>
            <p:cNvSpPr/>
            <p:nvPr/>
          </p:nvSpPr>
          <p:spPr bwMode="auto">
            <a:xfrm>
              <a:off x="3376912" y="992497"/>
              <a:ext cx="1212450" cy="1150689"/>
            </a:xfrm>
            <a:custGeom>
              <a:avLst/>
              <a:gdLst>
                <a:gd name="connsiteX0" fmla="*/ 201060 w 1212450"/>
                <a:gd name="connsiteY0" fmla="*/ 0 h 1150689"/>
                <a:gd name="connsiteX1" fmla="*/ 1011391 w 1212450"/>
                <a:gd name="connsiteY1" fmla="*/ 63578 h 1150689"/>
                <a:gd name="connsiteX2" fmla="*/ 1212450 w 1212450"/>
                <a:gd name="connsiteY2" fmla="*/ 238416 h 1150689"/>
                <a:gd name="connsiteX3" fmla="*/ 1145430 w 1212450"/>
                <a:gd name="connsiteY3" fmla="*/ 736440 h 1150689"/>
                <a:gd name="connsiteX4" fmla="*/ 950464 w 1212450"/>
                <a:gd name="connsiteY4" fmla="*/ 911278 h 1150689"/>
                <a:gd name="connsiteX5" fmla="*/ 721201 w 1212450"/>
                <a:gd name="connsiteY5" fmla="*/ 913027 h 1150689"/>
                <a:gd name="connsiteX6" fmla="*/ 714717 w 1212450"/>
                <a:gd name="connsiteY6" fmla="*/ 913076 h 1150689"/>
                <a:gd name="connsiteX7" fmla="*/ 433743 w 1212450"/>
                <a:gd name="connsiteY7" fmla="*/ 1150689 h 1150689"/>
                <a:gd name="connsiteX8" fmla="*/ 536291 w 1212450"/>
                <a:gd name="connsiteY8" fmla="*/ 914437 h 1150689"/>
                <a:gd name="connsiteX9" fmla="*/ 481595 w 1212450"/>
                <a:gd name="connsiteY9" fmla="*/ 914854 h 1150689"/>
                <a:gd name="connsiteX10" fmla="*/ 255894 w 1212450"/>
                <a:gd name="connsiteY10" fmla="*/ 916576 h 1150689"/>
                <a:gd name="connsiteX11" fmla="*/ 60927 w 1212450"/>
                <a:gd name="connsiteY11" fmla="*/ 741738 h 1150689"/>
                <a:gd name="connsiteX12" fmla="*/ 0 w 1212450"/>
                <a:gd name="connsiteY12" fmla="*/ 180136 h 1150689"/>
                <a:gd name="connsiteX13" fmla="*/ 201060 w 1212450"/>
                <a:gd name="connsiteY13" fmla="*/ 0 h 1150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2450" h="1150689">
                  <a:moveTo>
                    <a:pt x="201060" y="0"/>
                  </a:moveTo>
                  <a:cubicBezTo>
                    <a:pt x="1011391" y="63578"/>
                    <a:pt x="1011391" y="63578"/>
                    <a:pt x="1011391" y="63578"/>
                  </a:cubicBezTo>
                  <a:cubicBezTo>
                    <a:pt x="1121059" y="63578"/>
                    <a:pt x="1212450" y="143050"/>
                    <a:pt x="1212450" y="238416"/>
                  </a:cubicBezTo>
                  <a:lnTo>
                    <a:pt x="1145430" y="736440"/>
                  </a:lnTo>
                  <a:cubicBezTo>
                    <a:pt x="1145430" y="831806"/>
                    <a:pt x="1060132" y="911278"/>
                    <a:pt x="950464" y="911278"/>
                  </a:cubicBezTo>
                  <a:cubicBezTo>
                    <a:pt x="863643" y="911940"/>
                    <a:pt x="787674" y="912520"/>
                    <a:pt x="721201" y="913027"/>
                  </a:cubicBezTo>
                  <a:lnTo>
                    <a:pt x="714717" y="913076"/>
                  </a:lnTo>
                  <a:lnTo>
                    <a:pt x="433743" y="1150689"/>
                  </a:lnTo>
                  <a:lnTo>
                    <a:pt x="536291" y="914437"/>
                  </a:lnTo>
                  <a:lnTo>
                    <a:pt x="481595" y="914854"/>
                  </a:lnTo>
                  <a:cubicBezTo>
                    <a:pt x="255894" y="916576"/>
                    <a:pt x="255894" y="916576"/>
                    <a:pt x="255894" y="916576"/>
                  </a:cubicBezTo>
                  <a:cubicBezTo>
                    <a:pt x="146225" y="916576"/>
                    <a:pt x="60927" y="837104"/>
                    <a:pt x="60927" y="741738"/>
                  </a:cubicBezTo>
                  <a:cubicBezTo>
                    <a:pt x="0" y="180136"/>
                    <a:pt x="0" y="180136"/>
                    <a:pt x="0" y="180136"/>
                  </a:cubicBezTo>
                  <a:cubicBezTo>
                    <a:pt x="0" y="79472"/>
                    <a:pt x="91391" y="0"/>
                    <a:pt x="201060" y="0"/>
                  </a:cubicBezTo>
                  <a:close/>
                </a:path>
              </a:pathLst>
            </a:custGeom>
            <a:solidFill>
              <a:srgbClr val="604C3F"/>
            </a:solidFill>
            <a:ln w="15875" cap="flat">
              <a:solidFill>
                <a:srgbClr val="FFFFFF"/>
              </a:solidFill>
              <a:prstDash val="solid"/>
              <a:miter lim="800000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3706184" y="1063614"/>
              <a:ext cx="437725" cy="707886"/>
            </a:xfrm>
            <a:prstGeom prst="rect">
              <a:avLst/>
            </a:prstGeom>
            <a:noFill/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4000" b="1" kern="1300" spc="15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方正正黑简体" panose="02000000000000000000" pitchFamily="2" charset="-122"/>
                  <a:cs typeface="Arial" panose="020B0604020202020204" pitchFamily="34" charset="0"/>
                </a:defRPr>
              </a:lvl1pPr>
            </a:lstStyle>
            <a:p>
              <a:pPr defTabSz="685800"/>
              <a:r>
                <a:rPr lang="en-US" altLang="zh-CN" b="0" dirty="0">
                  <a:ln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</a:rPr>
                <a:t>E</a:t>
              </a:r>
              <a:endParaRPr lang="zh-CN" altLang="en-US" b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4305939" y="629112"/>
            <a:ext cx="1241014" cy="1352204"/>
            <a:chOff x="4305939" y="629112"/>
            <a:chExt cx="1241014" cy="1352204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31" name="Freeform 28"/>
            <p:cNvSpPr/>
            <p:nvPr/>
          </p:nvSpPr>
          <p:spPr bwMode="auto">
            <a:xfrm>
              <a:off x="4305939" y="629112"/>
              <a:ext cx="1241014" cy="1352204"/>
            </a:xfrm>
            <a:custGeom>
              <a:avLst/>
              <a:gdLst>
                <a:gd name="T0" fmla="*/ 195 w 238"/>
                <a:gd name="T1" fmla="*/ 0 h 297"/>
                <a:gd name="T2" fmla="*/ 35 w 238"/>
                <a:gd name="T3" fmla="*/ 16 h 297"/>
                <a:gd name="T4" fmla="*/ 0 w 238"/>
                <a:gd name="T5" fmla="*/ 54 h 297"/>
                <a:gd name="T6" fmla="*/ 11 w 238"/>
                <a:gd name="T7" fmla="*/ 154 h 297"/>
                <a:gd name="T8" fmla="*/ 46 w 238"/>
                <a:gd name="T9" fmla="*/ 192 h 297"/>
                <a:gd name="T10" fmla="*/ 94 w 238"/>
                <a:gd name="T11" fmla="*/ 192 h 297"/>
                <a:gd name="T12" fmla="*/ 81 w 238"/>
                <a:gd name="T13" fmla="*/ 297 h 297"/>
                <a:gd name="T14" fmla="*/ 131 w 238"/>
                <a:gd name="T15" fmla="*/ 192 h 297"/>
                <a:gd name="T16" fmla="*/ 171 w 238"/>
                <a:gd name="T17" fmla="*/ 192 h 297"/>
                <a:gd name="T18" fmla="*/ 206 w 238"/>
                <a:gd name="T19" fmla="*/ 154 h 297"/>
                <a:gd name="T20" fmla="*/ 230 w 238"/>
                <a:gd name="T21" fmla="*/ 38 h 297"/>
                <a:gd name="T22" fmla="*/ 195 w 238"/>
                <a:gd name="T23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8" h="297">
                  <a:moveTo>
                    <a:pt x="195" y="0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15" y="16"/>
                    <a:pt x="0" y="33"/>
                    <a:pt x="0" y="54"/>
                  </a:cubicBezTo>
                  <a:cubicBezTo>
                    <a:pt x="11" y="154"/>
                    <a:pt x="11" y="154"/>
                    <a:pt x="11" y="154"/>
                  </a:cubicBezTo>
                  <a:cubicBezTo>
                    <a:pt x="11" y="175"/>
                    <a:pt x="27" y="192"/>
                    <a:pt x="46" y="192"/>
                  </a:cubicBezTo>
                  <a:cubicBezTo>
                    <a:pt x="94" y="192"/>
                    <a:pt x="94" y="192"/>
                    <a:pt x="94" y="192"/>
                  </a:cubicBezTo>
                  <a:cubicBezTo>
                    <a:pt x="81" y="297"/>
                    <a:pt x="81" y="297"/>
                    <a:pt x="81" y="297"/>
                  </a:cubicBezTo>
                  <a:cubicBezTo>
                    <a:pt x="131" y="192"/>
                    <a:pt x="131" y="192"/>
                    <a:pt x="131" y="192"/>
                  </a:cubicBezTo>
                  <a:cubicBezTo>
                    <a:pt x="171" y="192"/>
                    <a:pt x="171" y="192"/>
                    <a:pt x="171" y="192"/>
                  </a:cubicBezTo>
                  <a:cubicBezTo>
                    <a:pt x="191" y="192"/>
                    <a:pt x="206" y="175"/>
                    <a:pt x="206" y="154"/>
                  </a:cubicBezTo>
                  <a:cubicBezTo>
                    <a:pt x="230" y="38"/>
                    <a:pt x="230" y="38"/>
                    <a:pt x="230" y="38"/>
                  </a:cubicBezTo>
                  <a:cubicBezTo>
                    <a:pt x="238" y="14"/>
                    <a:pt x="214" y="0"/>
                    <a:pt x="195" y="0"/>
                  </a:cubicBezTo>
                  <a:close/>
                </a:path>
              </a:pathLst>
            </a:custGeom>
            <a:solidFill>
              <a:srgbClr val="C30D23"/>
            </a:solidFill>
            <a:ln w="22225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4610263" y="660797"/>
              <a:ext cx="43772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4000" b="1" kern="1300" spc="15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方正正黑简体" panose="02000000000000000000" pitchFamily="2" charset="-122"/>
                  <a:cs typeface="Arial" panose="020B0604020202020204" pitchFamily="34" charset="0"/>
                </a:defRPr>
              </a:lvl1pPr>
            </a:lstStyle>
            <a:p>
              <a:pPr defTabSz="685800"/>
              <a:r>
                <a:rPr lang="en-US" altLang="zh-CN" sz="4400" b="0" dirty="0">
                  <a:ln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</a:rPr>
                <a:t>A</a:t>
              </a:r>
              <a:endParaRPr lang="zh-CN" altLang="en-US" sz="4400" b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0"/>
    </mc:Choice>
    <mc:Fallback>
      <p:transition spd="slow" advTm="7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7" presetClass="entr" presetSubtype="1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2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3" presetClass="entr" presetSubtype="16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3" presetClass="entr" presetSubtype="16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path" presetSubtype="0" fill="hold" grpId="1" nodeType="withEffect">
                                  <p:stCondLst>
                                    <p:cond delay="6500"/>
                                  </p:stCondLst>
                                  <p:childTnLst>
                                    <p:animMotion origin="layout" path="M -3.33333E-6 -4.81481E-6 L 0.00035 0.28704 " pathEditMode="relative" rAng="0" ptsTypes="AA">
                                      <p:cBhvr>
                                        <p:cTn id="67" dur="8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4352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7" presetClass="entr" presetSubtype="1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17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17" presetClass="entr" presetSubtype="1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6" presetClass="emph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mph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17" presetClass="entr" presetSubtype="1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6" presetClass="emp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mph" presetSubtype="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8" grpId="0" animBg="1"/>
      <p:bldP spid="12" grpId="0" animBg="1"/>
      <p:bldP spid="16" grpId="0" animBg="1"/>
      <p:bldP spid="20" grpId="0" animBg="1"/>
      <p:bldP spid="63" grpId="0"/>
      <p:bldP spid="64" grpId="0"/>
      <p:bldP spid="67" grpId="0" animBg="1"/>
      <p:bldP spid="67" grpId="1" animBg="1"/>
      <p:bldP spid="73" grpId="0" animBg="1"/>
      <p:bldP spid="74" grpId="0" animBg="1"/>
      <p:bldP spid="75" grpId="0" animBg="1"/>
      <p:bldP spid="76" grpId="0" animBg="1"/>
      <p:bldP spid="7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5073" y="-62924"/>
            <a:ext cx="748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 b="1">
                <a:solidFill>
                  <a:srgbClr val="C30D23"/>
                </a:solidFill>
                <a:effectLst>
                  <a:outerShdw blurRad="38100" dist="25400" dir="8100000" algn="tr" rotWithShape="0">
                    <a:prstClr val="black">
                      <a:alpha val="4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25968" y="600611"/>
            <a:ext cx="169469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zh-CN" altLang="en-US" sz="1900" b="1" spc="50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点击添加标题</a:t>
            </a:r>
            <a:endParaRPr lang="zh-CN" altLang="en-US" sz="1900" b="1" spc="50" dirty="0">
              <a:solidFill>
                <a:srgbClr val="C30D23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9534" y="218607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900" dirty="0" smtClean="0">
                <a:solidFill>
                  <a:srgbClr val="604C3F"/>
                </a:solidFill>
              </a:rPr>
              <a:t>ogether</a:t>
            </a:r>
            <a:endParaRPr lang="zh-CN" altLang="en-US" sz="1900" dirty="0">
              <a:solidFill>
                <a:srgbClr val="604C3F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664167" y="47945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400" dirty="0">
                <a:solidFill>
                  <a:srgbClr val="604C3F"/>
                </a:solidFill>
              </a:rPr>
              <a:t>9</a:t>
            </a:r>
            <a:endParaRPr lang="zh-CN" altLang="en-US" sz="1400" dirty="0">
              <a:solidFill>
                <a:srgbClr val="604C3F"/>
              </a:solidFill>
            </a:endParaRPr>
          </a:p>
        </p:txBody>
      </p:sp>
      <p:graphicFrame>
        <p:nvGraphicFramePr>
          <p:cNvPr id="9" name="图示 8"/>
          <p:cNvGraphicFramePr/>
          <p:nvPr/>
        </p:nvGraphicFramePr>
        <p:xfrm>
          <a:off x="525968" y="1276554"/>
          <a:ext cx="4266343" cy="2979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0" name="矩形 9"/>
          <p:cNvSpPr/>
          <p:nvPr/>
        </p:nvSpPr>
        <p:spPr>
          <a:xfrm>
            <a:off x="4735877" y="3186470"/>
            <a:ext cx="3118022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ts val="1500"/>
              </a:lnSpc>
              <a:spcBef>
                <a:spcPct val="0"/>
              </a:spcBef>
            </a:pP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</a:t>
            </a:r>
            <a:endParaRPr lang="zh-CN" altLang="en-US" sz="1100" kern="1100" spc="7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35877" y="1910013"/>
            <a:ext cx="3118022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ts val="1500"/>
              </a:lnSpc>
              <a:spcBef>
                <a:spcPct val="0"/>
              </a:spcBef>
            </a:pP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</a:t>
            </a:r>
            <a:endParaRPr lang="zh-CN" altLang="en-US" sz="1100" kern="1100" spc="7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834112" y="1465065"/>
            <a:ext cx="1698075" cy="323165"/>
            <a:chOff x="730139" y="1930013"/>
            <a:chExt cx="1698075" cy="323165"/>
          </a:xfrm>
        </p:grpSpPr>
        <p:sp>
          <p:nvSpPr>
            <p:cNvPr id="19" name="文本框 18"/>
            <p:cNvSpPr txBox="1"/>
            <p:nvPr/>
          </p:nvSpPr>
          <p:spPr>
            <a:xfrm>
              <a:off x="973641" y="1930013"/>
              <a:ext cx="145457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zh-CN" altLang="en-US" sz="1500" b="1" spc="130" dirty="0">
                  <a:solidFill>
                    <a:srgbClr val="C30D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b="1" spc="130" dirty="0">
                <a:solidFill>
                  <a:srgbClr val="C30D2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Group 20"/>
            <p:cNvGrpSpPr>
              <a:grpSpLocks noChangeAspect="1"/>
            </p:cNvGrpSpPr>
            <p:nvPr/>
          </p:nvGrpSpPr>
          <p:grpSpPr bwMode="auto">
            <a:xfrm>
              <a:off x="730139" y="1952349"/>
              <a:ext cx="209607" cy="223261"/>
              <a:chOff x="1298" y="1873"/>
              <a:chExt cx="641" cy="704"/>
            </a:xfrm>
            <a:effectLst/>
          </p:grpSpPr>
          <p:sp>
            <p:nvSpPr>
              <p:cNvPr id="21" name="Freeform 21"/>
              <p:cNvSpPr>
                <a:spLocks noEditPoints="1"/>
              </p:cNvSpPr>
              <p:nvPr/>
            </p:nvSpPr>
            <p:spPr bwMode="auto">
              <a:xfrm>
                <a:off x="1298" y="1873"/>
                <a:ext cx="641" cy="704"/>
              </a:xfrm>
              <a:custGeom>
                <a:avLst/>
                <a:gdLst>
                  <a:gd name="T0" fmla="*/ 109 w 116"/>
                  <a:gd name="T1" fmla="*/ 103 h 126"/>
                  <a:gd name="T2" fmla="*/ 93 w 116"/>
                  <a:gd name="T3" fmla="*/ 96 h 126"/>
                  <a:gd name="T4" fmla="*/ 93 w 116"/>
                  <a:gd name="T5" fmla="*/ 95 h 126"/>
                  <a:gd name="T6" fmla="*/ 103 w 116"/>
                  <a:gd name="T7" fmla="*/ 91 h 126"/>
                  <a:gd name="T8" fmla="*/ 101 w 116"/>
                  <a:gd name="T9" fmla="*/ 84 h 126"/>
                  <a:gd name="T10" fmla="*/ 105 w 116"/>
                  <a:gd name="T11" fmla="*/ 78 h 126"/>
                  <a:gd name="T12" fmla="*/ 109 w 116"/>
                  <a:gd name="T13" fmla="*/ 61 h 126"/>
                  <a:gd name="T14" fmla="*/ 108 w 116"/>
                  <a:gd name="T15" fmla="*/ 50 h 126"/>
                  <a:gd name="T16" fmla="*/ 98 w 116"/>
                  <a:gd name="T17" fmla="*/ 37 h 126"/>
                  <a:gd name="T18" fmla="*/ 32 w 116"/>
                  <a:gd name="T19" fmla="*/ 42 h 126"/>
                  <a:gd name="T20" fmla="*/ 27 w 116"/>
                  <a:gd name="T21" fmla="*/ 43 h 126"/>
                  <a:gd name="T22" fmla="*/ 30 w 116"/>
                  <a:gd name="T23" fmla="*/ 45 h 126"/>
                  <a:gd name="T24" fmla="*/ 23 w 116"/>
                  <a:gd name="T25" fmla="*/ 75 h 126"/>
                  <a:gd name="T26" fmla="*/ 21 w 116"/>
                  <a:gd name="T27" fmla="*/ 79 h 126"/>
                  <a:gd name="T28" fmla="*/ 21 w 116"/>
                  <a:gd name="T29" fmla="*/ 81 h 126"/>
                  <a:gd name="T30" fmla="*/ 22 w 116"/>
                  <a:gd name="T31" fmla="*/ 85 h 126"/>
                  <a:gd name="T32" fmla="*/ 22 w 116"/>
                  <a:gd name="T33" fmla="*/ 88 h 126"/>
                  <a:gd name="T34" fmla="*/ 28 w 116"/>
                  <a:gd name="T35" fmla="*/ 91 h 126"/>
                  <a:gd name="T36" fmla="*/ 29 w 116"/>
                  <a:gd name="T37" fmla="*/ 102 h 126"/>
                  <a:gd name="T38" fmla="*/ 111 w 116"/>
                  <a:gd name="T39" fmla="*/ 126 h 126"/>
                  <a:gd name="T40" fmla="*/ 108 w 116"/>
                  <a:gd name="T41" fmla="*/ 73 h 126"/>
                  <a:gd name="T42" fmla="*/ 104 w 116"/>
                  <a:gd name="T43" fmla="*/ 75 h 126"/>
                  <a:gd name="T44" fmla="*/ 102 w 116"/>
                  <a:gd name="T45" fmla="*/ 75 h 126"/>
                  <a:gd name="T46" fmla="*/ 98 w 116"/>
                  <a:gd name="T47" fmla="*/ 39 h 126"/>
                  <a:gd name="T48" fmla="*/ 97 w 116"/>
                  <a:gd name="T49" fmla="*/ 90 h 126"/>
                  <a:gd name="T50" fmla="*/ 92 w 116"/>
                  <a:gd name="T51" fmla="*/ 96 h 126"/>
                  <a:gd name="T52" fmla="*/ 22 w 116"/>
                  <a:gd name="T53" fmla="*/ 59 h 126"/>
                  <a:gd name="T54" fmla="*/ 23 w 116"/>
                  <a:gd name="T55" fmla="*/ 74 h 126"/>
                  <a:gd name="T56" fmla="*/ 20 w 116"/>
                  <a:gd name="T57" fmla="*/ 65 h 126"/>
                  <a:gd name="T58" fmla="*/ 34 w 116"/>
                  <a:gd name="T59" fmla="*/ 89 h 126"/>
                  <a:gd name="T60" fmla="*/ 36 w 116"/>
                  <a:gd name="T61" fmla="*/ 93 h 126"/>
                  <a:gd name="T62" fmla="*/ 32 w 116"/>
                  <a:gd name="T63" fmla="*/ 92 h 126"/>
                  <a:gd name="T64" fmla="*/ 32 w 116"/>
                  <a:gd name="T65" fmla="*/ 89 h 126"/>
                  <a:gd name="T66" fmla="*/ 30 w 116"/>
                  <a:gd name="T67" fmla="*/ 49 h 126"/>
                  <a:gd name="T68" fmla="*/ 28 w 116"/>
                  <a:gd name="T69" fmla="*/ 79 h 126"/>
                  <a:gd name="T70" fmla="*/ 25 w 116"/>
                  <a:gd name="T71" fmla="*/ 84 h 126"/>
                  <a:gd name="T72" fmla="*/ 23 w 116"/>
                  <a:gd name="T73" fmla="*/ 86 h 126"/>
                  <a:gd name="T74" fmla="*/ 23 w 116"/>
                  <a:gd name="T75" fmla="*/ 86 h 126"/>
                  <a:gd name="T76" fmla="*/ 24 w 116"/>
                  <a:gd name="T77" fmla="*/ 88 h 126"/>
                  <a:gd name="T78" fmla="*/ 29 w 116"/>
                  <a:gd name="T79" fmla="*/ 90 h 126"/>
                  <a:gd name="T80" fmla="*/ 35 w 116"/>
                  <a:gd name="T81" fmla="*/ 97 h 126"/>
                  <a:gd name="T82" fmla="*/ 37 w 116"/>
                  <a:gd name="T83" fmla="*/ 95 h 126"/>
                  <a:gd name="T84" fmla="*/ 55 w 116"/>
                  <a:gd name="T85" fmla="*/ 89 h 126"/>
                  <a:gd name="T86" fmla="*/ 75 w 116"/>
                  <a:gd name="T87" fmla="*/ 87 h 126"/>
                  <a:gd name="T88" fmla="*/ 77 w 116"/>
                  <a:gd name="T89" fmla="*/ 93 h 126"/>
                  <a:gd name="T90" fmla="*/ 55 w 116"/>
                  <a:gd name="T91" fmla="*/ 85 h 126"/>
                  <a:gd name="T92" fmla="*/ 63 w 116"/>
                  <a:gd name="T93" fmla="*/ 79 h 126"/>
                  <a:gd name="T94" fmla="*/ 75 w 116"/>
                  <a:gd name="T95" fmla="*/ 85 h 126"/>
                  <a:gd name="T96" fmla="*/ 76 w 116"/>
                  <a:gd name="T97" fmla="*/ 75 h 126"/>
                  <a:gd name="T98" fmla="*/ 63 w 116"/>
                  <a:gd name="T99" fmla="*/ 78 h 126"/>
                  <a:gd name="T100" fmla="*/ 43 w 116"/>
                  <a:gd name="T101" fmla="*/ 50 h 126"/>
                  <a:gd name="T102" fmla="*/ 84 w 116"/>
                  <a:gd name="T103" fmla="*/ 4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" h="126">
                    <a:moveTo>
                      <a:pt x="111" y="126"/>
                    </a:moveTo>
                    <a:cubicBezTo>
                      <a:pt x="112" y="125"/>
                      <a:pt x="112" y="123"/>
                      <a:pt x="112" y="122"/>
                    </a:cubicBezTo>
                    <a:cubicBezTo>
                      <a:pt x="112" y="115"/>
                      <a:pt x="112" y="109"/>
                      <a:pt x="113" y="104"/>
                    </a:cubicBezTo>
                    <a:cubicBezTo>
                      <a:pt x="112" y="104"/>
                      <a:pt x="110" y="103"/>
                      <a:pt x="109" y="103"/>
                    </a:cubicBezTo>
                    <a:cubicBezTo>
                      <a:pt x="106" y="102"/>
                      <a:pt x="100" y="103"/>
                      <a:pt x="95" y="102"/>
                    </a:cubicBezTo>
                    <a:cubicBezTo>
                      <a:pt x="90" y="101"/>
                      <a:pt x="88" y="99"/>
                      <a:pt x="87" y="97"/>
                    </a:cubicBezTo>
                    <a:cubicBezTo>
                      <a:pt x="87" y="97"/>
                      <a:pt x="88" y="97"/>
                      <a:pt x="88" y="97"/>
                    </a:cubicBezTo>
                    <a:cubicBezTo>
                      <a:pt x="90" y="98"/>
                      <a:pt x="92" y="97"/>
                      <a:pt x="93" y="96"/>
                    </a:cubicBezTo>
                    <a:cubicBezTo>
                      <a:pt x="93" y="95"/>
                      <a:pt x="94" y="94"/>
                      <a:pt x="94" y="94"/>
                    </a:cubicBezTo>
                    <a:cubicBezTo>
                      <a:pt x="94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2" y="95"/>
                      <a:pt x="91" y="95"/>
                      <a:pt x="90" y="95"/>
                    </a:cubicBezTo>
                    <a:cubicBezTo>
                      <a:pt x="91" y="94"/>
                      <a:pt x="92" y="93"/>
                      <a:pt x="92" y="93"/>
                    </a:cubicBezTo>
                    <a:cubicBezTo>
                      <a:pt x="92" y="94"/>
                      <a:pt x="95" y="93"/>
                      <a:pt x="95" y="93"/>
                    </a:cubicBezTo>
                    <a:cubicBezTo>
                      <a:pt x="99" y="95"/>
                      <a:pt x="102" y="92"/>
                      <a:pt x="103" y="91"/>
                    </a:cubicBezTo>
                    <a:cubicBezTo>
                      <a:pt x="103" y="90"/>
                      <a:pt x="103" y="89"/>
                      <a:pt x="103" y="90"/>
                    </a:cubicBezTo>
                    <a:cubicBezTo>
                      <a:pt x="101" y="92"/>
                      <a:pt x="99" y="92"/>
                      <a:pt x="97" y="91"/>
                    </a:cubicBezTo>
                    <a:cubicBezTo>
                      <a:pt x="99" y="90"/>
                      <a:pt x="99" y="89"/>
                      <a:pt x="99" y="88"/>
                    </a:cubicBezTo>
                    <a:cubicBezTo>
                      <a:pt x="102" y="87"/>
                      <a:pt x="102" y="85"/>
                      <a:pt x="101" y="84"/>
                    </a:cubicBezTo>
                    <a:cubicBezTo>
                      <a:pt x="104" y="84"/>
                      <a:pt x="105" y="81"/>
                      <a:pt x="104" y="79"/>
                    </a:cubicBezTo>
                    <a:cubicBezTo>
                      <a:pt x="104" y="79"/>
                      <a:pt x="104" y="79"/>
                      <a:pt x="104" y="79"/>
                    </a:cubicBezTo>
                    <a:cubicBezTo>
                      <a:pt x="108" y="80"/>
                      <a:pt x="110" y="78"/>
                      <a:pt x="110" y="78"/>
                    </a:cubicBezTo>
                    <a:cubicBezTo>
                      <a:pt x="108" y="79"/>
                      <a:pt x="106" y="79"/>
                      <a:pt x="105" y="78"/>
                    </a:cubicBezTo>
                    <a:cubicBezTo>
                      <a:pt x="106" y="77"/>
                      <a:pt x="107" y="76"/>
                      <a:pt x="107" y="75"/>
                    </a:cubicBezTo>
                    <a:cubicBezTo>
                      <a:pt x="114" y="72"/>
                      <a:pt x="112" y="65"/>
                      <a:pt x="112" y="65"/>
                    </a:cubicBezTo>
                    <a:cubicBezTo>
                      <a:pt x="112" y="65"/>
                      <a:pt x="112" y="65"/>
                      <a:pt x="112" y="65"/>
                    </a:cubicBezTo>
                    <a:cubicBezTo>
                      <a:pt x="111" y="63"/>
                      <a:pt x="110" y="62"/>
                      <a:pt x="109" y="61"/>
                    </a:cubicBezTo>
                    <a:cubicBezTo>
                      <a:pt x="109" y="60"/>
                      <a:pt x="109" y="58"/>
                      <a:pt x="109" y="58"/>
                    </a:cubicBezTo>
                    <a:cubicBezTo>
                      <a:pt x="112" y="56"/>
                      <a:pt x="111" y="53"/>
                      <a:pt x="107" y="51"/>
                    </a:cubicBezTo>
                    <a:cubicBezTo>
                      <a:pt x="113" y="53"/>
                      <a:pt x="114" y="59"/>
                      <a:pt x="110" y="61"/>
                    </a:cubicBezTo>
                    <a:cubicBezTo>
                      <a:pt x="116" y="58"/>
                      <a:pt x="112" y="52"/>
                      <a:pt x="108" y="50"/>
                    </a:cubicBezTo>
                    <a:cubicBezTo>
                      <a:pt x="109" y="47"/>
                      <a:pt x="106" y="43"/>
                      <a:pt x="106" y="43"/>
                    </a:cubicBezTo>
                    <a:cubicBezTo>
                      <a:pt x="108" y="46"/>
                      <a:pt x="105" y="48"/>
                      <a:pt x="104" y="49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6" y="44"/>
                      <a:pt x="101" y="39"/>
                      <a:pt x="98" y="37"/>
                    </a:cubicBezTo>
                    <a:cubicBezTo>
                      <a:pt x="97" y="19"/>
                      <a:pt x="80" y="8"/>
                      <a:pt x="73" y="10"/>
                    </a:cubicBezTo>
                    <a:cubicBezTo>
                      <a:pt x="71" y="6"/>
                      <a:pt x="58" y="0"/>
                      <a:pt x="43" y="15"/>
                    </a:cubicBezTo>
                    <a:cubicBezTo>
                      <a:pt x="38" y="22"/>
                      <a:pt x="33" y="27"/>
                      <a:pt x="32" y="43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7"/>
                      <a:pt x="29" y="49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7" y="46"/>
                      <a:pt x="27" y="45"/>
                      <a:pt x="27" y="43"/>
                    </a:cubicBezTo>
                    <a:cubicBezTo>
                      <a:pt x="27" y="45"/>
                      <a:pt x="27" y="46"/>
                      <a:pt x="27" y="46"/>
                    </a:cubicBezTo>
                    <a:cubicBezTo>
                      <a:pt x="26" y="48"/>
                      <a:pt x="26" y="50"/>
                      <a:pt x="25" y="51"/>
                    </a:cubicBezTo>
                    <a:cubicBezTo>
                      <a:pt x="24" y="50"/>
                      <a:pt x="22" y="49"/>
                      <a:pt x="23" y="45"/>
                    </a:cubicBezTo>
                    <a:cubicBezTo>
                      <a:pt x="23" y="41"/>
                      <a:pt x="29" y="41"/>
                      <a:pt x="30" y="45"/>
                    </a:cubicBezTo>
                    <a:cubicBezTo>
                      <a:pt x="29" y="40"/>
                      <a:pt x="20" y="41"/>
                      <a:pt x="21" y="48"/>
                    </a:cubicBezTo>
                    <a:cubicBezTo>
                      <a:pt x="21" y="48"/>
                      <a:pt x="18" y="51"/>
                      <a:pt x="22" y="56"/>
                    </a:cubicBezTo>
                    <a:cubicBezTo>
                      <a:pt x="17" y="57"/>
                      <a:pt x="18" y="62"/>
                      <a:pt x="19" y="64"/>
                    </a:cubicBezTo>
                    <a:cubicBezTo>
                      <a:pt x="18" y="67"/>
                      <a:pt x="17" y="72"/>
                      <a:pt x="23" y="75"/>
                    </a:cubicBezTo>
                    <a:cubicBezTo>
                      <a:pt x="22" y="76"/>
                      <a:pt x="19" y="78"/>
                      <a:pt x="17" y="71"/>
                    </a:cubicBezTo>
                    <a:cubicBezTo>
                      <a:pt x="17" y="76"/>
                      <a:pt x="21" y="79"/>
                      <a:pt x="25" y="78"/>
                    </a:cubicBezTo>
                    <a:cubicBezTo>
                      <a:pt x="25" y="78"/>
                      <a:pt x="25" y="80"/>
                      <a:pt x="24" y="81"/>
                    </a:cubicBezTo>
                    <a:cubicBezTo>
                      <a:pt x="23" y="80"/>
                      <a:pt x="23" y="80"/>
                      <a:pt x="21" y="79"/>
                    </a:cubicBezTo>
                    <a:cubicBezTo>
                      <a:pt x="21" y="79"/>
                      <a:pt x="22" y="80"/>
                      <a:pt x="23" y="81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0" y="79"/>
                      <a:pt x="20" y="78"/>
                    </a:cubicBezTo>
                    <a:cubicBezTo>
                      <a:pt x="20" y="79"/>
                      <a:pt x="20" y="80"/>
                      <a:pt x="21" y="81"/>
                    </a:cubicBezTo>
                    <a:cubicBezTo>
                      <a:pt x="21" y="81"/>
                      <a:pt x="18" y="81"/>
                      <a:pt x="17" y="80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82"/>
                      <a:pt x="21" y="83"/>
                      <a:pt x="23" y="83"/>
                    </a:cubicBezTo>
                    <a:cubicBezTo>
                      <a:pt x="23" y="84"/>
                      <a:pt x="22" y="85"/>
                      <a:pt x="22" y="85"/>
                    </a:cubicBezTo>
                    <a:cubicBezTo>
                      <a:pt x="22" y="86"/>
                      <a:pt x="22" y="86"/>
                      <a:pt x="22" y="87"/>
                    </a:cubicBezTo>
                    <a:cubicBezTo>
                      <a:pt x="22" y="86"/>
                      <a:pt x="21" y="86"/>
                      <a:pt x="21" y="86"/>
                    </a:cubicBezTo>
                    <a:cubicBezTo>
                      <a:pt x="21" y="86"/>
                      <a:pt x="21" y="86"/>
                      <a:pt x="22" y="87"/>
                    </a:cubicBezTo>
                    <a:cubicBezTo>
                      <a:pt x="22" y="87"/>
                      <a:pt x="22" y="87"/>
                      <a:pt x="22" y="88"/>
                    </a:cubicBezTo>
                    <a:cubicBezTo>
                      <a:pt x="22" y="88"/>
                      <a:pt x="22" y="87"/>
                      <a:pt x="22" y="87"/>
                    </a:cubicBezTo>
                    <a:cubicBezTo>
                      <a:pt x="23" y="88"/>
                      <a:pt x="24" y="89"/>
                      <a:pt x="25" y="90"/>
                    </a:cubicBezTo>
                    <a:cubicBezTo>
                      <a:pt x="23" y="89"/>
                      <a:pt x="21" y="88"/>
                      <a:pt x="20" y="85"/>
                    </a:cubicBezTo>
                    <a:cubicBezTo>
                      <a:pt x="19" y="87"/>
                      <a:pt x="24" y="93"/>
                      <a:pt x="28" y="91"/>
                    </a:cubicBezTo>
                    <a:cubicBezTo>
                      <a:pt x="28" y="91"/>
                      <a:pt x="28" y="92"/>
                      <a:pt x="29" y="94"/>
                    </a:cubicBezTo>
                    <a:cubicBezTo>
                      <a:pt x="30" y="99"/>
                      <a:pt x="34" y="98"/>
                      <a:pt x="36" y="98"/>
                    </a:cubicBezTo>
                    <a:cubicBezTo>
                      <a:pt x="36" y="98"/>
                      <a:pt x="36" y="98"/>
                      <a:pt x="36" y="99"/>
                    </a:cubicBezTo>
                    <a:cubicBezTo>
                      <a:pt x="35" y="100"/>
                      <a:pt x="33" y="101"/>
                      <a:pt x="29" y="102"/>
                    </a:cubicBezTo>
                    <a:cubicBezTo>
                      <a:pt x="25" y="103"/>
                      <a:pt x="20" y="101"/>
                      <a:pt x="15" y="103"/>
                    </a:cubicBezTo>
                    <a:cubicBezTo>
                      <a:pt x="11" y="104"/>
                      <a:pt x="4" y="106"/>
                      <a:pt x="2" y="115"/>
                    </a:cubicBezTo>
                    <a:cubicBezTo>
                      <a:pt x="1" y="122"/>
                      <a:pt x="0" y="126"/>
                      <a:pt x="0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lose/>
                    <a:moveTo>
                      <a:pt x="109" y="71"/>
                    </a:moveTo>
                    <a:cubicBezTo>
                      <a:pt x="110" y="70"/>
                      <a:pt x="111" y="69"/>
                      <a:pt x="111" y="68"/>
                    </a:cubicBezTo>
                    <a:cubicBezTo>
                      <a:pt x="111" y="71"/>
                      <a:pt x="110" y="72"/>
                      <a:pt x="108" y="73"/>
                    </a:cubicBezTo>
                    <a:cubicBezTo>
                      <a:pt x="108" y="72"/>
                      <a:pt x="109" y="72"/>
                      <a:pt x="109" y="71"/>
                    </a:cubicBezTo>
                    <a:close/>
                    <a:moveTo>
                      <a:pt x="103" y="76"/>
                    </a:moveTo>
                    <a:cubicBezTo>
                      <a:pt x="103" y="76"/>
                      <a:pt x="103" y="76"/>
                      <a:pt x="103" y="76"/>
                    </a:cubicBezTo>
                    <a:cubicBezTo>
                      <a:pt x="103" y="76"/>
                      <a:pt x="104" y="76"/>
                      <a:pt x="104" y="75"/>
                    </a:cubicBezTo>
                    <a:cubicBezTo>
                      <a:pt x="104" y="76"/>
                      <a:pt x="103" y="76"/>
                      <a:pt x="103" y="76"/>
                    </a:cubicBezTo>
                    <a:close/>
                    <a:moveTo>
                      <a:pt x="105" y="73"/>
                    </a:moveTo>
                    <a:cubicBezTo>
                      <a:pt x="105" y="74"/>
                      <a:pt x="105" y="74"/>
                      <a:pt x="105" y="75"/>
                    </a:cubicBezTo>
                    <a:cubicBezTo>
                      <a:pt x="104" y="75"/>
                      <a:pt x="103" y="75"/>
                      <a:pt x="102" y="75"/>
                    </a:cubicBezTo>
                    <a:cubicBezTo>
                      <a:pt x="102" y="74"/>
                      <a:pt x="101" y="74"/>
                      <a:pt x="101" y="73"/>
                    </a:cubicBezTo>
                    <a:cubicBezTo>
                      <a:pt x="103" y="74"/>
                      <a:pt x="104" y="74"/>
                      <a:pt x="105" y="73"/>
                    </a:cubicBezTo>
                    <a:close/>
                    <a:moveTo>
                      <a:pt x="100" y="44"/>
                    </a:moveTo>
                    <a:cubicBezTo>
                      <a:pt x="99" y="42"/>
                      <a:pt x="98" y="40"/>
                      <a:pt x="98" y="39"/>
                    </a:cubicBezTo>
                    <a:cubicBezTo>
                      <a:pt x="100" y="41"/>
                      <a:pt x="100" y="43"/>
                      <a:pt x="100" y="44"/>
                    </a:cubicBezTo>
                    <a:close/>
                    <a:moveTo>
                      <a:pt x="98" y="88"/>
                    </a:moveTo>
                    <a:cubicBezTo>
                      <a:pt x="98" y="88"/>
                      <a:pt x="98" y="88"/>
                      <a:pt x="99" y="88"/>
                    </a:cubicBezTo>
                    <a:cubicBezTo>
                      <a:pt x="98" y="89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6" y="89"/>
                      <a:pt x="97" y="89"/>
                      <a:pt x="98" y="88"/>
                    </a:cubicBezTo>
                    <a:close/>
                    <a:moveTo>
                      <a:pt x="90" y="96"/>
                    </a:moveTo>
                    <a:cubicBezTo>
                      <a:pt x="91" y="96"/>
                      <a:pt x="92" y="96"/>
                      <a:pt x="92" y="96"/>
                    </a:cubicBezTo>
                    <a:cubicBezTo>
                      <a:pt x="91" y="97"/>
                      <a:pt x="90" y="97"/>
                      <a:pt x="89" y="96"/>
                    </a:cubicBezTo>
                    <a:cubicBezTo>
                      <a:pt x="89" y="96"/>
                      <a:pt x="90" y="96"/>
                      <a:pt x="90" y="96"/>
                    </a:cubicBezTo>
                    <a:close/>
                    <a:moveTo>
                      <a:pt x="23" y="57"/>
                    </a:moveTo>
                    <a:cubicBezTo>
                      <a:pt x="23" y="58"/>
                      <a:pt x="22" y="58"/>
                      <a:pt x="22" y="59"/>
                    </a:cubicBezTo>
                    <a:cubicBezTo>
                      <a:pt x="22" y="59"/>
                      <a:pt x="21" y="60"/>
                      <a:pt x="20" y="62"/>
                    </a:cubicBezTo>
                    <a:cubicBezTo>
                      <a:pt x="20" y="63"/>
                      <a:pt x="20" y="63"/>
                      <a:pt x="19" y="64"/>
                    </a:cubicBezTo>
                    <a:cubicBezTo>
                      <a:pt x="18" y="60"/>
                      <a:pt x="21" y="58"/>
                      <a:pt x="23" y="57"/>
                    </a:cubicBezTo>
                    <a:close/>
                    <a:moveTo>
                      <a:pt x="23" y="74"/>
                    </a:moveTo>
                    <a:cubicBezTo>
                      <a:pt x="21" y="73"/>
                      <a:pt x="17" y="70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19" y="68"/>
                      <a:pt x="20" y="71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lose/>
                    <a:moveTo>
                      <a:pt x="33" y="89"/>
                    </a:moveTo>
                    <a:cubicBezTo>
                      <a:pt x="33" y="89"/>
                      <a:pt x="34" y="90"/>
                      <a:pt x="34" y="89"/>
                    </a:cubicBezTo>
                    <a:cubicBezTo>
                      <a:pt x="34" y="89"/>
                      <a:pt x="34" y="91"/>
                      <a:pt x="35" y="93"/>
                    </a:cubicBezTo>
                    <a:cubicBezTo>
                      <a:pt x="34" y="93"/>
                      <a:pt x="33" y="92"/>
                      <a:pt x="32" y="91"/>
                    </a:cubicBezTo>
                    <a:cubicBezTo>
                      <a:pt x="33" y="90"/>
                      <a:pt x="33" y="90"/>
                      <a:pt x="33" y="89"/>
                    </a:cubicBezTo>
                    <a:close/>
                    <a:moveTo>
                      <a:pt x="36" y="93"/>
                    </a:move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4" y="95"/>
                      <a:pt x="33" y="94"/>
                    </a:cubicBezTo>
                    <a:cubicBezTo>
                      <a:pt x="33" y="94"/>
                      <a:pt x="32" y="93"/>
                      <a:pt x="32" y="92"/>
                    </a:cubicBezTo>
                    <a:cubicBezTo>
                      <a:pt x="33" y="93"/>
                      <a:pt x="35" y="93"/>
                      <a:pt x="36" y="93"/>
                    </a:cubicBezTo>
                    <a:close/>
                    <a:moveTo>
                      <a:pt x="32" y="88"/>
                    </a:move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9"/>
                      <a:pt x="32" y="89"/>
                    </a:cubicBezTo>
                    <a:cubicBezTo>
                      <a:pt x="32" y="89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lose/>
                    <a:moveTo>
                      <a:pt x="27" y="47"/>
                    </a:moveTo>
                    <a:cubicBezTo>
                      <a:pt x="28" y="48"/>
                      <a:pt x="30" y="49"/>
                      <a:pt x="30" y="49"/>
                    </a:cubicBezTo>
                    <a:cubicBezTo>
                      <a:pt x="30" y="50"/>
                      <a:pt x="29" y="51"/>
                      <a:pt x="28" y="51"/>
                    </a:cubicBezTo>
                    <a:cubicBezTo>
                      <a:pt x="28" y="51"/>
                      <a:pt x="28" y="51"/>
                      <a:pt x="27" y="51"/>
                    </a:cubicBezTo>
                    <a:cubicBezTo>
                      <a:pt x="26" y="50"/>
                      <a:pt x="27" y="48"/>
                      <a:pt x="27" y="47"/>
                    </a:cubicBezTo>
                    <a:close/>
                    <a:moveTo>
                      <a:pt x="28" y="79"/>
                    </a:moveTo>
                    <a:cubicBezTo>
                      <a:pt x="28" y="80"/>
                      <a:pt x="28" y="82"/>
                      <a:pt x="26" y="81"/>
                    </a:cubicBezTo>
                    <a:cubicBezTo>
                      <a:pt x="27" y="80"/>
                      <a:pt x="28" y="79"/>
                      <a:pt x="28" y="79"/>
                    </a:cubicBezTo>
                    <a:close/>
                    <a:moveTo>
                      <a:pt x="24" y="84"/>
                    </a:moveTo>
                    <a:cubicBezTo>
                      <a:pt x="24" y="84"/>
                      <a:pt x="25" y="84"/>
                      <a:pt x="25" y="84"/>
                    </a:cubicBezTo>
                    <a:cubicBezTo>
                      <a:pt x="25" y="84"/>
                      <a:pt x="24" y="84"/>
                      <a:pt x="23" y="84"/>
                    </a:cubicBezTo>
                    <a:cubicBezTo>
                      <a:pt x="24" y="84"/>
                      <a:pt x="24" y="84"/>
                      <a:pt x="24" y="84"/>
                    </a:cubicBezTo>
                    <a:close/>
                    <a:moveTo>
                      <a:pt x="22" y="87"/>
                    </a:moveTo>
                    <a:cubicBezTo>
                      <a:pt x="22" y="87"/>
                      <a:pt x="22" y="87"/>
                      <a:pt x="23" y="86"/>
                    </a:cubicBezTo>
                    <a:cubicBezTo>
                      <a:pt x="23" y="87"/>
                      <a:pt x="23" y="87"/>
                      <a:pt x="23" y="88"/>
                    </a:cubicBezTo>
                    <a:cubicBezTo>
                      <a:pt x="23" y="88"/>
                      <a:pt x="23" y="87"/>
                      <a:pt x="22" y="87"/>
                    </a:cubicBezTo>
                    <a:close/>
                    <a:moveTo>
                      <a:pt x="24" y="88"/>
                    </a:moveTo>
                    <a:cubicBezTo>
                      <a:pt x="24" y="88"/>
                      <a:pt x="23" y="87"/>
                      <a:pt x="23" y="86"/>
                    </a:cubicBezTo>
                    <a:cubicBezTo>
                      <a:pt x="24" y="85"/>
                      <a:pt x="25" y="85"/>
                      <a:pt x="26" y="85"/>
                    </a:cubicBezTo>
                    <a:cubicBezTo>
                      <a:pt x="28" y="84"/>
                      <a:pt x="29" y="84"/>
                      <a:pt x="30" y="84"/>
                    </a:cubicBezTo>
                    <a:cubicBezTo>
                      <a:pt x="31" y="84"/>
                      <a:pt x="31" y="85"/>
                      <a:pt x="31" y="85"/>
                    </a:cubicBezTo>
                    <a:cubicBezTo>
                      <a:pt x="31" y="85"/>
                      <a:pt x="28" y="90"/>
                      <a:pt x="24" y="88"/>
                    </a:cubicBezTo>
                    <a:close/>
                    <a:moveTo>
                      <a:pt x="31" y="89"/>
                    </a:moveTo>
                    <a:cubicBezTo>
                      <a:pt x="31" y="89"/>
                      <a:pt x="31" y="90"/>
                      <a:pt x="31" y="90"/>
                    </a:cubicBezTo>
                    <a:cubicBezTo>
                      <a:pt x="31" y="91"/>
                      <a:pt x="31" y="93"/>
                      <a:pt x="31" y="93"/>
                    </a:cubicBezTo>
                    <a:cubicBezTo>
                      <a:pt x="30" y="93"/>
                      <a:pt x="30" y="92"/>
                      <a:pt x="29" y="90"/>
                    </a:cubicBezTo>
                    <a:cubicBezTo>
                      <a:pt x="30" y="90"/>
                      <a:pt x="31" y="90"/>
                      <a:pt x="31" y="89"/>
                    </a:cubicBezTo>
                    <a:close/>
                    <a:moveTo>
                      <a:pt x="30" y="95"/>
                    </a:moveTo>
                    <a:cubicBezTo>
                      <a:pt x="30" y="95"/>
                      <a:pt x="32" y="96"/>
                      <a:pt x="33" y="96"/>
                    </a:cubicBezTo>
                    <a:cubicBezTo>
                      <a:pt x="34" y="96"/>
                      <a:pt x="34" y="97"/>
                      <a:pt x="35" y="97"/>
                    </a:cubicBezTo>
                    <a:cubicBezTo>
                      <a:pt x="32" y="98"/>
                      <a:pt x="30" y="96"/>
                      <a:pt x="30" y="95"/>
                    </a:cubicBezTo>
                    <a:close/>
                    <a:moveTo>
                      <a:pt x="35" y="95"/>
                    </a:moveTo>
                    <a:cubicBezTo>
                      <a:pt x="35" y="95"/>
                      <a:pt x="36" y="95"/>
                      <a:pt x="37" y="95"/>
                    </a:cubicBezTo>
                    <a:cubicBezTo>
                      <a:pt x="37" y="95"/>
                      <a:pt x="37" y="95"/>
                      <a:pt x="37" y="95"/>
                    </a:cubicBezTo>
                    <a:cubicBezTo>
                      <a:pt x="36" y="95"/>
                      <a:pt x="35" y="95"/>
                      <a:pt x="35" y="95"/>
                    </a:cubicBezTo>
                    <a:close/>
                    <a:moveTo>
                      <a:pt x="51" y="94"/>
                    </a:moveTo>
                    <a:cubicBezTo>
                      <a:pt x="53" y="93"/>
                      <a:pt x="54" y="92"/>
                      <a:pt x="54" y="91"/>
                    </a:cubicBezTo>
                    <a:cubicBezTo>
                      <a:pt x="54" y="91"/>
                      <a:pt x="55" y="90"/>
                      <a:pt x="55" y="89"/>
                    </a:cubicBezTo>
                    <a:cubicBezTo>
                      <a:pt x="55" y="92"/>
                      <a:pt x="53" y="94"/>
                      <a:pt x="52" y="94"/>
                    </a:cubicBezTo>
                    <a:cubicBezTo>
                      <a:pt x="51" y="94"/>
                      <a:pt x="51" y="94"/>
                      <a:pt x="51" y="94"/>
                    </a:cubicBezTo>
                    <a:close/>
                    <a:moveTo>
                      <a:pt x="76" y="92"/>
                    </a:moveTo>
                    <a:cubicBezTo>
                      <a:pt x="76" y="92"/>
                      <a:pt x="74" y="90"/>
                      <a:pt x="75" y="87"/>
                    </a:cubicBezTo>
                    <a:cubicBezTo>
                      <a:pt x="75" y="87"/>
                      <a:pt x="75" y="90"/>
                      <a:pt x="76" y="92"/>
                    </a:cubicBezTo>
                    <a:close/>
                    <a:moveTo>
                      <a:pt x="75" y="85"/>
                    </a:moveTo>
                    <a:cubicBezTo>
                      <a:pt x="74" y="85"/>
                      <a:pt x="73" y="86"/>
                      <a:pt x="73" y="89"/>
                    </a:cubicBezTo>
                    <a:cubicBezTo>
                      <a:pt x="73" y="92"/>
                      <a:pt x="77" y="93"/>
                      <a:pt x="77" y="93"/>
                    </a:cubicBezTo>
                    <a:cubicBezTo>
                      <a:pt x="77" y="93"/>
                      <a:pt x="77" y="94"/>
                      <a:pt x="77" y="94"/>
                    </a:cubicBezTo>
                    <a:cubicBezTo>
                      <a:pt x="66" y="99"/>
                      <a:pt x="57" y="97"/>
                      <a:pt x="52" y="95"/>
                    </a:cubicBezTo>
                    <a:cubicBezTo>
                      <a:pt x="55" y="93"/>
                      <a:pt x="56" y="90"/>
                      <a:pt x="56" y="88"/>
                    </a:cubicBezTo>
                    <a:cubicBezTo>
                      <a:pt x="56" y="87"/>
                      <a:pt x="56" y="87"/>
                      <a:pt x="55" y="85"/>
                    </a:cubicBezTo>
                    <a:cubicBezTo>
                      <a:pt x="53" y="82"/>
                      <a:pt x="54" y="82"/>
                      <a:pt x="53" y="80"/>
                    </a:cubicBezTo>
                    <a:cubicBezTo>
                      <a:pt x="52" y="78"/>
                      <a:pt x="54" y="78"/>
                      <a:pt x="51" y="76"/>
                    </a:cubicBezTo>
                    <a:cubicBezTo>
                      <a:pt x="51" y="74"/>
                      <a:pt x="51" y="74"/>
                      <a:pt x="51" y="74"/>
                    </a:cubicBezTo>
                    <a:cubicBezTo>
                      <a:pt x="54" y="77"/>
                      <a:pt x="58" y="79"/>
                      <a:pt x="63" y="79"/>
                    </a:cubicBezTo>
                    <a:cubicBezTo>
                      <a:pt x="68" y="79"/>
                      <a:pt x="68" y="79"/>
                      <a:pt x="68" y="79"/>
                    </a:cubicBezTo>
                    <a:cubicBezTo>
                      <a:pt x="68" y="79"/>
                      <a:pt x="72" y="78"/>
                      <a:pt x="76" y="76"/>
                    </a:cubicBezTo>
                    <a:cubicBezTo>
                      <a:pt x="76" y="78"/>
                      <a:pt x="77" y="83"/>
                      <a:pt x="77" y="83"/>
                    </a:cubicBezTo>
                    <a:cubicBezTo>
                      <a:pt x="76" y="83"/>
                      <a:pt x="75" y="85"/>
                      <a:pt x="75" y="85"/>
                    </a:cubicBezTo>
                    <a:close/>
                    <a:moveTo>
                      <a:pt x="86" y="54"/>
                    </a:moveTo>
                    <a:cubicBezTo>
                      <a:pt x="85" y="55"/>
                      <a:pt x="85" y="59"/>
                      <a:pt x="84" y="60"/>
                    </a:cubicBezTo>
                    <a:cubicBezTo>
                      <a:pt x="84" y="62"/>
                      <a:pt x="83" y="67"/>
                      <a:pt x="82" y="68"/>
                    </a:cubicBezTo>
                    <a:cubicBezTo>
                      <a:pt x="81" y="69"/>
                      <a:pt x="80" y="72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2" y="78"/>
                      <a:pt x="68" y="78"/>
                      <a:pt x="68" y="78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54" y="78"/>
                      <a:pt x="49" y="71"/>
                      <a:pt x="47" y="68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7" y="65"/>
                      <a:pt x="44" y="53"/>
                      <a:pt x="43" y="51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51" y="44"/>
                      <a:pt x="63" y="39"/>
                    </a:cubicBezTo>
                    <a:cubicBezTo>
                      <a:pt x="73" y="33"/>
                      <a:pt x="79" y="25"/>
                      <a:pt x="79" y="25"/>
                    </a:cubicBezTo>
                    <a:cubicBezTo>
                      <a:pt x="80" y="24"/>
                      <a:pt x="84" y="33"/>
                      <a:pt x="84" y="34"/>
                    </a:cubicBezTo>
                    <a:cubicBezTo>
                      <a:pt x="84" y="35"/>
                      <a:pt x="84" y="43"/>
                      <a:pt x="84" y="44"/>
                    </a:cubicBezTo>
                    <a:cubicBezTo>
                      <a:pt x="84" y="46"/>
                      <a:pt x="85" y="50"/>
                      <a:pt x="86" y="51"/>
                    </a:cubicBezTo>
                    <a:cubicBezTo>
                      <a:pt x="86" y="51"/>
                      <a:pt x="86" y="53"/>
                      <a:pt x="86" y="54"/>
                    </a:cubicBezTo>
                    <a:close/>
                  </a:path>
                </a:pathLst>
              </a:custGeom>
              <a:solidFill>
                <a:srgbClr val="604C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3"/>
              <p:cNvSpPr>
                <a:spLocks noEditPoints="1"/>
              </p:cNvSpPr>
              <p:nvPr/>
            </p:nvSpPr>
            <p:spPr bwMode="auto">
              <a:xfrm>
                <a:off x="1298" y="1873"/>
                <a:ext cx="641" cy="704"/>
              </a:xfrm>
              <a:custGeom>
                <a:avLst/>
                <a:gdLst>
                  <a:gd name="T0" fmla="*/ 109 w 116"/>
                  <a:gd name="T1" fmla="*/ 103 h 126"/>
                  <a:gd name="T2" fmla="*/ 93 w 116"/>
                  <a:gd name="T3" fmla="*/ 96 h 126"/>
                  <a:gd name="T4" fmla="*/ 93 w 116"/>
                  <a:gd name="T5" fmla="*/ 95 h 126"/>
                  <a:gd name="T6" fmla="*/ 103 w 116"/>
                  <a:gd name="T7" fmla="*/ 91 h 126"/>
                  <a:gd name="T8" fmla="*/ 101 w 116"/>
                  <a:gd name="T9" fmla="*/ 84 h 126"/>
                  <a:gd name="T10" fmla="*/ 105 w 116"/>
                  <a:gd name="T11" fmla="*/ 78 h 126"/>
                  <a:gd name="T12" fmla="*/ 109 w 116"/>
                  <a:gd name="T13" fmla="*/ 61 h 126"/>
                  <a:gd name="T14" fmla="*/ 108 w 116"/>
                  <a:gd name="T15" fmla="*/ 50 h 126"/>
                  <a:gd name="T16" fmla="*/ 98 w 116"/>
                  <a:gd name="T17" fmla="*/ 37 h 126"/>
                  <a:gd name="T18" fmla="*/ 32 w 116"/>
                  <a:gd name="T19" fmla="*/ 42 h 126"/>
                  <a:gd name="T20" fmla="*/ 27 w 116"/>
                  <a:gd name="T21" fmla="*/ 43 h 126"/>
                  <a:gd name="T22" fmla="*/ 30 w 116"/>
                  <a:gd name="T23" fmla="*/ 45 h 126"/>
                  <a:gd name="T24" fmla="*/ 23 w 116"/>
                  <a:gd name="T25" fmla="*/ 75 h 126"/>
                  <a:gd name="T26" fmla="*/ 21 w 116"/>
                  <a:gd name="T27" fmla="*/ 79 h 126"/>
                  <a:gd name="T28" fmla="*/ 21 w 116"/>
                  <a:gd name="T29" fmla="*/ 81 h 126"/>
                  <a:gd name="T30" fmla="*/ 22 w 116"/>
                  <a:gd name="T31" fmla="*/ 85 h 126"/>
                  <a:gd name="T32" fmla="*/ 22 w 116"/>
                  <a:gd name="T33" fmla="*/ 88 h 126"/>
                  <a:gd name="T34" fmla="*/ 28 w 116"/>
                  <a:gd name="T35" fmla="*/ 91 h 126"/>
                  <a:gd name="T36" fmla="*/ 29 w 116"/>
                  <a:gd name="T37" fmla="*/ 102 h 126"/>
                  <a:gd name="T38" fmla="*/ 111 w 116"/>
                  <a:gd name="T39" fmla="*/ 126 h 126"/>
                  <a:gd name="T40" fmla="*/ 108 w 116"/>
                  <a:gd name="T41" fmla="*/ 73 h 126"/>
                  <a:gd name="T42" fmla="*/ 104 w 116"/>
                  <a:gd name="T43" fmla="*/ 75 h 126"/>
                  <a:gd name="T44" fmla="*/ 102 w 116"/>
                  <a:gd name="T45" fmla="*/ 75 h 126"/>
                  <a:gd name="T46" fmla="*/ 98 w 116"/>
                  <a:gd name="T47" fmla="*/ 39 h 126"/>
                  <a:gd name="T48" fmla="*/ 97 w 116"/>
                  <a:gd name="T49" fmla="*/ 90 h 126"/>
                  <a:gd name="T50" fmla="*/ 92 w 116"/>
                  <a:gd name="T51" fmla="*/ 96 h 126"/>
                  <a:gd name="T52" fmla="*/ 22 w 116"/>
                  <a:gd name="T53" fmla="*/ 59 h 126"/>
                  <a:gd name="T54" fmla="*/ 23 w 116"/>
                  <a:gd name="T55" fmla="*/ 74 h 126"/>
                  <a:gd name="T56" fmla="*/ 20 w 116"/>
                  <a:gd name="T57" fmla="*/ 65 h 126"/>
                  <a:gd name="T58" fmla="*/ 34 w 116"/>
                  <a:gd name="T59" fmla="*/ 89 h 126"/>
                  <a:gd name="T60" fmla="*/ 36 w 116"/>
                  <a:gd name="T61" fmla="*/ 93 h 126"/>
                  <a:gd name="T62" fmla="*/ 32 w 116"/>
                  <a:gd name="T63" fmla="*/ 92 h 126"/>
                  <a:gd name="T64" fmla="*/ 32 w 116"/>
                  <a:gd name="T65" fmla="*/ 89 h 126"/>
                  <a:gd name="T66" fmla="*/ 30 w 116"/>
                  <a:gd name="T67" fmla="*/ 49 h 126"/>
                  <a:gd name="T68" fmla="*/ 28 w 116"/>
                  <a:gd name="T69" fmla="*/ 79 h 126"/>
                  <a:gd name="T70" fmla="*/ 25 w 116"/>
                  <a:gd name="T71" fmla="*/ 84 h 126"/>
                  <a:gd name="T72" fmla="*/ 23 w 116"/>
                  <a:gd name="T73" fmla="*/ 86 h 126"/>
                  <a:gd name="T74" fmla="*/ 23 w 116"/>
                  <a:gd name="T75" fmla="*/ 86 h 126"/>
                  <a:gd name="T76" fmla="*/ 24 w 116"/>
                  <a:gd name="T77" fmla="*/ 88 h 126"/>
                  <a:gd name="T78" fmla="*/ 29 w 116"/>
                  <a:gd name="T79" fmla="*/ 90 h 126"/>
                  <a:gd name="T80" fmla="*/ 35 w 116"/>
                  <a:gd name="T81" fmla="*/ 97 h 126"/>
                  <a:gd name="T82" fmla="*/ 37 w 116"/>
                  <a:gd name="T83" fmla="*/ 95 h 126"/>
                  <a:gd name="T84" fmla="*/ 55 w 116"/>
                  <a:gd name="T85" fmla="*/ 89 h 126"/>
                  <a:gd name="T86" fmla="*/ 75 w 116"/>
                  <a:gd name="T87" fmla="*/ 87 h 126"/>
                  <a:gd name="T88" fmla="*/ 77 w 116"/>
                  <a:gd name="T89" fmla="*/ 93 h 126"/>
                  <a:gd name="T90" fmla="*/ 55 w 116"/>
                  <a:gd name="T91" fmla="*/ 85 h 126"/>
                  <a:gd name="T92" fmla="*/ 63 w 116"/>
                  <a:gd name="T93" fmla="*/ 79 h 126"/>
                  <a:gd name="T94" fmla="*/ 75 w 116"/>
                  <a:gd name="T95" fmla="*/ 85 h 126"/>
                  <a:gd name="T96" fmla="*/ 76 w 116"/>
                  <a:gd name="T97" fmla="*/ 75 h 126"/>
                  <a:gd name="T98" fmla="*/ 63 w 116"/>
                  <a:gd name="T99" fmla="*/ 78 h 126"/>
                  <a:gd name="T100" fmla="*/ 43 w 116"/>
                  <a:gd name="T101" fmla="*/ 50 h 126"/>
                  <a:gd name="T102" fmla="*/ 84 w 116"/>
                  <a:gd name="T103" fmla="*/ 4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" h="126">
                    <a:moveTo>
                      <a:pt x="111" y="126"/>
                    </a:moveTo>
                    <a:cubicBezTo>
                      <a:pt x="112" y="125"/>
                      <a:pt x="112" y="123"/>
                      <a:pt x="112" y="122"/>
                    </a:cubicBezTo>
                    <a:cubicBezTo>
                      <a:pt x="112" y="115"/>
                      <a:pt x="112" y="109"/>
                      <a:pt x="113" y="104"/>
                    </a:cubicBezTo>
                    <a:cubicBezTo>
                      <a:pt x="112" y="104"/>
                      <a:pt x="110" y="103"/>
                      <a:pt x="109" y="103"/>
                    </a:cubicBezTo>
                    <a:cubicBezTo>
                      <a:pt x="106" y="102"/>
                      <a:pt x="100" y="103"/>
                      <a:pt x="95" y="102"/>
                    </a:cubicBezTo>
                    <a:cubicBezTo>
                      <a:pt x="90" y="101"/>
                      <a:pt x="88" y="99"/>
                      <a:pt x="87" y="97"/>
                    </a:cubicBezTo>
                    <a:cubicBezTo>
                      <a:pt x="87" y="97"/>
                      <a:pt x="88" y="97"/>
                      <a:pt x="88" y="97"/>
                    </a:cubicBezTo>
                    <a:cubicBezTo>
                      <a:pt x="90" y="98"/>
                      <a:pt x="92" y="97"/>
                      <a:pt x="93" y="96"/>
                    </a:cubicBezTo>
                    <a:cubicBezTo>
                      <a:pt x="93" y="95"/>
                      <a:pt x="94" y="94"/>
                      <a:pt x="94" y="94"/>
                    </a:cubicBezTo>
                    <a:cubicBezTo>
                      <a:pt x="94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2" y="95"/>
                      <a:pt x="91" y="95"/>
                      <a:pt x="90" y="95"/>
                    </a:cubicBezTo>
                    <a:cubicBezTo>
                      <a:pt x="91" y="94"/>
                      <a:pt x="92" y="93"/>
                      <a:pt x="92" y="93"/>
                    </a:cubicBezTo>
                    <a:cubicBezTo>
                      <a:pt x="92" y="94"/>
                      <a:pt x="95" y="93"/>
                      <a:pt x="95" y="93"/>
                    </a:cubicBezTo>
                    <a:cubicBezTo>
                      <a:pt x="99" y="95"/>
                      <a:pt x="102" y="92"/>
                      <a:pt x="103" y="91"/>
                    </a:cubicBezTo>
                    <a:cubicBezTo>
                      <a:pt x="103" y="90"/>
                      <a:pt x="103" y="89"/>
                      <a:pt x="103" y="90"/>
                    </a:cubicBezTo>
                    <a:cubicBezTo>
                      <a:pt x="101" y="92"/>
                      <a:pt x="99" y="92"/>
                      <a:pt x="97" y="91"/>
                    </a:cubicBezTo>
                    <a:cubicBezTo>
                      <a:pt x="99" y="90"/>
                      <a:pt x="99" y="89"/>
                      <a:pt x="99" y="88"/>
                    </a:cubicBezTo>
                    <a:cubicBezTo>
                      <a:pt x="102" y="87"/>
                      <a:pt x="102" y="85"/>
                      <a:pt x="101" y="84"/>
                    </a:cubicBezTo>
                    <a:cubicBezTo>
                      <a:pt x="104" y="84"/>
                      <a:pt x="105" y="81"/>
                      <a:pt x="104" y="79"/>
                    </a:cubicBezTo>
                    <a:cubicBezTo>
                      <a:pt x="104" y="79"/>
                      <a:pt x="104" y="79"/>
                      <a:pt x="104" y="79"/>
                    </a:cubicBezTo>
                    <a:cubicBezTo>
                      <a:pt x="108" y="80"/>
                      <a:pt x="110" y="78"/>
                      <a:pt x="110" y="78"/>
                    </a:cubicBezTo>
                    <a:cubicBezTo>
                      <a:pt x="108" y="79"/>
                      <a:pt x="106" y="79"/>
                      <a:pt x="105" y="78"/>
                    </a:cubicBezTo>
                    <a:cubicBezTo>
                      <a:pt x="106" y="77"/>
                      <a:pt x="107" y="76"/>
                      <a:pt x="107" y="75"/>
                    </a:cubicBezTo>
                    <a:cubicBezTo>
                      <a:pt x="114" y="72"/>
                      <a:pt x="112" y="65"/>
                      <a:pt x="112" y="65"/>
                    </a:cubicBezTo>
                    <a:cubicBezTo>
                      <a:pt x="112" y="65"/>
                      <a:pt x="112" y="65"/>
                      <a:pt x="112" y="65"/>
                    </a:cubicBezTo>
                    <a:cubicBezTo>
                      <a:pt x="111" y="63"/>
                      <a:pt x="110" y="62"/>
                      <a:pt x="109" y="61"/>
                    </a:cubicBezTo>
                    <a:cubicBezTo>
                      <a:pt x="109" y="60"/>
                      <a:pt x="109" y="58"/>
                      <a:pt x="109" y="58"/>
                    </a:cubicBezTo>
                    <a:cubicBezTo>
                      <a:pt x="112" y="56"/>
                      <a:pt x="111" y="53"/>
                      <a:pt x="107" y="51"/>
                    </a:cubicBezTo>
                    <a:cubicBezTo>
                      <a:pt x="113" y="53"/>
                      <a:pt x="114" y="59"/>
                      <a:pt x="110" y="61"/>
                    </a:cubicBezTo>
                    <a:cubicBezTo>
                      <a:pt x="116" y="58"/>
                      <a:pt x="112" y="52"/>
                      <a:pt x="108" y="50"/>
                    </a:cubicBezTo>
                    <a:cubicBezTo>
                      <a:pt x="109" y="47"/>
                      <a:pt x="106" y="43"/>
                      <a:pt x="106" y="43"/>
                    </a:cubicBezTo>
                    <a:cubicBezTo>
                      <a:pt x="108" y="46"/>
                      <a:pt x="105" y="48"/>
                      <a:pt x="104" y="49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6" y="44"/>
                      <a:pt x="101" y="39"/>
                      <a:pt x="98" y="37"/>
                    </a:cubicBezTo>
                    <a:cubicBezTo>
                      <a:pt x="97" y="19"/>
                      <a:pt x="80" y="8"/>
                      <a:pt x="73" y="10"/>
                    </a:cubicBezTo>
                    <a:cubicBezTo>
                      <a:pt x="71" y="6"/>
                      <a:pt x="58" y="0"/>
                      <a:pt x="43" y="15"/>
                    </a:cubicBezTo>
                    <a:cubicBezTo>
                      <a:pt x="38" y="22"/>
                      <a:pt x="33" y="27"/>
                      <a:pt x="32" y="43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7"/>
                      <a:pt x="29" y="49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7" y="46"/>
                      <a:pt x="27" y="45"/>
                      <a:pt x="27" y="43"/>
                    </a:cubicBezTo>
                    <a:cubicBezTo>
                      <a:pt x="27" y="45"/>
                      <a:pt x="27" y="46"/>
                      <a:pt x="27" y="46"/>
                    </a:cubicBezTo>
                    <a:cubicBezTo>
                      <a:pt x="26" y="48"/>
                      <a:pt x="26" y="50"/>
                      <a:pt x="25" y="51"/>
                    </a:cubicBezTo>
                    <a:cubicBezTo>
                      <a:pt x="24" y="50"/>
                      <a:pt x="22" y="49"/>
                      <a:pt x="23" y="45"/>
                    </a:cubicBezTo>
                    <a:cubicBezTo>
                      <a:pt x="23" y="41"/>
                      <a:pt x="29" y="41"/>
                      <a:pt x="30" y="45"/>
                    </a:cubicBezTo>
                    <a:cubicBezTo>
                      <a:pt x="29" y="40"/>
                      <a:pt x="20" y="41"/>
                      <a:pt x="21" y="48"/>
                    </a:cubicBezTo>
                    <a:cubicBezTo>
                      <a:pt x="21" y="48"/>
                      <a:pt x="18" y="51"/>
                      <a:pt x="22" y="56"/>
                    </a:cubicBezTo>
                    <a:cubicBezTo>
                      <a:pt x="17" y="57"/>
                      <a:pt x="18" y="62"/>
                      <a:pt x="19" y="64"/>
                    </a:cubicBezTo>
                    <a:cubicBezTo>
                      <a:pt x="18" y="67"/>
                      <a:pt x="17" y="72"/>
                      <a:pt x="23" y="75"/>
                    </a:cubicBezTo>
                    <a:cubicBezTo>
                      <a:pt x="22" y="76"/>
                      <a:pt x="19" y="78"/>
                      <a:pt x="17" y="71"/>
                    </a:cubicBezTo>
                    <a:cubicBezTo>
                      <a:pt x="17" y="76"/>
                      <a:pt x="21" y="79"/>
                      <a:pt x="25" y="78"/>
                    </a:cubicBezTo>
                    <a:cubicBezTo>
                      <a:pt x="25" y="78"/>
                      <a:pt x="25" y="80"/>
                      <a:pt x="24" y="81"/>
                    </a:cubicBezTo>
                    <a:cubicBezTo>
                      <a:pt x="23" y="80"/>
                      <a:pt x="23" y="80"/>
                      <a:pt x="21" y="79"/>
                    </a:cubicBezTo>
                    <a:cubicBezTo>
                      <a:pt x="21" y="79"/>
                      <a:pt x="22" y="80"/>
                      <a:pt x="23" y="81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0" y="79"/>
                      <a:pt x="20" y="78"/>
                    </a:cubicBezTo>
                    <a:cubicBezTo>
                      <a:pt x="20" y="79"/>
                      <a:pt x="20" y="80"/>
                      <a:pt x="21" y="81"/>
                    </a:cubicBezTo>
                    <a:cubicBezTo>
                      <a:pt x="21" y="81"/>
                      <a:pt x="18" y="81"/>
                      <a:pt x="17" y="80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82"/>
                      <a:pt x="21" y="83"/>
                      <a:pt x="23" y="83"/>
                    </a:cubicBezTo>
                    <a:cubicBezTo>
                      <a:pt x="23" y="84"/>
                      <a:pt x="22" y="85"/>
                      <a:pt x="22" y="85"/>
                    </a:cubicBezTo>
                    <a:cubicBezTo>
                      <a:pt x="22" y="86"/>
                      <a:pt x="22" y="86"/>
                      <a:pt x="22" y="87"/>
                    </a:cubicBezTo>
                    <a:cubicBezTo>
                      <a:pt x="22" y="86"/>
                      <a:pt x="21" y="86"/>
                      <a:pt x="21" y="86"/>
                    </a:cubicBezTo>
                    <a:cubicBezTo>
                      <a:pt x="21" y="86"/>
                      <a:pt x="21" y="86"/>
                      <a:pt x="22" y="87"/>
                    </a:cubicBezTo>
                    <a:cubicBezTo>
                      <a:pt x="22" y="87"/>
                      <a:pt x="22" y="87"/>
                      <a:pt x="22" y="88"/>
                    </a:cubicBezTo>
                    <a:cubicBezTo>
                      <a:pt x="22" y="88"/>
                      <a:pt x="22" y="87"/>
                      <a:pt x="22" y="87"/>
                    </a:cubicBezTo>
                    <a:cubicBezTo>
                      <a:pt x="23" y="88"/>
                      <a:pt x="24" y="89"/>
                      <a:pt x="25" y="90"/>
                    </a:cubicBezTo>
                    <a:cubicBezTo>
                      <a:pt x="23" y="89"/>
                      <a:pt x="21" y="88"/>
                      <a:pt x="20" y="85"/>
                    </a:cubicBezTo>
                    <a:cubicBezTo>
                      <a:pt x="19" y="87"/>
                      <a:pt x="24" y="93"/>
                      <a:pt x="28" y="91"/>
                    </a:cubicBezTo>
                    <a:cubicBezTo>
                      <a:pt x="28" y="91"/>
                      <a:pt x="28" y="92"/>
                      <a:pt x="29" y="94"/>
                    </a:cubicBezTo>
                    <a:cubicBezTo>
                      <a:pt x="30" y="99"/>
                      <a:pt x="34" y="98"/>
                      <a:pt x="36" y="98"/>
                    </a:cubicBezTo>
                    <a:cubicBezTo>
                      <a:pt x="36" y="98"/>
                      <a:pt x="36" y="98"/>
                      <a:pt x="36" y="99"/>
                    </a:cubicBezTo>
                    <a:cubicBezTo>
                      <a:pt x="35" y="100"/>
                      <a:pt x="33" y="101"/>
                      <a:pt x="29" y="102"/>
                    </a:cubicBezTo>
                    <a:cubicBezTo>
                      <a:pt x="25" y="103"/>
                      <a:pt x="20" y="101"/>
                      <a:pt x="15" y="103"/>
                    </a:cubicBezTo>
                    <a:cubicBezTo>
                      <a:pt x="11" y="104"/>
                      <a:pt x="4" y="106"/>
                      <a:pt x="2" y="115"/>
                    </a:cubicBezTo>
                    <a:cubicBezTo>
                      <a:pt x="1" y="122"/>
                      <a:pt x="0" y="126"/>
                      <a:pt x="0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lose/>
                    <a:moveTo>
                      <a:pt x="109" y="71"/>
                    </a:moveTo>
                    <a:cubicBezTo>
                      <a:pt x="110" y="70"/>
                      <a:pt x="111" y="69"/>
                      <a:pt x="111" y="68"/>
                    </a:cubicBezTo>
                    <a:cubicBezTo>
                      <a:pt x="111" y="71"/>
                      <a:pt x="110" y="72"/>
                      <a:pt x="108" y="73"/>
                    </a:cubicBezTo>
                    <a:cubicBezTo>
                      <a:pt x="108" y="72"/>
                      <a:pt x="109" y="72"/>
                      <a:pt x="109" y="71"/>
                    </a:cubicBezTo>
                    <a:close/>
                    <a:moveTo>
                      <a:pt x="103" y="76"/>
                    </a:moveTo>
                    <a:cubicBezTo>
                      <a:pt x="103" y="76"/>
                      <a:pt x="103" y="76"/>
                      <a:pt x="103" y="76"/>
                    </a:cubicBezTo>
                    <a:cubicBezTo>
                      <a:pt x="103" y="76"/>
                      <a:pt x="104" y="76"/>
                      <a:pt x="104" y="75"/>
                    </a:cubicBezTo>
                    <a:cubicBezTo>
                      <a:pt x="104" y="76"/>
                      <a:pt x="103" y="76"/>
                      <a:pt x="103" y="76"/>
                    </a:cubicBezTo>
                    <a:close/>
                    <a:moveTo>
                      <a:pt x="105" y="73"/>
                    </a:moveTo>
                    <a:cubicBezTo>
                      <a:pt x="105" y="74"/>
                      <a:pt x="105" y="74"/>
                      <a:pt x="105" y="75"/>
                    </a:cubicBezTo>
                    <a:cubicBezTo>
                      <a:pt x="104" y="75"/>
                      <a:pt x="103" y="75"/>
                      <a:pt x="102" y="75"/>
                    </a:cubicBezTo>
                    <a:cubicBezTo>
                      <a:pt x="102" y="74"/>
                      <a:pt x="101" y="74"/>
                      <a:pt x="101" y="73"/>
                    </a:cubicBezTo>
                    <a:cubicBezTo>
                      <a:pt x="103" y="74"/>
                      <a:pt x="104" y="74"/>
                      <a:pt x="105" y="73"/>
                    </a:cubicBezTo>
                    <a:close/>
                    <a:moveTo>
                      <a:pt x="100" y="44"/>
                    </a:moveTo>
                    <a:cubicBezTo>
                      <a:pt x="99" y="42"/>
                      <a:pt x="98" y="40"/>
                      <a:pt x="98" y="39"/>
                    </a:cubicBezTo>
                    <a:cubicBezTo>
                      <a:pt x="100" y="41"/>
                      <a:pt x="100" y="43"/>
                      <a:pt x="100" y="44"/>
                    </a:cubicBezTo>
                    <a:close/>
                    <a:moveTo>
                      <a:pt x="98" y="88"/>
                    </a:moveTo>
                    <a:cubicBezTo>
                      <a:pt x="98" y="88"/>
                      <a:pt x="98" y="88"/>
                      <a:pt x="99" y="88"/>
                    </a:cubicBezTo>
                    <a:cubicBezTo>
                      <a:pt x="98" y="89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6" y="89"/>
                      <a:pt x="97" y="89"/>
                      <a:pt x="98" y="88"/>
                    </a:cubicBezTo>
                    <a:close/>
                    <a:moveTo>
                      <a:pt x="90" y="96"/>
                    </a:moveTo>
                    <a:cubicBezTo>
                      <a:pt x="91" y="96"/>
                      <a:pt x="92" y="96"/>
                      <a:pt x="92" y="96"/>
                    </a:cubicBezTo>
                    <a:cubicBezTo>
                      <a:pt x="91" y="97"/>
                      <a:pt x="90" y="97"/>
                      <a:pt x="89" y="96"/>
                    </a:cubicBezTo>
                    <a:cubicBezTo>
                      <a:pt x="89" y="96"/>
                      <a:pt x="90" y="96"/>
                      <a:pt x="90" y="96"/>
                    </a:cubicBezTo>
                    <a:close/>
                    <a:moveTo>
                      <a:pt x="23" y="57"/>
                    </a:moveTo>
                    <a:cubicBezTo>
                      <a:pt x="23" y="58"/>
                      <a:pt x="22" y="58"/>
                      <a:pt x="22" y="59"/>
                    </a:cubicBezTo>
                    <a:cubicBezTo>
                      <a:pt x="22" y="59"/>
                      <a:pt x="21" y="60"/>
                      <a:pt x="20" y="62"/>
                    </a:cubicBezTo>
                    <a:cubicBezTo>
                      <a:pt x="20" y="63"/>
                      <a:pt x="20" y="63"/>
                      <a:pt x="19" y="64"/>
                    </a:cubicBezTo>
                    <a:cubicBezTo>
                      <a:pt x="18" y="60"/>
                      <a:pt x="21" y="58"/>
                      <a:pt x="23" y="57"/>
                    </a:cubicBezTo>
                    <a:close/>
                    <a:moveTo>
                      <a:pt x="23" y="74"/>
                    </a:moveTo>
                    <a:cubicBezTo>
                      <a:pt x="21" y="73"/>
                      <a:pt x="17" y="70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19" y="68"/>
                      <a:pt x="20" y="71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lose/>
                    <a:moveTo>
                      <a:pt x="33" y="89"/>
                    </a:moveTo>
                    <a:cubicBezTo>
                      <a:pt x="33" y="89"/>
                      <a:pt x="34" y="90"/>
                      <a:pt x="34" y="89"/>
                    </a:cubicBezTo>
                    <a:cubicBezTo>
                      <a:pt x="34" y="89"/>
                      <a:pt x="34" y="91"/>
                      <a:pt x="35" y="93"/>
                    </a:cubicBezTo>
                    <a:cubicBezTo>
                      <a:pt x="34" y="93"/>
                      <a:pt x="33" y="92"/>
                      <a:pt x="32" y="91"/>
                    </a:cubicBezTo>
                    <a:cubicBezTo>
                      <a:pt x="33" y="90"/>
                      <a:pt x="33" y="90"/>
                      <a:pt x="33" y="89"/>
                    </a:cubicBezTo>
                    <a:close/>
                    <a:moveTo>
                      <a:pt x="36" y="93"/>
                    </a:move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4" y="95"/>
                      <a:pt x="33" y="94"/>
                    </a:cubicBezTo>
                    <a:cubicBezTo>
                      <a:pt x="33" y="94"/>
                      <a:pt x="32" y="93"/>
                      <a:pt x="32" y="92"/>
                    </a:cubicBezTo>
                    <a:cubicBezTo>
                      <a:pt x="33" y="93"/>
                      <a:pt x="35" y="93"/>
                      <a:pt x="36" y="93"/>
                    </a:cubicBezTo>
                    <a:close/>
                    <a:moveTo>
                      <a:pt x="32" y="88"/>
                    </a:move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9"/>
                      <a:pt x="32" y="89"/>
                    </a:cubicBezTo>
                    <a:cubicBezTo>
                      <a:pt x="32" y="89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lose/>
                    <a:moveTo>
                      <a:pt x="27" y="47"/>
                    </a:moveTo>
                    <a:cubicBezTo>
                      <a:pt x="28" y="48"/>
                      <a:pt x="30" y="49"/>
                      <a:pt x="30" y="49"/>
                    </a:cubicBezTo>
                    <a:cubicBezTo>
                      <a:pt x="30" y="50"/>
                      <a:pt x="29" y="51"/>
                      <a:pt x="28" y="51"/>
                    </a:cubicBezTo>
                    <a:cubicBezTo>
                      <a:pt x="28" y="51"/>
                      <a:pt x="28" y="51"/>
                      <a:pt x="27" y="51"/>
                    </a:cubicBezTo>
                    <a:cubicBezTo>
                      <a:pt x="26" y="50"/>
                      <a:pt x="27" y="48"/>
                      <a:pt x="27" y="47"/>
                    </a:cubicBezTo>
                    <a:close/>
                    <a:moveTo>
                      <a:pt x="28" y="79"/>
                    </a:moveTo>
                    <a:cubicBezTo>
                      <a:pt x="28" y="80"/>
                      <a:pt x="28" y="82"/>
                      <a:pt x="26" y="81"/>
                    </a:cubicBezTo>
                    <a:cubicBezTo>
                      <a:pt x="27" y="80"/>
                      <a:pt x="28" y="79"/>
                      <a:pt x="28" y="79"/>
                    </a:cubicBezTo>
                    <a:close/>
                    <a:moveTo>
                      <a:pt x="24" y="84"/>
                    </a:moveTo>
                    <a:cubicBezTo>
                      <a:pt x="24" y="84"/>
                      <a:pt x="25" y="84"/>
                      <a:pt x="25" y="84"/>
                    </a:cubicBezTo>
                    <a:cubicBezTo>
                      <a:pt x="25" y="84"/>
                      <a:pt x="24" y="84"/>
                      <a:pt x="23" y="84"/>
                    </a:cubicBezTo>
                    <a:cubicBezTo>
                      <a:pt x="24" y="84"/>
                      <a:pt x="24" y="84"/>
                      <a:pt x="24" y="84"/>
                    </a:cubicBezTo>
                    <a:close/>
                    <a:moveTo>
                      <a:pt x="22" y="87"/>
                    </a:moveTo>
                    <a:cubicBezTo>
                      <a:pt x="22" y="87"/>
                      <a:pt x="22" y="87"/>
                      <a:pt x="23" y="86"/>
                    </a:cubicBezTo>
                    <a:cubicBezTo>
                      <a:pt x="23" y="87"/>
                      <a:pt x="23" y="87"/>
                      <a:pt x="23" y="88"/>
                    </a:cubicBezTo>
                    <a:cubicBezTo>
                      <a:pt x="23" y="88"/>
                      <a:pt x="23" y="87"/>
                      <a:pt x="22" y="87"/>
                    </a:cubicBezTo>
                    <a:close/>
                    <a:moveTo>
                      <a:pt x="24" y="88"/>
                    </a:moveTo>
                    <a:cubicBezTo>
                      <a:pt x="24" y="88"/>
                      <a:pt x="23" y="87"/>
                      <a:pt x="23" y="86"/>
                    </a:cubicBezTo>
                    <a:cubicBezTo>
                      <a:pt x="24" y="85"/>
                      <a:pt x="25" y="85"/>
                      <a:pt x="26" y="85"/>
                    </a:cubicBezTo>
                    <a:cubicBezTo>
                      <a:pt x="28" y="84"/>
                      <a:pt x="29" y="84"/>
                      <a:pt x="30" y="84"/>
                    </a:cubicBezTo>
                    <a:cubicBezTo>
                      <a:pt x="31" y="84"/>
                      <a:pt x="31" y="85"/>
                      <a:pt x="31" y="85"/>
                    </a:cubicBezTo>
                    <a:cubicBezTo>
                      <a:pt x="31" y="85"/>
                      <a:pt x="28" y="90"/>
                      <a:pt x="24" y="88"/>
                    </a:cubicBezTo>
                    <a:close/>
                    <a:moveTo>
                      <a:pt x="31" y="89"/>
                    </a:moveTo>
                    <a:cubicBezTo>
                      <a:pt x="31" y="89"/>
                      <a:pt x="31" y="90"/>
                      <a:pt x="31" y="90"/>
                    </a:cubicBezTo>
                    <a:cubicBezTo>
                      <a:pt x="31" y="91"/>
                      <a:pt x="31" y="93"/>
                      <a:pt x="31" y="93"/>
                    </a:cubicBezTo>
                    <a:cubicBezTo>
                      <a:pt x="30" y="93"/>
                      <a:pt x="30" y="92"/>
                      <a:pt x="29" y="90"/>
                    </a:cubicBezTo>
                    <a:cubicBezTo>
                      <a:pt x="30" y="90"/>
                      <a:pt x="31" y="90"/>
                      <a:pt x="31" y="89"/>
                    </a:cubicBezTo>
                    <a:close/>
                    <a:moveTo>
                      <a:pt x="30" y="95"/>
                    </a:moveTo>
                    <a:cubicBezTo>
                      <a:pt x="30" y="95"/>
                      <a:pt x="32" y="96"/>
                      <a:pt x="33" y="96"/>
                    </a:cubicBezTo>
                    <a:cubicBezTo>
                      <a:pt x="34" y="96"/>
                      <a:pt x="34" y="97"/>
                      <a:pt x="35" y="97"/>
                    </a:cubicBezTo>
                    <a:cubicBezTo>
                      <a:pt x="32" y="98"/>
                      <a:pt x="30" y="96"/>
                      <a:pt x="30" y="95"/>
                    </a:cubicBezTo>
                    <a:close/>
                    <a:moveTo>
                      <a:pt x="35" y="95"/>
                    </a:moveTo>
                    <a:cubicBezTo>
                      <a:pt x="35" y="95"/>
                      <a:pt x="36" y="95"/>
                      <a:pt x="37" y="95"/>
                    </a:cubicBezTo>
                    <a:cubicBezTo>
                      <a:pt x="37" y="95"/>
                      <a:pt x="37" y="95"/>
                      <a:pt x="37" y="95"/>
                    </a:cubicBezTo>
                    <a:cubicBezTo>
                      <a:pt x="36" y="95"/>
                      <a:pt x="35" y="95"/>
                      <a:pt x="35" y="95"/>
                    </a:cubicBezTo>
                    <a:close/>
                    <a:moveTo>
                      <a:pt x="51" y="94"/>
                    </a:moveTo>
                    <a:cubicBezTo>
                      <a:pt x="53" y="93"/>
                      <a:pt x="54" y="92"/>
                      <a:pt x="54" y="91"/>
                    </a:cubicBezTo>
                    <a:cubicBezTo>
                      <a:pt x="54" y="91"/>
                      <a:pt x="55" y="90"/>
                      <a:pt x="55" y="89"/>
                    </a:cubicBezTo>
                    <a:cubicBezTo>
                      <a:pt x="55" y="92"/>
                      <a:pt x="53" y="94"/>
                      <a:pt x="52" y="94"/>
                    </a:cubicBezTo>
                    <a:cubicBezTo>
                      <a:pt x="51" y="94"/>
                      <a:pt x="51" y="94"/>
                      <a:pt x="51" y="94"/>
                    </a:cubicBezTo>
                    <a:close/>
                    <a:moveTo>
                      <a:pt x="76" y="92"/>
                    </a:moveTo>
                    <a:cubicBezTo>
                      <a:pt x="76" y="92"/>
                      <a:pt x="74" y="90"/>
                      <a:pt x="75" y="87"/>
                    </a:cubicBezTo>
                    <a:cubicBezTo>
                      <a:pt x="75" y="87"/>
                      <a:pt x="75" y="90"/>
                      <a:pt x="76" y="92"/>
                    </a:cubicBezTo>
                    <a:close/>
                    <a:moveTo>
                      <a:pt x="75" y="85"/>
                    </a:moveTo>
                    <a:cubicBezTo>
                      <a:pt x="74" y="85"/>
                      <a:pt x="73" y="86"/>
                      <a:pt x="73" y="89"/>
                    </a:cubicBezTo>
                    <a:cubicBezTo>
                      <a:pt x="73" y="92"/>
                      <a:pt x="77" y="93"/>
                      <a:pt x="77" y="93"/>
                    </a:cubicBezTo>
                    <a:cubicBezTo>
                      <a:pt x="77" y="93"/>
                      <a:pt x="77" y="94"/>
                      <a:pt x="77" y="94"/>
                    </a:cubicBezTo>
                    <a:cubicBezTo>
                      <a:pt x="66" y="99"/>
                      <a:pt x="57" y="97"/>
                      <a:pt x="52" y="95"/>
                    </a:cubicBezTo>
                    <a:cubicBezTo>
                      <a:pt x="55" y="93"/>
                      <a:pt x="56" y="90"/>
                      <a:pt x="56" y="88"/>
                    </a:cubicBezTo>
                    <a:cubicBezTo>
                      <a:pt x="56" y="87"/>
                      <a:pt x="56" y="87"/>
                      <a:pt x="55" y="85"/>
                    </a:cubicBezTo>
                    <a:cubicBezTo>
                      <a:pt x="53" y="82"/>
                      <a:pt x="54" y="82"/>
                      <a:pt x="53" y="80"/>
                    </a:cubicBezTo>
                    <a:cubicBezTo>
                      <a:pt x="52" y="78"/>
                      <a:pt x="54" y="78"/>
                      <a:pt x="51" y="76"/>
                    </a:cubicBezTo>
                    <a:cubicBezTo>
                      <a:pt x="51" y="74"/>
                      <a:pt x="51" y="74"/>
                      <a:pt x="51" y="74"/>
                    </a:cubicBezTo>
                    <a:cubicBezTo>
                      <a:pt x="54" y="77"/>
                      <a:pt x="58" y="79"/>
                      <a:pt x="63" y="79"/>
                    </a:cubicBezTo>
                    <a:cubicBezTo>
                      <a:pt x="68" y="79"/>
                      <a:pt x="68" y="79"/>
                      <a:pt x="68" y="79"/>
                    </a:cubicBezTo>
                    <a:cubicBezTo>
                      <a:pt x="68" y="79"/>
                      <a:pt x="72" y="78"/>
                      <a:pt x="76" y="76"/>
                    </a:cubicBezTo>
                    <a:cubicBezTo>
                      <a:pt x="76" y="78"/>
                      <a:pt x="77" y="83"/>
                      <a:pt x="77" y="83"/>
                    </a:cubicBezTo>
                    <a:cubicBezTo>
                      <a:pt x="76" y="83"/>
                      <a:pt x="75" y="85"/>
                      <a:pt x="75" y="85"/>
                    </a:cubicBezTo>
                    <a:close/>
                    <a:moveTo>
                      <a:pt x="86" y="54"/>
                    </a:moveTo>
                    <a:cubicBezTo>
                      <a:pt x="85" y="55"/>
                      <a:pt x="85" y="59"/>
                      <a:pt x="84" y="60"/>
                    </a:cubicBezTo>
                    <a:cubicBezTo>
                      <a:pt x="84" y="62"/>
                      <a:pt x="83" y="67"/>
                      <a:pt x="82" y="68"/>
                    </a:cubicBezTo>
                    <a:cubicBezTo>
                      <a:pt x="81" y="69"/>
                      <a:pt x="80" y="72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2" y="78"/>
                      <a:pt x="68" y="78"/>
                      <a:pt x="68" y="78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54" y="78"/>
                      <a:pt x="49" y="71"/>
                      <a:pt x="47" y="68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7" y="65"/>
                      <a:pt x="44" y="53"/>
                      <a:pt x="43" y="51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51" y="44"/>
                      <a:pt x="63" y="39"/>
                    </a:cubicBezTo>
                    <a:cubicBezTo>
                      <a:pt x="73" y="33"/>
                      <a:pt x="79" y="25"/>
                      <a:pt x="79" y="25"/>
                    </a:cubicBezTo>
                    <a:cubicBezTo>
                      <a:pt x="80" y="24"/>
                      <a:pt x="84" y="33"/>
                      <a:pt x="84" y="34"/>
                    </a:cubicBezTo>
                    <a:cubicBezTo>
                      <a:pt x="84" y="35"/>
                      <a:pt x="84" y="43"/>
                      <a:pt x="84" y="44"/>
                    </a:cubicBezTo>
                    <a:cubicBezTo>
                      <a:pt x="84" y="46"/>
                      <a:pt x="85" y="50"/>
                      <a:pt x="86" y="51"/>
                    </a:cubicBezTo>
                    <a:cubicBezTo>
                      <a:pt x="86" y="51"/>
                      <a:pt x="86" y="53"/>
                      <a:pt x="86" y="54"/>
                    </a:cubicBezTo>
                    <a:close/>
                  </a:path>
                </a:pathLst>
              </a:custGeom>
              <a:solidFill>
                <a:srgbClr val="604C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4834112" y="2819631"/>
            <a:ext cx="1788357" cy="323165"/>
            <a:chOff x="6739850" y="1957172"/>
            <a:chExt cx="1788357" cy="323165"/>
          </a:xfrm>
        </p:grpSpPr>
        <p:sp>
          <p:nvSpPr>
            <p:cNvPr id="24" name="文本框 23"/>
            <p:cNvSpPr txBox="1"/>
            <p:nvPr/>
          </p:nvSpPr>
          <p:spPr>
            <a:xfrm>
              <a:off x="6973283" y="1957172"/>
              <a:ext cx="155492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500" b="1" spc="110">
                  <a:solidFill>
                    <a:srgbClr val="C30D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zh-CN" altLang="en-US" spc="130" dirty="0">
                  <a:solidFill>
                    <a:srgbClr val="604C3F"/>
                  </a:solidFill>
                </a:rPr>
                <a:t>点击添加标题</a:t>
              </a:r>
              <a:endParaRPr lang="zh-CN" altLang="en-US" spc="130" dirty="0">
                <a:solidFill>
                  <a:srgbClr val="604C3F"/>
                </a:solidFill>
              </a:endParaRPr>
            </a:p>
          </p:txBody>
        </p:sp>
        <p:grpSp>
          <p:nvGrpSpPr>
            <p:cNvPr id="26" name="Group 20"/>
            <p:cNvGrpSpPr>
              <a:grpSpLocks noChangeAspect="1"/>
            </p:cNvGrpSpPr>
            <p:nvPr/>
          </p:nvGrpSpPr>
          <p:grpSpPr bwMode="auto">
            <a:xfrm>
              <a:off x="6739850" y="1979964"/>
              <a:ext cx="209607" cy="223261"/>
              <a:chOff x="1298" y="1873"/>
              <a:chExt cx="641" cy="704"/>
            </a:xfrm>
            <a:effectLst/>
          </p:grpSpPr>
          <p:sp>
            <p:nvSpPr>
              <p:cNvPr id="27" name="Freeform 21"/>
              <p:cNvSpPr>
                <a:spLocks noEditPoints="1"/>
              </p:cNvSpPr>
              <p:nvPr/>
            </p:nvSpPr>
            <p:spPr bwMode="auto">
              <a:xfrm>
                <a:off x="1298" y="1873"/>
                <a:ext cx="641" cy="704"/>
              </a:xfrm>
              <a:custGeom>
                <a:avLst/>
                <a:gdLst>
                  <a:gd name="T0" fmla="*/ 109 w 116"/>
                  <a:gd name="T1" fmla="*/ 103 h 126"/>
                  <a:gd name="T2" fmla="*/ 93 w 116"/>
                  <a:gd name="T3" fmla="*/ 96 h 126"/>
                  <a:gd name="T4" fmla="*/ 93 w 116"/>
                  <a:gd name="T5" fmla="*/ 95 h 126"/>
                  <a:gd name="T6" fmla="*/ 103 w 116"/>
                  <a:gd name="T7" fmla="*/ 91 h 126"/>
                  <a:gd name="T8" fmla="*/ 101 w 116"/>
                  <a:gd name="T9" fmla="*/ 84 h 126"/>
                  <a:gd name="T10" fmla="*/ 105 w 116"/>
                  <a:gd name="T11" fmla="*/ 78 h 126"/>
                  <a:gd name="T12" fmla="*/ 109 w 116"/>
                  <a:gd name="T13" fmla="*/ 61 h 126"/>
                  <a:gd name="T14" fmla="*/ 108 w 116"/>
                  <a:gd name="T15" fmla="*/ 50 h 126"/>
                  <a:gd name="T16" fmla="*/ 98 w 116"/>
                  <a:gd name="T17" fmla="*/ 37 h 126"/>
                  <a:gd name="T18" fmla="*/ 32 w 116"/>
                  <a:gd name="T19" fmla="*/ 42 h 126"/>
                  <a:gd name="T20" fmla="*/ 27 w 116"/>
                  <a:gd name="T21" fmla="*/ 43 h 126"/>
                  <a:gd name="T22" fmla="*/ 30 w 116"/>
                  <a:gd name="T23" fmla="*/ 45 h 126"/>
                  <a:gd name="T24" fmla="*/ 23 w 116"/>
                  <a:gd name="T25" fmla="*/ 75 h 126"/>
                  <a:gd name="T26" fmla="*/ 21 w 116"/>
                  <a:gd name="T27" fmla="*/ 79 h 126"/>
                  <a:gd name="T28" fmla="*/ 21 w 116"/>
                  <a:gd name="T29" fmla="*/ 81 h 126"/>
                  <a:gd name="T30" fmla="*/ 22 w 116"/>
                  <a:gd name="T31" fmla="*/ 85 h 126"/>
                  <a:gd name="T32" fmla="*/ 22 w 116"/>
                  <a:gd name="T33" fmla="*/ 88 h 126"/>
                  <a:gd name="T34" fmla="*/ 28 w 116"/>
                  <a:gd name="T35" fmla="*/ 91 h 126"/>
                  <a:gd name="T36" fmla="*/ 29 w 116"/>
                  <a:gd name="T37" fmla="*/ 102 h 126"/>
                  <a:gd name="T38" fmla="*/ 111 w 116"/>
                  <a:gd name="T39" fmla="*/ 126 h 126"/>
                  <a:gd name="T40" fmla="*/ 108 w 116"/>
                  <a:gd name="T41" fmla="*/ 73 h 126"/>
                  <a:gd name="T42" fmla="*/ 104 w 116"/>
                  <a:gd name="T43" fmla="*/ 75 h 126"/>
                  <a:gd name="T44" fmla="*/ 102 w 116"/>
                  <a:gd name="T45" fmla="*/ 75 h 126"/>
                  <a:gd name="T46" fmla="*/ 98 w 116"/>
                  <a:gd name="T47" fmla="*/ 39 h 126"/>
                  <a:gd name="T48" fmla="*/ 97 w 116"/>
                  <a:gd name="T49" fmla="*/ 90 h 126"/>
                  <a:gd name="T50" fmla="*/ 92 w 116"/>
                  <a:gd name="T51" fmla="*/ 96 h 126"/>
                  <a:gd name="T52" fmla="*/ 22 w 116"/>
                  <a:gd name="T53" fmla="*/ 59 h 126"/>
                  <a:gd name="T54" fmla="*/ 23 w 116"/>
                  <a:gd name="T55" fmla="*/ 74 h 126"/>
                  <a:gd name="T56" fmla="*/ 20 w 116"/>
                  <a:gd name="T57" fmla="*/ 65 h 126"/>
                  <a:gd name="T58" fmla="*/ 34 w 116"/>
                  <a:gd name="T59" fmla="*/ 89 h 126"/>
                  <a:gd name="T60" fmla="*/ 36 w 116"/>
                  <a:gd name="T61" fmla="*/ 93 h 126"/>
                  <a:gd name="T62" fmla="*/ 32 w 116"/>
                  <a:gd name="T63" fmla="*/ 92 h 126"/>
                  <a:gd name="T64" fmla="*/ 32 w 116"/>
                  <a:gd name="T65" fmla="*/ 89 h 126"/>
                  <a:gd name="T66" fmla="*/ 30 w 116"/>
                  <a:gd name="T67" fmla="*/ 49 h 126"/>
                  <a:gd name="T68" fmla="*/ 28 w 116"/>
                  <a:gd name="T69" fmla="*/ 79 h 126"/>
                  <a:gd name="T70" fmla="*/ 25 w 116"/>
                  <a:gd name="T71" fmla="*/ 84 h 126"/>
                  <a:gd name="T72" fmla="*/ 23 w 116"/>
                  <a:gd name="T73" fmla="*/ 86 h 126"/>
                  <a:gd name="T74" fmla="*/ 23 w 116"/>
                  <a:gd name="T75" fmla="*/ 86 h 126"/>
                  <a:gd name="T76" fmla="*/ 24 w 116"/>
                  <a:gd name="T77" fmla="*/ 88 h 126"/>
                  <a:gd name="T78" fmla="*/ 29 w 116"/>
                  <a:gd name="T79" fmla="*/ 90 h 126"/>
                  <a:gd name="T80" fmla="*/ 35 w 116"/>
                  <a:gd name="T81" fmla="*/ 97 h 126"/>
                  <a:gd name="T82" fmla="*/ 37 w 116"/>
                  <a:gd name="T83" fmla="*/ 95 h 126"/>
                  <a:gd name="T84" fmla="*/ 55 w 116"/>
                  <a:gd name="T85" fmla="*/ 89 h 126"/>
                  <a:gd name="T86" fmla="*/ 75 w 116"/>
                  <a:gd name="T87" fmla="*/ 87 h 126"/>
                  <a:gd name="T88" fmla="*/ 77 w 116"/>
                  <a:gd name="T89" fmla="*/ 93 h 126"/>
                  <a:gd name="T90" fmla="*/ 55 w 116"/>
                  <a:gd name="T91" fmla="*/ 85 h 126"/>
                  <a:gd name="T92" fmla="*/ 63 w 116"/>
                  <a:gd name="T93" fmla="*/ 79 h 126"/>
                  <a:gd name="T94" fmla="*/ 75 w 116"/>
                  <a:gd name="T95" fmla="*/ 85 h 126"/>
                  <a:gd name="T96" fmla="*/ 76 w 116"/>
                  <a:gd name="T97" fmla="*/ 75 h 126"/>
                  <a:gd name="T98" fmla="*/ 63 w 116"/>
                  <a:gd name="T99" fmla="*/ 78 h 126"/>
                  <a:gd name="T100" fmla="*/ 43 w 116"/>
                  <a:gd name="T101" fmla="*/ 50 h 126"/>
                  <a:gd name="T102" fmla="*/ 84 w 116"/>
                  <a:gd name="T103" fmla="*/ 4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" h="126">
                    <a:moveTo>
                      <a:pt x="111" y="126"/>
                    </a:moveTo>
                    <a:cubicBezTo>
                      <a:pt x="112" y="125"/>
                      <a:pt x="112" y="123"/>
                      <a:pt x="112" y="122"/>
                    </a:cubicBezTo>
                    <a:cubicBezTo>
                      <a:pt x="112" y="115"/>
                      <a:pt x="112" y="109"/>
                      <a:pt x="113" y="104"/>
                    </a:cubicBezTo>
                    <a:cubicBezTo>
                      <a:pt x="112" y="104"/>
                      <a:pt x="110" y="103"/>
                      <a:pt x="109" y="103"/>
                    </a:cubicBezTo>
                    <a:cubicBezTo>
                      <a:pt x="106" y="102"/>
                      <a:pt x="100" y="103"/>
                      <a:pt x="95" y="102"/>
                    </a:cubicBezTo>
                    <a:cubicBezTo>
                      <a:pt x="90" y="101"/>
                      <a:pt x="88" y="99"/>
                      <a:pt x="87" y="97"/>
                    </a:cubicBezTo>
                    <a:cubicBezTo>
                      <a:pt x="87" y="97"/>
                      <a:pt x="88" y="97"/>
                      <a:pt x="88" y="97"/>
                    </a:cubicBezTo>
                    <a:cubicBezTo>
                      <a:pt x="90" y="98"/>
                      <a:pt x="92" y="97"/>
                      <a:pt x="93" y="96"/>
                    </a:cubicBezTo>
                    <a:cubicBezTo>
                      <a:pt x="93" y="95"/>
                      <a:pt x="94" y="94"/>
                      <a:pt x="94" y="94"/>
                    </a:cubicBezTo>
                    <a:cubicBezTo>
                      <a:pt x="94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2" y="95"/>
                      <a:pt x="91" y="95"/>
                      <a:pt x="90" y="95"/>
                    </a:cubicBezTo>
                    <a:cubicBezTo>
                      <a:pt x="91" y="94"/>
                      <a:pt x="92" y="93"/>
                      <a:pt x="92" y="93"/>
                    </a:cubicBezTo>
                    <a:cubicBezTo>
                      <a:pt x="92" y="94"/>
                      <a:pt x="95" y="93"/>
                      <a:pt x="95" y="93"/>
                    </a:cubicBezTo>
                    <a:cubicBezTo>
                      <a:pt x="99" y="95"/>
                      <a:pt x="102" y="92"/>
                      <a:pt x="103" y="91"/>
                    </a:cubicBezTo>
                    <a:cubicBezTo>
                      <a:pt x="103" y="90"/>
                      <a:pt x="103" y="89"/>
                      <a:pt x="103" y="90"/>
                    </a:cubicBezTo>
                    <a:cubicBezTo>
                      <a:pt x="101" y="92"/>
                      <a:pt x="99" y="92"/>
                      <a:pt x="97" y="91"/>
                    </a:cubicBezTo>
                    <a:cubicBezTo>
                      <a:pt x="99" y="90"/>
                      <a:pt x="99" y="89"/>
                      <a:pt x="99" y="88"/>
                    </a:cubicBezTo>
                    <a:cubicBezTo>
                      <a:pt x="102" y="87"/>
                      <a:pt x="102" y="85"/>
                      <a:pt x="101" y="84"/>
                    </a:cubicBezTo>
                    <a:cubicBezTo>
                      <a:pt x="104" y="84"/>
                      <a:pt x="105" y="81"/>
                      <a:pt x="104" y="79"/>
                    </a:cubicBezTo>
                    <a:cubicBezTo>
                      <a:pt x="104" y="79"/>
                      <a:pt x="104" y="79"/>
                      <a:pt x="104" y="79"/>
                    </a:cubicBezTo>
                    <a:cubicBezTo>
                      <a:pt x="108" y="80"/>
                      <a:pt x="110" y="78"/>
                      <a:pt x="110" y="78"/>
                    </a:cubicBezTo>
                    <a:cubicBezTo>
                      <a:pt x="108" y="79"/>
                      <a:pt x="106" y="79"/>
                      <a:pt x="105" y="78"/>
                    </a:cubicBezTo>
                    <a:cubicBezTo>
                      <a:pt x="106" y="77"/>
                      <a:pt x="107" y="76"/>
                      <a:pt x="107" y="75"/>
                    </a:cubicBezTo>
                    <a:cubicBezTo>
                      <a:pt x="114" y="72"/>
                      <a:pt x="112" y="65"/>
                      <a:pt x="112" y="65"/>
                    </a:cubicBezTo>
                    <a:cubicBezTo>
                      <a:pt x="112" y="65"/>
                      <a:pt x="112" y="65"/>
                      <a:pt x="112" y="65"/>
                    </a:cubicBezTo>
                    <a:cubicBezTo>
                      <a:pt x="111" y="63"/>
                      <a:pt x="110" y="62"/>
                      <a:pt x="109" y="61"/>
                    </a:cubicBezTo>
                    <a:cubicBezTo>
                      <a:pt x="109" y="60"/>
                      <a:pt x="109" y="58"/>
                      <a:pt x="109" y="58"/>
                    </a:cubicBezTo>
                    <a:cubicBezTo>
                      <a:pt x="112" y="56"/>
                      <a:pt x="111" y="53"/>
                      <a:pt x="107" y="51"/>
                    </a:cubicBezTo>
                    <a:cubicBezTo>
                      <a:pt x="113" y="53"/>
                      <a:pt x="114" y="59"/>
                      <a:pt x="110" y="61"/>
                    </a:cubicBezTo>
                    <a:cubicBezTo>
                      <a:pt x="116" y="58"/>
                      <a:pt x="112" y="52"/>
                      <a:pt x="108" y="50"/>
                    </a:cubicBezTo>
                    <a:cubicBezTo>
                      <a:pt x="109" y="47"/>
                      <a:pt x="106" y="43"/>
                      <a:pt x="106" y="43"/>
                    </a:cubicBezTo>
                    <a:cubicBezTo>
                      <a:pt x="108" y="46"/>
                      <a:pt x="105" y="48"/>
                      <a:pt x="104" y="49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6" y="44"/>
                      <a:pt x="101" y="39"/>
                      <a:pt x="98" y="37"/>
                    </a:cubicBezTo>
                    <a:cubicBezTo>
                      <a:pt x="97" y="19"/>
                      <a:pt x="80" y="8"/>
                      <a:pt x="73" y="10"/>
                    </a:cubicBezTo>
                    <a:cubicBezTo>
                      <a:pt x="71" y="6"/>
                      <a:pt x="58" y="0"/>
                      <a:pt x="43" y="15"/>
                    </a:cubicBezTo>
                    <a:cubicBezTo>
                      <a:pt x="38" y="22"/>
                      <a:pt x="33" y="27"/>
                      <a:pt x="32" y="43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7"/>
                      <a:pt x="29" y="49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7" y="46"/>
                      <a:pt x="27" y="45"/>
                      <a:pt x="27" y="43"/>
                    </a:cubicBezTo>
                    <a:cubicBezTo>
                      <a:pt x="27" y="45"/>
                      <a:pt x="27" y="46"/>
                      <a:pt x="27" y="46"/>
                    </a:cubicBezTo>
                    <a:cubicBezTo>
                      <a:pt x="26" y="48"/>
                      <a:pt x="26" y="50"/>
                      <a:pt x="25" y="51"/>
                    </a:cubicBezTo>
                    <a:cubicBezTo>
                      <a:pt x="24" y="50"/>
                      <a:pt x="22" y="49"/>
                      <a:pt x="23" y="45"/>
                    </a:cubicBezTo>
                    <a:cubicBezTo>
                      <a:pt x="23" y="41"/>
                      <a:pt x="29" y="41"/>
                      <a:pt x="30" y="45"/>
                    </a:cubicBezTo>
                    <a:cubicBezTo>
                      <a:pt x="29" y="40"/>
                      <a:pt x="20" y="41"/>
                      <a:pt x="21" y="48"/>
                    </a:cubicBezTo>
                    <a:cubicBezTo>
                      <a:pt x="21" y="48"/>
                      <a:pt x="18" y="51"/>
                      <a:pt x="22" y="56"/>
                    </a:cubicBezTo>
                    <a:cubicBezTo>
                      <a:pt x="17" y="57"/>
                      <a:pt x="18" y="62"/>
                      <a:pt x="19" y="64"/>
                    </a:cubicBezTo>
                    <a:cubicBezTo>
                      <a:pt x="18" y="67"/>
                      <a:pt x="17" y="72"/>
                      <a:pt x="23" y="75"/>
                    </a:cubicBezTo>
                    <a:cubicBezTo>
                      <a:pt x="22" y="76"/>
                      <a:pt x="19" y="78"/>
                      <a:pt x="17" y="71"/>
                    </a:cubicBezTo>
                    <a:cubicBezTo>
                      <a:pt x="17" y="76"/>
                      <a:pt x="21" y="79"/>
                      <a:pt x="25" y="78"/>
                    </a:cubicBezTo>
                    <a:cubicBezTo>
                      <a:pt x="25" y="78"/>
                      <a:pt x="25" y="80"/>
                      <a:pt x="24" y="81"/>
                    </a:cubicBezTo>
                    <a:cubicBezTo>
                      <a:pt x="23" y="80"/>
                      <a:pt x="23" y="80"/>
                      <a:pt x="21" y="79"/>
                    </a:cubicBezTo>
                    <a:cubicBezTo>
                      <a:pt x="21" y="79"/>
                      <a:pt x="22" y="80"/>
                      <a:pt x="23" y="81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0" y="79"/>
                      <a:pt x="20" y="78"/>
                    </a:cubicBezTo>
                    <a:cubicBezTo>
                      <a:pt x="20" y="79"/>
                      <a:pt x="20" y="80"/>
                      <a:pt x="21" y="81"/>
                    </a:cubicBezTo>
                    <a:cubicBezTo>
                      <a:pt x="21" y="81"/>
                      <a:pt x="18" y="81"/>
                      <a:pt x="17" y="80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82"/>
                      <a:pt x="21" y="83"/>
                      <a:pt x="23" y="83"/>
                    </a:cubicBezTo>
                    <a:cubicBezTo>
                      <a:pt x="23" y="84"/>
                      <a:pt x="22" y="85"/>
                      <a:pt x="22" y="85"/>
                    </a:cubicBezTo>
                    <a:cubicBezTo>
                      <a:pt x="22" y="86"/>
                      <a:pt x="22" y="86"/>
                      <a:pt x="22" y="87"/>
                    </a:cubicBezTo>
                    <a:cubicBezTo>
                      <a:pt x="22" y="86"/>
                      <a:pt x="21" y="86"/>
                      <a:pt x="21" y="86"/>
                    </a:cubicBezTo>
                    <a:cubicBezTo>
                      <a:pt x="21" y="86"/>
                      <a:pt x="21" y="86"/>
                      <a:pt x="22" y="87"/>
                    </a:cubicBezTo>
                    <a:cubicBezTo>
                      <a:pt x="22" y="87"/>
                      <a:pt x="22" y="87"/>
                      <a:pt x="22" y="88"/>
                    </a:cubicBezTo>
                    <a:cubicBezTo>
                      <a:pt x="22" y="88"/>
                      <a:pt x="22" y="87"/>
                      <a:pt x="22" y="87"/>
                    </a:cubicBezTo>
                    <a:cubicBezTo>
                      <a:pt x="23" y="88"/>
                      <a:pt x="24" y="89"/>
                      <a:pt x="25" y="90"/>
                    </a:cubicBezTo>
                    <a:cubicBezTo>
                      <a:pt x="23" y="89"/>
                      <a:pt x="21" y="88"/>
                      <a:pt x="20" y="85"/>
                    </a:cubicBezTo>
                    <a:cubicBezTo>
                      <a:pt x="19" y="87"/>
                      <a:pt x="24" y="93"/>
                      <a:pt x="28" y="91"/>
                    </a:cubicBezTo>
                    <a:cubicBezTo>
                      <a:pt x="28" y="91"/>
                      <a:pt x="28" y="92"/>
                      <a:pt x="29" y="94"/>
                    </a:cubicBezTo>
                    <a:cubicBezTo>
                      <a:pt x="30" y="99"/>
                      <a:pt x="34" y="98"/>
                      <a:pt x="36" y="98"/>
                    </a:cubicBezTo>
                    <a:cubicBezTo>
                      <a:pt x="36" y="98"/>
                      <a:pt x="36" y="98"/>
                      <a:pt x="36" y="99"/>
                    </a:cubicBezTo>
                    <a:cubicBezTo>
                      <a:pt x="35" y="100"/>
                      <a:pt x="33" y="101"/>
                      <a:pt x="29" y="102"/>
                    </a:cubicBezTo>
                    <a:cubicBezTo>
                      <a:pt x="25" y="103"/>
                      <a:pt x="20" y="101"/>
                      <a:pt x="15" y="103"/>
                    </a:cubicBezTo>
                    <a:cubicBezTo>
                      <a:pt x="11" y="104"/>
                      <a:pt x="4" y="106"/>
                      <a:pt x="2" y="115"/>
                    </a:cubicBezTo>
                    <a:cubicBezTo>
                      <a:pt x="1" y="122"/>
                      <a:pt x="0" y="126"/>
                      <a:pt x="0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lose/>
                    <a:moveTo>
                      <a:pt x="109" y="71"/>
                    </a:moveTo>
                    <a:cubicBezTo>
                      <a:pt x="110" y="70"/>
                      <a:pt x="111" y="69"/>
                      <a:pt x="111" y="68"/>
                    </a:cubicBezTo>
                    <a:cubicBezTo>
                      <a:pt x="111" y="71"/>
                      <a:pt x="110" y="72"/>
                      <a:pt x="108" y="73"/>
                    </a:cubicBezTo>
                    <a:cubicBezTo>
                      <a:pt x="108" y="72"/>
                      <a:pt x="109" y="72"/>
                      <a:pt x="109" y="71"/>
                    </a:cubicBezTo>
                    <a:close/>
                    <a:moveTo>
                      <a:pt x="103" y="76"/>
                    </a:moveTo>
                    <a:cubicBezTo>
                      <a:pt x="103" y="76"/>
                      <a:pt x="103" y="76"/>
                      <a:pt x="103" y="76"/>
                    </a:cubicBezTo>
                    <a:cubicBezTo>
                      <a:pt x="103" y="76"/>
                      <a:pt x="104" y="76"/>
                      <a:pt x="104" y="75"/>
                    </a:cubicBezTo>
                    <a:cubicBezTo>
                      <a:pt x="104" y="76"/>
                      <a:pt x="103" y="76"/>
                      <a:pt x="103" y="76"/>
                    </a:cubicBezTo>
                    <a:close/>
                    <a:moveTo>
                      <a:pt x="105" y="73"/>
                    </a:moveTo>
                    <a:cubicBezTo>
                      <a:pt x="105" y="74"/>
                      <a:pt x="105" y="74"/>
                      <a:pt x="105" y="75"/>
                    </a:cubicBezTo>
                    <a:cubicBezTo>
                      <a:pt x="104" y="75"/>
                      <a:pt x="103" y="75"/>
                      <a:pt x="102" y="75"/>
                    </a:cubicBezTo>
                    <a:cubicBezTo>
                      <a:pt x="102" y="74"/>
                      <a:pt x="101" y="74"/>
                      <a:pt x="101" y="73"/>
                    </a:cubicBezTo>
                    <a:cubicBezTo>
                      <a:pt x="103" y="74"/>
                      <a:pt x="104" y="74"/>
                      <a:pt x="105" y="73"/>
                    </a:cubicBezTo>
                    <a:close/>
                    <a:moveTo>
                      <a:pt x="100" y="44"/>
                    </a:moveTo>
                    <a:cubicBezTo>
                      <a:pt x="99" y="42"/>
                      <a:pt x="98" y="40"/>
                      <a:pt x="98" y="39"/>
                    </a:cubicBezTo>
                    <a:cubicBezTo>
                      <a:pt x="100" y="41"/>
                      <a:pt x="100" y="43"/>
                      <a:pt x="100" y="44"/>
                    </a:cubicBezTo>
                    <a:close/>
                    <a:moveTo>
                      <a:pt x="98" y="88"/>
                    </a:moveTo>
                    <a:cubicBezTo>
                      <a:pt x="98" y="88"/>
                      <a:pt x="98" y="88"/>
                      <a:pt x="99" y="88"/>
                    </a:cubicBezTo>
                    <a:cubicBezTo>
                      <a:pt x="98" y="89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6" y="89"/>
                      <a:pt x="97" y="89"/>
                      <a:pt x="98" y="88"/>
                    </a:cubicBezTo>
                    <a:close/>
                    <a:moveTo>
                      <a:pt x="90" y="96"/>
                    </a:moveTo>
                    <a:cubicBezTo>
                      <a:pt x="91" y="96"/>
                      <a:pt x="92" y="96"/>
                      <a:pt x="92" y="96"/>
                    </a:cubicBezTo>
                    <a:cubicBezTo>
                      <a:pt x="91" y="97"/>
                      <a:pt x="90" y="97"/>
                      <a:pt x="89" y="96"/>
                    </a:cubicBezTo>
                    <a:cubicBezTo>
                      <a:pt x="89" y="96"/>
                      <a:pt x="90" y="96"/>
                      <a:pt x="90" y="96"/>
                    </a:cubicBezTo>
                    <a:close/>
                    <a:moveTo>
                      <a:pt x="23" y="57"/>
                    </a:moveTo>
                    <a:cubicBezTo>
                      <a:pt x="23" y="58"/>
                      <a:pt x="22" y="58"/>
                      <a:pt x="22" y="59"/>
                    </a:cubicBezTo>
                    <a:cubicBezTo>
                      <a:pt x="22" y="59"/>
                      <a:pt x="21" y="60"/>
                      <a:pt x="20" y="62"/>
                    </a:cubicBezTo>
                    <a:cubicBezTo>
                      <a:pt x="20" y="63"/>
                      <a:pt x="20" y="63"/>
                      <a:pt x="19" y="64"/>
                    </a:cubicBezTo>
                    <a:cubicBezTo>
                      <a:pt x="18" y="60"/>
                      <a:pt x="21" y="58"/>
                      <a:pt x="23" y="57"/>
                    </a:cubicBezTo>
                    <a:close/>
                    <a:moveTo>
                      <a:pt x="23" y="74"/>
                    </a:moveTo>
                    <a:cubicBezTo>
                      <a:pt x="21" y="73"/>
                      <a:pt x="17" y="70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19" y="68"/>
                      <a:pt x="20" y="71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lose/>
                    <a:moveTo>
                      <a:pt x="33" y="89"/>
                    </a:moveTo>
                    <a:cubicBezTo>
                      <a:pt x="33" y="89"/>
                      <a:pt x="34" y="90"/>
                      <a:pt x="34" y="89"/>
                    </a:cubicBezTo>
                    <a:cubicBezTo>
                      <a:pt x="34" y="89"/>
                      <a:pt x="34" y="91"/>
                      <a:pt x="35" y="93"/>
                    </a:cubicBezTo>
                    <a:cubicBezTo>
                      <a:pt x="34" y="93"/>
                      <a:pt x="33" y="92"/>
                      <a:pt x="32" y="91"/>
                    </a:cubicBezTo>
                    <a:cubicBezTo>
                      <a:pt x="33" y="90"/>
                      <a:pt x="33" y="90"/>
                      <a:pt x="33" y="89"/>
                    </a:cubicBezTo>
                    <a:close/>
                    <a:moveTo>
                      <a:pt x="36" y="93"/>
                    </a:move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4" y="95"/>
                      <a:pt x="33" y="94"/>
                    </a:cubicBezTo>
                    <a:cubicBezTo>
                      <a:pt x="33" y="94"/>
                      <a:pt x="32" y="93"/>
                      <a:pt x="32" y="92"/>
                    </a:cubicBezTo>
                    <a:cubicBezTo>
                      <a:pt x="33" y="93"/>
                      <a:pt x="35" y="93"/>
                      <a:pt x="36" y="93"/>
                    </a:cubicBezTo>
                    <a:close/>
                    <a:moveTo>
                      <a:pt x="32" y="88"/>
                    </a:move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9"/>
                      <a:pt x="32" y="89"/>
                    </a:cubicBezTo>
                    <a:cubicBezTo>
                      <a:pt x="32" y="89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lose/>
                    <a:moveTo>
                      <a:pt x="27" y="47"/>
                    </a:moveTo>
                    <a:cubicBezTo>
                      <a:pt x="28" y="48"/>
                      <a:pt x="30" y="49"/>
                      <a:pt x="30" y="49"/>
                    </a:cubicBezTo>
                    <a:cubicBezTo>
                      <a:pt x="30" y="50"/>
                      <a:pt x="29" y="51"/>
                      <a:pt x="28" y="51"/>
                    </a:cubicBezTo>
                    <a:cubicBezTo>
                      <a:pt x="28" y="51"/>
                      <a:pt x="28" y="51"/>
                      <a:pt x="27" y="51"/>
                    </a:cubicBezTo>
                    <a:cubicBezTo>
                      <a:pt x="26" y="50"/>
                      <a:pt x="27" y="48"/>
                      <a:pt x="27" y="47"/>
                    </a:cubicBezTo>
                    <a:close/>
                    <a:moveTo>
                      <a:pt x="28" y="79"/>
                    </a:moveTo>
                    <a:cubicBezTo>
                      <a:pt x="28" y="80"/>
                      <a:pt x="28" y="82"/>
                      <a:pt x="26" y="81"/>
                    </a:cubicBezTo>
                    <a:cubicBezTo>
                      <a:pt x="27" y="80"/>
                      <a:pt x="28" y="79"/>
                      <a:pt x="28" y="79"/>
                    </a:cubicBezTo>
                    <a:close/>
                    <a:moveTo>
                      <a:pt x="24" y="84"/>
                    </a:moveTo>
                    <a:cubicBezTo>
                      <a:pt x="24" y="84"/>
                      <a:pt x="25" y="84"/>
                      <a:pt x="25" y="84"/>
                    </a:cubicBezTo>
                    <a:cubicBezTo>
                      <a:pt x="25" y="84"/>
                      <a:pt x="24" y="84"/>
                      <a:pt x="23" y="84"/>
                    </a:cubicBezTo>
                    <a:cubicBezTo>
                      <a:pt x="24" y="84"/>
                      <a:pt x="24" y="84"/>
                      <a:pt x="24" y="84"/>
                    </a:cubicBezTo>
                    <a:close/>
                    <a:moveTo>
                      <a:pt x="22" y="87"/>
                    </a:moveTo>
                    <a:cubicBezTo>
                      <a:pt x="22" y="87"/>
                      <a:pt x="22" y="87"/>
                      <a:pt x="23" y="86"/>
                    </a:cubicBezTo>
                    <a:cubicBezTo>
                      <a:pt x="23" y="87"/>
                      <a:pt x="23" y="87"/>
                      <a:pt x="23" y="88"/>
                    </a:cubicBezTo>
                    <a:cubicBezTo>
                      <a:pt x="23" y="88"/>
                      <a:pt x="23" y="87"/>
                      <a:pt x="22" y="87"/>
                    </a:cubicBezTo>
                    <a:close/>
                    <a:moveTo>
                      <a:pt x="24" y="88"/>
                    </a:moveTo>
                    <a:cubicBezTo>
                      <a:pt x="24" y="88"/>
                      <a:pt x="23" y="87"/>
                      <a:pt x="23" y="86"/>
                    </a:cubicBezTo>
                    <a:cubicBezTo>
                      <a:pt x="24" y="85"/>
                      <a:pt x="25" y="85"/>
                      <a:pt x="26" y="85"/>
                    </a:cubicBezTo>
                    <a:cubicBezTo>
                      <a:pt x="28" y="84"/>
                      <a:pt x="29" y="84"/>
                      <a:pt x="30" y="84"/>
                    </a:cubicBezTo>
                    <a:cubicBezTo>
                      <a:pt x="31" y="84"/>
                      <a:pt x="31" y="85"/>
                      <a:pt x="31" y="85"/>
                    </a:cubicBezTo>
                    <a:cubicBezTo>
                      <a:pt x="31" y="85"/>
                      <a:pt x="28" y="90"/>
                      <a:pt x="24" y="88"/>
                    </a:cubicBezTo>
                    <a:close/>
                    <a:moveTo>
                      <a:pt x="31" y="89"/>
                    </a:moveTo>
                    <a:cubicBezTo>
                      <a:pt x="31" y="89"/>
                      <a:pt x="31" y="90"/>
                      <a:pt x="31" y="90"/>
                    </a:cubicBezTo>
                    <a:cubicBezTo>
                      <a:pt x="31" y="91"/>
                      <a:pt x="31" y="93"/>
                      <a:pt x="31" y="93"/>
                    </a:cubicBezTo>
                    <a:cubicBezTo>
                      <a:pt x="30" y="93"/>
                      <a:pt x="30" y="92"/>
                      <a:pt x="29" y="90"/>
                    </a:cubicBezTo>
                    <a:cubicBezTo>
                      <a:pt x="30" y="90"/>
                      <a:pt x="31" y="90"/>
                      <a:pt x="31" y="89"/>
                    </a:cubicBezTo>
                    <a:close/>
                    <a:moveTo>
                      <a:pt x="30" y="95"/>
                    </a:moveTo>
                    <a:cubicBezTo>
                      <a:pt x="30" y="95"/>
                      <a:pt x="32" y="96"/>
                      <a:pt x="33" y="96"/>
                    </a:cubicBezTo>
                    <a:cubicBezTo>
                      <a:pt x="34" y="96"/>
                      <a:pt x="34" y="97"/>
                      <a:pt x="35" y="97"/>
                    </a:cubicBezTo>
                    <a:cubicBezTo>
                      <a:pt x="32" y="98"/>
                      <a:pt x="30" y="96"/>
                      <a:pt x="30" y="95"/>
                    </a:cubicBezTo>
                    <a:close/>
                    <a:moveTo>
                      <a:pt x="35" y="95"/>
                    </a:moveTo>
                    <a:cubicBezTo>
                      <a:pt x="35" y="95"/>
                      <a:pt x="36" y="95"/>
                      <a:pt x="37" y="95"/>
                    </a:cubicBezTo>
                    <a:cubicBezTo>
                      <a:pt x="37" y="95"/>
                      <a:pt x="37" y="95"/>
                      <a:pt x="37" y="95"/>
                    </a:cubicBezTo>
                    <a:cubicBezTo>
                      <a:pt x="36" y="95"/>
                      <a:pt x="35" y="95"/>
                      <a:pt x="35" y="95"/>
                    </a:cubicBezTo>
                    <a:close/>
                    <a:moveTo>
                      <a:pt x="51" y="94"/>
                    </a:moveTo>
                    <a:cubicBezTo>
                      <a:pt x="53" y="93"/>
                      <a:pt x="54" y="92"/>
                      <a:pt x="54" y="91"/>
                    </a:cubicBezTo>
                    <a:cubicBezTo>
                      <a:pt x="54" y="91"/>
                      <a:pt x="55" y="90"/>
                      <a:pt x="55" y="89"/>
                    </a:cubicBezTo>
                    <a:cubicBezTo>
                      <a:pt x="55" y="92"/>
                      <a:pt x="53" y="94"/>
                      <a:pt x="52" y="94"/>
                    </a:cubicBezTo>
                    <a:cubicBezTo>
                      <a:pt x="51" y="94"/>
                      <a:pt x="51" y="94"/>
                      <a:pt x="51" y="94"/>
                    </a:cubicBezTo>
                    <a:close/>
                    <a:moveTo>
                      <a:pt x="76" y="92"/>
                    </a:moveTo>
                    <a:cubicBezTo>
                      <a:pt x="76" y="92"/>
                      <a:pt x="74" y="90"/>
                      <a:pt x="75" y="87"/>
                    </a:cubicBezTo>
                    <a:cubicBezTo>
                      <a:pt x="75" y="87"/>
                      <a:pt x="75" y="90"/>
                      <a:pt x="76" y="92"/>
                    </a:cubicBezTo>
                    <a:close/>
                    <a:moveTo>
                      <a:pt x="75" y="85"/>
                    </a:moveTo>
                    <a:cubicBezTo>
                      <a:pt x="74" y="85"/>
                      <a:pt x="73" y="86"/>
                      <a:pt x="73" y="89"/>
                    </a:cubicBezTo>
                    <a:cubicBezTo>
                      <a:pt x="73" y="92"/>
                      <a:pt x="77" y="93"/>
                      <a:pt x="77" y="93"/>
                    </a:cubicBezTo>
                    <a:cubicBezTo>
                      <a:pt x="77" y="93"/>
                      <a:pt x="77" y="94"/>
                      <a:pt x="77" y="94"/>
                    </a:cubicBezTo>
                    <a:cubicBezTo>
                      <a:pt x="66" y="99"/>
                      <a:pt x="57" y="97"/>
                      <a:pt x="52" y="95"/>
                    </a:cubicBezTo>
                    <a:cubicBezTo>
                      <a:pt x="55" y="93"/>
                      <a:pt x="56" y="90"/>
                      <a:pt x="56" y="88"/>
                    </a:cubicBezTo>
                    <a:cubicBezTo>
                      <a:pt x="56" y="87"/>
                      <a:pt x="56" y="87"/>
                      <a:pt x="55" y="85"/>
                    </a:cubicBezTo>
                    <a:cubicBezTo>
                      <a:pt x="53" y="82"/>
                      <a:pt x="54" y="82"/>
                      <a:pt x="53" y="80"/>
                    </a:cubicBezTo>
                    <a:cubicBezTo>
                      <a:pt x="52" y="78"/>
                      <a:pt x="54" y="78"/>
                      <a:pt x="51" y="76"/>
                    </a:cubicBezTo>
                    <a:cubicBezTo>
                      <a:pt x="51" y="74"/>
                      <a:pt x="51" y="74"/>
                      <a:pt x="51" y="74"/>
                    </a:cubicBezTo>
                    <a:cubicBezTo>
                      <a:pt x="54" y="77"/>
                      <a:pt x="58" y="79"/>
                      <a:pt x="63" y="79"/>
                    </a:cubicBezTo>
                    <a:cubicBezTo>
                      <a:pt x="68" y="79"/>
                      <a:pt x="68" y="79"/>
                      <a:pt x="68" y="79"/>
                    </a:cubicBezTo>
                    <a:cubicBezTo>
                      <a:pt x="68" y="79"/>
                      <a:pt x="72" y="78"/>
                      <a:pt x="76" y="76"/>
                    </a:cubicBezTo>
                    <a:cubicBezTo>
                      <a:pt x="76" y="78"/>
                      <a:pt x="77" y="83"/>
                      <a:pt x="77" y="83"/>
                    </a:cubicBezTo>
                    <a:cubicBezTo>
                      <a:pt x="76" y="83"/>
                      <a:pt x="75" y="85"/>
                      <a:pt x="75" y="85"/>
                    </a:cubicBezTo>
                    <a:close/>
                    <a:moveTo>
                      <a:pt x="86" y="54"/>
                    </a:moveTo>
                    <a:cubicBezTo>
                      <a:pt x="85" y="55"/>
                      <a:pt x="85" y="59"/>
                      <a:pt x="84" y="60"/>
                    </a:cubicBezTo>
                    <a:cubicBezTo>
                      <a:pt x="84" y="62"/>
                      <a:pt x="83" y="67"/>
                      <a:pt x="82" y="68"/>
                    </a:cubicBezTo>
                    <a:cubicBezTo>
                      <a:pt x="81" y="69"/>
                      <a:pt x="80" y="72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2" y="78"/>
                      <a:pt x="68" y="78"/>
                      <a:pt x="68" y="78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54" y="78"/>
                      <a:pt x="49" y="71"/>
                      <a:pt x="47" y="68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7" y="65"/>
                      <a:pt x="44" y="53"/>
                      <a:pt x="43" y="51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51" y="44"/>
                      <a:pt x="63" y="39"/>
                    </a:cubicBezTo>
                    <a:cubicBezTo>
                      <a:pt x="73" y="33"/>
                      <a:pt x="79" y="25"/>
                      <a:pt x="79" y="25"/>
                    </a:cubicBezTo>
                    <a:cubicBezTo>
                      <a:pt x="80" y="24"/>
                      <a:pt x="84" y="33"/>
                      <a:pt x="84" y="34"/>
                    </a:cubicBezTo>
                    <a:cubicBezTo>
                      <a:pt x="84" y="35"/>
                      <a:pt x="84" y="43"/>
                      <a:pt x="84" y="44"/>
                    </a:cubicBezTo>
                    <a:cubicBezTo>
                      <a:pt x="84" y="46"/>
                      <a:pt x="85" y="50"/>
                      <a:pt x="86" y="51"/>
                    </a:cubicBezTo>
                    <a:cubicBezTo>
                      <a:pt x="86" y="51"/>
                      <a:pt x="86" y="53"/>
                      <a:pt x="86" y="54"/>
                    </a:cubicBezTo>
                    <a:close/>
                  </a:path>
                </a:pathLst>
              </a:custGeom>
              <a:solidFill>
                <a:srgbClr val="604C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3"/>
              <p:cNvSpPr>
                <a:spLocks noEditPoints="1"/>
              </p:cNvSpPr>
              <p:nvPr/>
            </p:nvSpPr>
            <p:spPr bwMode="auto">
              <a:xfrm>
                <a:off x="1298" y="1873"/>
                <a:ext cx="641" cy="704"/>
              </a:xfrm>
              <a:custGeom>
                <a:avLst/>
                <a:gdLst>
                  <a:gd name="T0" fmla="*/ 109 w 116"/>
                  <a:gd name="T1" fmla="*/ 103 h 126"/>
                  <a:gd name="T2" fmla="*/ 93 w 116"/>
                  <a:gd name="T3" fmla="*/ 96 h 126"/>
                  <a:gd name="T4" fmla="*/ 93 w 116"/>
                  <a:gd name="T5" fmla="*/ 95 h 126"/>
                  <a:gd name="T6" fmla="*/ 103 w 116"/>
                  <a:gd name="T7" fmla="*/ 91 h 126"/>
                  <a:gd name="T8" fmla="*/ 101 w 116"/>
                  <a:gd name="T9" fmla="*/ 84 h 126"/>
                  <a:gd name="T10" fmla="*/ 105 w 116"/>
                  <a:gd name="T11" fmla="*/ 78 h 126"/>
                  <a:gd name="T12" fmla="*/ 109 w 116"/>
                  <a:gd name="T13" fmla="*/ 61 h 126"/>
                  <a:gd name="T14" fmla="*/ 108 w 116"/>
                  <a:gd name="T15" fmla="*/ 50 h 126"/>
                  <a:gd name="T16" fmla="*/ 98 w 116"/>
                  <a:gd name="T17" fmla="*/ 37 h 126"/>
                  <a:gd name="T18" fmla="*/ 32 w 116"/>
                  <a:gd name="T19" fmla="*/ 42 h 126"/>
                  <a:gd name="T20" fmla="*/ 27 w 116"/>
                  <a:gd name="T21" fmla="*/ 43 h 126"/>
                  <a:gd name="T22" fmla="*/ 30 w 116"/>
                  <a:gd name="T23" fmla="*/ 45 h 126"/>
                  <a:gd name="T24" fmla="*/ 23 w 116"/>
                  <a:gd name="T25" fmla="*/ 75 h 126"/>
                  <a:gd name="T26" fmla="*/ 21 w 116"/>
                  <a:gd name="T27" fmla="*/ 79 h 126"/>
                  <a:gd name="T28" fmla="*/ 21 w 116"/>
                  <a:gd name="T29" fmla="*/ 81 h 126"/>
                  <a:gd name="T30" fmla="*/ 22 w 116"/>
                  <a:gd name="T31" fmla="*/ 85 h 126"/>
                  <a:gd name="T32" fmla="*/ 22 w 116"/>
                  <a:gd name="T33" fmla="*/ 88 h 126"/>
                  <a:gd name="T34" fmla="*/ 28 w 116"/>
                  <a:gd name="T35" fmla="*/ 91 h 126"/>
                  <a:gd name="T36" fmla="*/ 29 w 116"/>
                  <a:gd name="T37" fmla="*/ 102 h 126"/>
                  <a:gd name="T38" fmla="*/ 111 w 116"/>
                  <a:gd name="T39" fmla="*/ 126 h 126"/>
                  <a:gd name="T40" fmla="*/ 108 w 116"/>
                  <a:gd name="T41" fmla="*/ 73 h 126"/>
                  <a:gd name="T42" fmla="*/ 104 w 116"/>
                  <a:gd name="T43" fmla="*/ 75 h 126"/>
                  <a:gd name="T44" fmla="*/ 102 w 116"/>
                  <a:gd name="T45" fmla="*/ 75 h 126"/>
                  <a:gd name="T46" fmla="*/ 98 w 116"/>
                  <a:gd name="T47" fmla="*/ 39 h 126"/>
                  <a:gd name="T48" fmla="*/ 97 w 116"/>
                  <a:gd name="T49" fmla="*/ 90 h 126"/>
                  <a:gd name="T50" fmla="*/ 92 w 116"/>
                  <a:gd name="T51" fmla="*/ 96 h 126"/>
                  <a:gd name="T52" fmla="*/ 22 w 116"/>
                  <a:gd name="T53" fmla="*/ 59 h 126"/>
                  <a:gd name="T54" fmla="*/ 23 w 116"/>
                  <a:gd name="T55" fmla="*/ 74 h 126"/>
                  <a:gd name="T56" fmla="*/ 20 w 116"/>
                  <a:gd name="T57" fmla="*/ 65 h 126"/>
                  <a:gd name="T58" fmla="*/ 34 w 116"/>
                  <a:gd name="T59" fmla="*/ 89 h 126"/>
                  <a:gd name="T60" fmla="*/ 36 w 116"/>
                  <a:gd name="T61" fmla="*/ 93 h 126"/>
                  <a:gd name="T62" fmla="*/ 32 w 116"/>
                  <a:gd name="T63" fmla="*/ 92 h 126"/>
                  <a:gd name="T64" fmla="*/ 32 w 116"/>
                  <a:gd name="T65" fmla="*/ 89 h 126"/>
                  <a:gd name="T66" fmla="*/ 30 w 116"/>
                  <a:gd name="T67" fmla="*/ 49 h 126"/>
                  <a:gd name="T68" fmla="*/ 28 w 116"/>
                  <a:gd name="T69" fmla="*/ 79 h 126"/>
                  <a:gd name="T70" fmla="*/ 25 w 116"/>
                  <a:gd name="T71" fmla="*/ 84 h 126"/>
                  <a:gd name="T72" fmla="*/ 23 w 116"/>
                  <a:gd name="T73" fmla="*/ 86 h 126"/>
                  <a:gd name="T74" fmla="*/ 23 w 116"/>
                  <a:gd name="T75" fmla="*/ 86 h 126"/>
                  <a:gd name="T76" fmla="*/ 24 w 116"/>
                  <a:gd name="T77" fmla="*/ 88 h 126"/>
                  <a:gd name="T78" fmla="*/ 29 w 116"/>
                  <a:gd name="T79" fmla="*/ 90 h 126"/>
                  <a:gd name="T80" fmla="*/ 35 w 116"/>
                  <a:gd name="T81" fmla="*/ 97 h 126"/>
                  <a:gd name="T82" fmla="*/ 37 w 116"/>
                  <a:gd name="T83" fmla="*/ 95 h 126"/>
                  <a:gd name="T84" fmla="*/ 55 w 116"/>
                  <a:gd name="T85" fmla="*/ 89 h 126"/>
                  <a:gd name="T86" fmla="*/ 75 w 116"/>
                  <a:gd name="T87" fmla="*/ 87 h 126"/>
                  <a:gd name="T88" fmla="*/ 77 w 116"/>
                  <a:gd name="T89" fmla="*/ 93 h 126"/>
                  <a:gd name="T90" fmla="*/ 55 w 116"/>
                  <a:gd name="T91" fmla="*/ 85 h 126"/>
                  <a:gd name="T92" fmla="*/ 63 w 116"/>
                  <a:gd name="T93" fmla="*/ 79 h 126"/>
                  <a:gd name="T94" fmla="*/ 75 w 116"/>
                  <a:gd name="T95" fmla="*/ 85 h 126"/>
                  <a:gd name="T96" fmla="*/ 76 w 116"/>
                  <a:gd name="T97" fmla="*/ 75 h 126"/>
                  <a:gd name="T98" fmla="*/ 63 w 116"/>
                  <a:gd name="T99" fmla="*/ 78 h 126"/>
                  <a:gd name="T100" fmla="*/ 43 w 116"/>
                  <a:gd name="T101" fmla="*/ 50 h 126"/>
                  <a:gd name="T102" fmla="*/ 84 w 116"/>
                  <a:gd name="T103" fmla="*/ 4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" h="126">
                    <a:moveTo>
                      <a:pt x="111" y="126"/>
                    </a:moveTo>
                    <a:cubicBezTo>
                      <a:pt x="112" y="125"/>
                      <a:pt x="112" y="123"/>
                      <a:pt x="112" y="122"/>
                    </a:cubicBezTo>
                    <a:cubicBezTo>
                      <a:pt x="112" y="115"/>
                      <a:pt x="112" y="109"/>
                      <a:pt x="113" y="104"/>
                    </a:cubicBezTo>
                    <a:cubicBezTo>
                      <a:pt x="112" y="104"/>
                      <a:pt x="110" y="103"/>
                      <a:pt x="109" y="103"/>
                    </a:cubicBezTo>
                    <a:cubicBezTo>
                      <a:pt x="106" y="102"/>
                      <a:pt x="100" y="103"/>
                      <a:pt x="95" y="102"/>
                    </a:cubicBezTo>
                    <a:cubicBezTo>
                      <a:pt x="90" y="101"/>
                      <a:pt x="88" y="99"/>
                      <a:pt x="87" y="97"/>
                    </a:cubicBezTo>
                    <a:cubicBezTo>
                      <a:pt x="87" y="97"/>
                      <a:pt x="88" y="97"/>
                      <a:pt x="88" y="97"/>
                    </a:cubicBezTo>
                    <a:cubicBezTo>
                      <a:pt x="90" y="98"/>
                      <a:pt x="92" y="97"/>
                      <a:pt x="93" y="96"/>
                    </a:cubicBezTo>
                    <a:cubicBezTo>
                      <a:pt x="93" y="95"/>
                      <a:pt x="94" y="94"/>
                      <a:pt x="94" y="94"/>
                    </a:cubicBezTo>
                    <a:cubicBezTo>
                      <a:pt x="94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2" y="95"/>
                      <a:pt x="91" y="95"/>
                      <a:pt x="90" y="95"/>
                    </a:cubicBezTo>
                    <a:cubicBezTo>
                      <a:pt x="91" y="94"/>
                      <a:pt x="92" y="93"/>
                      <a:pt x="92" y="93"/>
                    </a:cubicBezTo>
                    <a:cubicBezTo>
                      <a:pt x="92" y="94"/>
                      <a:pt x="95" y="93"/>
                      <a:pt x="95" y="93"/>
                    </a:cubicBezTo>
                    <a:cubicBezTo>
                      <a:pt x="99" y="95"/>
                      <a:pt x="102" y="92"/>
                      <a:pt x="103" y="91"/>
                    </a:cubicBezTo>
                    <a:cubicBezTo>
                      <a:pt x="103" y="90"/>
                      <a:pt x="103" y="89"/>
                      <a:pt x="103" y="90"/>
                    </a:cubicBezTo>
                    <a:cubicBezTo>
                      <a:pt x="101" y="92"/>
                      <a:pt x="99" y="92"/>
                      <a:pt x="97" y="91"/>
                    </a:cubicBezTo>
                    <a:cubicBezTo>
                      <a:pt x="99" y="90"/>
                      <a:pt x="99" y="89"/>
                      <a:pt x="99" y="88"/>
                    </a:cubicBezTo>
                    <a:cubicBezTo>
                      <a:pt x="102" y="87"/>
                      <a:pt x="102" y="85"/>
                      <a:pt x="101" y="84"/>
                    </a:cubicBezTo>
                    <a:cubicBezTo>
                      <a:pt x="104" y="84"/>
                      <a:pt x="105" y="81"/>
                      <a:pt x="104" y="79"/>
                    </a:cubicBezTo>
                    <a:cubicBezTo>
                      <a:pt x="104" y="79"/>
                      <a:pt x="104" y="79"/>
                      <a:pt x="104" y="79"/>
                    </a:cubicBezTo>
                    <a:cubicBezTo>
                      <a:pt x="108" y="80"/>
                      <a:pt x="110" y="78"/>
                      <a:pt x="110" y="78"/>
                    </a:cubicBezTo>
                    <a:cubicBezTo>
                      <a:pt x="108" y="79"/>
                      <a:pt x="106" y="79"/>
                      <a:pt x="105" y="78"/>
                    </a:cubicBezTo>
                    <a:cubicBezTo>
                      <a:pt x="106" y="77"/>
                      <a:pt x="107" y="76"/>
                      <a:pt x="107" y="75"/>
                    </a:cubicBezTo>
                    <a:cubicBezTo>
                      <a:pt x="114" y="72"/>
                      <a:pt x="112" y="65"/>
                      <a:pt x="112" y="65"/>
                    </a:cubicBezTo>
                    <a:cubicBezTo>
                      <a:pt x="112" y="65"/>
                      <a:pt x="112" y="65"/>
                      <a:pt x="112" y="65"/>
                    </a:cubicBezTo>
                    <a:cubicBezTo>
                      <a:pt x="111" y="63"/>
                      <a:pt x="110" y="62"/>
                      <a:pt x="109" y="61"/>
                    </a:cubicBezTo>
                    <a:cubicBezTo>
                      <a:pt x="109" y="60"/>
                      <a:pt x="109" y="58"/>
                      <a:pt x="109" y="58"/>
                    </a:cubicBezTo>
                    <a:cubicBezTo>
                      <a:pt x="112" y="56"/>
                      <a:pt x="111" y="53"/>
                      <a:pt x="107" y="51"/>
                    </a:cubicBezTo>
                    <a:cubicBezTo>
                      <a:pt x="113" y="53"/>
                      <a:pt x="114" y="59"/>
                      <a:pt x="110" y="61"/>
                    </a:cubicBezTo>
                    <a:cubicBezTo>
                      <a:pt x="116" y="58"/>
                      <a:pt x="112" y="52"/>
                      <a:pt x="108" y="50"/>
                    </a:cubicBezTo>
                    <a:cubicBezTo>
                      <a:pt x="109" y="47"/>
                      <a:pt x="106" y="43"/>
                      <a:pt x="106" y="43"/>
                    </a:cubicBezTo>
                    <a:cubicBezTo>
                      <a:pt x="108" y="46"/>
                      <a:pt x="105" y="48"/>
                      <a:pt x="104" y="49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6" y="44"/>
                      <a:pt x="101" y="39"/>
                      <a:pt x="98" y="37"/>
                    </a:cubicBezTo>
                    <a:cubicBezTo>
                      <a:pt x="97" y="19"/>
                      <a:pt x="80" y="8"/>
                      <a:pt x="73" y="10"/>
                    </a:cubicBezTo>
                    <a:cubicBezTo>
                      <a:pt x="71" y="6"/>
                      <a:pt x="58" y="0"/>
                      <a:pt x="43" y="15"/>
                    </a:cubicBezTo>
                    <a:cubicBezTo>
                      <a:pt x="38" y="22"/>
                      <a:pt x="33" y="27"/>
                      <a:pt x="32" y="43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7"/>
                      <a:pt x="29" y="49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7" y="46"/>
                      <a:pt x="27" y="45"/>
                      <a:pt x="27" y="43"/>
                    </a:cubicBezTo>
                    <a:cubicBezTo>
                      <a:pt x="27" y="45"/>
                      <a:pt x="27" y="46"/>
                      <a:pt x="27" y="46"/>
                    </a:cubicBezTo>
                    <a:cubicBezTo>
                      <a:pt x="26" y="48"/>
                      <a:pt x="26" y="50"/>
                      <a:pt x="25" y="51"/>
                    </a:cubicBezTo>
                    <a:cubicBezTo>
                      <a:pt x="24" y="50"/>
                      <a:pt x="22" y="49"/>
                      <a:pt x="23" y="45"/>
                    </a:cubicBezTo>
                    <a:cubicBezTo>
                      <a:pt x="23" y="41"/>
                      <a:pt x="29" y="41"/>
                      <a:pt x="30" y="45"/>
                    </a:cubicBezTo>
                    <a:cubicBezTo>
                      <a:pt x="29" y="40"/>
                      <a:pt x="20" y="41"/>
                      <a:pt x="21" y="48"/>
                    </a:cubicBezTo>
                    <a:cubicBezTo>
                      <a:pt x="21" y="48"/>
                      <a:pt x="18" y="51"/>
                      <a:pt x="22" y="56"/>
                    </a:cubicBezTo>
                    <a:cubicBezTo>
                      <a:pt x="17" y="57"/>
                      <a:pt x="18" y="62"/>
                      <a:pt x="19" y="64"/>
                    </a:cubicBezTo>
                    <a:cubicBezTo>
                      <a:pt x="18" y="67"/>
                      <a:pt x="17" y="72"/>
                      <a:pt x="23" y="75"/>
                    </a:cubicBezTo>
                    <a:cubicBezTo>
                      <a:pt x="22" y="76"/>
                      <a:pt x="19" y="78"/>
                      <a:pt x="17" y="71"/>
                    </a:cubicBezTo>
                    <a:cubicBezTo>
                      <a:pt x="17" y="76"/>
                      <a:pt x="21" y="79"/>
                      <a:pt x="25" y="78"/>
                    </a:cubicBezTo>
                    <a:cubicBezTo>
                      <a:pt x="25" y="78"/>
                      <a:pt x="25" y="80"/>
                      <a:pt x="24" y="81"/>
                    </a:cubicBezTo>
                    <a:cubicBezTo>
                      <a:pt x="23" y="80"/>
                      <a:pt x="23" y="80"/>
                      <a:pt x="21" y="79"/>
                    </a:cubicBezTo>
                    <a:cubicBezTo>
                      <a:pt x="21" y="79"/>
                      <a:pt x="22" y="80"/>
                      <a:pt x="23" y="81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0" y="79"/>
                      <a:pt x="20" y="78"/>
                    </a:cubicBezTo>
                    <a:cubicBezTo>
                      <a:pt x="20" y="79"/>
                      <a:pt x="20" y="80"/>
                      <a:pt x="21" y="81"/>
                    </a:cubicBezTo>
                    <a:cubicBezTo>
                      <a:pt x="21" y="81"/>
                      <a:pt x="18" y="81"/>
                      <a:pt x="17" y="80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82"/>
                      <a:pt x="21" y="83"/>
                      <a:pt x="23" y="83"/>
                    </a:cubicBezTo>
                    <a:cubicBezTo>
                      <a:pt x="23" y="84"/>
                      <a:pt x="22" y="85"/>
                      <a:pt x="22" y="85"/>
                    </a:cubicBezTo>
                    <a:cubicBezTo>
                      <a:pt x="22" y="86"/>
                      <a:pt x="22" y="86"/>
                      <a:pt x="22" y="87"/>
                    </a:cubicBezTo>
                    <a:cubicBezTo>
                      <a:pt x="22" y="86"/>
                      <a:pt x="21" y="86"/>
                      <a:pt x="21" y="86"/>
                    </a:cubicBezTo>
                    <a:cubicBezTo>
                      <a:pt x="21" y="86"/>
                      <a:pt x="21" y="86"/>
                      <a:pt x="22" y="87"/>
                    </a:cubicBezTo>
                    <a:cubicBezTo>
                      <a:pt x="22" y="87"/>
                      <a:pt x="22" y="87"/>
                      <a:pt x="22" y="88"/>
                    </a:cubicBezTo>
                    <a:cubicBezTo>
                      <a:pt x="22" y="88"/>
                      <a:pt x="22" y="87"/>
                      <a:pt x="22" y="87"/>
                    </a:cubicBezTo>
                    <a:cubicBezTo>
                      <a:pt x="23" y="88"/>
                      <a:pt x="24" y="89"/>
                      <a:pt x="25" y="90"/>
                    </a:cubicBezTo>
                    <a:cubicBezTo>
                      <a:pt x="23" y="89"/>
                      <a:pt x="21" y="88"/>
                      <a:pt x="20" y="85"/>
                    </a:cubicBezTo>
                    <a:cubicBezTo>
                      <a:pt x="19" y="87"/>
                      <a:pt x="24" y="93"/>
                      <a:pt x="28" y="91"/>
                    </a:cubicBezTo>
                    <a:cubicBezTo>
                      <a:pt x="28" y="91"/>
                      <a:pt x="28" y="92"/>
                      <a:pt x="29" y="94"/>
                    </a:cubicBezTo>
                    <a:cubicBezTo>
                      <a:pt x="30" y="99"/>
                      <a:pt x="34" y="98"/>
                      <a:pt x="36" y="98"/>
                    </a:cubicBezTo>
                    <a:cubicBezTo>
                      <a:pt x="36" y="98"/>
                      <a:pt x="36" y="98"/>
                      <a:pt x="36" y="99"/>
                    </a:cubicBezTo>
                    <a:cubicBezTo>
                      <a:pt x="35" y="100"/>
                      <a:pt x="33" y="101"/>
                      <a:pt x="29" y="102"/>
                    </a:cubicBezTo>
                    <a:cubicBezTo>
                      <a:pt x="25" y="103"/>
                      <a:pt x="20" y="101"/>
                      <a:pt x="15" y="103"/>
                    </a:cubicBezTo>
                    <a:cubicBezTo>
                      <a:pt x="11" y="104"/>
                      <a:pt x="4" y="106"/>
                      <a:pt x="2" y="115"/>
                    </a:cubicBezTo>
                    <a:cubicBezTo>
                      <a:pt x="1" y="122"/>
                      <a:pt x="0" y="126"/>
                      <a:pt x="0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lose/>
                    <a:moveTo>
                      <a:pt x="109" y="71"/>
                    </a:moveTo>
                    <a:cubicBezTo>
                      <a:pt x="110" y="70"/>
                      <a:pt x="111" y="69"/>
                      <a:pt x="111" y="68"/>
                    </a:cubicBezTo>
                    <a:cubicBezTo>
                      <a:pt x="111" y="71"/>
                      <a:pt x="110" y="72"/>
                      <a:pt x="108" y="73"/>
                    </a:cubicBezTo>
                    <a:cubicBezTo>
                      <a:pt x="108" y="72"/>
                      <a:pt x="109" y="72"/>
                      <a:pt x="109" y="71"/>
                    </a:cubicBezTo>
                    <a:close/>
                    <a:moveTo>
                      <a:pt x="103" y="76"/>
                    </a:moveTo>
                    <a:cubicBezTo>
                      <a:pt x="103" y="76"/>
                      <a:pt x="103" y="76"/>
                      <a:pt x="103" y="76"/>
                    </a:cubicBezTo>
                    <a:cubicBezTo>
                      <a:pt x="103" y="76"/>
                      <a:pt x="104" y="76"/>
                      <a:pt x="104" y="75"/>
                    </a:cubicBezTo>
                    <a:cubicBezTo>
                      <a:pt x="104" y="76"/>
                      <a:pt x="103" y="76"/>
                      <a:pt x="103" y="76"/>
                    </a:cubicBezTo>
                    <a:close/>
                    <a:moveTo>
                      <a:pt x="105" y="73"/>
                    </a:moveTo>
                    <a:cubicBezTo>
                      <a:pt x="105" y="74"/>
                      <a:pt x="105" y="74"/>
                      <a:pt x="105" y="75"/>
                    </a:cubicBezTo>
                    <a:cubicBezTo>
                      <a:pt x="104" y="75"/>
                      <a:pt x="103" y="75"/>
                      <a:pt x="102" y="75"/>
                    </a:cubicBezTo>
                    <a:cubicBezTo>
                      <a:pt x="102" y="74"/>
                      <a:pt x="101" y="74"/>
                      <a:pt x="101" y="73"/>
                    </a:cubicBezTo>
                    <a:cubicBezTo>
                      <a:pt x="103" y="74"/>
                      <a:pt x="104" y="74"/>
                      <a:pt x="105" y="73"/>
                    </a:cubicBezTo>
                    <a:close/>
                    <a:moveTo>
                      <a:pt x="100" y="44"/>
                    </a:moveTo>
                    <a:cubicBezTo>
                      <a:pt x="99" y="42"/>
                      <a:pt x="98" y="40"/>
                      <a:pt x="98" y="39"/>
                    </a:cubicBezTo>
                    <a:cubicBezTo>
                      <a:pt x="100" y="41"/>
                      <a:pt x="100" y="43"/>
                      <a:pt x="100" y="44"/>
                    </a:cubicBezTo>
                    <a:close/>
                    <a:moveTo>
                      <a:pt x="98" y="88"/>
                    </a:moveTo>
                    <a:cubicBezTo>
                      <a:pt x="98" y="88"/>
                      <a:pt x="98" y="88"/>
                      <a:pt x="99" y="88"/>
                    </a:cubicBezTo>
                    <a:cubicBezTo>
                      <a:pt x="98" y="89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6" y="89"/>
                      <a:pt x="97" y="89"/>
                      <a:pt x="98" y="88"/>
                    </a:cubicBezTo>
                    <a:close/>
                    <a:moveTo>
                      <a:pt x="90" y="96"/>
                    </a:moveTo>
                    <a:cubicBezTo>
                      <a:pt x="91" y="96"/>
                      <a:pt x="92" y="96"/>
                      <a:pt x="92" y="96"/>
                    </a:cubicBezTo>
                    <a:cubicBezTo>
                      <a:pt x="91" y="97"/>
                      <a:pt x="90" y="97"/>
                      <a:pt x="89" y="96"/>
                    </a:cubicBezTo>
                    <a:cubicBezTo>
                      <a:pt x="89" y="96"/>
                      <a:pt x="90" y="96"/>
                      <a:pt x="90" y="96"/>
                    </a:cubicBezTo>
                    <a:close/>
                    <a:moveTo>
                      <a:pt x="23" y="57"/>
                    </a:moveTo>
                    <a:cubicBezTo>
                      <a:pt x="23" y="58"/>
                      <a:pt x="22" y="58"/>
                      <a:pt x="22" y="59"/>
                    </a:cubicBezTo>
                    <a:cubicBezTo>
                      <a:pt x="22" y="59"/>
                      <a:pt x="21" y="60"/>
                      <a:pt x="20" y="62"/>
                    </a:cubicBezTo>
                    <a:cubicBezTo>
                      <a:pt x="20" y="63"/>
                      <a:pt x="20" y="63"/>
                      <a:pt x="19" y="64"/>
                    </a:cubicBezTo>
                    <a:cubicBezTo>
                      <a:pt x="18" y="60"/>
                      <a:pt x="21" y="58"/>
                      <a:pt x="23" y="57"/>
                    </a:cubicBezTo>
                    <a:close/>
                    <a:moveTo>
                      <a:pt x="23" y="74"/>
                    </a:moveTo>
                    <a:cubicBezTo>
                      <a:pt x="21" y="73"/>
                      <a:pt x="17" y="70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19" y="68"/>
                      <a:pt x="20" y="71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lose/>
                    <a:moveTo>
                      <a:pt x="33" y="89"/>
                    </a:moveTo>
                    <a:cubicBezTo>
                      <a:pt x="33" y="89"/>
                      <a:pt x="34" y="90"/>
                      <a:pt x="34" y="89"/>
                    </a:cubicBezTo>
                    <a:cubicBezTo>
                      <a:pt x="34" y="89"/>
                      <a:pt x="34" y="91"/>
                      <a:pt x="35" y="93"/>
                    </a:cubicBezTo>
                    <a:cubicBezTo>
                      <a:pt x="34" y="93"/>
                      <a:pt x="33" y="92"/>
                      <a:pt x="32" y="91"/>
                    </a:cubicBezTo>
                    <a:cubicBezTo>
                      <a:pt x="33" y="90"/>
                      <a:pt x="33" y="90"/>
                      <a:pt x="33" y="89"/>
                    </a:cubicBezTo>
                    <a:close/>
                    <a:moveTo>
                      <a:pt x="36" y="93"/>
                    </a:move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4" y="95"/>
                      <a:pt x="33" y="94"/>
                    </a:cubicBezTo>
                    <a:cubicBezTo>
                      <a:pt x="33" y="94"/>
                      <a:pt x="32" y="93"/>
                      <a:pt x="32" y="92"/>
                    </a:cubicBezTo>
                    <a:cubicBezTo>
                      <a:pt x="33" y="93"/>
                      <a:pt x="35" y="93"/>
                      <a:pt x="36" y="93"/>
                    </a:cubicBezTo>
                    <a:close/>
                    <a:moveTo>
                      <a:pt x="32" y="88"/>
                    </a:move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9"/>
                      <a:pt x="32" y="89"/>
                    </a:cubicBezTo>
                    <a:cubicBezTo>
                      <a:pt x="32" y="89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lose/>
                    <a:moveTo>
                      <a:pt x="27" y="47"/>
                    </a:moveTo>
                    <a:cubicBezTo>
                      <a:pt x="28" y="48"/>
                      <a:pt x="30" y="49"/>
                      <a:pt x="30" y="49"/>
                    </a:cubicBezTo>
                    <a:cubicBezTo>
                      <a:pt x="30" y="50"/>
                      <a:pt x="29" y="51"/>
                      <a:pt x="28" y="51"/>
                    </a:cubicBezTo>
                    <a:cubicBezTo>
                      <a:pt x="28" y="51"/>
                      <a:pt x="28" y="51"/>
                      <a:pt x="27" y="51"/>
                    </a:cubicBezTo>
                    <a:cubicBezTo>
                      <a:pt x="26" y="50"/>
                      <a:pt x="27" y="48"/>
                      <a:pt x="27" y="47"/>
                    </a:cubicBezTo>
                    <a:close/>
                    <a:moveTo>
                      <a:pt x="28" y="79"/>
                    </a:moveTo>
                    <a:cubicBezTo>
                      <a:pt x="28" y="80"/>
                      <a:pt x="28" y="82"/>
                      <a:pt x="26" y="81"/>
                    </a:cubicBezTo>
                    <a:cubicBezTo>
                      <a:pt x="27" y="80"/>
                      <a:pt x="28" y="79"/>
                      <a:pt x="28" y="79"/>
                    </a:cubicBezTo>
                    <a:close/>
                    <a:moveTo>
                      <a:pt x="24" y="84"/>
                    </a:moveTo>
                    <a:cubicBezTo>
                      <a:pt x="24" y="84"/>
                      <a:pt x="25" y="84"/>
                      <a:pt x="25" y="84"/>
                    </a:cubicBezTo>
                    <a:cubicBezTo>
                      <a:pt x="25" y="84"/>
                      <a:pt x="24" y="84"/>
                      <a:pt x="23" y="84"/>
                    </a:cubicBezTo>
                    <a:cubicBezTo>
                      <a:pt x="24" y="84"/>
                      <a:pt x="24" y="84"/>
                      <a:pt x="24" y="84"/>
                    </a:cubicBezTo>
                    <a:close/>
                    <a:moveTo>
                      <a:pt x="22" y="87"/>
                    </a:moveTo>
                    <a:cubicBezTo>
                      <a:pt x="22" y="87"/>
                      <a:pt x="22" y="87"/>
                      <a:pt x="23" y="86"/>
                    </a:cubicBezTo>
                    <a:cubicBezTo>
                      <a:pt x="23" y="87"/>
                      <a:pt x="23" y="87"/>
                      <a:pt x="23" y="88"/>
                    </a:cubicBezTo>
                    <a:cubicBezTo>
                      <a:pt x="23" y="88"/>
                      <a:pt x="23" y="87"/>
                      <a:pt x="22" y="87"/>
                    </a:cubicBezTo>
                    <a:close/>
                    <a:moveTo>
                      <a:pt x="24" y="88"/>
                    </a:moveTo>
                    <a:cubicBezTo>
                      <a:pt x="24" y="88"/>
                      <a:pt x="23" y="87"/>
                      <a:pt x="23" y="86"/>
                    </a:cubicBezTo>
                    <a:cubicBezTo>
                      <a:pt x="24" y="85"/>
                      <a:pt x="25" y="85"/>
                      <a:pt x="26" y="85"/>
                    </a:cubicBezTo>
                    <a:cubicBezTo>
                      <a:pt x="28" y="84"/>
                      <a:pt x="29" y="84"/>
                      <a:pt x="30" y="84"/>
                    </a:cubicBezTo>
                    <a:cubicBezTo>
                      <a:pt x="31" y="84"/>
                      <a:pt x="31" y="85"/>
                      <a:pt x="31" y="85"/>
                    </a:cubicBezTo>
                    <a:cubicBezTo>
                      <a:pt x="31" y="85"/>
                      <a:pt x="28" y="90"/>
                      <a:pt x="24" y="88"/>
                    </a:cubicBezTo>
                    <a:close/>
                    <a:moveTo>
                      <a:pt x="31" y="89"/>
                    </a:moveTo>
                    <a:cubicBezTo>
                      <a:pt x="31" y="89"/>
                      <a:pt x="31" y="90"/>
                      <a:pt x="31" y="90"/>
                    </a:cubicBezTo>
                    <a:cubicBezTo>
                      <a:pt x="31" y="91"/>
                      <a:pt x="31" y="93"/>
                      <a:pt x="31" y="93"/>
                    </a:cubicBezTo>
                    <a:cubicBezTo>
                      <a:pt x="30" y="93"/>
                      <a:pt x="30" y="92"/>
                      <a:pt x="29" y="90"/>
                    </a:cubicBezTo>
                    <a:cubicBezTo>
                      <a:pt x="30" y="90"/>
                      <a:pt x="31" y="90"/>
                      <a:pt x="31" y="89"/>
                    </a:cubicBezTo>
                    <a:close/>
                    <a:moveTo>
                      <a:pt x="30" y="95"/>
                    </a:moveTo>
                    <a:cubicBezTo>
                      <a:pt x="30" y="95"/>
                      <a:pt x="32" y="96"/>
                      <a:pt x="33" y="96"/>
                    </a:cubicBezTo>
                    <a:cubicBezTo>
                      <a:pt x="34" y="96"/>
                      <a:pt x="34" y="97"/>
                      <a:pt x="35" y="97"/>
                    </a:cubicBezTo>
                    <a:cubicBezTo>
                      <a:pt x="32" y="98"/>
                      <a:pt x="30" y="96"/>
                      <a:pt x="30" y="95"/>
                    </a:cubicBezTo>
                    <a:close/>
                    <a:moveTo>
                      <a:pt x="35" y="95"/>
                    </a:moveTo>
                    <a:cubicBezTo>
                      <a:pt x="35" y="95"/>
                      <a:pt x="36" y="95"/>
                      <a:pt x="37" y="95"/>
                    </a:cubicBezTo>
                    <a:cubicBezTo>
                      <a:pt x="37" y="95"/>
                      <a:pt x="37" y="95"/>
                      <a:pt x="37" y="95"/>
                    </a:cubicBezTo>
                    <a:cubicBezTo>
                      <a:pt x="36" y="95"/>
                      <a:pt x="35" y="95"/>
                      <a:pt x="35" y="95"/>
                    </a:cubicBezTo>
                    <a:close/>
                    <a:moveTo>
                      <a:pt x="51" y="94"/>
                    </a:moveTo>
                    <a:cubicBezTo>
                      <a:pt x="53" y="93"/>
                      <a:pt x="54" y="92"/>
                      <a:pt x="54" y="91"/>
                    </a:cubicBezTo>
                    <a:cubicBezTo>
                      <a:pt x="54" y="91"/>
                      <a:pt x="55" y="90"/>
                      <a:pt x="55" y="89"/>
                    </a:cubicBezTo>
                    <a:cubicBezTo>
                      <a:pt x="55" y="92"/>
                      <a:pt x="53" y="94"/>
                      <a:pt x="52" y="94"/>
                    </a:cubicBezTo>
                    <a:cubicBezTo>
                      <a:pt x="51" y="94"/>
                      <a:pt x="51" y="94"/>
                      <a:pt x="51" y="94"/>
                    </a:cubicBezTo>
                    <a:close/>
                    <a:moveTo>
                      <a:pt x="76" y="92"/>
                    </a:moveTo>
                    <a:cubicBezTo>
                      <a:pt x="76" y="92"/>
                      <a:pt x="74" y="90"/>
                      <a:pt x="75" y="87"/>
                    </a:cubicBezTo>
                    <a:cubicBezTo>
                      <a:pt x="75" y="87"/>
                      <a:pt x="75" y="90"/>
                      <a:pt x="76" y="92"/>
                    </a:cubicBezTo>
                    <a:close/>
                    <a:moveTo>
                      <a:pt x="75" y="85"/>
                    </a:moveTo>
                    <a:cubicBezTo>
                      <a:pt x="74" y="85"/>
                      <a:pt x="73" y="86"/>
                      <a:pt x="73" y="89"/>
                    </a:cubicBezTo>
                    <a:cubicBezTo>
                      <a:pt x="73" y="92"/>
                      <a:pt x="77" y="93"/>
                      <a:pt x="77" y="93"/>
                    </a:cubicBezTo>
                    <a:cubicBezTo>
                      <a:pt x="77" y="93"/>
                      <a:pt x="77" y="94"/>
                      <a:pt x="77" y="94"/>
                    </a:cubicBezTo>
                    <a:cubicBezTo>
                      <a:pt x="66" y="99"/>
                      <a:pt x="57" y="97"/>
                      <a:pt x="52" y="95"/>
                    </a:cubicBezTo>
                    <a:cubicBezTo>
                      <a:pt x="55" y="93"/>
                      <a:pt x="56" y="90"/>
                      <a:pt x="56" y="88"/>
                    </a:cubicBezTo>
                    <a:cubicBezTo>
                      <a:pt x="56" y="87"/>
                      <a:pt x="56" y="87"/>
                      <a:pt x="55" y="85"/>
                    </a:cubicBezTo>
                    <a:cubicBezTo>
                      <a:pt x="53" y="82"/>
                      <a:pt x="54" y="82"/>
                      <a:pt x="53" y="80"/>
                    </a:cubicBezTo>
                    <a:cubicBezTo>
                      <a:pt x="52" y="78"/>
                      <a:pt x="54" y="78"/>
                      <a:pt x="51" y="76"/>
                    </a:cubicBezTo>
                    <a:cubicBezTo>
                      <a:pt x="51" y="74"/>
                      <a:pt x="51" y="74"/>
                      <a:pt x="51" y="74"/>
                    </a:cubicBezTo>
                    <a:cubicBezTo>
                      <a:pt x="54" y="77"/>
                      <a:pt x="58" y="79"/>
                      <a:pt x="63" y="79"/>
                    </a:cubicBezTo>
                    <a:cubicBezTo>
                      <a:pt x="68" y="79"/>
                      <a:pt x="68" y="79"/>
                      <a:pt x="68" y="79"/>
                    </a:cubicBezTo>
                    <a:cubicBezTo>
                      <a:pt x="68" y="79"/>
                      <a:pt x="72" y="78"/>
                      <a:pt x="76" y="76"/>
                    </a:cubicBezTo>
                    <a:cubicBezTo>
                      <a:pt x="76" y="78"/>
                      <a:pt x="77" y="83"/>
                      <a:pt x="77" y="83"/>
                    </a:cubicBezTo>
                    <a:cubicBezTo>
                      <a:pt x="76" y="83"/>
                      <a:pt x="75" y="85"/>
                      <a:pt x="75" y="85"/>
                    </a:cubicBezTo>
                    <a:close/>
                    <a:moveTo>
                      <a:pt x="86" y="54"/>
                    </a:moveTo>
                    <a:cubicBezTo>
                      <a:pt x="85" y="55"/>
                      <a:pt x="85" y="59"/>
                      <a:pt x="84" y="60"/>
                    </a:cubicBezTo>
                    <a:cubicBezTo>
                      <a:pt x="84" y="62"/>
                      <a:pt x="83" y="67"/>
                      <a:pt x="82" y="68"/>
                    </a:cubicBezTo>
                    <a:cubicBezTo>
                      <a:pt x="81" y="69"/>
                      <a:pt x="80" y="72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2" y="78"/>
                      <a:pt x="68" y="78"/>
                      <a:pt x="68" y="78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54" y="78"/>
                      <a:pt x="49" y="71"/>
                      <a:pt x="47" y="68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7" y="65"/>
                      <a:pt x="44" y="53"/>
                      <a:pt x="43" y="51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51" y="44"/>
                      <a:pt x="63" y="39"/>
                    </a:cubicBezTo>
                    <a:cubicBezTo>
                      <a:pt x="73" y="33"/>
                      <a:pt x="79" y="25"/>
                      <a:pt x="79" y="25"/>
                    </a:cubicBezTo>
                    <a:cubicBezTo>
                      <a:pt x="80" y="24"/>
                      <a:pt x="84" y="33"/>
                      <a:pt x="84" y="34"/>
                    </a:cubicBezTo>
                    <a:cubicBezTo>
                      <a:pt x="84" y="35"/>
                      <a:pt x="84" y="43"/>
                      <a:pt x="84" y="44"/>
                    </a:cubicBezTo>
                    <a:cubicBezTo>
                      <a:pt x="84" y="46"/>
                      <a:pt x="85" y="50"/>
                      <a:pt x="86" y="51"/>
                    </a:cubicBezTo>
                    <a:cubicBezTo>
                      <a:pt x="86" y="51"/>
                      <a:pt x="86" y="53"/>
                      <a:pt x="86" y="54"/>
                    </a:cubicBezTo>
                    <a:close/>
                  </a:path>
                </a:pathLst>
              </a:custGeom>
              <a:solidFill>
                <a:srgbClr val="604C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533064" y="637504"/>
            <a:ext cx="813020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685800"/>
            <a:r>
              <a:rPr lang="en-US" altLang="zh-CN" sz="19900" b="1" dirty="0">
                <a:solidFill>
                  <a:srgbClr val="604C3F">
                    <a:alpha val="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endParaRPr lang="zh-CN" altLang="en-US" sz="19900" b="1" dirty="0">
              <a:solidFill>
                <a:srgbClr val="604C3F">
                  <a:alpha val="9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533453" y="512866"/>
            <a:ext cx="3925068" cy="3479793"/>
            <a:chOff x="1533453" y="512866"/>
            <a:chExt cx="3925068" cy="3479793"/>
          </a:xfrm>
        </p:grpSpPr>
        <p:sp>
          <p:nvSpPr>
            <p:cNvPr id="44" name="文本框 43"/>
            <p:cNvSpPr txBox="1"/>
            <p:nvPr/>
          </p:nvSpPr>
          <p:spPr>
            <a:xfrm>
              <a:off x="1533453" y="512866"/>
              <a:ext cx="3925068" cy="1923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685800"/>
              <a:r>
                <a:rPr lang="en-US" altLang="zh-CN" sz="11900" b="1" dirty="0">
                  <a:solidFill>
                    <a:srgbClr val="C30D23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zh-CN" altLang="en-US" sz="11900" b="1" dirty="0">
                <a:solidFill>
                  <a:srgbClr val="C30D23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234460" y="2074720"/>
              <a:ext cx="570055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685800">
                <a:lnSpc>
                  <a:spcPts val="1500"/>
                </a:lnSpc>
              </a:pPr>
              <a:r>
                <a:rPr lang="en-US" altLang="zh-CN" sz="1400" dirty="0">
                  <a:solidFill>
                    <a:srgbClr val="604C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ach</a:t>
              </a:r>
              <a:endParaRPr lang="zh-CN" altLang="en-US" sz="1400" dirty="0">
                <a:solidFill>
                  <a:srgbClr val="604C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686543" y="2504956"/>
              <a:ext cx="1796400" cy="70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C30D23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zh-CN" altLang="en-US" sz="1900" b="1" dirty="0">
                  <a:solidFill>
                    <a:srgbClr val="C30D2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点击添加标题</a:t>
              </a:r>
              <a:endParaRPr lang="zh-CN" altLang="en-US" sz="1900" b="1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216047" y="3321775"/>
              <a:ext cx="696687" cy="670884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37" name="组合 36"/>
          <p:cNvGrpSpPr/>
          <p:nvPr/>
        </p:nvGrpSpPr>
        <p:grpSpPr>
          <a:xfrm>
            <a:off x="3529747" y="506057"/>
            <a:ext cx="3925068" cy="3485318"/>
            <a:chOff x="3529747" y="506057"/>
            <a:chExt cx="3925068" cy="3485318"/>
          </a:xfrm>
        </p:grpSpPr>
        <p:grpSp>
          <p:nvGrpSpPr>
            <p:cNvPr id="35" name="组合 34"/>
            <p:cNvGrpSpPr/>
            <p:nvPr/>
          </p:nvGrpSpPr>
          <p:grpSpPr>
            <a:xfrm>
              <a:off x="3529747" y="506057"/>
              <a:ext cx="3925068" cy="2703068"/>
              <a:chOff x="3529747" y="506057"/>
              <a:chExt cx="3925068" cy="2703068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3529747" y="506057"/>
                <a:ext cx="3925068" cy="1923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 defTabSz="685800"/>
                <a:r>
                  <a:rPr lang="en-US" altLang="zh-CN" sz="11900" b="1" dirty="0">
                    <a:solidFill>
                      <a:srgbClr val="C30D23"/>
                    </a:solidFill>
                    <a:effectLst>
                      <a:innerShdw blurRad="63500" dist="50800">
                        <a:prstClr val="black">
                          <a:alpha val="50000"/>
                        </a:prstClr>
                      </a:inn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1900" b="1" dirty="0">
                  <a:solidFill>
                    <a:srgbClr val="C30D23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5023069" y="2074720"/>
                <a:ext cx="910660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 defTabSz="685800">
                  <a:lnSpc>
                    <a:spcPts val="1500"/>
                  </a:lnSpc>
                </a:pPr>
                <a:r>
                  <a:rPr lang="en-US" altLang="zh-CN" sz="1400" dirty="0">
                    <a:solidFill>
                      <a:srgbClr val="604C3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chieve</a:t>
                </a:r>
                <a:endParaRPr lang="zh-CN" altLang="en-US" sz="1400" dirty="0">
                  <a:solidFill>
                    <a:srgbClr val="604C3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667743" y="2504808"/>
                <a:ext cx="1796400" cy="7043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C30D23"/>
                </a:solidFill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zh-CN" altLang="en-US" sz="1900" b="1" dirty="0">
                    <a:solidFill>
                      <a:srgbClr val="C30D23"/>
                    </a:solidFill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点击添加标题</a:t>
                </a:r>
                <a:endParaRPr lang="zh-CN" altLang="en-US" sz="1900" b="1" dirty="0">
                  <a:solidFill>
                    <a:srgbClr val="C30D2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</p:grpSp>
        <p:pic>
          <p:nvPicPr>
            <p:cNvPr id="92" name="图片 9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40567" y="3346450"/>
              <a:ext cx="661833" cy="644925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39" name="组合 38"/>
          <p:cNvGrpSpPr/>
          <p:nvPr/>
        </p:nvGrpSpPr>
        <p:grpSpPr>
          <a:xfrm>
            <a:off x="5622560" y="512866"/>
            <a:ext cx="3925068" cy="3478508"/>
            <a:chOff x="5622560" y="512866"/>
            <a:chExt cx="3925068" cy="3478508"/>
          </a:xfrm>
        </p:grpSpPr>
        <p:grpSp>
          <p:nvGrpSpPr>
            <p:cNvPr id="36" name="组合 35"/>
            <p:cNvGrpSpPr/>
            <p:nvPr/>
          </p:nvGrpSpPr>
          <p:grpSpPr>
            <a:xfrm>
              <a:off x="5622560" y="512866"/>
              <a:ext cx="3925068" cy="2696259"/>
              <a:chOff x="5622560" y="512866"/>
              <a:chExt cx="3925068" cy="2696259"/>
            </a:xfrm>
          </p:grpSpPr>
          <p:sp>
            <p:nvSpPr>
              <p:cNvPr id="46" name="文本框 45"/>
              <p:cNvSpPr txBox="1"/>
              <p:nvPr/>
            </p:nvSpPr>
            <p:spPr>
              <a:xfrm>
                <a:off x="5622560" y="512866"/>
                <a:ext cx="3925068" cy="1923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 defTabSz="685800"/>
                <a:r>
                  <a:rPr lang="en-US" altLang="zh-CN" sz="11900" b="1" dirty="0">
                    <a:solidFill>
                      <a:srgbClr val="C30D23"/>
                    </a:solidFill>
                    <a:effectLst>
                      <a:innerShdw blurRad="63500" dist="50800">
                        <a:prstClr val="black">
                          <a:alpha val="50000"/>
                        </a:prstClr>
                      </a:inn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zh-CN" altLang="en-US" sz="11900" b="1" dirty="0">
                  <a:solidFill>
                    <a:srgbClr val="C30D23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330187" y="2072513"/>
                <a:ext cx="520724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 defTabSz="685800">
                  <a:lnSpc>
                    <a:spcPts val="1500"/>
                  </a:lnSpc>
                </a:pPr>
                <a:r>
                  <a:rPr lang="en-US" altLang="zh-CN" sz="1400" dirty="0">
                    <a:solidFill>
                      <a:srgbClr val="604C3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ore</a:t>
                </a:r>
                <a:endParaRPr lang="zh-CN" altLang="en-US" sz="1400" dirty="0">
                  <a:solidFill>
                    <a:srgbClr val="604C3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648943" y="2504808"/>
                <a:ext cx="1796400" cy="7043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C30D23"/>
                </a:solidFill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zh-CN" altLang="en-US" sz="1900" b="1" dirty="0">
                    <a:solidFill>
                      <a:srgbClr val="C30D23"/>
                    </a:solidFill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点击添加标题</a:t>
                </a:r>
                <a:endParaRPr lang="zh-CN" altLang="en-US" sz="1900" b="1" dirty="0">
                  <a:solidFill>
                    <a:srgbClr val="C30D2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</p:grpSp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85" y="3346449"/>
              <a:ext cx="604765" cy="644925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" name="组合 1"/>
          <p:cNvGrpSpPr/>
          <p:nvPr/>
        </p:nvGrpSpPr>
        <p:grpSpPr>
          <a:xfrm>
            <a:off x="705343" y="506057"/>
            <a:ext cx="2012042" cy="3485318"/>
            <a:chOff x="705343" y="506057"/>
            <a:chExt cx="2012042" cy="3485318"/>
          </a:xfrm>
        </p:grpSpPr>
        <p:sp>
          <p:nvSpPr>
            <p:cNvPr id="43" name="文本框 42"/>
            <p:cNvSpPr txBox="1"/>
            <p:nvPr/>
          </p:nvSpPr>
          <p:spPr>
            <a:xfrm>
              <a:off x="1066556" y="506057"/>
              <a:ext cx="1650829" cy="1923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CN" sz="11900" b="1" dirty="0">
                  <a:solidFill>
                    <a:srgbClr val="C30D23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zh-CN" altLang="en-US" sz="11900" b="1" dirty="0">
                <a:solidFill>
                  <a:srgbClr val="C30D23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89416" y="2074720"/>
              <a:ext cx="1028254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685800">
                <a:lnSpc>
                  <a:spcPts val="1500"/>
                </a:lnSpc>
              </a:pPr>
              <a:r>
                <a:rPr lang="en-US" altLang="zh-CN" sz="1400" dirty="0">
                  <a:solidFill>
                    <a:srgbClr val="604C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ogether</a:t>
              </a:r>
              <a:endParaRPr lang="zh-CN" altLang="en-US" sz="1400" dirty="0">
                <a:solidFill>
                  <a:srgbClr val="604C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05343" y="2504808"/>
              <a:ext cx="1796400" cy="70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C30D23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zh-CN" altLang="en-US" sz="1900" b="1" dirty="0">
                  <a:solidFill>
                    <a:srgbClr val="C30D2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点击添加标题</a:t>
              </a:r>
              <a:endParaRPr lang="zh-CN" altLang="en-US" sz="1900" b="1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243" y="3330119"/>
              <a:ext cx="669698" cy="661256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95073" y="-62924"/>
            <a:ext cx="800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 b="1">
                <a:solidFill>
                  <a:srgbClr val="C30D23"/>
                </a:solidFill>
                <a:effectLst>
                  <a:outerShdw blurRad="38100" dist="25400" dir="8100000" algn="tr" rotWithShape="0">
                    <a:prstClr val="black">
                      <a:alpha val="4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664167" y="4794508"/>
            <a:ext cx="373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400" dirty="0" smtClean="0">
                <a:solidFill>
                  <a:srgbClr val="604C3F"/>
                </a:solidFill>
              </a:rPr>
              <a:t>11</a:t>
            </a:r>
            <a:endParaRPr lang="zh-CN" altLang="en-US" sz="1400" dirty="0">
              <a:solidFill>
                <a:srgbClr val="604C3F"/>
              </a:solidFill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2000250" y="775310"/>
          <a:ext cx="5399759" cy="3599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97256" y="194588"/>
            <a:ext cx="60625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900" dirty="0" smtClean="0">
                <a:solidFill>
                  <a:srgbClr val="604C3F"/>
                </a:solidFill>
              </a:rPr>
              <a:t>ach</a:t>
            </a:r>
            <a:endParaRPr lang="zh-CN" altLang="en-US" sz="1900" dirty="0">
              <a:solidFill>
                <a:srgbClr val="604C3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9024" y="609664"/>
            <a:ext cx="169469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zh-CN" altLang="en-US" sz="1900" b="1" spc="50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点击添加标题</a:t>
            </a:r>
            <a:endParaRPr lang="zh-CN" altLang="en-US" sz="1900" b="1" spc="50" dirty="0">
              <a:solidFill>
                <a:srgbClr val="C30D23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754BA1B-3166-42A4-AC80-40843B5635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">
                                            <p:graphicEl>
                                              <a:dgm id="{1754BA1B-3166-42A4-AC80-40843B5635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graphicEl>
                                              <a:dgm id="{1754BA1B-3166-42A4-AC80-40843B5635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523F61F-CB74-42AD-BCC6-0BFEBF342D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">
                                            <p:graphicEl>
                                              <a:dgm id="{A523F61F-CB74-42AD-BCC6-0BFEBF342D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A523F61F-CB74-42AD-BCC6-0BFEBF342D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CA4C6BC-F8A9-4A9B-A784-66FF076F22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">
                                            <p:graphicEl>
                                              <a:dgm id="{ACA4C6BC-F8A9-4A9B-A784-66FF076F22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graphicEl>
                                              <a:dgm id="{ACA4C6BC-F8A9-4A9B-A784-66FF076F22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2503F51-A9B8-4D0B-BEBE-2BF119E95C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">
                                            <p:graphicEl>
                                              <a:dgm id="{82503F51-A9B8-4D0B-BEBE-2BF119E95C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graphicEl>
                                              <a:dgm id="{82503F51-A9B8-4D0B-BEBE-2BF119E95C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48F3529-CF59-46F1-8012-1530DD2D07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">
                                            <p:graphicEl>
                                              <a:dgm id="{E48F3529-CF59-46F1-8012-1530DD2D07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>
                                            <p:graphicEl>
                                              <a:dgm id="{E48F3529-CF59-46F1-8012-1530DD2D07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3E1E43B-16CB-414E-AAEA-8AFB5A868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">
                                            <p:graphicEl>
                                              <a:dgm id="{03E1E43B-16CB-414E-AAEA-8AFB5A868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">
                                            <p:graphicEl>
                                              <a:dgm id="{03E1E43B-16CB-414E-AAEA-8AFB5A868D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75BE380-016C-4823-9237-4254374DF0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">
                                            <p:graphicEl>
                                              <a:dgm id="{375BE380-016C-4823-9237-4254374DF0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">
                                            <p:graphicEl>
                                              <a:dgm id="{375BE380-016C-4823-9237-4254374DF0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FC5D6EA-EDF9-4C57-A73E-95A8DB3B41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">
                                            <p:graphicEl>
                                              <a:dgm id="{AFC5D6EA-EDF9-4C57-A73E-95A8DB3B41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">
                                            <p:graphicEl>
                                              <a:dgm id="{AFC5D6EA-EDF9-4C57-A73E-95A8DB3B41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B57981A-B21A-4AC9-86BE-C7BAD2AA75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">
                                            <p:graphicEl>
                                              <a:dgm id="{BB57981A-B21A-4AC9-86BE-C7BAD2AA75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graphicEl>
                                              <a:dgm id="{BB57981A-B21A-4AC9-86BE-C7BAD2AA75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68835A1-AB6B-4141-B488-E4BC189801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">
                                            <p:graphicEl>
                                              <a:dgm id="{768835A1-AB6B-4141-B488-E4BC189801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">
                                            <p:graphicEl>
                                              <a:dgm id="{768835A1-AB6B-4141-B488-E4BC189801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68BED77-3D53-40AD-B45C-F163DA4403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">
                                            <p:graphicEl>
                                              <a:dgm id="{A68BED77-3D53-40AD-B45C-F163DA4403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">
                                            <p:graphicEl>
                                              <a:dgm id="{A68BED77-3D53-40AD-B45C-F163DA4403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8BCF595-C4FD-4E1B-B8A0-F0257242A6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">
                                            <p:graphicEl>
                                              <a:dgm id="{18BCF595-C4FD-4E1B-B8A0-F0257242A6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">
                                            <p:graphicEl>
                                              <a:dgm id="{18BCF595-C4FD-4E1B-B8A0-F0257242A6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EEF6F9F-D3E9-4949-84EF-11138D426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">
                                            <p:graphicEl>
                                              <a:dgm id="{8EEF6F9F-D3E9-4949-84EF-11138D426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">
                                            <p:graphicEl>
                                              <a:dgm id="{8EEF6F9F-D3E9-4949-84EF-11138D426E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E650720-BA68-4EFE-AC27-42DE2F1F84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">
                                            <p:graphicEl>
                                              <a:dgm id="{5E650720-BA68-4EFE-AC27-42DE2F1F84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">
                                            <p:graphicEl>
                                              <a:dgm id="{5E650720-BA68-4EFE-AC27-42DE2F1F84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2" grpId="0">
        <p:bldSub>
          <a:bldDgm bld="lvlAtOnce"/>
        </p:bldSub>
      </p:bldGraphic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5073" y="-62924"/>
            <a:ext cx="800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 b="1">
                <a:solidFill>
                  <a:srgbClr val="C30D23"/>
                </a:solidFill>
                <a:effectLst>
                  <a:outerShdw blurRad="38100" dist="25400" dir="8100000" algn="tr" rotWithShape="0">
                    <a:prstClr val="black">
                      <a:alpha val="4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664167" y="47945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400" dirty="0" smtClean="0">
                <a:solidFill>
                  <a:srgbClr val="604C3F"/>
                </a:solidFill>
              </a:rPr>
              <a:t>12</a:t>
            </a:r>
            <a:endParaRPr lang="zh-CN" altLang="en-US" sz="1400" dirty="0">
              <a:solidFill>
                <a:srgbClr val="604C3F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97256" y="194588"/>
            <a:ext cx="60625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900" dirty="0" smtClean="0">
                <a:solidFill>
                  <a:srgbClr val="604C3F"/>
                </a:solidFill>
              </a:rPr>
              <a:t>ach</a:t>
            </a:r>
            <a:endParaRPr lang="zh-CN" altLang="en-US" sz="1900" dirty="0">
              <a:solidFill>
                <a:srgbClr val="604C3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09024" y="609664"/>
            <a:ext cx="169469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zh-CN" altLang="en-US" sz="1900" b="1" spc="50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点击添加标题</a:t>
            </a:r>
            <a:endParaRPr lang="zh-CN" altLang="en-US" sz="1900" b="1" spc="50" dirty="0">
              <a:solidFill>
                <a:srgbClr val="C30D23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cxnSp>
        <p:nvCxnSpPr>
          <p:cNvPr id="29" name="Straight Connector 5"/>
          <p:cNvCxnSpPr>
            <a:cxnSpLocks noChangeShapeType="1"/>
          </p:cNvCxnSpPr>
          <p:nvPr/>
        </p:nvCxnSpPr>
        <p:spPr bwMode="auto">
          <a:xfrm>
            <a:off x="1185817" y="3374535"/>
            <a:ext cx="6950075" cy="0"/>
          </a:xfrm>
          <a:prstGeom prst="line">
            <a:avLst/>
          </a:prstGeom>
          <a:noFill/>
          <a:ln w="57150" algn="ctr">
            <a:solidFill>
              <a:srgbClr val="262626">
                <a:alpha val="89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Connector 6"/>
          <p:cNvCxnSpPr>
            <a:cxnSpLocks noChangeShapeType="1"/>
          </p:cNvCxnSpPr>
          <p:nvPr/>
        </p:nvCxnSpPr>
        <p:spPr bwMode="auto">
          <a:xfrm flipV="1">
            <a:off x="1215979" y="3136410"/>
            <a:ext cx="0" cy="201612"/>
          </a:xfrm>
          <a:prstGeom prst="line">
            <a:avLst/>
          </a:prstGeom>
          <a:noFill/>
          <a:ln w="57150" algn="ctr">
            <a:solidFill>
              <a:srgbClr val="262626">
                <a:alpha val="89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7"/>
          <p:cNvCxnSpPr>
            <a:cxnSpLocks noChangeShapeType="1"/>
          </p:cNvCxnSpPr>
          <p:nvPr/>
        </p:nvCxnSpPr>
        <p:spPr bwMode="auto">
          <a:xfrm flipV="1">
            <a:off x="3500392" y="3136410"/>
            <a:ext cx="0" cy="201612"/>
          </a:xfrm>
          <a:prstGeom prst="line">
            <a:avLst/>
          </a:prstGeom>
          <a:noFill/>
          <a:ln w="57150" algn="ctr">
            <a:solidFill>
              <a:srgbClr val="262626">
                <a:alpha val="89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Connector 8"/>
          <p:cNvCxnSpPr>
            <a:cxnSpLocks noChangeShapeType="1"/>
          </p:cNvCxnSpPr>
          <p:nvPr/>
        </p:nvCxnSpPr>
        <p:spPr bwMode="auto">
          <a:xfrm flipV="1">
            <a:off x="5816554" y="3136410"/>
            <a:ext cx="0" cy="201612"/>
          </a:xfrm>
          <a:prstGeom prst="line">
            <a:avLst/>
          </a:prstGeom>
          <a:noFill/>
          <a:ln w="57150" algn="ctr">
            <a:solidFill>
              <a:srgbClr val="262626">
                <a:alpha val="89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Rectangle 10"/>
          <p:cNvSpPr/>
          <p:nvPr/>
        </p:nvSpPr>
        <p:spPr bwMode="auto">
          <a:xfrm>
            <a:off x="1185817" y="1255222"/>
            <a:ext cx="5580062" cy="469900"/>
          </a:xfrm>
          <a:prstGeom prst="rect">
            <a:avLst/>
          </a:prstGeom>
          <a:solidFill>
            <a:srgbClr val="C30D2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34" name="Rectangle 11"/>
          <p:cNvSpPr/>
          <p:nvPr/>
        </p:nvSpPr>
        <p:spPr bwMode="auto">
          <a:xfrm>
            <a:off x="1185817" y="1841010"/>
            <a:ext cx="3340100" cy="468312"/>
          </a:xfrm>
          <a:prstGeom prst="rect">
            <a:avLst/>
          </a:prstGeom>
          <a:solidFill>
            <a:srgbClr val="604C3F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35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12"/>
          <p:cNvSpPr/>
          <p:nvPr/>
        </p:nvSpPr>
        <p:spPr bwMode="auto">
          <a:xfrm>
            <a:off x="1185817" y="2452197"/>
            <a:ext cx="1941512" cy="468313"/>
          </a:xfrm>
          <a:prstGeom prst="rect">
            <a:avLst/>
          </a:prstGeom>
          <a:solidFill>
            <a:srgbClr val="C30D23"/>
          </a:solidFill>
          <a:ln w="31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350" dirty="0">
              <a:solidFill>
                <a:prstClr val="white"/>
              </a:solidFill>
            </a:endParaRPr>
          </a:p>
        </p:txBody>
      </p:sp>
      <p:cxnSp>
        <p:nvCxnSpPr>
          <p:cNvPr id="36" name="Straight Connector 13"/>
          <p:cNvCxnSpPr>
            <a:cxnSpLocks noChangeShapeType="1"/>
          </p:cNvCxnSpPr>
          <p:nvPr/>
        </p:nvCxnSpPr>
        <p:spPr bwMode="auto">
          <a:xfrm flipV="1">
            <a:off x="8100967" y="3136410"/>
            <a:ext cx="0" cy="201612"/>
          </a:xfrm>
          <a:prstGeom prst="line">
            <a:avLst/>
          </a:prstGeom>
          <a:noFill/>
          <a:ln w="57150" algn="ctr">
            <a:solidFill>
              <a:srgbClr val="262626">
                <a:alpha val="89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5488930" y="1313351"/>
            <a:ext cx="556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endParaRPr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2016120" y="2520942"/>
            <a:ext cx="556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  <a:endParaRPr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3311479" y="1919094"/>
            <a:ext cx="556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45%</a:t>
            </a:r>
            <a:endParaRPr lang="zh-CN" altLang="en-US" sz="1400" dirty="0">
              <a:solidFill>
                <a:srgbClr val="000000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 bwMode="auto">
          <a:xfrm>
            <a:off x="1485855" y="3487247"/>
            <a:ext cx="1688627" cy="782638"/>
            <a:chOff x="1403649" y="3508614"/>
            <a:chExt cx="1688537" cy="782569"/>
          </a:xfrm>
          <a:solidFill>
            <a:srgbClr val="2F837A"/>
          </a:solidFill>
        </p:grpSpPr>
        <p:sp>
          <p:nvSpPr>
            <p:cNvPr id="41" name="矩形 40"/>
            <p:cNvSpPr/>
            <p:nvPr/>
          </p:nvSpPr>
          <p:spPr>
            <a:xfrm>
              <a:off x="1403649" y="3508614"/>
              <a:ext cx="1685835" cy="782569"/>
            </a:xfrm>
            <a:prstGeom prst="rect">
              <a:avLst/>
            </a:prstGeom>
            <a:solidFill>
              <a:srgbClr val="C30D23"/>
            </a:solidFill>
            <a:ln w="3175"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2" name="矩形 14"/>
            <p:cNvSpPr>
              <a:spLocks noChangeArrowheads="1"/>
            </p:cNvSpPr>
            <p:nvPr/>
          </p:nvSpPr>
          <p:spPr bwMode="auto">
            <a:xfrm>
              <a:off x="1412701" y="3559783"/>
              <a:ext cx="1679485" cy="66935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defTabSz="685800">
                <a:lnSpc>
                  <a:spcPts val="1500"/>
                </a:lnSpc>
                <a:spcBef>
                  <a:spcPct val="0"/>
                </a:spcBef>
              </a:pPr>
              <a:r>
                <a:rPr lang="zh-CN" altLang="zh-CN" sz="1100" kern="1100" spc="7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100" kern="1100" spc="7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kern="1100" spc="7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</a:t>
              </a:r>
              <a:endParaRPr lang="zh-CN" altLang="zh-CN" sz="1100" kern="1100" spc="7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 bwMode="auto">
          <a:xfrm>
            <a:off x="3904956" y="3487247"/>
            <a:ext cx="1688628" cy="782638"/>
            <a:chOff x="3706999" y="3508614"/>
            <a:chExt cx="1688539" cy="782569"/>
          </a:xfrm>
          <a:solidFill>
            <a:srgbClr val="2F837A"/>
          </a:solidFill>
        </p:grpSpPr>
        <p:sp>
          <p:nvSpPr>
            <p:cNvPr id="44" name="矩形 43"/>
            <p:cNvSpPr/>
            <p:nvPr/>
          </p:nvSpPr>
          <p:spPr>
            <a:xfrm>
              <a:off x="3706999" y="3508614"/>
              <a:ext cx="1685836" cy="782569"/>
            </a:xfrm>
            <a:prstGeom prst="rect">
              <a:avLst/>
            </a:prstGeom>
            <a:solidFill>
              <a:srgbClr val="604C3F"/>
            </a:solidFill>
            <a:ln w="3175"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5" name="矩形 17"/>
            <p:cNvSpPr>
              <a:spLocks noChangeArrowheads="1"/>
            </p:cNvSpPr>
            <p:nvPr/>
          </p:nvSpPr>
          <p:spPr bwMode="auto">
            <a:xfrm>
              <a:off x="3716052" y="3560290"/>
              <a:ext cx="1679486" cy="6517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defTabSz="685800">
                <a:lnSpc>
                  <a:spcPts val="1500"/>
                </a:lnSpc>
                <a:spcBef>
                  <a:spcPct val="0"/>
                </a:spcBef>
              </a:pPr>
              <a:r>
                <a:rPr lang="zh-CN" altLang="zh-CN" sz="1100" kern="1100" spc="7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100" kern="1100" spc="7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kern="1100" spc="7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</a:t>
              </a:r>
              <a:endParaRPr lang="zh-CN" altLang="zh-CN" sz="1100" kern="1100" spc="7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 bwMode="auto">
          <a:xfrm>
            <a:off x="6127703" y="3487247"/>
            <a:ext cx="1688628" cy="782638"/>
            <a:chOff x="6044992" y="3508614"/>
            <a:chExt cx="1688538" cy="782569"/>
          </a:xfrm>
        </p:grpSpPr>
        <p:sp>
          <p:nvSpPr>
            <p:cNvPr id="47" name="矩形 46"/>
            <p:cNvSpPr/>
            <p:nvPr/>
          </p:nvSpPr>
          <p:spPr>
            <a:xfrm>
              <a:off x="6044992" y="3508614"/>
              <a:ext cx="1685835" cy="782569"/>
            </a:xfrm>
            <a:prstGeom prst="rect">
              <a:avLst/>
            </a:prstGeom>
            <a:solidFill>
              <a:srgbClr val="C30D23"/>
            </a:solidFill>
            <a:ln w="3175"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8" name="矩形 20"/>
            <p:cNvSpPr>
              <a:spLocks noChangeArrowheads="1"/>
            </p:cNvSpPr>
            <p:nvPr/>
          </p:nvSpPr>
          <p:spPr bwMode="auto">
            <a:xfrm>
              <a:off x="6054045" y="3560290"/>
              <a:ext cx="1679485" cy="6517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defTabSz="685800">
                <a:lnSpc>
                  <a:spcPts val="1500"/>
                </a:lnSpc>
                <a:spcBef>
                  <a:spcPct val="0"/>
                </a:spcBef>
              </a:pPr>
              <a:r>
                <a:rPr lang="zh-CN" altLang="zh-CN" sz="1100" kern="1100" spc="7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100" kern="1100" spc="7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kern="1100" spc="7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</a:t>
              </a:r>
              <a:endParaRPr lang="zh-CN" altLang="zh-CN" sz="1100" kern="1100" spc="7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Rectangle 29"/>
          <p:cNvSpPr>
            <a:spLocks noChangeArrowheads="1"/>
          </p:cNvSpPr>
          <p:nvPr/>
        </p:nvSpPr>
        <p:spPr bwMode="auto">
          <a:xfrm>
            <a:off x="6516642" y="1384550"/>
            <a:ext cx="1384300" cy="23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3154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5930" indent="-28575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913130" indent="-228600" defTabSz="93154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370330" indent="-22860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1827530" indent="-228600" defTabSz="93154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284730" indent="-228600" defTabSz="931545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741930" indent="-228600" defTabSz="931545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199130" indent="-228600" defTabSz="931545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656330" indent="-228600" defTabSz="931545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zh-CN" altLang="en-US" sz="1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添加文字</a:t>
            </a:r>
            <a:endParaRPr lang="en-US" altLang="zh-CN" sz="1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4280654" y="1967915"/>
            <a:ext cx="1384300" cy="23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3154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5930" indent="-28575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913130" indent="-228600" defTabSz="93154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370330" indent="-22860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1827530" indent="-228600" defTabSz="93154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284730" indent="-228600" defTabSz="931545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741930" indent="-228600" defTabSz="931545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199130" indent="-228600" defTabSz="931545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656330" indent="-228600" defTabSz="931545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zh-CN" altLang="en-US" sz="1100" dirty="0">
                <a:solidFill>
                  <a:srgbClr val="604C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添加文字</a:t>
            </a:r>
            <a:endParaRPr lang="en-US" altLang="zh-CN" sz="1100" dirty="0">
              <a:solidFill>
                <a:srgbClr val="604C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1" name="Rectangle 29"/>
          <p:cNvSpPr>
            <a:spLocks noChangeArrowheads="1"/>
          </p:cNvSpPr>
          <p:nvPr/>
        </p:nvSpPr>
        <p:spPr bwMode="auto">
          <a:xfrm>
            <a:off x="2900277" y="2566976"/>
            <a:ext cx="1384300" cy="23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3154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5930" indent="-28575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913130" indent="-228600" defTabSz="93154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370330" indent="-22860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1827530" indent="-228600" defTabSz="93154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284730" indent="-228600" defTabSz="931545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741930" indent="-228600" defTabSz="931545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199130" indent="-228600" defTabSz="931545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656330" indent="-228600" defTabSz="931545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zh-CN" altLang="en-US" sz="1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添加文字</a:t>
            </a:r>
            <a:endParaRPr lang="en-US" altLang="zh-CN" sz="1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2" name="Freeform 51"/>
          <p:cNvSpPr>
            <a:spLocks noEditPoints="1"/>
          </p:cNvSpPr>
          <p:nvPr/>
        </p:nvSpPr>
        <p:spPr bwMode="auto">
          <a:xfrm rot="10800000" flipH="1" flipV="1">
            <a:off x="5241138" y="1384551"/>
            <a:ext cx="157163" cy="142875"/>
          </a:xfrm>
          <a:custGeom>
            <a:avLst/>
            <a:gdLst>
              <a:gd name="T0" fmla="*/ 89078024 w 160"/>
              <a:gd name="T1" fmla="*/ 0 h 145"/>
              <a:gd name="T2" fmla="*/ 73585681 w 160"/>
              <a:gd name="T3" fmla="*/ 14569309 h 145"/>
              <a:gd name="T4" fmla="*/ 132648519 w 160"/>
              <a:gd name="T5" fmla="*/ 73817108 h 145"/>
              <a:gd name="T6" fmla="*/ 73585681 w 160"/>
              <a:gd name="T7" fmla="*/ 133063922 h 145"/>
              <a:gd name="T8" fmla="*/ 89078024 w 160"/>
              <a:gd name="T9" fmla="*/ 140834351 h 145"/>
              <a:gd name="T10" fmla="*/ 154917534 w 160"/>
              <a:gd name="T11" fmla="*/ 73817108 h 145"/>
              <a:gd name="T12" fmla="*/ 89078024 w 160"/>
              <a:gd name="T13" fmla="*/ 0 h 145"/>
              <a:gd name="T14" fmla="*/ 52284201 w 160"/>
              <a:gd name="T15" fmla="*/ 0 h 145"/>
              <a:gd name="T16" fmla="*/ 36792841 w 160"/>
              <a:gd name="T17" fmla="*/ 14569309 h 145"/>
              <a:gd name="T18" fmla="*/ 95855678 w 160"/>
              <a:gd name="T19" fmla="*/ 73817108 h 145"/>
              <a:gd name="T20" fmla="*/ 36792841 w 160"/>
              <a:gd name="T21" fmla="*/ 133063922 h 145"/>
              <a:gd name="T22" fmla="*/ 52284201 w 160"/>
              <a:gd name="T23" fmla="*/ 140834351 h 145"/>
              <a:gd name="T24" fmla="*/ 118124693 w 160"/>
              <a:gd name="T25" fmla="*/ 73817108 h 145"/>
              <a:gd name="T26" fmla="*/ 52284201 w 160"/>
              <a:gd name="T27" fmla="*/ 0 h 145"/>
              <a:gd name="T28" fmla="*/ 7746171 w 160"/>
              <a:gd name="T29" fmla="*/ 0 h 145"/>
              <a:gd name="T30" fmla="*/ 0 w 160"/>
              <a:gd name="T31" fmla="*/ 14569309 h 145"/>
              <a:gd name="T32" fmla="*/ 59061855 w 160"/>
              <a:gd name="T33" fmla="*/ 73817108 h 145"/>
              <a:gd name="T34" fmla="*/ 0 w 160"/>
              <a:gd name="T35" fmla="*/ 133063922 h 145"/>
              <a:gd name="T36" fmla="*/ 7746171 w 160"/>
              <a:gd name="T37" fmla="*/ 140834351 h 145"/>
              <a:gd name="T38" fmla="*/ 81331853 w 160"/>
              <a:gd name="T39" fmla="*/ 73817108 h 145"/>
              <a:gd name="T40" fmla="*/ 7746171 w 160"/>
              <a:gd name="T41" fmla="*/ 0 h 1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60" h="145">
                <a:moveTo>
                  <a:pt x="92" y="0"/>
                </a:moveTo>
                <a:lnTo>
                  <a:pt x="76" y="15"/>
                </a:lnTo>
                <a:lnTo>
                  <a:pt x="137" y="76"/>
                </a:lnTo>
                <a:lnTo>
                  <a:pt x="76" y="137"/>
                </a:lnTo>
                <a:lnTo>
                  <a:pt x="92" y="145"/>
                </a:lnTo>
                <a:lnTo>
                  <a:pt x="160" y="76"/>
                </a:lnTo>
                <a:lnTo>
                  <a:pt x="92" y="0"/>
                </a:lnTo>
                <a:close/>
                <a:moveTo>
                  <a:pt x="54" y="0"/>
                </a:moveTo>
                <a:lnTo>
                  <a:pt x="38" y="15"/>
                </a:lnTo>
                <a:lnTo>
                  <a:pt x="99" y="76"/>
                </a:lnTo>
                <a:lnTo>
                  <a:pt x="38" y="137"/>
                </a:lnTo>
                <a:lnTo>
                  <a:pt x="54" y="145"/>
                </a:lnTo>
                <a:lnTo>
                  <a:pt x="122" y="76"/>
                </a:lnTo>
                <a:lnTo>
                  <a:pt x="54" y="0"/>
                </a:lnTo>
                <a:close/>
                <a:moveTo>
                  <a:pt x="8" y="0"/>
                </a:moveTo>
                <a:lnTo>
                  <a:pt x="0" y="15"/>
                </a:lnTo>
                <a:lnTo>
                  <a:pt x="61" y="76"/>
                </a:lnTo>
                <a:lnTo>
                  <a:pt x="0" y="137"/>
                </a:lnTo>
                <a:lnTo>
                  <a:pt x="8" y="145"/>
                </a:lnTo>
                <a:lnTo>
                  <a:pt x="84" y="76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53" name="Freeform 51"/>
          <p:cNvSpPr>
            <a:spLocks noEditPoints="1"/>
          </p:cNvSpPr>
          <p:nvPr/>
        </p:nvSpPr>
        <p:spPr bwMode="auto">
          <a:xfrm rot="10800000" flipH="1" flipV="1">
            <a:off x="3090552" y="1978884"/>
            <a:ext cx="157162" cy="142875"/>
          </a:xfrm>
          <a:custGeom>
            <a:avLst/>
            <a:gdLst>
              <a:gd name="T0" fmla="*/ 89077457 w 160"/>
              <a:gd name="T1" fmla="*/ 0 h 145"/>
              <a:gd name="T2" fmla="*/ 73585213 w 160"/>
              <a:gd name="T3" fmla="*/ 14569309 h 145"/>
              <a:gd name="T4" fmla="*/ 132647675 w 160"/>
              <a:gd name="T5" fmla="*/ 73817108 h 145"/>
              <a:gd name="T6" fmla="*/ 73585213 w 160"/>
              <a:gd name="T7" fmla="*/ 133063922 h 145"/>
              <a:gd name="T8" fmla="*/ 89077457 w 160"/>
              <a:gd name="T9" fmla="*/ 140834351 h 145"/>
              <a:gd name="T10" fmla="*/ 154916548 w 160"/>
              <a:gd name="T11" fmla="*/ 73817108 h 145"/>
              <a:gd name="T12" fmla="*/ 89077457 w 160"/>
              <a:gd name="T13" fmla="*/ 0 h 145"/>
              <a:gd name="T14" fmla="*/ 52283868 w 160"/>
              <a:gd name="T15" fmla="*/ 0 h 145"/>
              <a:gd name="T16" fmla="*/ 36792606 w 160"/>
              <a:gd name="T17" fmla="*/ 14569309 h 145"/>
              <a:gd name="T18" fmla="*/ 95855068 w 160"/>
              <a:gd name="T19" fmla="*/ 73817108 h 145"/>
              <a:gd name="T20" fmla="*/ 36792606 w 160"/>
              <a:gd name="T21" fmla="*/ 133063922 h 145"/>
              <a:gd name="T22" fmla="*/ 52283868 w 160"/>
              <a:gd name="T23" fmla="*/ 140834351 h 145"/>
              <a:gd name="T24" fmla="*/ 118123941 w 160"/>
              <a:gd name="T25" fmla="*/ 73817108 h 145"/>
              <a:gd name="T26" fmla="*/ 52283868 w 160"/>
              <a:gd name="T27" fmla="*/ 0 h 145"/>
              <a:gd name="T28" fmla="*/ 7746122 w 160"/>
              <a:gd name="T29" fmla="*/ 0 h 145"/>
              <a:gd name="T30" fmla="*/ 0 w 160"/>
              <a:gd name="T31" fmla="*/ 14569309 h 145"/>
              <a:gd name="T32" fmla="*/ 59061480 w 160"/>
              <a:gd name="T33" fmla="*/ 73817108 h 145"/>
              <a:gd name="T34" fmla="*/ 0 w 160"/>
              <a:gd name="T35" fmla="*/ 133063922 h 145"/>
              <a:gd name="T36" fmla="*/ 7746122 w 160"/>
              <a:gd name="T37" fmla="*/ 140834351 h 145"/>
              <a:gd name="T38" fmla="*/ 81331335 w 160"/>
              <a:gd name="T39" fmla="*/ 73817108 h 145"/>
              <a:gd name="T40" fmla="*/ 7746122 w 160"/>
              <a:gd name="T41" fmla="*/ 0 h 1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60" h="145">
                <a:moveTo>
                  <a:pt x="92" y="0"/>
                </a:moveTo>
                <a:lnTo>
                  <a:pt x="76" y="15"/>
                </a:lnTo>
                <a:lnTo>
                  <a:pt x="137" y="76"/>
                </a:lnTo>
                <a:lnTo>
                  <a:pt x="76" y="137"/>
                </a:lnTo>
                <a:lnTo>
                  <a:pt x="92" y="145"/>
                </a:lnTo>
                <a:lnTo>
                  <a:pt x="160" y="76"/>
                </a:lnTo>
                <a:lnTo>
                  <a:pt x="92" y="0"/>
                </a:lnTo>
                <a:close/>
                <a:moveTo>
                  <a:pt x="54" y="0"/>
                </a:moveTo>
                <a:lnTo>
                  <a:pt x="38" y="15"/>
                </a:lnTo>
                <a:lnTo>
                  <a:pt x="99" y="76"/>
                </a:lnTo>
                <a:lnTo>
                  <a:pt x="38" y="137"/>
                </a:lnTo>
                <a:lnTo>
                  <a:pt x="54" y="145"/>
                </a:lnTo>
                <a:lnTo>
                  <a:pt x="122" y="76"/>
                </a:lnTo>
                <a:lnTo>
                  <a:pt x="54" y="0"/>
                </a:lnTo>
                <a:close/>
                <a:moveTo>
                  <a:pt x="8" y="0"/>
                </a:moveTo>
                <a:lnTo>
                  <a:pt x="0" y="15"/>
                </a:lnTo>
                <a:lnTo>
                  <a:pt x="61" y="76"/>
                </a:lnTo>
                <a:lnTo>
                  <a:pt x="0" y="137"/>
                </a:lnTo>
                <a:lnTo>
                  <a:pt x="8" y="145"/>
                </a:lnTo>
                <a:lnTo>
                  <a:pt x="84" y="76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54" name="Freeform 51"/>
          <p:cNvSpPr>
            <a:spLocks noEditPoints="1"/>
          </p:cNvSpPr>
          <p:nvPr/>
        </p:nvSpPr>
        <p:spPr bwMode="auto">
          <a:xfrm rot="10800000" flipH="1" flipV="1">
            <a:off x="1766101" y="2607164"/>
            <a:ext cx="158750" cy="142875"/>
          </a:xfrm>
          <a:custGeom>
            <a:avLst/>
            <a:gdLst>
              <a:gd name="T0" fmla="*/ 89977516 w 160"/>
              <a:gd name="T1" fmla="*/ 0 h 145"/>
              <a:gd name="T2" fmla="*/ 74328734 w 160"/>
              <a:gd name="T3" fmla="*/ 14569309 h 145"/>
              <a:gd name="T4" fmla="*/ 133987977 w 160"/>
              <a:gd name="T5" fmla="*/ 73817108 h 145"/>
              <a:gd name="T6" fmla="*/ 74328734 w 160"/>
              <a:gd name="T7" fmla="*/ 133063922 h 145"/>
              <a:gd name="T8" fmla="*/ 89977516 w 160"/>
              <a:gd name="T9" fmla="*/ 140834351 h 145"/>
              <a:gd name="T10" fmla="*/ 156481859 w 160"/>
              <a:gd name="T11" fmla="*/ 73817108 h 145"/>
              <a:gd name="T12" fmla="*/ 89977516 w 160"/>
              <a:gd name="T13" fmla="*/ 0 h 145"/>
              <a:gd name="T14" fmla="*/ 52812156 w 160"/>
              <a:gd name="T15" fmla="*/ 0 h 145"/>
              <a:gd name="T16" fmla="*/ 37164367 w 160"/>
              <a:gd name="T17" fmla="*/ 14569309 h 145"/>
              <a:gd name="T18" fmla="*/ 96823609 w 160"/>
              <a:gd name="T19" fmla="*/ 73817108 h 145"/>
              <a:gd name="T20" fmla="*/ 37164367 w 160"/>
              <a:gd name="T21" fmla="*/ 133063922 h 145"/>
              <a:gd name="T22" fmla="*/ 52812156 w 160"/>
              <a:gd name="T23" fmla="*/ 140834351 h 145"/>
              <a:gd name="T24" fmla="*/ 119317492 w 160"/>
              <a:gd name="T25" fmla="*/ 73817108 h 145"/>
              <a:gd name="T26" fmla="*/ 52812156 w 160"/>
              <a:gd name="T27" fmla="*/ 0 h 145"/>
              <a:gd name="T28" fmla="*/ 7824391 w 160"/>
              <a:gd name="T29" fmla="*/ 0 h 145"/>
              <a:gd name="T30" fmla="*/ 0 w 160"/>
              <a:gd name="T31" fmla="*/ 14569309 h 145"/>
              <a:gd name="T32" fmla="*/ 59658250 w 160"/>
              <a:gd name="T33" fmla="*/ 73817108 h 145"/>
              <a:gd name="T34" fmla="*/ 0 w 160"/>
              <a:gd name="T35" fmla="*/ 133063922 h 145"/>
              <a:gd name="T36" fmla="*/ 7824391 w 160"/>
              <a:gd name="T37" fmla="*/ 140834351 h 145"/>
              <a:gd name="T38" fmla="*/ 82153125 w 160"/>
              <a:gd name="T39" fmla="*/ 73817108 h 145"/>
              <a:gd name="T40" fmla="*/ 7824391 w 160"/>
              <a:gd name="T41" fmla="*/ 0 h 1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60" h="145">
                <a:moveTo>
                  <a:pt x="92" y="0"/>
                </a:moveTo>
                <a:lnTo>
                  <a:pt x="76" y="15"/>
                </a:lnTo>
                <a:lnTo>
                  <a:pt x="137" y="76"/>
                </a:lnTo>
                <a:lnTo>
                  <a:pt x="76" y="137"/>
                </a:lnTo>
                <a:lnTo>
                  <a:pt x="92" y="145"/>
                </a:lnTo>
                <a:lnTo>
                  <a:pt x="160" y="76"/>
                </a:lnTo>
                <a:lnTo>
                  <a:pt x="92" y="0"/>
                </a:lnTo>
                <a:close/>
                <a:moveTo>
                  <a:pt x="54" y="0"/>
                </a:moveTo>
                <a:lnTo>
                  <a:pt x="38" y="15"/>
                </a:lnTo>
                <a:lnTo>
                  <a:pt x="99" y="76"/>
                </a:lnTo>
                <a:lnTo>
                  <a:pt x="38" y="137"/>
                </a:lnTo>
                <a:lnTo>
                  <a:pt x="54" y="145"/>
                </a:lnTo>
                <a:lnTo>
                  <a:pt x="122" y="76"/>
                </a:lnTo>
                <a:lnTo>
                  <a:pt x="54" y="0"/>
                </a:lnTo>
                <a:close/>
                <a:moveTo>
                  <a:pt x="8" y="0"/>
                </a:moveTo>
                <a:lnTo>
                  <a:pt x="0" y="15"/>
                </a:lnTo>
                <a:lnTo>
                  <a:pt x="61" y="76"/>
                </a:lnTo>
                <a:lnTo>
                  <a:pt x="0" y="137"/>
                </a:lnTo>
                <a:lnTo>
                  <a:pt x="8" y="145"/>
                </a:lnTo>
                <a:lnTo>
                  <a:pt x="84" y="76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grpSp>
        <p:nvGrpSpPr>
          <p:cNvPr id="55" name="组合 54"/>
          <p:cNvGrpSpPr/>
          <p:nvPr/>
        </p:nvGrpSpPr>
        <p:grpSpPr bwMode="auto">
          <a:xfrm>
            <a:off x="6180092" y="1321897"/>
            <a:ext cx="336550" cy="336550"/>
            <a:chOff x="730251" y="-1925639"/>
            <a:chExt cx="958850" cy="958850"/>
          </a:xfrm>
        </p:grpSpPr>
        <p:sp>
          <p:nvSpPr>
            <p:cNvPr id="56" name="Oval 60"/>
            <p:cNvSpPr>
              <a:spLocks noChangeArrowheads="1"/>
            </p:cNvSpPr>
            <p:nvPr/>
          </p:nvSpPr>
          <p:spPr bwMode="auto">
            <a:xfrm>
              <a:off x="730251" y="-1925639"/>
              <a:ext cx="958850" cy="9588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64"/>
            <p:cNvSpPr/>
            <p:nvPr/>
          </p:nvSpPr>
          <p:spPr bwMode="auto">
            <a:xfrm>
              <a:off x="1085850" y="-1685925"/>
              <a:ext cx="153988" cy="479425"/>
            </a:xfrm>
            <a:custGeom>
              <a:avLst/>
              <a:gdLst>
                <a:gd name="T0" fmla="*/ 148690495 w 97"/>
                <a:gd name="T1" fmla="*/ 95765938 h 302"/>
                <a:gd name="T2" fmla="*/ 148690495 w 97"/>
                <a:gd name="T3" fmla="*/ 95765938 h 302"/>
                <a:gd name="T4" fmla="*/ 25201644 w 97"/>
                <a:gd name="T5" fmla="*/ 166330313 h 302"/>
                <a:gd name="T6" fmla="*/ 0 w 97"/>
                <a:gd name="T7" fmla="*/ 88206263 h 302"/>
                <a:gd name="T8" fmla="*/ 161290524 w 97"/>
                <a:gd name="T9" fmla="*/ 0 h 302"/>
                <a:gd name="T10" fmla="*/ 244456744 w 97"/>
                <a:gd name="T11" fmla="*/ 0 h 302"/>
                <a:gd name="T12" fmla="*/ 244456744 w 97"/>
                <a:gd name="T13" fmla="*/ 761087188 h 302"/>
                <a:gd name="T14" fmla="*/ 148690495 w 97"/>
                <a:gd name="T15" fmla="*/ 761087188 h 302"/>
                <a:gd name="T16" fmla="*/ 148690495 w 97"/>
                <a:gd name="T17" fmla="*/ 95765938 h 3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7" h="302">
                  <a:moveTo>
                    <a:pt x="59" y="38"/>
                  </a:moveTo>
                  <a:lnTo>
                    <a:pt x="59" y="38"/>
                  </a:lnTo>
                  <a:lnTo>
                    <a:pt x="10" y="66"/>
                  </a:lnTo>
                  <a:lnTo>
                    <a:pt x="0" y="35"/>
                  </a:lnTo>
                  <a:lnTo>
                    <a:pt x="64" y="0"/>
                  </a:lnTo>
                  <a:lnTo>
                    <a:pt x="97" y="0"/>
                  </a:lnTo>
                  <a:lnTo>
                    <a:pt x="97" y="302"/>
                  </a:lnTo>
                  <a:lnTo>
                    <a:pt x="59" y="302"/>
                  </a:lnTo>
                  <a:lnTo>
                    <a:pt x="59" y="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 dirty="0">
                <a:solidFill>
                  <a:srgbClr val="E72E2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 bwMode="auto">
          <a:xfrm>
            <a:off x="3948067" y="1907685"/>
            <a:ext cx="334962" cy="334962"/>
            <a:chOff x="-1789113" y="-1925638"/>
            <a:chExt cx="958850" cy="958850"/>
          </a:xfrm>
        </p:grpSpPr>
        <p:sp>
          <p:nvSpPr>
            <p:cNvPr id="59" name="Oval 65"/>
            <p:cNvSpPr>
              <a:spLocks noChangeArrowheads="1"/>
            </p:cNvSpPr>
            <p:nvPr/>
          </p:nvSpPr>
          <p:spPr bwMode="auto">
            <a:xfrm>
              <a:off x="-1789113" y="-1925638"/>
              <a:ext cx="958850" cy="9588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Freeform 68"/>
            <p:cNvSpPr/>
            <p:nvPr/>
          </p:nvSpPr>
          <p:spPr bwMode="auto">
            <a:xfrm>
              <a:off x="-1455738" y="-1685925"/>
              <a:ext cx="292100" cy="479425"/>
            </a:xfrm>
            <a:custGeom>
              <a:avLst/>
              <a:gdLst>
                <a:gd name="T0" fmla="*/ 0 w 78"/>
                <a:gd name="T1" fmla="*/ 1795690083 h 128"/>
                <a:gd name="T2" fmla="*/ 0 w 78"/>
                <a:gd name="T3" fmla="*/ 1655402088 h 128"/>
                <a:gd name="T4" fmla="*/ 182311594 w 78"/>
                <a:gd name="T5" fmla="*/ 1473025821 h 128"/>
                <a:gd name="T6" fmla="*/ 813397388 w 78"/>
                <a:gd name="T7" fmla="*/ 547125054 h 128"/>
                <a:gd name="T8" fmla="*/ 476819546 w 78"/>
                <a:gd name="T9" fmla="*/ 196403193 h 128"/>
                <a:gd name="T10" fmla="*/ 112192614 w 78"/>
                <a:gd name="T11" fmla="*/ 350721861 h 128"/>
                <a:gd name="T12" fmla="*/ 42073635 w 78"/>
                <a:gd name="T13" fmla="*/ 182376266 h 128"/>
                <a:gd name="T14" fmla="*/ 532913981 w 78"/>
                <a:gd name="T15" fmla="*/ 0 h 128"/>
                <a:gd name="T16" fmla="*/ 1051803417 w 78"/>
                <a:gd name="T17" fmla="*/ 519067455 h 128"/>
                <a:gd name="T18" fmla="*/ 462795001 w 78"/>
                <a:gd name="T19" fmla="*/ 1458998895 h 128"/>
                <a:gd name="T20" fmla="*/ 322553297 w 78"/>
                <a:gd name="T21" fmla="*/ 1585256218 h 128"/>
                <a:gd name="T22" fmla="*/ 322553297 w 78"/>
                <a:gd name="T23" fmla="*/ 1599286890 h 128"/>
                <a:gd name="T24" fmla="*/ 1093877051 w 78"/>
                <a:gd name="T25" fmla="*/ 1599286890 h 128"/>
                <a:gd name="T26" fmla="*/ 1093877051 w 78"/>
                <a:gd name="T27" fmla="*/ 1795690083 h 128"/>
                <a:gd name="T28" fmla="*/ 0 w 78"/>
                <a:gd name="T29" fmla="*/ 1795690083 h 1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8" h="128">
                  <a:moveTo>
                    <a:pt x="0" y="128"/>
                  </a:moveTo>
                  <a:cubicBezTo>
                    <a:pt x="0" y="118"/>
                    <a:pt x="0" y="118"/>
                    <a:pt x="0" y="118"/>
                  </a:cubicBezTo>
                  <a:cubicBezTo>
                    <a:pt x="13" y="105"/>
                    <a:pt x="13" y="105"/>
                    <a:pt x="13" y="105"/>
                  </a:cubicBezTo>
                  <a:cubicBezTo>
                    <a:pt x="44" y="74"/>
                    <a:pt x="58" y="58"/>
                    <a:pt x="58" y="39"/>
                  </a:cubicBezTo>
                  <a:cubicBezTo>
                    <a:pt x="58" y="26"/>
                    <a:pt x="52" y="14"/>
                    <a:pt x="34" y="14"/>
                  </a:cubicBezTo>
                  <a:cubicBezTo>
                    <a:pt x="23" y="14"/>
                    <a:pt x="14" y="20"/>
                    <a:pt x="8" y="25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1" y="5"/>
                    <a:pt x="23" y="0"/>
                    <a:pt x="38" y="0"/>
                  </a:cubicBezTo>
                  <a:cubicBezTo>
                    <a:pt x="64" y="0"/>
                    <a:pt x="75" y="19"/>
                    <a:pt x="75" y="37"/>
                  </a:cubicBezTo>
                  <a:cubicBezTo>
                    <a:pt x="75" y="60"/>
                    <a:pt x="59" y="79"/>
                    <a:pt x="33" y="104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4"/>
                    <a:pt x="23" y="114"/>
                    <a:pt x="23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28"/>
                    <a:pt x="78" y="128"/>
                    <a:pt x="78" y="128"/>
                  </a:cubicBezTo>
                  <a:lnTo>
                    <a:pt x="0" y="12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 dirty="0">
                <a:solidFill>
                  <a:srgbClr val="3D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 bwMode="auto">
          <a:xfrm>
            <a:off x="2624092" y="2517285"/>
            <a:ext cx="338137" cy="339725"/>
            <a:chOff x="-2120900" y="2405063"/>
            <a:chExt cx="968375" cy="968375"/>
          </a:xfrm>
        </p:grpSpPr>
        <p:sp>
          <p:nvSpPr>
            <p:cNvPr id="62" name="AutoShape 71"/>
            <p:cNvSpPr>
              <a:spLocks noChangeAspect="1" noChangeArrowheads="1" noTextEdit="1"/>
            </p:cNvSpPr>
            <p:nvPr/>
          </p:nvSpPr>
          <p:spPr bwMode="auto">
            <a:xfrm>
              <a:off x="-2120900" y="2405063"/>
              <a:ext cx="968375" cy="968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Oval 73"/>
            <p:cNvSpPr>
              <a:spLocks noChangeArrowheads="1"/>
            </p:cNvSpPr>
            <p:nvPr/>
          </p:nvSpPr>
          <p:spPr bwMode="auto">
            <a:xfrm>
              <a:off x="-2116355" y="2409587"/>
              <a:ext cx="959285" cy="9593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Freeform 78"/>
            <p:cNvSpPr/>
            <p:nvPr/>
          </p:nvSpPr>
          <p:spPr bwMode="auto">
            <a:xfrm>
              <a:off x="-1779589" y="2637473"/>
              <a:ext cx="285750" cy="495300"/>
            </a:xfrm>
            <a:custGeom>
              <a:avLst/>
              <a:gdLst>
                <a:gd name="T0" fmla="*/ 56544661 w 76"/>
                <a:gd name="T1" fmla="*/ 1548750568 h 132"/>
                <a:gd name="T2" fmla="*/ 438235224 w 76"/>
                <a:gd name="T3" fmla="*/ 1661386291 h 132"/>
                <a:gd name="T4" fmla="*/ 834059132 w 76"/>
                <a:gd name="T5" fmla="*/ 1309396843 h 132"/>
                <a:gd name="T6" fmla="*/ 381686803 w 76"/>
                <a:gd name="T7" fmla="*/ 957411148 h 132"/>
                <a:gd name="T8" fmla="*/ 254460375 w 76"/>
                <a:gd name="T9" fmla="*/ 957411148 h 132"/>
                <a:gd name="T10" fmla="*/ 254460375 w 76"/>
                <a:gd name="T11" fmla="*/ 774375284 h 132"/>
                <a:gd name="T12" fmla="*/ 381686803 w 76"/>
                <a:gd name="T13" fmla="*/ 774375284 h 132"/>
                <a:gd name="T14" fmla="*/ 777514470 w 76"/>
                <a:gd name="T15" fmla="*/ 464625170 h 132"/>
                <a:gd name="T16" fmla="*/ 466509434 w 76"/>
                <a:gd name="T17" fmla="*/ 197114391 h 132"/>
                <a:gd name="T18" fmla="*/ 127230188 w 76"/>
                <a:gd name="T19" fmla="*/ 309750114 h 132"/>
                <a:gd name="T20" fmla="*/ 56544661 w 76"/>
                <a:gd name="T21" fmla="*/ 140796530 h 132"/>
                <a:gd name="T22" fmla="*/ 508916990 w 76"/>
                <a:gd name="T23" fmla="*/ 0 h 132"/>
                <a:gd name="T24" fmla="*/ 1017837740 w 76"/>
                <a:gd name="T25" fmla="*/ 422385836 h 132"/>
                <a:gd name="T26" fmla="*/ 692695599 w 76"/>
                <a:gd name="T27" fmla="*/ 858853952 h 132"/>
                <a:gd name="T28" fmla="*/ 692695599 w 76"/>
                <a:gd name="T29" fmla="*/ 858853952 h 132"/>
                <a:gd name="T30" fmla="*/ 1074382401 w 76"/>
                <a:gd name="T31" fmla="*/ 1323479123 h 132"/>
                <a:gd name="T32" fmla="*/ 452372329 w 76"/>
                <a:gd name="T33" fmla="*/ 1858500682 h 132"/>
                <a:gd name="T34" fmla="*/ 0 w 76"/>
                <a:gd name="T35" fmla="*/ 1731786432 h 132"/>
                <a:gd name="T36" fmla="*/ 56544661 w 76"/>
                <a:gd name="T37" fmla="*/ 1548750568 h 1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6" h="132">
                  <a:moveTo>
                    <a:pt x="4" y="110"/>
                  </a:moveTo>
                  <a:cubicBezTo>
                    <a:pt x="9" y="113"/>
                    <a:pt x="20" y="118"/>
                    <a:pt x="31" y="118"/>
                  </a:cubicBezTo>
                  <a:cubicBezTo>
                    <a:pt x="53" y="118"/>
                    <a:pt x="59" y="104"/>
                    <a:pt x="59" y="93"/>
                  </a:cubicBezTo>
                  <a:cubicBezTo>
                    <a:pt x="59" y="75"/>
                    <a:pt x="43" y="68"/>
                    <a:pt x="27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40" y="55"/>
                    <a:pt x="55" y="48"/>
                    <a:pt x="55" y="33"/>
                  </a:cubicBezTo>
                  <a:cubicBezTo>
                    <a:pt x="55" y="23"/>
                    <a:pt x="49" y="14"/>
                    <a:pt x="33" y="14"/>
                  </a:cubicBezTo>
                  <a:cubicBezTo>
                    <a:pt x="24" y="14"/>
                    <a:pt x="14" y="18"/>
                    <a:pt x="9" y="22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1" y="5"/>
                    <a:pt x="23" y="0"/>
                    <a:pt x="36" y="0"/>
                  </a:cubicBezTo>
                  <a:cubicBezTo>
                    <a:pt x="61" y="0"/>
                    <a:pt x="72" y="15"/>
                    <a:pt x="72" y="30"/>
                  </a:cubicBezTo>
                  <a:cubicBezTo>
                    <a:pt x="72" y="44"/>
                    <a:pt x="64" y="55"/>
                    <a:pt x="49" y="61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64" y="64"/>
                    <a:pt x="76" y="76"/>
                    <a:pt x="76" y="94"/>
                  </a:cubicBezTo>
                  <a:cubicBezTo>
                    <a:pt x="76" y="114"/>
                    <a:pt x="61" y="132"/>
                    <a:pt x="32" y="132"/>
                  </a:cubicBezTo>
                  <a:cubicBezTo>
                    <a:pt x="18" y="132"/>
                    <a:pt x="6" y="127"/>
                    <a:pt x="0" y="123"/>
                  </a:cubicBezTo>
                  <a:lnTo>
                    <a:pt x="4" y="11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37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7" grpId="0"/>
      <p:bldP spid="38" grpId="0"/>
      <p:bldP spid="39" grpId="0"/>
      <p:bldP spid="49" grpId="0"/>
      <p:bldP spid="50" grpId="0"/>
      <p:bldP spid="51" grpId="0"/>
      <p:bldP spid="52" grpId="0" animBg="1"/>
      <p:bldP spid="53" grpId="0" animBg="1"/>
      <p:bldP spid="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5073" y="-62924"/>
            <a:ext cx="800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 b="1">
                <a:solidFill>
                  <a:srgbClr val="C30D23"/>
                </a:solidFill>
                <a:effectLst>
                  <a:outerShdw blurRad="38100" dist="25400" dir="8100000" algn="tr" rotWithShape="0">
                    <a:prstClr val="black">
                      <a:alpha val="4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664167" y="47945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400" dirty="0" smtClean="0">
                <a:solidFill>
                  <a:srgbClr val="604C3F"/>
                </a:solidFill>
              </a:rPr>
              <a:t>13</a:t>
            </a:r>
            <a:endParaRPr lang="zh-CN" altLang="en-US" sz="1400" dirty="0">
              <a:solidFill>
                <a:srgbClr val="604C3F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97256" y="194588"/>
            <a:ext cx="60625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900" dirty="0" smtClean="0">
                <a:solidFill>
                  <a:srgbClr val="604C3F"/>
                </a:solidFill>
              </a:rPr>
              <a:t>ach</a:t>
            </a:r>
            <a:endParaRPr lang="zh-CN" altLang="en-US" sz="1900" dirty="0">
              <a:solidFill>
                <a:srgbClr val="604C3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09024" y="609664"/>
            <a:ext cx="169469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zh-CN" altLang="en-US" sz="1900" b="1" spc="50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点击添加标题</a:t>
            </a:r>
            <a:endParaRPr lang="zh-CN" altLang="en-US" sz="1900" b="1" spc="50" dirty="0">
              <a:solidFill>
                <a:srgbClr val="C30D23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pic>
        <p:nvPicPr>
          <p:cNvPr id="7" name="Picture 4" descr="E:\JGQ\PPT 制作素材\shutterstock\shutterstock_103970726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8" r="6656"/>
          <a:stretch>
            <a:fillRect/>
          </a:stretch>
        </p:blipFill>
        <p:spPr bwMode="auto">
          <a:xfrm>
            <a:off x="5910756" y="1269139"/>
            <a:ext cx="2088232" cy="1727904"/>
          </a:xfrm>
          <a:prstGeom prst="hexagon">
            <a:avLst/>
          </a:prstGeom>
          <a:solidFill>
            <a:schemeClr val="bg2">
              <a:lumMod val="25000"/>
            </a:schemeClr>
          </a:solidFill>
          <a:ln w="3175">
            <a:solidFill>
              <a:srgbClr val="C30D23"/>
            </a:solidFill>
          </a:ln>
          <a:effectLst/>
        </p:spPr>
      </p:pic>
      <p:pic>
        <p:nvPicPr>
          <p:cNvPr id="8" name="Picture 2" descr="E:\JGQ\PPT 制作素材\shutterstock\shutterstock_7830793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236" y="1269139"/>
            <a:ext cx="2088232" cy="1727904"/>
          </a:xfrm>
          <a:prstGeom prst="hexagon">
            <a:avLst/>
          </a:prstGeom>
          <a:noFill/>
          <a:ln w="3175">
            <a:solidFill>
              <a:srgbClr val="C30D23"/>
            </a:solidFill>
          </a:ln>
          <a:effectLst/>
        </p:spPr>
      </p:pic>
      <p:pic>
        <p:nvPicPr>
          <p:cNvPr id="9" name="Picture 3" descr="E:\JGQ\PPT 制作素材\shutterstock\shutterstock_12586045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21" t="156966" r="-254186" b="-150598"/>
          <a:stretch>
            <a:fillRect/>
          </a:stretch>
        </p:blipFill>
        <p:spPr bwMode="auto">
          <a:xfrm>
            <a:off x="3536023" y="1269136"/>
            <a:ext cx="2157178" cy="1727904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3175">
            <a:solidFill>
              <a:srgbClr val="604C3F"/>
            </a:solidFill>
          </a:ln>
          <a:effectLst/>
        </p:spPr>
      </p:pic>
      <p:grpSp>
        <p:nvGrpSpPr>
          <p:cNvPr id="10" name="组合 9"/>
          <p:cNvGrpSpPr/>
          <p:nvPr/>
        </p:nvGrpSpPr>
        <p:grpSpPr bwMode="auto">
          <a:xfrm>
            <a:off x="3157858" y="1269169"/>
            <a:ext cx="2901950" cy="598488"/>
            <a:chOff x="3043240" y="1339815"/>
            <a:chExt cx="2902064" cy="598310"/>
          </a:xfrm>
          <a:solidFill>
            <a:srgbClr val="C30D23"/>
          </a:solidFill>
          <a:effectLst>
            <a:innerShdw blurRad="63500" dist="50800">
              <a:prstClr val="black">
                <a:alpha val="50000"/>
              </a:prstClr>
            </a:innerShdw>
          </a:effectLst>
        </p:grpSpPr>
        <p:sp>
          <p:nvSpPr>
            <p:cNvPr id="11" name="等腰三角形 41"/>
            <p:cNvSpPr/>
            <p:nvPr/>
          </p:nvSpPr>
          <p:spPr>
            <a:xfrm rot="10800000">
              <a:off x="5403945" y="1339815"/>
              <a:ext cx="541359" cy="598310"/>
            </a:xfrm>
            <a:custGeom>
              <a:avLst/>
              <a:gdLst/>
              <a:ahLst/>
              <a:cxnLst/>
              <a:rect l="l" t="t" r="r" b="b"/>
              <a:pathLst>
                <a:path w="435509" h="481627">
                  <a:moveTo>
                    <a:pt x="435509" y="481627"/>
                  </a:moveTo>
                  <a:lnTo>
                    <a:pt x="0" y="481627"/>
                  </a:lnTo>
                  <a:lnTo>
                    <a:pt x="217754" y="0"/>
                  </a:lnTo>
                  <a:close/>
                </a:path>
              </a:pathLst>
            </a:custGeom>
            <a:solidFill>
              <a:srgbClr val="604C3F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41"/>
            <p:cNvSpPr/>
            <p:nvPr/>
          </p:nvSpPr>
          <p:spPr>
            <a:xfrm rot="10800000">
              <a:off x="3043240" y="1339815"/>
              <a:ext cx="541358" cy="598310"/>
            </a:xfrm>
            <a:custGeom>
              <a:avLst/>
              <a:gdLst/>
              <a:ahLst/>
              <a:cxnLst/>
              <a:rect l="l" t="t" r="r" b="b"/>
              <a:pathLst>
                <a:path w="435509" h="481627">
                  <a:moveTo>
                    <a:pt x="435509" y="481627"/>
                  </a:moveTo>
                  <a:lnTo>
                    <a:pt x="0" y="481627"/>
                  </a:lnTo>
                  <a:lnTo>
                    <a:pt x="217754" y="0"/>
                  </a:lnTo>
                  <a:close/>
                </a:path>
              </a:pathLst>
            </a:custGeom>
            <a:grpFill/>
            <a:ln w="50800" cap="sq">
              <a:noFill/>
              <a:miter lim="800000"/>
              <a:headEnd type="none" w="med" len="med"/>
              <a:tailEnd type="none" w="med" len="med"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4216" rIns="0" bIns="47546"/>
            <a:lstStyle/>
            <a:p>
              <a:pPr algn="ctr" defTabSz="950595">
                <a:defRPr/>
              </a:pPr>
              <a:endParaRPr lang="zh-CN" altLang="en-US" sz="3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3157858" y="2399469"/>
            <a:ext cx="2901950" cy="596900"/>
            <a:chOff x="3043240" y="2469414"/>
            <a:chExt cx="2902064" cy="598310"/>
          </a:xfrm>
          <a:solidFill>
            <a:srgbClr val="604C3F"/>
          </a:solidFill>
          <a:effectLst>
            <a:innerShdw blurRad="63500" dist="50800">
              <a:prstClr val="black">
                <a:alpha val="50000"/>
              </a:prstClr>
            </a:innerShdw>
          </a:effectLst>
        </p:grpSpPr>
        <p:sp>
          <p:nvSpPr>
            <p:cNvPr id="14" name="等腰三角形 41"/>
            <p:cNvSpPr/>
            <p:nvPr/>
          </p:nvSpPr>
          <p:spPr>
            <a:xfrm>
              <a:off x="5403945" y="2469414"/>
              <a:ext cx="541359" cy="598310"/>
            </a:xfrm>
            <a:custGeom>
              <a:avLst/>
              <a:gdLst/>
              <a:ahLst/>
              <a:cxnLst/>
              <a:rect l="l" t="t" r="r" b="b"/>
              <a:pathLst>
                <a:path w="435509" h="481627">
                  <a:moveTo>
                    <a:pt x="435509" y="481627"/>
                  </a:moveTo>
                  <a:lnTo>
                    <a:pt x="0" y="481627"/>
                  </a:lnTo>
                  <a:lnTo>
                    <a:pt x="217754" y="0"/>
                  </a:lnTo>
                  <a:close/>
                </a:path>
              </a:pathLst>
            </a:custGeom>
            <a:grpFill/>
            <a:ln w="50800" cap="sq">
              <a:noFill/>
              <a:miter lim="800000"/>
              <a:headEnd type="none" w="med" len="med"/>
              <a:tailEnd type="none" w="med" len="med"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4216" rIns="0" bIns="47546"/>
            <a:lstStyle/>
            <a:p>
              <a:pPr algn="ctr" defTabSz="950595">
                <a:defRPr/>
              </a:pPr>
              <a:endParaRPr lang="zh-CN" altLang="en-US" sz="3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" name="等腰三角形 41"/>
            <p:cNvSpPr/>
            <p:nvPr/>
          </p:nvSpPr>
          <p:spPr>
            <a:xfrm>
              <a:off x="3043240" y="2469414"/>
              <a:ext cx="541358" cy="598310"/>
            </a:xfrm>
            <a:custGeom>
              <a:avLst/>
              <a:gdLst/>
              <a:ahLst/>
              <a:cxnLst/>
              <a:rect l="l" t="t" r="r" b="b"/>
              <a:pathLst>
                <a:path w="435509" h="481627">
                  <a:moveTo>
                    <a:pt x="435509" y="481627"/>
                  </a:moveTo>
                  <a:lnTo>
                    <a:pt x="0" y="481627"/>
                  </a:lnTo>
                  <a:lnTo>
                    <a:pt x="217754" y="0"/>
                  </a:lnTo>
                  <a:close/>
                </a:path>
              </a:pathLst>
            </a:custGeom>
            <a:solidFill>
              <a:srgbClr val="C30D23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0"/>
          <p:cNvSpPr txBox="1"/>
          <p:nvPr/>
        </p:nvSpPr>
        <p:spPr>
          <a:xfrm>
            <a:off x="1282086" y="3724023"/>
            <a:ext cx="667450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ts val="1500"/>
              </a:lnSpc>
              <a:spcBef>
                <a:spcPct val="0"/>
              </a:spcBef>
              <a:buFont typeface="Arial" panose="020B0604020202020204" pitchFamily="34" charset="0"/>
              <a:buNone/>
              <a:defRPr sz="1100" kern="1100" spc="9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拥</a:t>
            </a:r>
            <a:r>
              <a:rPr lang="zh-CN" altLang="en-US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有国内顶尖的</a:t>
            </a:r>
            <a:r>
              <a:rPr lang="en-US" altLang="zh-CN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PPT</a:t>
            </a:r>
            <a:r>
              <a:rPr lang="zh-CN" altLang="en-US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制作技术、顶级的</a:t>
            </a:r>
            <a:r>
              <a:rPr lang="en-US" altLang="zh-CN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PPT</a:t>
            </a:r>
            <a:r>
              <a:rPr lang="zh-CN" altLang="en-US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设计团队，坚持精益求精、拒绝平庸的做事精神，帮助您实现美观、精致、严谨、动感的</a:t>
            </a:r>
            <a:r>
              <a:rPr lang="en-US" altLang="zh-CN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PPT</a:t>
            </a:r>
            <a:r>
              <a:rPr lang="zh-CN" altLang="en-US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展示效果，让您的</a:t>
            </a:r>
            <a:r>
              <a:rPr lang="en-US" altLang="zh-CN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PPT</a:t>
            </a:r>
            <a:r>
              <a:rPr lang="zh-CN" altLang="en-US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创造卓越价值</a:t>
            </a:r>
            <a:endParaRPr lang="en-US" altLang="zh-CN" spc="7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92330" y="3347997"/>
            <a:ext cx="1658457" cy="323165"/>
            <a:chOff x="1385455" y="3347997"/>
            <a:chExt cx="1658457" cy="323165"/>
          </a:xfrm>
        </p:grpSpPr>
        <p:sp>
          <p:nvSpPr>
            <p:cNvPr id="18" name="文本框 17"/>
            <p:cNvSpPr txBox="1"/>
            <p:nvPr/>
          </p:nvSpPr>
          <p:spPr>
            <a:xfrm>
              <a:off x="1589339" y="3347997"/>
              <a:ext cx="145457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zh-CN" altLang="en-US" sz="1500" b="1" spc="130" dirty="0">
                  <a:solidFill>
                    <a:srgbClr val="C30D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b="1" spc="130" dirty="0">
                <a:solidFill>
                  <a:srgbClr val="C30D2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auto">
            <a:xfrm>
              <a:off x="1385455" y="3369992"/>
              <a:ext cx="224087" cy="231967"/>
            </a:xfrm>
            <a:custGeom>
              <a:avLst/>
              <a:gdLst>
                <a:gd name="T0" fmla="*/ 132 w 132"/>
                <a:gd name="T1" fmla="*/ 108 h 141"/>
                <a:gd name="T2" fmla="*/ 97 w 132"/>
                <a:gd name="T3" fmla="*/ 76 h 141"/>
                <a:gd name="T4" fmla="*/ 104 w 132"/>
                <a:gd name="T5" fmla="*/ 58 h 141"/>
                <a:gd name="T6" fmla="*/ 107 w 132"/>
                <a:gd name="T7" fmla="*/ 44 h 141"/>
                <a:gd name="T8" fmla="*/ 106 w 132"/>
                <a:gd name="T9" fmla="*/ 33 h 141"/>
                <a:gd name="T10" fmla="*/ 67 w 132"/>
                <a:gd name="T11" fmla="*/ 3 h 141"/>
                <a:gd name="T12" fmla="*/ 43 w 132"/>
                <a:gd name="T13" fmla="*/ 38 h 141"/>
                <a:gd name="T14" fmla="*/ 42 w 132"/>
                <a:gd name="T15" fmla="*/ 54 h 141"/>
                <a:gd name="T16" fmla="*/ 52 w 132"/>
                <a:gd name="T17" fmla="*/ 75 h 141"/>
                <a:gd name="T18" fmla="*/ 4 w 132"/>
                <a:gd name="T19" fmla="*/ 116 h 141"/>
                <a:gd name="T20" fmla="*/ 104 w 132"/>
                <a:gd name="T21" fmla="*/ 44 h 141"/>
                <a:gd name="T22" fmla="*/ 105 w 132"/>
                <a:gd name="T23" fmla="*/ 54 h 141"/>
                <a:gd name="T24" fmla="*/ 101 w 132"/>
                <a:gd name="T25" fmla="*/ 49 h 141"/>
                <a:gd name="T26" fmla="*/ 100 w 132"/>
                <a:gd name="T27" fmla="*/ 46 h 141"/>
                <a:gd name="T28" fmla="*/ 97 w 132"/>
                <a:gd name="T29" fmla="*/ 42 h 141"/>
                <a:gd name="T30" fmla="*/ 83 w 132"/>
                <a:gd name="T31" fmla="*/ 48 h 141"/>
                <a:gd name="T32" fmla="*/ 81 w 132"/>
                <a:gd name="T33" fmla="*/ 61 h 141"/>
                <a:gd name="T34" fmla="*/ 93 w 132"/>
                <a:gd name="T35" fmla="*/ 63 h 141"/>
                <a:gd name="T36" fmla="*/ 87 w 132"/>
                <a:gd name="T37" fmla="*/ 33 h 141"/>
                <a:gd name="T38" fmla="*/ 84 w 132"/>
                <a:gd name="T39" fmla="*/ 35 h 141"/>
                <a:gd name="T40" fmla="*/ 80 w 132"/>
                <a:gd name="T41" fmla="*/ 46 h 141"/>
                <a:gd name="T42" fmla="*/ 82 w 132"/>
                <a:gd name="T43" fmla="*/ 36 h 141"/>
                <a:gd name="T44" fmla="*/ 78 w 132"/>
                <a:gd name="T45" fmla="*/ 42 h 141"/>
                <a:gd name="T46" fmla="*/ 78 w 132"/>
                <a:gd name="T47" fmla="*/ 42 h 141"/>
                <a:gd name="T48" fmla="*/ 77 w 132"/>
                <a:gd name="T49" fmla="*/ 40 h 141"/>
                <a:gd name="T50" fmla="*/ 59 w 132"/>
                <a:gd name="T51" fmla="*/ 45 h 141"/>
                <a:gd name="T52" fmla="*/ 66 w 132"/>
                <a:gd name="T53" fmla="*/ 46 h 141"/>
                <a:gd name="T54" fmla="*/ 68 w 132"/>
                <a:gd name="T55" fmla="*/ 49 h 141"/>
                <a:gd name="T56" fmla="*/ 71 w 132"/>
                <a:gd name="T57" fmla="*/ 46 h 141"/>
                <a:gd name="T58" fmla="*/ 79 w 132"/>
                <a:gd name="T59" fmla="*/ 47 h 141"/>
                <a:gd name="T60" fmla="*/ 81 w 132"/>
                <a:gd name="T61" fmla="*/ 47 h 141"/>
                <a:gd name="T62" fmla="*/ 81 w 132"/>
                <a:gd name="T63" fmla="*/ 47 h 141"/>
                <a:gd name="T64" fmla="*/ 79 w 132"/>
                <a:gd name="T65" fmla="*/ 49 h 141"/>
                <a:gd name="T66" fmla="*/ 57 w 132"/>
                <a:gd name="T67" fmla="*/ 45 h 141"/>
                <a:gd name="T68" fmla="*/ 53 w 132"/>
                <a:gd name="T69" fmla="*/ 48 h 141"/>
                <a:gd name="T70" fmla="*/ 55 w 132"/>
                <a:gd name="T71" fmla="*/ 52 h 141"/>
                <a:gd name="T72" fmla="*/ 58 w 132"/>
                <a:gd name="T73" fmla="*/ 50 h 141"/>
                <a:gd name="T74" fmla="*/ 54 w 132"/>
                <a:gd name="T75" fmla="*/ 60 h 141"/>
                <a:gd name="T76" fmla="*/ 50 w 132"/>
                <a:gd name="T77" fmla="*/ 44 h 141"/>
                <a:gd name="T78" fmla="*/ 53 w 132"/>
                <a:gd name="T79" fmla="*/ 49 h 141"/>
                <a:gd name="T80" fmla="*/ 49 w 132"/>
                <a:gd name="T81" fmla="*/ 50 h 141"/>
                <a:gd name="T82" fmla="*/ 49 w 132"/>
                <a:gd name="T83" fmla="*/ 51 h 141"/>
                <a:gd name="T84" fmla="*/ 43 w 132"/>
                <a:gd name="T85" fmla="*/ 47 h 141"/>
                <a:gd name="T86" fmla="*/ 48 w 132"/>
                <a:gd name="T87" fmla="*/ 52 h 141"/>
                <a:gd name="T88" fmla="*/ 53 w 132"/>
                <a:gd name="T89" fmla="*/ 92 h 141"/>
                <a:gd name="T90" fmla="*/ 96 w 132"/>
                <a:gd name="T91" fmla="*/ 78 h 141"/>
                <a:gd name="T92" fmla="*/ 96 w 132"/>
                <a:gd name="T93" fmla="*/ 75 h 141"/>
                <a:gd name="T94" fmla="*/ 75 w 132"/>
                <a:gd name="T95" fmla="*/ 94 h 141"/>
                <a:gd name="T96" fmla="*/ 51 w 132"/>
                <a:gd name="T97" fmla="*/ 58 h 141"/>
                <a:gd name="T98" fmla="*/ 53 w 132"/>
                <a:gd name="T99" fmla="*/ 61 h 141"/>
                <a:gd name="T100" fmla="*/ 77 w 132"/>
                <a:gd name="T101" fmla="*/ 56 h 141"/>
                <a:gd name="T102" fmla="*/ 100 w 132"/>
                <a:gd name="T103" fmla="*/ 5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" h="141">
                  <a:moveTo>
                    <a:pt x="124" y="141"/>
                  </a:moveTo>
                  <a:cubicBezTo>
                    <a:pt x="124" y="140"/>
                    <a:pt x="124" y="139"/>
                    <a:pt x="124" y="138"/>
                  </a:cubicBezTo>
                  <a:cubicBezTo>
                    <a:pt x="123" y="131"/>
                    <a:pt x="121" y="119"/>
                    <a:pt x="128" y="111"/>
                  </a:cubicBezTo>
                  <a:cubicBezTo>
                    <a:pt x="129" y="110"/>
                    <a:pt x="130" y="109"/>
                    <a:pt x="132" y="108"/>
                  </a:cubicBezTo>
                  <a:cubicBezTo>
                    <a:pt x="127" y="106"/>
                    <a:pt x="122" y="104"/>
                    <a:pt x="118" y="102"/>
                  </a:cubicBezTo>
                  <a:cubicBezTo>
                    <a:pt x="108" y="98"/>
                    <a:pt x="97" y="91"/>
                    <a:pt x="97" y="91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7" y="76"/>
                    <a:pt x="97" y="76"/>
                    <a:pt x="97" y="76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98" y="74"/>
                    <a:pt x="98" y="73"/>
                    <a:pt x="98" y="73"/>
                  </a:cubicBezTo>
                  <a:cubicBezTo>
                    <a:pt x="99" y="71"/>
                    <a:pt x="100" y="66"/>
                    <a:pt x="100" y="62"/>
                  </a:cubicBezTo>
                  <a:cubicBezTo>
                    <a:pt x="102" y="62"/>
                    <a:pt x="104" y="59"/>
                    <a:pt x="104" y="58"/>
                  </a:cubicBezTo>
                  <a:cubicBezTo>
                    <a:pt x="105" y="58"/>
                    <a:pt x="105" y="57"/>
                    <a:pt x="105" y="57"/>
                  </a:cubicBezTo>
                  <a:cubicBezTo>
                    <a:pt x="105" y="57"/>
                    <a:pt x="105" y="56"/>
                    <a:pt x="106" y="54"/>
                  </a:cubicBezTo>
                  <a:cubicBezTo>
                    <a:pt x="106" y="53"/>
                    <a:pt x="106" y="53"/>
                    <a:pt x="106" y="52"/>
                  </a:cubicBezTo>
                  <a:cubicBezTo>
                    <a:pt x="107" y="49"/>
                    <a:pt x="107" y="46"/>
                    <a:pt x="107" y="44"/>
                  </a:cubicBezTo>
                  <a:cubicBezTo>
                    <a:pt x="107" y="43"/>
                    <a:pt x="106" y="43"/>
                    <a:pt x="106" y="43"/>
                  </a:cubicBezTo>
                  <a:cubicBezTo>
                    <a:pt x="105" y="43"/>
                    <a:pt x="105" y="43"/>
                    <a:pt x="104" y="43"/>
                  </a:cubicBezTo>
                  <a:cubicBezTo>
                    <a:pt x="104" y="43"/>
                    <a:pt x="104" y="42"/>
                    <a:pt x="104" y="42"/>
                  </a:cubicBezTo>
                  <a:cubicBezTo>
                    <a:pt x="104" y="41"/>
                    <a:pt x="106" y="35"/>
                    <a:pt x="106" y="33"/>
                  </a:cubicBezTo>
                  <a:cubicBezTo>
                    <a:pt x="105" y="32"/>
                    <a:pt x="106" y="27"/>
                    <a:pt x="105" y="23"/>
                  </a:cubicBezTo>
                  <a:cubicBezTo>
                    <a:pt x="105" y="23"/>
                    <a:pt x="106" y="20"/>
                    <a:pt x="98" y="14"/>
                  </a:cubicBezTo>
                  <a:cubicBezTo>
                    <a:pt x="90" y="7"/>
                    <a:pt x="81" y="0"/>
                    <a:pt x="74" y="0"/>
                  </a:cubicBezTo>
                  <a:cubicBezTo>
                    <a:pt x="68" y="0"/>
                    <a:pt x="68" y="2"/>
                    <a:pt x="67" y="3"/>
                  </a:cubicBezTo>
                  <a:cubicBezTo>
                    <a:pt x="67" y="3"/>
                    <a:pt x="57" y="4"/>
                    <a:pt x="54" y="6"/>
                  </a:cubicBezTo>
                  <a:cubicBezTo>
                    <a:pt x="52" y="7"/>
                    <a:pt x="45" y="13"/>
                    <a:pt x="44" y="17"/>
                  </a:cubicBezTo>
                  <a:cubicBezTo>
                    <a:pt x="43" y="20"/>
                    <a:pt x="40" y="23"/>
                    <a:pt x="40" y="29"/>
                  </a:cubicBezTo>
                  <a:cubicBezTo>
                    <a:pt x="41" y="35"/>
                    <a:pt x="41" y="37"/>
                    <a:pt x="43" y="38"/>
                  </a:cubicBezTo>
                  <a:cubicBezTo>
                    <a:pt x="43" y="38"/>
                    <a:pt x="42" y="41"/>
                    <a:pt x="44" y="44"/>
                  </a:cubicBezTo>
                  <a:cubicBezTo>
                    <a:pt x="44" y="44"/>
                    <a:pt x="43" y="44"/>
                    <a:pt x="43" y="44"/>
                  </a:cubicBezTo>
                  <a:cubicBezTo>
                    <a:pt x="43" y="44"/>
                    <a:pt x="42" y="45"/>
                    <a:pt x="42" y="47"/>
                  </a:cubicBezTo>
                  <a:cubicBezTo>
                    <a:pt x="41" y="50"/>
                    <a:pt x="41" y="52"/>
                    <a:pt x="42" y="54"/>
                  </a:cubicBezTo>
                  <a:cubicBezTo>
                    <a:pt x="43" y="54"/>
                    <a:pt x="43" y="55"/>
                    <a:pt x="43" y="56"/>
                  </a:cubicBezTo>
                  <a:cubicBezTo>
                    <a:pt x="44" y="59"/>
                    <a:pt x="44" y="63"/>
                    <a:pt x="50" y="63"/>
                  </a:cubicBezTo>
                  <a:cubicBezTo>
                    <a:pt x="50" y="66"/>
                    <a:pt x="51" y="71"/>
                    <a:pt x="52" y="73"/>
                  </a:cubicBezTo>
                  <a:cubicBezTo>
                    <a:pt x="52" y="73"/>
                    <a:pt x="52" y="74"/>
                    <a:pt x="52" y="75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1" y="92"/>
                    <a:pt x="41" y="98"/>
                    <a:pt x="32" y="102"/>
                  </a:cubicBezTo>
                  <a:cubicBezTo>
                    <a:pt x="23" y="106"/>
                    <a:pt x="8" y="111"/>
                    <a:pt x="4" y="116"/>
                  </a:cubicBezTo>
                  <a:cubicBezTo>
                    <a:pt x="0" y="120"/>
                    <a:pt x="1" y="135"/>
                    <a:pt x="0" y="141"/>
                  </a:cubicBezTo>
                  <a:cubicBezTo>
                    <a:pt x="124" y="141"/>
                    <a:pt x="124" y="141"/>
                    <a:pt x="124" y="141"/>
                  </a:cubicBezTo>
                  <a:close/>
                  <a:moveTo>
                    <a:pt x="101" y="49"/>
                  </a:moveTo>
                  <a:cubicBezTo>
                    <a:pt x="101" y="48"/>
                    <a:pt x="103" y="46"/>
                    <a:pt x="104" y="44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6" y="44"/>
                    <a:pt x="106" y="44"/>
                    <a:pt x="106" y="45"/>
                  </a:cubicBezTo>
                  <a:cubicBezTo>
                    <a:pt x="106" y="46"/>
                    <a:pt x="106" y="49"/>
                    <a:pt x="105" y="51"/>
                  </a:cubicBezTo>
                  <a:cubicBezTo>
                    <a:pt x="105" y="52"/>
                    <a:pt x="105" y="53"/>
                    <a:pt x="105" y="54"/>
                  </a:cubicBezTo>
                  <a:cubicBezTo>
                    <a:pt x="105" y="55"/>
                    <a:pt x="105" y="56"/>
                    <a:pt x="104" y="56"/>
                  </a:cubicBezTo>
                  <a:cubicBezTo>
                    <a:pt x="104" y="57"/>
                    <a:pt x="104" y="57"/>
                    <a:pt x="104" y="58"/>
                  </a:cubicBezTo>
                  <a:cubicBezTo>
                    <a:pt x="103" y="59"/>
                    <a:pt x="102" y="61"/>
                    <a:pt x="100" y="61"/>
                  </a:cubicBezTo>
                  <a:cubicBezTo>
                    <a:pt x="100" y="56"/>
                    <a:pt x="101" y="51"/>
                    <a:pt x="101" y="49"/>
                  </a:cubicBezTo>
                  <a:close/>
                  <a:moveTo>
                    <a:pt x="100" y="46"/>
                  </a:moveTo>
                  <a:cubicBezTo>
                    <a:pt x="100" y="47"/>
                    <a:pt x="100" y="47"/>
                    <a:pt x="100" y="47"/>
                  </a:cubicBezTo>
                  <a:cubicBezTo>
                    <a:pt x="99" y="46"/>
                    <a:pt x="98" y="45"/>
                    <a:pt x="98" y="43"/>
                  </a:cubicBezTo>
                  <a:cubicBezTo>
                    <a:pt x="98" y="44"/>
                    <a:pt x="99" y="46"/>
                    <a:pt x="100" y="46"/>
                  </a:cubicBezTo>
                  <a:close/>
                  <a:moveTo>
                    <a:pt x="90" y="43"/>
                  </a:moveTo>
                  <a:cubicBezTo>
                    <a:pt x="92" y="40"/>
                    <a:pt x="93" y="40"/>
                    <a:pt x="93" y="39"/>
                  </a:cubicBezTo>
                  <a:cubicBezTo>
                    <a:pt x="93" y="39"/>
                    <a:pt x="93" y="41"/>
                    <a:pt x="92" y="42"/>
                  </a:cubicBezTo>
                  <a:cubicBezTo>
                    <a:pt x="92" y="42"/>
                    <a:pt x="95" y="43"/>
                    <a:pt x="97" y="42"/>
                  </a:cubicBezTo>
                  <a:cubicBezTo>
                    <a:pt x="98" y="47"/>
                    <a:pt x="99" y="47"/>
                    <a:pt x="100" y="47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93" y="47"/>
                    <a:pt x="93" y="47"/>
                  </a:cubicBezTo>
                  <a:cubicBezTo>
                    <a:pt x="89" y="47"/>
                    <a:pt x="86" y="47"/>
                    <a:pt x="83" y="48"/>
                  </a:cubicBezTo>
                  <a:cubicBezTo>
                    <a:pt x="84" y="47"/>
                    <a:pt x="85" y="46"/>
                    <a:pt x="86" y="45"/>
                  </a:cubicBezTo>
                  <a:cubicBezTo>
                    <a:pt x="87" y="45"/>
                    <a:pt x="89" y="44"/>
                    <a:pt x="90" y="43"/>
                  </a:cubicBezTo>
                  <a:close/>
                  <a:moveTo>
                    <a:pt x="93" y="63"/>
                  </a:moveTo>
                  <a:cubicBezTo>
                    <a:pt x="90" y="64"/>
                    <a:pt x="85" y="64"/>
                    <a:pt x="81" y="61"/>
                  </a:cubicBezTo>
                  <a:cubicBezTo>
                    <a:pt x="80" y="60"/>
                    <a:pt x="79" y="56"/>
                    <a:pt x="78" y="52"/>
                  </a:cubicBezTo>
                  <a:cubicBezTo>
                    <a:pt x="78" y="50"/>
                    <a:pt x="82" y="49"/>
                    <a:pt x="85" y="49"/>
                  </a:cubicBezTo>
                  <a:cubicBezTo>
                    <a:pt x="88" y="48"/>
                    <a:pt x="95" y="48"/>
                    <a:pt x="96" y="51"/>
                  </a:cubicBezTo>
                  <a:cubicBezTo>
                    <a:pt x="97" y="53"/>
                    <a:pt x="98" y="61"/>
                    <a:pt x="93" y="63"/>
                  </a:cubicBezTo>
                  <a:close/>
                  <a:moveTo>
                    <a:pt x="87" y="33"/>
                  </a:moveTo>
                  <a:cubicBezTo>
                    <a:pt x="87" y="33"/>
                    <a:pt x="87" y="33"/>
                    <a:pt x="87" y="33"/>
                  </a:cubicBezTo>
                  <a:cubicBezTo>
                    <a:pt x="88" y="33"/>
                    <a:pt x="87" y="36"/>
                    <a:pt x="86" y="39"/>
                  </a:cubicBezTo>
                  <a:cubicBezTo>
                    <a:pt x="86" y="37"/>
                    <a:pt x="87" y="35"/>
                    <a:pt x="87" y="33"/>
                  </a:cubicBezTo>
                  <a:close/>
                  <a:moveTo>
                    <a:pt x="86" y="34"/>
                  </a:moveTo>
                  <a:cubicBezTo>
                    <a:pt x="86" y="35"/>
                    <a:pt x="86" y="38"/>
                    <a:pt x="84" y="42"/>
                  </a:cubicBezTo>
                  <a:cubicBezTo>
                    <a:pt x="83" y="43"/>
                    <a:pt x="82" y="44"/>
                    <a:pt x="81" y="44"/>
                  </a:cubicBezTo>
                  <a:cubicBezTo>
                    <a:pt x="82" y="42"/>
                    <a:pt x="83" y="39"/>
                    <a:pt x="84" y="35"/>
                  </a:cubicBezTo>
                  <a:cubicBezTo>
                    <a:pt x="85" y="34"/>
                    <a:pt x="85" y="34"/>
                    <a:pt x="86" y="34"/>
                  </a:cubicBezTo>
                  <a:close/>
                  <a:moveTo>
                    <a:pt x="82" y="45"/>
                  </a:moveTo>
                  <a:cubicBezTo>
                    <a:pt x="82" y="46"/>
                    <a:pt x="81" y="46"/>
                    <a:pt x="81" y="47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5"/>
                    <a:pt x="80" y="45"/>
                    <a:pt x="81" y="45"/>
                  </a:cubicBezTo>
                  <a:cubicBezTo>
                    <a:pt x="81" y="45"/>
                    <a:pt x="81" y="45"/>
                    <a:pt x="82" y="45"/>
                  </a:cubicBezTo>
                  <a:close/>
                  <a:moveTo>
                    <a:pt x="80" y="37"/>
                  </a:moveTo>
                  <a:cubicBezTo>
                    <a:pt x="81" y="37"/>
                    <a:pt x="82" y="36"/>
                    <a:pt x="82" y="36"/>
                  </a:cubicBezTo>
                  <a:cubicBezTo>
                    <a:pt x="82" y="38"/>
                    <a:pt x="81" y="42"/>
                    <a:pt x="79" y="45"/>
                  </a:cubicBezTo>
                  <a:cubicBezTo>
                    <a:pt x="79" y="43"/>
                    <a:pt x="79" y="42"/>
                    <a:pt x="78" y="41"/>
                  </a:cubicBezTo>
                  <a:cubicBezTo>
                    <a:pt x="79" y="40"/>
                    <a:pt x="80" y="39"/>
                    <a:pt x="80" y="37"/>
                  </a:cubicBezTo>
                  <a:close/>
                  <a:moveTo>
                    <a:pt x="78" y="42"/>
                  </a:moveTo>
                  <a:cubicBezTo>
                    <a:pt x="78" y="43"/>
                    <a:pt x="79" y="44"/>
                    <a:pt x="79" y="45"/>
                  </a:cubicBezTo>
                  <a:cubicBezTo>
                    <a:pt x="79" y="45"/>
                    <a:pt x="79" y="45"/>
                    <a:pt x="79" y="46"/>
                  </a:cubicBezTo>
                  <a:cubicBezTo>
                    <a:pt x="78" y="45"/>
                    <a:pt x="78" y="43"/>
                    <a:pt x="77" y="42"/>
                  </a:cubicBezTo>
                  <a:cubicBezTo>
                    <a:pt x="77" y="42"/>
                    <a:pt x="78" y="42"/>
                    <a:pt x="78" y="42"/>
                  </a:cubicBezTo>
                  <a:close/>
                  <a:moveTo>
                    <a:pt x="77" y="40"/>
                  </a:move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1"/>
                    <a:pt x="77" y="41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lose/>
                  <a:moveTo>
                    <a:pt x="57" y="45"/>
                  </a:moveTo>
                  <a:cubicBezTo>
                    <a:pt x="59" y="47"/>
                    <a:pt x="59" y="47"/>
                    <a:pt x="59" y="47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62" y="47"/>
                    <a:pt x="64" y="48"/>
                    <a:pt x="66" y="46"/>
                  </a:cubicBezTo>
                  <a:cubicBezTo>
                    <a:pt x="68" y="44"/>
                    <a:pt x="70" y="39"/>
                    <a:pt x="70" y="39"/>
                  </a:cubicBezTo>
                  <a:cubicBezTo>
                    <a:pt x="70" y="39"/>
                    <a:pt x="67" y="47"/>
                    <a:pt x="66" y="48"/>
                  </a:cubicBezTo>
                  <a:cubicBezTo>
                    <a:pt x="66" y="48"/>
                    <a:pt x="70" y="44"/>
                    <a:pt x="72" y="40"/>
                  </a:cubicBezTo>
                  <a:cubicBezTo>
                    <a:pt x="72" y="40"/>
                    <a:pt x="68" y="48"/>
                    <a:pt x="68" y="49"/>
                  </a:cubicBezTo>
                  <a:cubicBezTo>
                    <a:pt x="67" y="49"/>
                    <a:pt x="70" y="47"/>
                    <a:pt x="73" y="43"/>
                  </a:cubicBezTo>
                  <a:cubicBezTo>
                    <a:pt x="74" y="42"/>
                    <a:pt x="75" y="41"/>
                    <a:pt x="76" y="40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5" y="43"/>
                    <a:pt x="73" y="45"/>
                    <a:pt x="71" y="46"/>
                  </a:cubicBezTo>
                  <a:cubicBezTo>
                    <a:pt x="71" y="46"/>
                    <a:pt x="74" y="46"/>
                    <a:pt x="77" y="43"/>
                  </a:cubicBezTo>
                  <a:cubicBezTo>
                    <a:pt x="77" y="44"/>
                    <a:pt x="78" y="45"/>
                    <a:pt x="78" y="46"/>
                  </a:cubicBezTo>
                  <a:cubicBezTo>
                    <a:pt x="77" y="47"/>
                    <a:pt x="76" y="48"/>
                    <a:pt x="74" y="49"/>
                  </a:cubicBezTo>
                  <a:cubicBezTo>
                    <a:pt x="74" y="49"/>
                    <a:pt x="76" y="49"/>
                    <a:pt x="79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7"/>
                    <a:pt x="79" y="46"/>
                  </a:cubicBezTo>
                  <a:cubicBezTo>
                    <a:pt x="79" y="46"/>
                    <a:pt x="80" y="46"/>
                    <a:pt x="80" y="46"/>
                  </a:cubicBezTo>
                  <a:cubicBezTo>
                    <a:pt x="80" y="46"/>
                    <a:pt x="80" y="46"/>
                    <a:pt x="81" y="47"/>
                  </a:cubicBezTo>
                  <a:cubicBezTo>
                    <a:pt x="81" y="47"/>
                    <a:pt x="80" y="47"/>
                    <a:pt x="80" y="47"/>
                  </a:cubicBezTo>
                  <a:cubicBezTo>
                    <a:pt x="80" y="47"/>
                    <a:pt x="80" y="47"/>
                    <a:pt x="81" y="4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1" y="46"/>
                    <a:pt x="82" y="46"/>
                    <a:pt x="83" y="45"/>
                  </a:cubicBezTo>
                  <a:cubicBezTo>
                    <a:pt x="83" y="45"/>
                    <a:pt x="84" y="45"/>
                    <a:pt x="84" y="45"/>
                  </a:cubicBezTo>
                  <a:cubicBezTo>
                    <a:pt x="84" y="46"/>
                    <a:pt x="83" y="47"/>
                    <a:pt x="82" y="48"/>
                  </a:cubicBezTo>
                  <a:cubicBezTo>
                    <a:pt x="80" y="49"/>
                    <a:pt x="79" y="49"/>
                    <a:pt x="79" y="49"/>
                  </a:cubicBezTo>
                  <a:cubicBezTo>
                    <a:pt x="76" y="50"/>
                    <a:pt x="72" y="50"/>
                    <a:pt x="71" y="49"/>
                  </a:cubicBezTo>
                  <a:cubicBezTo>
                    <a:pt x="64" y="48"/>
                    <a:pt x="59" y="48"/>
                    <a:pt x="58" y="49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7" y="48"/>
                    <a:pt x="57" y="46"/>
                    <a:pt x="57" y="45"/>
                  </a:cubicBezTo>
                  <a:close/>
                  <a:moveTo>
                    <a:pt x="54" y="46"/>
                  </a:moveTo>
                  <a:cubicBezTo>
                    <a:pt x="54" y="46"/>
                    <a:pt x="55" y="47"/>
                    <a:pt x="56" y="49"/>
                  </a:cubicBezTo>
                  <a:cubicBezTo>
                    <a:pt x="55" y="49"/>
                    <a:pt x="54" y="49"/>
                    <a:pt x="53" y="49"/>
                  </a:cubicBezTo>
                  <a:cubicBezTo>
                    <a:pt x="53" y="49"/>
                    <a:pt x="53" y="48"/>
                    <a:pt x="53" y="48"/>
                  </a:cubicBezTo>
                  <a:lnTo>
                    <a:pt x="54" y="46"/>
                  </a:lnTo>
                  <a:close/>
                  <a:moveTo>
                    <a:pt x="53" y="52"/>
                  </a:moveTo>
                  <a:cubicBezTo>
                    <a:pt x="53" y="52"/>
                    <a:pt x="54" y="52"/>
                    <a:pt x="54" y="51"/>
                  </a:cubicBezTo>
                  <a:cubicBezTo>
                    <a:pt x="54" y="52"/>
                    <a:pt x="54" y="52"/>
                    <a:pt x="55" y="52"/>
                  </a:cubicBezTo>
                  <a:cubicBezTo>
                    <a:pt x="55" y="52"/>
                    <a:pt x="54" y="52"/>
                    <a:pt x="54" y="51"/>
                  </a:cubicBezTo>
                  <a:cubicBezTo>
                    <a:pt x="54" y="51"/>
                    <a:pt x="55" y="50"/>
                    <a:pt x="57" y="50"/>
                  </a:cubicBezTo>
                  <a:cubicBezTo>
                    <a:pt x="58" y="51"/>
                    <a:pt x="59" y="53"/>
                    <a:pt x="61" y="53"/>
                  </a:cubicBezTo>
                  <a:cubicBezTo>
                    <a:pt x="61" y="53"/>
                    <a:pt x="59" y="51"/>
                    <a:pt x="58" y="50"/>
                  </a:cubicBezTo>
                  <a:cubicBezTo>
                    <a:pt x="62" y="49"/>
                    <a:pt x="68" y="49"/>
                    <a:pt x="70" y="52"/>
                  </a:cubicBezTo>
                  <a:cubicBezTo>
                    <a:pt x="71" y="53"/>
                    <a:pt x="71" y="54"/>
                    <a:pt x="71" y="55"/>
                  </a:cubicBezTo>
                  <a:cubicBezTo>
                    <a:pt x="71" y="55"/>
                    <a:pt x="71" y="64"/>
                    <a:pt x="61" y="65"/>
                  </a:cubicBezTo>
                  <a:cubicBezTo>
                    <a:pt x="56" y="65"/>
                    <a:pt x="54" y="63"/>
                    <a:pt x="54" y="60"/>
                  </a:cubicBezTo>
                  <a:cubicBezTo>
                    <a:pt x="53" y="58"/>
                    <a:pt x="53" y="53"/>
                    <a:pt x="53" y="52"/>
                  </a:cubicBezTo>
                  <a:close/>
                  <a:moveTo>
                    <a:pt x="49" y="47"/>
                  </a:moveTo>
                  <a:cubicBezTo>
                    <a:pt x="49" y="43"/>
                    <a:pt x="49" y="43"/>
                    <a:pt x="49" y="43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2" y="47"/>
                    <a:pt x="52" y="48"/>
                    <a:pt x="53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9"/>
                    <a:pt x="53" y="49"/>
                    <a:pt x="53" y="50"/>
                  </a:cubicBezTo>
                  <a:cubicBezTo>
                    <a:pt x="52" y="50"/>
                    <a:pt x="51" y="50"/>
                    <a:pt x="50" y="50"/>
                  </a:cubicBezTo>
                  <a:cubicBezTo>
                    <a:pt x="50" y="50"/>
                    <a:pt x="49" y="49"/>
                    <a:pt x="49" y="50"/>
                  </a:cubicBezTo>
                  <a:lnTo>
                    <a:pt x="49" y="47"/>
                  </a:lnTo>
                  <a:close/>
                  <a:moveTo>
                    <a:pt x="49" y="51"/>
                  </a:moveTo>
                  <a:cubicBezTo>
                    <a:pt x="49" y="51"/>
                    <a:pt x="49" y="51"/>
                    <a:pt x="49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1"/>
                    <a:pt x="49" y="51"/>
                    <a:pt x="49" y="51"/>
                  </a:cubicBezTo>
                  <a:close/>
                  <a:moveTo>
                    <a:pt x="44" y="56"/>
                  </a:moveTo>
                  <a:cubicBezTo>
                    <a:pt x="43" y="55"/>
                    <a:pt x="43" y="54"/>
                    <a:pt x="43" y="54"/>
                  </a:cubicBezTo>
                  <a:cubicBezTo>
                    <a:pt x="42" y="52"/>
                    <a:pt x="42" y="50"/>
                    <a:pt x="43" y="47"/>
                  </a:cubicBezTo>
                  <a:cubicBezTo>
                    <a:pt x="43" y="45"/>
                    <a:pt x="43" y="45"/>
                    <a:pt x="4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5" y="46"/>
                    <a:pt x="45" y="47"/>
                    <a:pt x="46" y="48"/>
                  </a:cubicBezTo>
                  <a:cubicBezTo>
                    <a:pt x="46" y="48"/>
                    <a:pt x="47" y="50"/>
                    <a:pt x="48" y="52"/>
                  </a:cubicBezTo>
                  <a:cubicBezTo>
                    <a:pt x="49" y="54"/>
                    <a:pt x="50" y="57"/>
                    <a:pt x="50" y="58"/>
                  </a:cubicBezTo>
                  <a:cubicBezTo>
                    <a:pt x="50" y="58"/>
                    <a:pt x="50" y="60"/>
                    <a:pt x="50" y="62"/>
                  </a:cubicBezTo>
                  <a:cubicBezTo>
                    <a:pt x="45" y="62"/>
                    <a:pt x="44" y="58"/>
                    <a:pt x="44" y="56"/>
                  </a:cubicBezTo>
                  <a:close/>
                  <a:moveTo>
                    <a:pt x="53" y="92"/>
                  </a:moveTo>
                  <a:cubicBezTo>
                    <a:pt x="53" y="77"/>
                    <a:pt x="53" y="77"/>
                    <a:pt x="53" y="77"/>
                  </a:cubicBezTo>
                  <a:cubicBezTo>
                    <a:pt x="56" y="84"/>
                    <a:pt x="61" y="94"/>
                    <a:pt x="75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88" y="95"/>
                    <a:pt x="93" y="84"/>
                    <a:pt x="96" y="78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86" y="104"/>
                    <a:pt x="65" y="104"/>
                    <a:pt x="53" y="92"/>
                  </a:cubicBezTo>
                  <a:close/>
                  <a:moveTo>
                    <a:pt x="96" y="75"/>
                  </a:moveTo>
                  <a:cubicBezTo>
                    <a:pt x="96" y="75"/>
                    <a:pt x="96" y="75"/>
                    <a:pt x="96" y="75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4" y="82"/>
                    <a:pt x="89" y="94"/>
                    <a:pt x="75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1" y="94"/>
                    <a:pt x="56" y="81"/>
                    <a:pt x="53" y="75"/>
                  </a:cubicBezTo>
                  <a:cubicBezTo>
                    <a:pt x="53" y="74"/>
                    <a:pt x="53" y="73"/>
                    <a:pt x="52" y="72"/>
                  </a:cubicBezTo>
                  <a:cubicBezTo>
                    <a:pt x="51" y="69"/>
                    <a:pt x="51" y="58"/>
                    <a:pt x="51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0" y="57"/>
                    <a:pt x="50" y="55"/>
                    <a:pt x="49" y="53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1" y="54"/>
                    <a:pt x="51" y="54"/>
                    <a:pt x="51" y="55"/>
                  </a:cubicBezTo>
                  <a:cubicBezTo>
                    <a:pt x="51" y="55"/>
                    <a:pt x="52" y="59"/>
                    <a:pt x="53" y="61"/>
                  </a:cubicBezTo>
                  <a:cubicBezTo>
                    <a:pt x="54" y="64"/>
                    <a:pt x="56" y="66"/>
                    <a:pt x="63" y="65"/>
                  </a:cubicBezTo>
                  <a:cubicBezTo>
                    <a:pt x="71" y="65"/>
                    <a:pt x="73" y="55"/>
                    <a:pt x="73" y="54"/>
                  </a:cubicBezTo>
                  <a:cubicBezTo>
                    <a:pt x="73" y="54"/>
                    <a:pt x="73" y="53"/>
                    <a:pt x="75" y="53"/>
                  </a:cubicBezTo>
                  <a:cubicBezTo>
                    <a:pt x="77" y="53"/>
                    <a:pt x="76" y="54"/>
                    <a:pt x="77" y="56"/>
                  </a:cubicBezTo>
                  <a:cubicBezTo>
                    <a:pt x="78" y="58"/>
                    <a:pt x="79" y="60"/>
                    <a:pt x="80" y="61"/>
                  </a:cubicBezTo>
                  <a:cubicBezTo>
                    <a:pt x="82" y="63"/>
                    <a:pt x="83" y="65"/>
                    <a:pt x="91" y="64"/>
                  </a:cubicBezTo>
                  <a:cubicBezTo>
                    <a:pt x="98" y="63"/>
                    <a:pt x="98" y="56"/>
                    <a:pt x="98" y="53"/>
                  </a:cubicBezTo>
                  <a:cubicBezTo>
                    <a:pt x="98" y="52"/>
                    <a:pt x="99" y="52"/>
                    <a:pt x="100" y="51"/>
                  </a:cubicBezTo>
                  <a:cubicBezTo>
                    <a:pt x="100" y="57"/>
                    <a:pt x="99" y="70"/>
                    <a:pt x="98" y="72"/>
                  </a:cubicBezTo>
                  <a:cubicBezTo>
                    <a:pt x="97" y="73"/>
                    <a:pt x="97" y="74"/>
                    <a:pt x="97" y="75"/>
                  </a:cubicBezTo>
                  <a:cubicBezTo>
                    <a:pt x="97" y="75"/>
                    <a:pt x="96" y="75"/>
                    <a:pt x="96" y="75"/>
                  </a:cubicBezTo>
                  <a:close/>
                </a:path>
              </a:pathLst>
            </a:custGeom>
            <a:solidFill>
              <a:srgbClr val="604C3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5073" y="-62924"/>
            <a:ext cx="800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 b="1">
                <a:solidFill>
                  <a:srgbClr val="C30D23"/>
                </a:solidFill>
                <a:effectLst>
                  <a:outerShdw blurRad="38100" dist="25400" dir="8100000" algn="tr" rotWithShape="0">
                    <a:prstClr val="black">
                      <a:alpha val="4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664167" y="47945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400" dirty="0" smtClean="0">
                <a:solidFill>
                  <a:srgbClr val="604C3F"/>
                </a:solidFill>
              </a:rPr>
              <a:t>14</a:t>
            </a:r>
            <a:endParaRPr lang="zh-CN" altLang="en-US" sz="1400" dirty="0">
              <a:solidFill>
                <a:srgbClr val="604C3F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97256" y="194588"/>
            <a:ext cx="60625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900" dirty="0" smtClean="0">
                <a:solidFill>
                  <a:srgbClr val="604C3F"/>
                </a:solidFill>
              </a:rPr>
              <a:t>ach</a:t>
            </a:r>
            <a:endParaRPr lang="zh-CN" altLang="en-US" sz="1900" dirty="0">
              <a:solidFill>
                <a:srgbClr val="604C3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09024" y="609664"/>
            <a:ext cx="169469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zh-CN" altLang="en-US" sz="1900" b="1" spc="50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点击添加标题</a:t>
            </a:r>
            <a:endParaRPr lang="zh-CN" altLang="en-US" sz="1900" b="1" spc="50" dirty="0">
              <a:solidFill>
                <a:srgbClr val="C30D23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47692" y="1601498"/>
            <a:ext cx="172312" cy="2041855"/>
            <a:chOff x="773437" y="1474837"/>
            <a:chExt cx="172312" cy="2041855"/>
          </a:xfrm>
          <a:solidFill>
            <a:srgbClr val="2F837A"/>
          </a:solidFill>
        </p:grpSpPr>
        <p:sp>
          <p:nvSpPr>
            <p:cNvPr id="8" name="Rectangle 618"/>
            <p:cNvSpPr>
              <a:spLocks noChangeArrowheads="1"/>
            </p:cNvSpPr>
            <p:nvPr/>
          </p:nvSpPr>
          <p:spPr bwMode="auto">
            <a:xfrm>
              <a:off x="850211" y="2641291"/>
              <a:ext cx="95538" cy="875401"/>
            </a:xfrm>
            <a:prstGeom prst="rect">
              <a:avLst/>
            </a:prstGeom>
            <a:solidFill>
              <a:srgbClr val="604C3F"/>
            </a:solidFill>
            <a:ln>
              <a:noFill/>
            </a:ln>
            <a:effectLst>
              <a:innerShdw blurRad="38100" dist="50800">
                <a:prstClr val="black">
                  <a:alpha val="36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9" name="Rectangle 617"/>
            <p:cNvSpPr>
              <a:spLocks noChangeArrowheads="1"/>
            </p:cNvSpPr>
            <p:nvPr/>
          </p:nvSpPr>
          <p:spPr bwMode="auto">
            <a:xfrm>
              <a:off x="773437" y="1474837"/>
              <a:ext cx="84296" cy="2041855"/>
            </a:xfrm>
            <a:prstGeom prst="rect">
              <a:avLst/>
            </a:prstGeom>
            <a:solidFill>
              <a:srgbClr val="C30D23"/>
            </a:solidFill>
            <a:ln>
              <a:noFill/>
            </a:ln>
            <a:effectLst>
              <a:innerShdw blurRad="38100" dist="50800">
                <a:prstClr val="black">
                  <a:alpha val="36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59462" y="2174711"/>
            <a:ext cx="167791" cy="1468642"/>
            <a:chOff x="1085207" y="2048050"/>
            <a:chExt cx="167791" cy="1468642"/>
          </a:xfrm>
          <a:solidFill>
            <a:srgbClr val="2F837A"/>
          </a:solidFill>
        </p:grpSpPr>
        <p:sp>
          <p:nvSpPr>
            <p:cNvPr id="11" name="Rectangle 620"/>
            <p:cNvSpPr>
              <a:spLocks noChangeArrowheads="1"/>
            </p:cNvSpPr>
            <p:nvPr/>
          </p:nvSpPr>
          <p:spPr bwMode="auto">
            <a:xfrm>
              <a:off x="1157460" y="2959012"/>
              <a:ext cx="95538" cy="557679"/>
            </a:xfrm>
            <a:prstGeom prst="rect">
              <a:avLst/>
            </a:prstGeom>
            <a:solidFill>
              <a:srgbClr val="604C3F"/>
            </a:solidFill>
            <a:ln>
              <a:noFill/>
            </a:ln>
            <a:effectLst>
              <a:innerShdw blurRad="38100" dist="50800">
                <a:prstClr val="black">
                  <a:alpha val="36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Rectangle 619"/>
            <p:cNvSpPr>
              <a:spLocks noChangeArrowheads="1"/>
            </p:cNvSpPr>
            <p:nvPr/>
          </p:nvSpPr>
          <p:spPr bwMode="auto">
            <a:xfrm>
              <a:off x="1085207" y="2048050"/>
              <a:ext cx="82024" cy="1468642"/>
            </a:xfrm>
            <a:prstGeom prst="rect">
              <a:avLst/>
            </a:prstGeom>
            <a:solidFill>
              <a:srgbClr val="C30D23"/>
            </a:solidFill>
            <a:ln>
              <a:noFill/>
            </a:ln>
            <a:effectLst>
              <a:innerShdw blurRad="38100" dist="50800">
                <a:prstClr val="black">
                  <a:alpha val="36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166704" y="1741466"/>
            <a:ext cx="152149" cy="1901886"/>
            <a:chOff x="3892449" y="1614805"/>
            <a:chExt cx="152149" cy="1901886"/>
          </a:xfrm>
          <a:solidFill>
            <a:srgbClr val="2F837A"/>
          </a:solidFill>
        </p:grpSpPr>
        <p:sp>
          <p:nvSpPr>
            <p:cNvPr id="14" name="Rectangle 622"/>
            <p:cNvSpPr>
              <a:spLocks noChangeArrowheads="1"/>
            </p:cNvSpPr>
            <p:nvPr/>
          </p:nvSpPr>
          <p:spPr bwMode="auto">
            <a:xfrm>
              <a:off x="3960169" y="2641292"/>
              <a:ext cx="84429" cy="875399"/>
            </a:xfrm>
            <a:prstGeom prst="rect">
              <a:avLst/>
            </a:prstGeom>
            <a:solidFill>
              <a:srgbClr val="604C3F"/>
            </a:solidFill>
            <a:ln>
              <a:noFill/>
            </a:ln>
            <a:effectLst>
              <a:innerShdw blurRad="38100" dist="50800">
                <a:prstClr val="black">
                  <a:alpha val="36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5" name="Rectangle 621"/>
            <p:cNvSpPr>
              <a:spLocks noChangeArrowheads="1"/>
            </p:cNvSpPr>
            <p:nvPr/>
          </p:nvSpPr>
          <p:spPr bwMode="auto">
            <a:xfrm>
              <a:off x="3892449" y="1614805"/>
              <a:ext cx="95538" cy="1901886"/>
            </a:xfrm>
            <a:prstGeom prst="rect">
              <a:avLst/>
            </a:prstGeom>
            <a:solidFill>
              <a:srgbClr val="C30D23"/>
            </a:solidFill>
            <a:ln>
              <a:noFill/>
            </a:ln>
            <a:effectLst>
              <a:innerShdw blurRad="38100" dist="50800">
                <a:prstClr val="black">
                  <a:alpha val="36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665838" y="2023638"/>
            <a:ext cx="161036" cy="1619715"/>
            <a:chOff x="1391583" y="1896977"/>
            <a:chExt cx="161036" cy="1619715"/>
          </a:xfrm>
          <a:solidFill>
            <a:srgbClr val="2F837A"/>
          </a:solidFill>
        </p:grpSpPr>
        <p:sp>
          <p:nvSpPr>
            <p:cNvPr id="17" name="Rectangle 626"/>
            <p:cNvSpPr>
              <a:spLocks noChangeArrowheads="1"/>
            </p:cNvSpPr>
            <p:nvPr/>
          </p:nvSpPr>
          <p:spPr bwMode="auto">
            <a:xfrm>
              <a:off x="1459303" y="3167869"/>
              <a:ext cx="93316" cy="348823"/>
            </a:xfrm>
            <a:prstGeom prst="rect">
              <a:avLst/>
            </a:prstGeom>
            <a:solidFill>
              <a:srgbClr val="604C3F"/>
            </a:solidFill>
            <a:ln>
              <a:noFill/>
            </a:ln>
            <a:effectLst>
              <a:innerShdw blurRad="38100" dist="50800">
                <a:prstClr val="black">
                  <a:alpha val="36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8" name="Rectangle 625"/>
            <p:cNvSpPr>
              <a:spLocks noChangeArrowheads="1"/>
            </p:cNvSpPr>
            <p:nvPr/>
          </p:nvSpPr>
          <p:spPr bwMode="auto">
            <a:xfrm>
              <a:off x="1391583" y="1896977"/>
              <a:ext cx="95538" cy="1619713"/>
            </a:xfrm>
            <a:prstGeom prst="rect">
              <a:avLst/>
            </a:prstGeom>
            <a:solidFill>
              <a:srgbClr val="C30D23"/>
            </a:solidFill>
            <a:ln>
              <a:noFill/>
            </a:ln>
            <a:effectLst>
              <a:innerShdw blurRad="38100" dist="50800">
                <a:prstClr val="black">
                  <a:alpha val="36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972681" y="2605762"/>
            <a:ext cx="163261" cy="1037590"/>
            <a:chOff x="1698426" y="2479101"/>
            <a:chExt cx="163261" cy="1037590"/>
          </a:xfrm>
          <a:solidFill>
            <a:srgbClr val="2F837A"/>
          </a:solidFill>
        </p:grpSpPr>
        <p:sp>
          <p:nvSpPr>
            <p:cNvPr id="20" name="Rectangle 628"/>
            <p:cNvSpPr>
              <a:spLocks noChangeArrowheads="1"/>
            </p:cNvSpPr>
            <p:nvPr/>
          </p:nvSpPr>
          <p:spPr bwMode="auto">
            <a:xfrm>
              <a:off x="1766149" y="2670176"/>
              <a:ext cx="95538" cy="846515"/>
            </a:xfrm>
            <a:prstGeom prst="rect">
              <a:avLst/>
            </a:prstGeom>
            <a:solidFill>
              <a:srgbClr val="604C3F"/>
            </a:solidFill>
            <a:ln>
              <a:noFill/>
            </a:ln>
            <a:effectLst>
              <a:innerShdw blurRad="38100" dist="50800">
                <a:prstClr val="black">
                  <a:alpha val="36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Rectangle 627"/>
            <p:cNvSpPr>
              <a:spLocks noChangeArrowheads="1"/>
            </p:cNvSpPr>
            <p:nvPr/>
          </p:nvSpPr>
          <p:spPr bwMode="auto">
            <a:xfrm>
              <a:off x="1698426" y="2479101"/>
              <a:ext cx="95539" cy="1037590"/>
            </a:xfrm>
            <a:prstGeom prst="rect">
              <a:avLst/>
            </a:prstGeom>
            <a:solidFill>
              <a:srgbClr val="C30D23"/>
            </a:solidFill>
            <a:ln>
              <a:noFill/>
            </a:ln>
            <a:effectLst>
              <a:innerShdw blurRad="38100" dist="50800">
                <a:prstClr val="black">
                  <a:alpha val="36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1298" y="2023657"/>
            <a:ext cx="161654" cy="1619695"/>
            <a:chOff x="2007043" y="1896996"/>
            <a:chExt cx="161654" cy="1619695"/>
          </a:xfrm>
          <a:solidFill>
            <a:srgbClr val="2F837A"/>
          </a:solidFill>
        </p:grpSpPr>
        <p:sp>
          <p:nvSpPr>
            <p:cNvPr id="23" name="Rectangle 630"/>
            <p:cNvSpPr>
              <a:spLocks noChangeArrowheads="1"/>
            </p:cNvSpPr>
            <p:nvPr/>
          </p:nvSpPr>
          <p:spPr bwMode="auto">
            <a:xfrm>
              <a:off x="2082045" y="3054548"/>
              <a:ext cx="86652" cy="462143"/>
            </a:xfrm>
            <a:prstGeom prst="rect">
              <a:avLst/>
            </a:prstGeom>
            <a:solidFill>
              <a:srgbClr val="604C3F"/>
            </a:solidFill>
            <a:ln>
              <a:noFill/>
            </a:ln>
            <a:effectLst>
              <a:innerShdw blurRad="38100" dist="50800">
                <a:prstClr val="black">
                  <a:alpha val="36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4" name="Rectangle 629"/>
            <p:cNvSpPr>
              <a:spLocks noChangeArrowheads="1"/>
            </p:cNvSpPr>
            <p:nvPr/>
          </p:nvSpPr>
          <p:spPr bwMode="auto">
            <a:xfrm>
              <a:off x="2007043" y="1896996"/>
              <a:ext cx="93316" cy="1619695"/>
            </a:xfrm>
            <a:prstGeom prst="rect">
              <a:avLst/>
            </a:prstGeom>
            <a:solidFill>
              <a:srgbClr val="C30D23"/>
            </a:solidFill>
            <a:ln>
              <a:noFill/>
            </a:ln>
            <a:effectLst>
              <a:innerShdw blurRad="38100" dist="50800">
                <a:prstClr val="black">
                  <a:alpha val="36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627163" y="2334699"/>
            <a:ext cx="153435" cy="1308653"/>
            <a:chOff x="2352908" y="2208038"/>
            <a:chExt cx="153435" cy="1308653"/>
          </a:xfrm>
          <a:solidFill>
            <a:srgbClr val="2F837A"/>
          </a:solidFill>
        </p:grpSpPr>
        <p:sp>
          <p:nvSpPr>
            <p:cNvPr id="29" name="Rectangle 632"/>
            <p:cNvSpPr>
              <a:spLocks noChangeArrowheads="1"/>
            </p:cNvSpPr>
            <p:nvPr/>
          </p:nvSpPr>
          <p:spPr bwMode="auto">
            <a:xfrm>
              <a:off x="2413027" y="2617713"/>
              <a:ext cx="93316" cy="875391"/>
            </a:xfrm>
            <a:prstGeom prst="rect">
              <a:avLst/>
            </a:prstGeom>
            <a:solidFill>
              <a:srgbClr val="604C3F"/>
            </a:solidFill>
            <a:ln>
              <a:noFill/>
            </a:ln>
            <a:effectLst>
              <a:innerShdw blurRad="38100" dist="50800">
                <a:prstClr val="black">
                  <a:alpha val="36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30" name="Rectangle 631"/>
            <p:cNvSpPr>
              <a:spLocks noChangeArrowheads="1"/>
            </p:cNvSpPr>
            <p:nvPr/>
          </p:nvSpPr>
          <p:spPr bwMode="auto">
            <a:xfrm>
              <a:off x="2352908" y="2208038"/>
              <a:ext cx="86650" cy="1308653"/>
            </a:xfrm>
            <a:prstGeom prst="rect">
              <a:avLst/>
            </a:prstGeom>
            <a:solidFill>
              <a:srgbClr val="C30D23"/>
            </a:solidFill>
            <a:ln>
              <a:noFill/>
            </a:ln>
            <a:effectLst>
              <a:innerShdw blurRad="38100" dist="50800">
                <a:prstClr val="black">
                  <a:alpha val="36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912" y="2174729"/>
            <a:ext cx="163261" cy="1468624"/>
            <a:chOff x="2652657" y="2048068"/>
            <a:chExt cx="163261" cy="1468624"/>
          </a:xfrm>
          <a:solidFill>
            <a:srgbClr val="2F837A"/>
          </a:solidFill>
        </p:grpSpPr>
        <p:sp>
          <p:nvSpPr>
            <p:cNvPr id="32" name="Rectangle 634"/>
            <p:cNvSpPr>
              <a:spLocks noChangeArrowheads="1"/>
            </p:cNvSpPr>
            <p:nvPr/>
          </p:nvSpPr>
          <p:spPr bwMode="auto">
            <a:xfrm>
              <a:off x="2720380" y="2385780"/>
              <a:ext cx="95538" cy="1130911"/>
            </a:xfrm>
            <a:prstGeom prst="rect">
              <a:avLst/>
            </a:prstGeom>
            <a:solidFill>
              <a:srgbClr val="604C3F"/>
            </a:solidFill>
            <a:ln>
              <a:noFill/>
            </a:ln>
            <a:effectLst>
              <a:innerShdw blurRad="38100" dist="50800">
                <a:prstClr val="black">
                  <a:alpha val="36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33" name="Rectangle 633"/>
            <p:cNvSpPr>
              <a:spLocks noChangeArrowheads="1"/>
            </p:cNvSpPr>
            <p:nvPr/>
          </p:nvSpPr>
          <p:spPr bwMode="auto">
            <a:xfrm>
              <a:off x="2652657" y="2048068"/>
              <a:ext cx="87522" cy="1468624"/>
            </a:xfrm>
            <a:prstGeom prst="rect">
              <a:avLst/>
            </a:prstGeom>
            <a:solidFill>
              <a:srgbClr val="C30D23"/>
            </a:solidFill>
            <a:ln>
              <a:noFill/>
            </a:ln>
            <a:effectLst>
              <a:innerShdw blurRad="38100" dist="50800">
                <a:prstClr val="black">
                  <a:alpha val="36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37302" y="1523721"/>
            <a:ext cx="159714" cy="2119631"/>
            <a:chOff x="2963047" y="1397060"/>
            <a:chExt cx="159714" cy="2119631"/>
          </a:xfrm>
          <a:solidFill>
            <a:srgbClr val="2F837A"/>
          </a:solidFill>
        </p:grpSpPr>
        <p:sp>
          <p:nvSpPr>
            <p:cNvPr id="35" name="Rectangle 638"/>
            <p:cNvSpPr>
              <a:spLocks noChangeArrowheads="1"/>
            </p:cNvSpPr>
            <p:nvPr/>
          </p:nvSpPr>
          <p:spPr bwMode="auto">
            <a:xfrm>
              <a:off x="3027222" y="2254696"/>
              <a:ext cx="95539" cy="1261995"/>
            </a:xfrm>
            <a:prstGeom prst="rect">
              <a:avLst/>
            </a:prstGeom>
            <a:solidFill>
              <a:srgbClr val="604C3F"/>
            </a:solidFill>
            <a:ln>
              <a:noFill/>
            </a:ln>
            <a:effectLst>
              <a:innerShdw blurRad="38100" dist="50800">
                <a:prstClr val="black">
                  <a:alpha val="36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36" name="Rectangle 635"/>
            <p:cNvSpPr>
              <a:spLocks noChangeArrowheads="1"/>
            </p:cNvSpPr>
            <p:nvPr/>
          </p:nvSpPr>
          <p:spPr bwMode="auto">
            <a:xfrm>
              <a:off x="2963047" y="1397060"/>
              <a:ext cx="91095" cy="2119631"/>
            </a:xfrm>
            <a:prstGeom prst="rect">
              <a:avLst/>
            </a:prstGeom>
            <a:solidFill>
              <a:srgbClr val="C30D23"/>
            </a:solidFill>
            <a:ln>
              <a:noFill/>
            </a:ln>
            <a:effectLst>
              <a:innerShdw blurRad="38100" dist="50800">
                <a:prstClr val="black">
                  <a:alpha val="36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544147" y="1457078"/>
            <a:ext cx="149929" cy="2186275"/>
            <a:chOff x="3269892" y="1330417"/>
            <a:chExt cx="149929" cy="2186275"/>
          </a:xfrm>
          <a:solidFill>
            <a:srgbClr val="2F837A"/>
          </a:solidFill>
        </p:grpSpPr>
        <p:sp>
          <p:nvSpPr>
            <p:cNvPr id="38" name="Rectangle 637"/>
            <p:cNvSpPr>
              <a:spLocks noChangeArrowheads="1"/>
            </p:cNvSpPr>
            <p:nvPr/>
          </p:nvSpPr>
          <p:spPr bwMode="auto">
            <a:xfrm>
              <a:off x="3337614" y="2048064"/>
              <a:ext cx="82207" cy="1468628"/>
            </a:xfrm>
            <a:prstGeom prst="rect">
              <a:avLst/>
            </a:prstGeom>
            <a:solidFill>
              <a:srgbClr val="604C3F"/>
            </a:solidFill>
            <a:ln>
              <a:noFill/>
            </a:ln>
            <a:effectLst>
              <a:innerShdw blurRad="38100" dist="50800">
                <a:prstClr val="black">
                  <a:alpha val="36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39" name="Rectangle 636"/>
            <p:cNvSpPr>
              <a:spLocks noChangeArrowheads="1"/>
            </p:cNvSpPr>
            <p:nvPr/>
          </p:nvSpPr>
          <p:spPr bwMode="auto">
            <a:xfrm>
              <a:off x="3269892" y="1330417"/>
              <a:ext cx="78149" cy="2186274"/>
            </a:xfrm>
            <a:prstGeom prst="rect">
              <a:avLst/>
            </a:prstGeom>
            <a:solidFill>
              <a:srgbClr val="C30D23"/>
            </a:solidFill>
            <a:ln>
              <a:noFill/>
            </a:ln>
            <a:effectLst>
              <a:innerShdw blurRad="38100" dist="50800">
                <a:prstClr val="black">
                  <a:alpha val="36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851174" y="2399131"/>
            <a:ext cx="156844" cy="1244221"/>
            <a:chOff x="3576919" y="2272470"/>
            <a:chExt cx="156844" cy="1244221"/>
          </a:xfrm>
          <a:solidFill>
            <a:srgbClr val="2F837A"/>
          </a:solidFill>
        </p:grpSpPr>
        <p:sp>
          <p:nvSpPr>
            <p:cNvPr id="41" name="Rectangle 640"/>
            <p:cNvSpPr>
              <a:spLocks noChangeArrowheads="1"/>
            </p:cNvSpPr>
            <p:nvPr/>
          </p:nvSpPr>
          <p:spPr bwMode="auto">
            <a:xfrm>
              <a:off x="3638224" y="2348012"/>
              <a:ext cx="95539" cy="1168679"/>
            </a:xfrm>
            <a:prstGeom prst="rect">
              <a:avLst/>
            </a:prstGeom>
            <a:solidFill>
              <a:srgbClr val="604C3F"/>
            </a:solidFill>
            <a:ln>
              <a:noFill/>
            </a:ln>
            <a:effectLst>
              <a:innerShdw blurRad="38100" dist="50800">
                <a:prstClr val="black">
                  <a:alpha val="36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42" name="Rectangle 639"/>
            <p:cNvSpPr>
              <a:spLocks noChangeArrowheads="1"/>
            </p:cNvSpPr>
            <p:nvPr/>
          </p:nvSpPr>
          <p:spPr bwMode="auto">
            <a:xfrm>
              <a:off x="3576919" y="2272470"/>
              <a:ext cx="86652" cy="1244221"/>
            </a:xfrm>
            <a:prstGeom prst="rect">
              <a:avLst/>
            </a:prstGeom>
            <a:solidFill>
              <a:srgbClr val="C30D23"/>
            </a:solidFill>
            <a:ln>
              <a:noFill/>
            </a:ln>
            <a:effectLst>
              <a:innerShdw blurRad="38100" dist="50800">
                <a:prstClr val="black">
                  <a:alpha val="36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43" name="Rectangle 641"/>
          <p:cNvSpPr>
            <a:spLocks noChangeArrowheads="1"/>
          </p:cNvSpPr>
          <p:nvPr/>
        </p:nvSpPr>
        <p:spPr bwMode="auto">
          <a:xfrm>
            <a:off x="903483" y="3586569"/>
            <a:ext cx="3499149" cy="720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262626"/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44" name="TextBox 68"/>
          <p:cNvSpPr txBox="1"/>
          <p:nvPr/>
        </p:nvSpPr>
        <p:spPr bwMode="auto">
          <a:xfrm>
            <a:off x="819715" y="3635974"/>
            <a:ext cx="68496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zh-CN" altLang="en-US" sz="800" spc="3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标题</a:t>
            </a:r>
            <a:endParaRPr lang="zh-CN" altLang="en-US" sz="800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5" name="TextBox 69"/>
          <p:cNvSpPr txBox="1"/>
          <p:nvPr/>
        </p:nvSpPr>
        <p:spPr bwMode="auto">
          <a:xfrm>
            <a:off x="1448790" y="3635044"/>
            <a:ext cx="68746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zh-CN" altLang="en-US" sz="800" spc="3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标题</a:t>
            </a:r>
            <a:endParaRPr lang="zh-CN" altLang="en-US" sz="800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" name="TextBox 70"/>
          <p:cNvSpPr txBox="1"/>
          <p:nvPr/>
        </p:nvSpPr>
        <p:spPr bwMode="auto">
          <a:xfrm>
            <a:off x="2068352" y="3635044"/>
            <a:ext cx="65413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zh-CN" altLang="en-US" sz="800" spc="3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标题</a:t>
            </a:r>
            <a:endParaRPr lang="zh-CN" altLang="en-US" sz="800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7" name="TextBox 71"/>
          <p:cNvSpPr txBox="1"/>
          <p:nvPr/>
        </p:nvSpPr>
        <p:spPr bwMode="auto">
          <a:xfrm>
            <a:off x="2695490" y="3635044"/>
            <a:ext cx="69489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zh-CN" altLang="en-US" sz="800" spc="3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标题</a:t>
            </a:r>
            <a:endParaRPr lang="zh-CN" altLang="en-US" sz="800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TextBox 72"/>
          <p:cNvSpPr txBox="1"/>
          <p:nvPr/>
        </p:nvSpPr>
        <p:spPr bwMode="auto">
          <a:xfrm>
            <a:off x="3309178" y="3635044"/>
            <a:ext cx="69114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zh-CN" altLang="en-US" sz="800" spc="3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标题</a:t>
            </a:r>
            <a:endParaRPr lang="zh-CN" altLang="en-US" sz="800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9" name="TextBox 73"/>
          <p:cNvSpPr txBox="1"/>
          <p:nvPr/>
        </p:nvSpPr>
        <p:spPr bwMode="auto">
          <a:xfrm>
            <a:off x="3877969" y="3648296"/>
            <a:ext cx="71400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zh-CN" altLang="en-US" sz="800" spc="3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标题</a:t>
            </a:r>
            <a:endParaRPr lang="zh-CN" altLang="en-US" sz="800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091104" y="3072011"/>
            <a:ext cx="3118022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ts val="1500"/>
              </a:lnSpc>
              <a:spcBef>
                <a:spcPct val="0"/>
              </a:spcBef>
            </a:pP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</a:t>
            </a:r>
            <a:endParaRPr lang="zh-CN" altLang="en-US" sz="1100" kern="1100" spc="7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091104" y="1797561"/>
            <a:ext cx="3118022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ts val="1500"/>
              </a:lnSpc>
              <a:spcBef>
                <a:spcPct val="0"/>
              </a:spcBef>
            </a:pP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</a:t>
            </a:r>
            <a:endParaRPr lang="zh-CN" altLang="en-US" sz="1100" kern="1100" spc="7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5189339" y="1418301"/>
            <a:ext cx="1658457" cy="323165"/>
            <a:chOff x="1385455" y="3347997"/>
            <a:chExt cx="1658457" cy="323165"/>
          </a:xfrm>
        </p:grpSpPr>
        <p:sp>
          <p:nvSpPr>
            <p:cNvPr id="66" name="文本框 65"/>
            <p:cNvSpPr txBox="1"/>
            <p:nvPr/>
          </p:nvSpPr>
          <p:spPr>
            <a:xfrm>
              <a:off x="1589339" y="3347997"/>
              <a:ext cx="145457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zh-CN" altLang="en-US" sz="1500" b="1" spc="130" dirty="0">
                  <a:solidFill>
                    <a:srgbClr val="C30D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b="1" spc="130" dirty="0">
                <a:solidFill>
                  <a:srgbClr val="C30D2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17"/>
            <p:cNvSpPr>
              <a:spLocks noEditPoints="1"/>
            </p:cNvSpPr>
            <p:nvPr/>
          </p:nvSpPr>
          <p:spPr bwMode="auto">
            <a:xfrm>
              <a:off x="1385455" y="3369992"/>
              <a:ext cx="224087" cy="231967"/>
            </a:xfrm>
            <a:custGeom>
              <a:avLst/>
              <a:gdLst>
                <a:gd name="T0" fmla="*/ 132 w 132"/>
                <a:gd name="T1" fmla="*/ 108 h 141"/>
                <a:gd name="T2" fmla="*/ 97 w 132"/>
                <a:gd name="T3" fmla="*/ 76 h 141"/>
                <a:gd name="T4" fmla="*/ 104 w 132"/>
                <a:gd name="T5" fmla="*/ 58 h 141"/>
                <a:gd name="T6" fmla="*/ 107 w 132"/>
                <a:gd name="T7" fmla="*/ 44 h 141"/>
                <a:gd name="T8" fmla="*/ 106 w 132"/>
                <a:gd name="T9" fmla="*/ 33 h 141"/>
                <a:gd name="T10" fmla="*/ 67 w 132"/>
                <a:gd name="T11" fmla="*/ 3 h 141"/>
                <a:gd name="T12" fmla="*/ 43 w 132"/>
                <a:gd name="T13" fmla="*/ 38 h 141"/>
                <a:gd name="T14" fmla="*/ 42 w 132"/>
                <a:gd name="T15" fmla="*/ 54 h 141"/>
                <a:gd name="T16" fmla="*/ 52 w 132"/>
                <a:gd name="T17" fmla="*/ 75 h 141"/>
                <a:gd name="T18" fmla="*/ 4 w 132"/>
                <a:gd name="T19" fmla="*/ 116 h 141"/>
                <a:gd name="T20" fmla="*/ 104 w 132"/>
                <a:gd name="T21" fmla="*/ 44 h 141"/>
                <a:gd name="T22" fmla="*/ 105 w 132"/>
                <a:gd name="T23" fmla="*/ 54 h 141"/>
                <a:gd name="T24" fmla="*/ 101 w 132"/>
                <a:gd name="T25" fmla="*/ 49 h 141"/>
                <a:gd name="T26" fmla="*/ 100 w 132"/>
                <a:gd name="T27" fmla="*/ 46 h 141"/>
                <a:gd name="T28" fmla="*/ 97 w 132"/>
                <a:gd name="T29" fmla="*/ 42 h 141"/>
                <a:gd name="T30" fmla="*/ 83 w 132"/>
                <a:gd name="T31" fmla="*/ 48 h 141"/>
                <a:gd name="T32" fmla="*/ 81 w 132"/>
                <a:gd name="T33" fmla="*/ 61 h 141"/>
                <a:gd name="T34" fmla="*/ 93 w 132"/>
                <a:gd name="T35" fmla="*/ 63 h 141"/>
                <a:gd name="T36" fmla="*/ 87 w 132"/>
                <a:gd name="T37" fmla="*/ 33 h 141"/>
                <a:gd name="T38" fmla="*/ 84 w 132"/>
                <a:gd name="T39" fmla="*/ 35 h 141"/>
                <a:gd name="T40" fmla="*/ 80 w 132"/>
                <a:gd name="T41" fmla="*/ 46 h 141"/>
                <a:gd name="T42" fmla="*/ 82 w 132"/>
                <a:gd name="T43" fmla="*/ 36 h 141"/>
                <a:gd name="T44" fmla="*/ 78 w 132"/>
                <a:gd name="T45" fmla="*/ 42 h 141"/>
                <a:gd name="T46" fmla="*/ 78 w 132"/>
                <a:gd name="T47" fmla="*/ 42 h 141"/>
                <a:gd name="T48" fmla="*/ 77 w 132"/>
                <a:gd name="T49" fmla="*/ 40 h 141"/>
                <a:gd name="T50" fmla="*/ 59 w 132"/>
                <a:gd name="T51" fmla="*/ 45 h 141"/>
                <a:gd name="T52" fmla="*/ 66 w 132"/>
                <a:gd name="T53" fmla="*/ 46 h 141"/>
                <a:gd name="T54" fmla="*/ 68 w 132"/>
                <a:gd name="T55" fmla="*/ 49 h 141"/>
                <a:gd name="T56" fmla="*/ 71 w 132"/>
                <a:gd name="T57" fmla="*/ 46 h 141"/>
                <a:gd name="T58" fmla="*/ 79 w 132"/>
                <a:gd name="T59" fmla="*/ 47 h 141"/>
                <a:gd name="T60" fmla="*/ 81 w 132"/>
                <a:gd name="T61" fmla="*/ 47 h 141"/>
                <a:gd name="T62" fmla="*/ 81 w 132"/>
                <a:gd name="T63" fmla="*/ 47 h 141"/>
                <a:gd name="T64" fmla="*/ 79 w 132"/>
                <a:gd name="T65" fmla="*/ 49 h 141"/>
                <a:gd name="T66" fmla="*/ 57 w 132"/>
                <a:gd name="T67" fmla="*/ 45 h 141"/>
                <a:gd name="T68" fmla="*/ 53 w 132"/>
                <a:gd name="T69" fmla="*/ 48 h 141"/>
                <a:gd name="T70" fmla="*/ 55 w 132"/>
                <a:gd name="T71" fmla="*/ 52 h 141"/>
                <a:gd name="T72" fmla="*/ 58 w 132"/>
                <a:gd name="T73" fmla="*/ 50 h 141"/>
                <a:gd name="T74" fmla="*/ 54 w 132"/>
                <a:gd name="T75" fmla="*/ 60 h 141"/>
                <a:gd name="T76" fmla="*/ 50 w 132"/>
                <a:gd name="T77" fmla="*/ 44 h 141"/>
                <a:gd name="T78" fmla="*/ 53 w 132"/>
                <a:gd name="T79" fmla="*/ 49 h 141"/>
                <a:gd name="T80" fmla="*/ 49 w 132"/>
                <a:gd name="T81" fmla="*/ 50 h 141"/>
                <a:gd name="T82" fmla="*/ 49 w 132"/>
                <a:gd name="T83" fmla="*/ 51 h 141"/>
                <a:gd name="T84" fmla="*/ 43 w 132"/>
                <a:gd name="T85" fmla="*/ 47 h 141"/>
                <a:gd name="T86" fmla="*/ 48 w 132"/>
                <a:gd name="T87" fmla="*/ 52 h 141"/>
                <a:gd name="T88" fmla="*/ 53 w 132"/>
                <a:gd name="T89" fmla="*/ 92 h 141"/>
                <a:gd name="T90" fmla="*/ 96 w 132"/>
                <a:gd name="T91" fmla="*/ 78 h 141"/>
                <a:gd name="T92" fmla="*/ 96 w 132"/>
                <a:gd name="T93" fmla="*/ 75 h 141"/>
                <a:gd name="T94" fmla="*/ 75 w 132"/>
                <a:gd name="T95" fmla="*/ 94 h 141"/>
                <a:gd name="T96" fmla="*/ 51 w 132"/>
                <a:gd name="T97" fmla="*/ 58 h 141"/>
                <a:gd name="T98" fmla="*/ 53 w 132"/>
                <a:gd name="T99" fmla="*/ 61 h 141"/>
                <a:gd name="T100" fmla="*/ 77 w 132"/>
                <a:gd name="T101" fmla="*/ 56 h 141"/>
                <a:gd name="T102" fmla="*/ 100 w 132"/>
                <a:gd name="T103" fmla="*/ 5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" h="141">
                  <a:moveTo>
                    <a:pt x="124" y="141"/>
                  </a:moveTo>
                  <a:cubicBezTo>
                    <a:pt x="124" y="140"/>
                    <a:pt x="124" y="139"/>
                    <a:pt x="124" y="138"/>
                  </a:cubicBezTo>
                  <a:cubicBezTo>
                    <a:pt x="123" y="131"/>
                    <a:pt x="121" y="119"/>
                    <a:pt x="128" y="111"/>
                  </a:cubicBezTo>
                  <a:cubicBezTo>
                    <a:pt x="129" y="110"/>
                    <a:pt x="130" y="109"/>
                    <a:pt x="132" y="108"/>
                  </a:cubicBezTo>
                  <a:cubicBezTo>
                    <a:pt x="127" y="106"/>
                    <a:pt x="122" y="104"/>
                    <a:pt x="118" y="102"/>
                  </a:cubicBezTo>
                  <a:cubicBezTo>
                    <a:pt x="108" y="98"/>
                    <a:pt x="97" y="91"/>
                    <a:pt x="97" y="91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7" y="76"/>
                    <a:pt x="97" y="76"/>
                    <a:pt x="97" y="76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98" y="74"/>
                    <a:pt x="98" y="73"/>
                    <a:pt x="98" y="73"/>
                  </a:cubicBezTo>
                  <a:cubicBezTo>
                    <a:pt x="99" y="71"/>
                    <a:pt x="100" y="66"/>
                    <a:pt x="100" y="62"/>
                  </a:cubicBezTo>
                  <a:cubicBezTo>
                    <a:pt x="102" y="62"/>
                    <a:pt x="104" y="59"/>
                    <a:pt x="104" y="58"/>
                  </a:cubicBezTo>
                  <a:cubicBezTo>
                    <a:pt x="105" y="58"/>
                    <a:pt x="105" y="57"/>
                    <a:pt x="105" y="57"/>
                  </a:cubicBezTo>
                  <a:cubicBezTo>
                    <a:pt x="105" y="57"/>
                    <a:pt x="105" y="56"/>
                    <a:pt x="106" y="54"/>
                  </a:cubicBezTo>
                  <a:cubicBezTo>
                    <a:pt x="106" y="53"/>
                    <a:pt x="106" y="53"/>
                    <a:pt x="106" y="52"/>
                  </a:cubicBezTo>
                  <a:cubicBezTo>
                    <a:pt x="107" y="49"/>
                    <a:pt x="107" y="46"/>
                    <a:pt x="107" y="44"/>
                  </a:cubicBezTo>
                  <a:cubicBezTo>
                    <a:pt x="107" y="43"/>
                    <a:pt x="106" y="43"/>
                    <a:pt x="106" y="43"/>
                  </a:cubicBezTo>
                  <a:cubicBezTo>
                    <a:pt x="105" y="43"/>
                    <a:pt x="105" y="43"/>
                    <a:pt x="104" y="43"/>
                  </a:cubicBezTo>
                  <a:cubicBezTo>
                    <a:pt x="104" y="43"/>
                    <a:pt x="104" y="42"/>
                    <a:pt x="104" y="42"/>
                  </a:cubicBezTo>
                  <a:cubicBezTo>
                    <a:pt x="104" y="41"/>
                    <a:pt x="106" y="35"/>
                    <a:pt x="106" y="33"/>
                  </a:cubicBezTo>
                  <a:cubicBezTo>
                    <a:pt x="105" y="32"/>
                    <a:pt x="106" y="27"/>
                    <a:pt x="105" y="23"/>
                  </a:cubicBezTo>
                  <a:cubicBezTo>
                    <a:pt x="105" y="23"/>
                    <a:pt x="106" y="20"/>
                    <a:pt x="98" y="14"/>
                  </a:cubicBezTo>
                  <a:cubicBezTo>
                    <a:pt x="90" y="7"/>
                    <a:pt x="81" y="0"/>
                    <a:pt x="74" y="0"/>
                  </a:cubicBezTo>
                  <a:cubicBezTo>
                    <a:pt x="68" y="0"/>
                    <a:pt x="68" y="2"/>
                    <a:pt x="67" y="3"/>
                  </a:cubicBezTo>
                  <a:cubicBezTo>
                    <a:pt x="67" y="3"/>
                    <a:pt x="57" y="4"/>
                    <a:pt x="54" y="6"/>
                  </a:cubicBezTo>
                  <a:cubicBezTo>
                    <a:pt x="52" y="7"/>
                    <a:pt x="45" y="13"/>
                    <a:pt x="44" y="17"/>
                  </a:cubicBezTo>
                  <a:cubicBezTo>
                    <a:pt x="43" y="20"/>
                    <a:pt x="40" y="23"/>
                    <a:pt x="40" y="29"/>
                  </a:cubicBezTo>
                  <a:cubicBezTo>
                    <a:pt x="41" y="35"/>
                    <a:pt x="41" y="37"/>
                    <a:pt x="43" y="38"/>
                  </a:cubicBezTo>
                  <a:cubicBezTo>
                    <a:pt x="43" y="38"/>
                    <a:pt x="42" y="41"/>
                    <a:pt x="44" y="44"/>
                  </a:cubicBezTo>
                  <a:cubicBezTo>
                    <a:pt x="44" y="44"/>
                    <a:pt x="43" y="44"/>
                    <a:pt x="43" y="44"/>
                  </a:cubicBezTo>
                  <a:cubicBezTo>
                    <a:pt x="43" y="44"/>
                    <a:pt x="42" y="45"/>
                    <a:pt x="42" y="47"/>
                  </a:cubicBezTo>
                  <a:cubicBezTo>
                    <a:pt x="41" y="50"/>
                    <a:pt x="41" y="52"/>
                    <a:pt x="42" y="54"/>
                  </a:cubicBezTo>
                  <a:cubicBezTo>
                    <a:pt x="43" y="54"/>
                    <a:pt x="43" y="55"/>
                    <a:pt x="43" y="56"/>
                  </a:cubicBezTo>
                  <a:cubicBezTo>
                    <a:pt x="44" y="59"/>
                    <a:pt x="44" y="63"/>
                    <a:pt x="50" y="63"/>
                  </a:cubicBezTo>
                  <a:cubicBezTo>
                    <a:pt x="50" y="66"/>
                    <a:pt x="51" y="71"/>
                    <a:pt x="52" y="73"/>
                  </a:cubicBezTo>
                  <a:cubicBezTo>
                    <a:pt x="52" y="73"/>
                    <a:pt x="52" y="74"/>
                    <a:pt x="52" y="75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1" y="92"/>
                    <a:pt x="41" y="98"/>
                    <a:pt x="32" y="102"/>
                  </a:cubicBezTo>
                  <a:cubicBezTo>
                    <a:pt x="23" y="106"/>
                    <a:pt x="8" y="111"/>
                    <a:pt x="4" y="116"/>
                  </a:cubicBezTo>
                  <a:cubicBezTo>
                    <a:pt x="0" y="120"/>
                    <a:pt x="1" y="135"/>
                    <a:pt x="0" y="141"/>
                  </a:cubicBezTo>
                  <a:cubicBezTo>
                    <a:pt x="124" y="141"/>
                    <a:pt x="124" y="141"/>
                    <a:pt x="124" y="141"/>
                  </a:cubicBezTo>
                  <a:close/>
                  <a:moveTo>
                    <a:pt x="101" y="49"/>
                  </a:moveTo>
                  <a:cubicBezTo>
                    <a:pt x="101" y="48"/>
                    <a:pt x="103" y="46"/>
                    <a:pt x="104" y="44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6" y="44"/>
                    <a:pt x="106" y="44"/>
                    <a:pt x="106" y="45"/>
                  </a:cubicBezTo>
                  <a:cubicBezTo>
                    <a:pt x="106" y="46"/>
                    <a:pt x="106" y="49"/>
                    <a:pt x="105" y="51"/>
                  </a:cubicBezTo>
                  <a:cubicBezTo>
                    <a:pt x="105" y="52"/>
                    <a:pt x="105" y="53"/>
                    <a:pt x="105" y="54"/>
                  </a:cubicBezTo>
                  <a:cubicBezTo>
                    <a:pt x="105" y="55"/>
                    <a:pt x="105" y="56"/>
                    <a:pt x="104" y="56"/>
                  </a:cubicBezTo>
                  <a:cubicBezTo>
                    <a:pt x="104" y="57"/>
                    <a:pt x="104" y="57"/>
                    <a:pt x="104" y="58"/>
                  </a:cubicBezTo>
                  <a:cubicBezTo>
                    <a:pt x="103" y="59"/>
                    <a:pt x="102" y="61"/>
                    <a:pt x="100" y="61"/>
                  </a:cubicBezTo>
                  <a:cubicBezTo>
                    <a:pt x="100" y="56"/>
                    <a:pt x="101" y="51"/>
                    <a:pt x="101" y="49"/>
                  </a:cubicBezTo>
                  <a:close/>
                  <a:moveTo>
                    <a:pt x="100" y="46"/>
                  </a:moveTo>
                  <a:cubicBezTo>
                    <a:pt x="100" y="47"/>
                    <a:pt x="100" y="47"/>
                    <a:pt x="100" y="47"/>
                  </a:cubicBezTo>
                  <a:cubicBezTo>
                    <a:pt x="99" y="46"/>
                    <a:pt x="98" y="45"/>
                    <a:pt x="98" y="43"/>
                  </a:cubicBezTo>
                  <a:cubicBezTo>
                    <a:pt x="98" y="44"/>
                    <a:pt x="99" y="46"/>
                    <a:pt x="100" y="46"/>
                  </a:cubicBezTo>
                  <a:close/>
                  <a:moveTo>
                    <a:pt x="90" y="43"/>
                  </a:moveTo>
                  <a:cubicBezTo>
                    <a:pt x="92" y="40"/>
                    <a:pt x="93" y="40"/>
                    <a:pt x="93" y="39"/>
                  </a:cubicBezTo>
                  <a:cubicBezTo>
                    <a:pt x="93" y="39"/>
                    <a:pt x="93" y="41"/>
                    <a:pt x="92" y="42"/>
                  </a:cubicBezTo>
                  <a:cubicBezTo>
                    <a:pt x="92" y="42"/>
                    <a:pt x="95" y="43"/>
                    <a:pt x="97" y="42"/>
                  </a:cubicBezTo>
                  <a:cubicBezTo>
                    <a:pt x="98" y="47"/>
                    <a:pt x="99" y="47"/>
                    <a:pt x="100" y="47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93" y="47"/>
                    <a:pt x="93" y="47"/>
                  </a:cubicBezTo>
                  <a:cubicBezTo>
                    <a:pt x="89" y="47"/>
                    <a:pt x="86" y="47"/>
                    <a:pt x="83" y="48"/>
                  </a:cubicBezTo>
                  <a:cubicBezTo>
                    <a:pt x="84" y="47"/>
                    <a:pt x="85" y="46"/>
                    <a:pt x="86" y="45"/>
                  </a:cubicBezTo>
                  <a:cubicBezTo>
                    <a:pt x="87" y="45"/>
                    <a:pt x="89" y="44"/>
                    <a:pt x="90" y="43"/>
                  </a:cubicBezTo>
                  <a:close/>
                  <a:moveTo>
                    <a:pt x="93" y="63"/>
                  </a:moveTo>
                  <a:cubicBezTo>
                    <a:pt x="90" y="64"/>
                    <a:pt x="85" y="64"/>
                    <a:pt x="81" y="61"/>
                  </a:cubicBezTo>
                  <a:cubicBezTo>
                    <a:pt x="80" y="60"/>
                    <a:pt x="79" y="56"/>
                    <a:pt x="78" y="52"/>
                  </a:cubicBezTo>
                  <a:cubicBezTo>
                    <a:pt x="78" y="50"/>
                    <a:pt x="82" y="49"/>
                    <a:pt x="85" y="49"/>
                  </a:cubicBezTo>
                  <a:cubicBezTo>
                    <a:pt x="88" y="48"/>
                    <a:pt x="95" y="48"/>
                    <a:pt x="96" y="51"/>
                  </a:cubicBezTo>
                  <a:cubicBezTo>
                    <a:pt x="97" y="53"/>
                    <a:pt x="98" y="61"/>
                    <a:pt x="93" y="63"/>
                  </a:cubicBezTo>
                  <a:close/>
                  <a:moveTo>
                    <a:pt x="87" y="33"/>
                  </a:moveTo>
                  <a:cubicBezTo>
                    <a:pt x="87" y="33"/>
                    <a:pt x="87" y="33"/>
                    <a:pt x="87" y="33"/>
                  </a:cubicBezTo>
                  <a:cubicBezTo>
                    <a:pt x="88" y="33"/>
                    <a:pt x="87" y="36"/>
                    <a:pt x="86" y="39"/>
                  </a:cubicBezTo>
                  <a:cubicBezTo>
                    <a:pt x="86" y="37"/>
                    <a:pt x="87" y="35"/>
                    <a:pt x="87" y="33"/>
                  </a:cubicBezTo>
                  <a:close/>
                  <a:moveTo>
                    <a:pt x="86" y="34"/>
                  </a:moveTo>
                  <a:cubicBezTo>
                    <a:pt x="86" y="35"/>
                    <a:pt x="86" y="38"/>
                    <a:pt x="84" y="42"/>
                  </a:cubicBezTo>
                  <a:cubicBezTo>
                    <a:pt x="83" y="43"/>
                    <a:pt x="82" y="44"/>
                    <a:pt x="81" y="44"/>
                  </a:cubicBezTo>
                  <a:cubicBezTo>
                    <a:pt x="82" y="42"/>
                    <a:pt x="83" y="39"/>
                    <a:pt x="84" y="35"/>
                  </a:cubicBezTo>
                  <a:cubicBezTo>
                    <a:pt x="85" y="34"/>
                    <a:pt x="85" y="34"/>
                    <a:pt x="86" y="34"/>
                  </a:cubicBezTo>
                  <a:close/>
                  <a:moveTo>
                    <a:pt x="82" y="45"/>
                  </a:moveTo>
                  <a:cubicBezTo>
                    <a:pt x="82" y="46"/>
                    <a:pt x="81" y="46"/>
                    <a:pt x="81" y="47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5"/>
                    <a:pt x="80" y="45"/>
                    <a:pt x="81" y="45"/>
                  </a:cubicBezTo>
                  <a:cubicBezTo>
                    <a:pt x="81" y="45"/>
                    <a:pt x="81" y="45"/>
                    <a:pt x="82" y="45"/>
                  </a:cubicBezTo>
                  <a:close/>
                  <a:moveTo>
                    <a:pt x="80" y="37"/>
                  </a:moveTo>
                  <a:cubicBezTo>
                    <a:pt x="81" y="37"/>
                    <a:pt x="82" y="36"/>
                    <a:pt x="82" y="36"/>
                  </a:cubicBezTo>
                  <a:cubicBezTo>
                    <a:pt x="82" y="38"/>
                    <a:pt x="81" y="42"/>
                    <a:pt x="79" y="45"/>
                  </a:cubicBezTo>
                  <a:cubicBezTo>
                    <a:pt x="79" y="43"/>
                    <a:pt x="79" y="42"/>
                    <a:pt x="78" y="41"/>
                  </a:cubicBezTo>
                  <a:cubicBezTo>
                    <a:pt x="79" y="40"/>
                    <a:pt x="80" y="39"/>
                    <a:pt x="80" y="37"/>
                  </a:cubicBezTo>
                  <a:close/>
                  <a:moveTo>
                    <a:pt x="78" y="42"/>
                  </a:moveTo>
                  <a:cubicBezTo>
                    <a:pt x="78" y="43"/>
                    <a:pt x="79" y="44"/>
                    <a:pt x="79" y="45"/>
                  </a:cubicBezTo>
                  <a:cubicBezTo>
                    <a:pt x="79" y="45"/>
                    <a:pt x="79" y="45"/>
                    <a:pt x="79" y="46"/>
                  </a:cubicBezTo>
                  <a:cubicBezTo>
                    <a:pt x="78" y="45"/>
                    <a:pt x="78" y="43"/>
                    <a:pt x="77" y="42"/>
                  </a:cubicBezTo>
                  <a:cubicBezTo>
                    <a:pt x="77" y="42"/>
                    <a:pt x="78" y="42"/>
                    <a:pt x="78" y="42"/>
                  </a:cubicBezTo>
                  <a:close/>
                  <a:moveTo>
                    <a:pt x="77" y="40"/>
                  </a:move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1"/>
                    <a:pt x="77" y="41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lose/>
                  <a:moveTo>
                    <a:pt x="57" y="45"/>
                  </a:moveTo>
                  <a:cubicBezTo>
                    <a:pt x="59" y="47"/>
                    <a:pt x="59" y="47"/>
                    <a:pt x="59" y="47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62" y="47"/>
                    <a:pt x="64" y="48"/>
                    <a:pt x="66" y="46"/>
                  </a:cubicBezTo>
                  <a:cubicBezTo>
                    <a:pt x="68" y="44"/>
                    <a:pt x="70" y="39"/>
                    <a:pt x="70" y="39"/>
                  </a:cubicBezTo>
                  <a:cubicBezTo>
                    <a:pt x="70" y="39"/>
                    <a:pt x="67" y="47"/>
                    <a:pt x="66" y="48"/>
                  </a:cubicBezTo>
                  <a:cubicBezTo>
                    <a:pt x="66" y="48"/>
                    <a:pt x="70" y="44"/>
                    <a:pt x="72" y="40"/>
                  </a:cubicBezTo>
                  <a:cubicBezTo>
                    <a:pt x="72" y="40"/>
                    <a:pt x="68" y="48"/>
                    <a:pt x="68" y="49"/>
                  </a:cubicBezTo>
                  <a:cubicBezTo>
                    <a:pt x="67" y="49"/>
                    <a:pt x="70" y="47"/>
                    <a:pt x="73" y="43"/>
                  </a:cubicBezTo>
                  <a:cubicBezTo>
                    <a:pt x="74" y="42"/>
                    <a:pt x="75" y="41"/>
                    <a:pt x="76" y="40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5" y="43"/>
                    <a:pt x="73" y="45"/>
                    <a:pt x="71" y="46"/>
                  </a:cubicBezTo>
                  <a:cubicBezTo>
                    <a:pt x="71" y="46"/>
                    <a:pt x="74" y="46"/>
                    <a:pt x="77" y="43"/>
                  </a:cubicBezTo>
                  <a:cubicBezTo>
                    <a:pt x="77" y="44"/>
                    <a:pt x="78" y="45"/>
                    <a:pt x="78" y="46"/>
                  </a:cubicBezTo>
                  <a:cubicBezTo>
                    <a:pt x="77" y="47"/>
                    <a:pt x="76" y="48"/>
                    <a:pt x="74" y="49"/>
                  </a:cubicBezTo>
                  <a:cubicBezTo>
                    <a:pt x="74" y="49"/>
                    <a:pt x="76" y="49"/>
                    <a:pt x="79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7"/>
                    <a:pt x="79" y="46"/>
                  </a:cubicBezTo>
                  <a:cubicBezTo>
                    <a:pt x="79" y="46"/>
                    <a:pt x="80" y="46"/>
                    <a:pt x="80" y="46"/>
                  </a:cubicBezTo>
                  <a:cubicBezTo>
                    <a:pt x="80" y="46"/>
                    <a:pt x="80" y="46"/>
                    <a:pt x="81" y="47"/>
                  </a:cubicBezTo>
                  <a:cubicBezTo>
                    <a:pt x="81" y="47"/>
                    <a:pt x="80" y="47"/>
                    <a:pt x="80" y="47"/>
                  </a:cubicBezTo>
                  <a:cubicBezTo>
                    <a:pt x="80" y="47"/>
                    <a:pt x="80" y="47"/>
                    <a:pt x="81" y="4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1" y="46"/>
                    <a:pt x="82" y="46"/>
                    <a:pt x="83" y="45"/>
                  </a:cubicBezTo>
                  <a:cubicBezTo>
                    <a:pt x="83" y="45"/>
                    <a:pt x="84" y="45"/>
                    <a:pt x="84" y="45"/>
                  </a:cubicBezTo>
                  <a:cubicBezTo>
                    <a:pt x="84" y="46"/>
                    <a:pt x="83" y="47"/>
                    <a:pt x="82" y="48"/>
                  </a:cubicBezTo>
                  <a:cubicBezTo>
                    <a:pt x="80" y="49"/>
                    <a:pt x="79" y="49"/>
                    <a:pt x="79" y="49"/>
                  </a:cubicBezTo>
                  <a:cubicBezTo>
                    <a:pt x="76" y="50"/>
                    <a:pt x="72" y="50"/>
                    <a:pt x="71" y="49"/>
                  </a:cubicBezTo>
                  <a:cubicBezTo>
                    <a:pt x="64" y="48"/>
                    <a:pt x="59" y="48"/>
                    <a:pt x="58" y="49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7" y="48"/>
                    <a:pt x="57" y="46"/>
                    <a:pt x="57" y="45"/>
                  </a:cubicBezTo>
                  <a:close/>
                  <a:moveTo>
                    <a:pt x="54" y="46"/>
                  </a:moveTo>
                  <a:cubicBezTo>
                    <a:pt x="54" y="46"/>
                    <a:pt x="55" y="47"/>
                    <a:pt x="56" y="49"/>
                  </a:cubicBezTo>
                  <a:cubicBezTo>
                    <a:pt x="55" y="49"/>
                    <a:pt x="54" y="49"/>
                    <a:pt x="53" y="49"/>
                  </a:cubicBezTo>
                  <a:cubicBezTo>
                    <a:pt x="53" y="49"/>
                    <a:pt x="53" y="48"/>
                    <a:pt x="53" y="48"/>
                  </a:cubicBezTo>
                  <a:lnTo>
                    <a:pt x="54" y="46"/>
                  </a:lnTo>
                  <a:close/>
                  <a:moveTo>
                    <a:pt x="53" y="52"/>
                  </a:moveTo>
                  <a:cubicBezTo>
                    <a:pt x="53" y="52"/>
                    <a:pt x="54" y="52"/>
                    <a:pt x="54" y="51"/>
                  </a:cubicBezTo>
                  <a:cubicBezTo>
                    <a:pt x="54" y="52"/>
                    <a:pt x="54" y="52"/>
                    <a:pt x="55" y="52"/>
                  </a:cubicBezTo>
                  <a:cubicBezTo>
                    <a:pt x="55" y="52"/>
                    <a:pt x="54" y="52"/>
                    <a:pt x="54" y="51"/>
                  </a:cubicBezTo>
                  <a:cubicBezTo>
                    <a:pt x="54" y="51"/>
                    <a:pt x="55" y="50"/>
                    <a:pt x="57" y="50"/>
                  </a:cubicBezTo>
                  <a:cubicBezTo>
                    <a:pt x="58" y="51"/>
                    <a:pt x="59" y="53"/>
                    <a:pt x="61" y="53"/>
                  </a:cubicBezTo>
                  <a:cubicBezTo>
                    <a:pt x="61" y="53"/>
                    <a:pt x="59" y="51"/>
                    <a:pt x="58" y="50"/>
                  </a:cubicBezTo>
                  <a:cubicBezTo>
                    <a:pt x="62" y="49"/>
                    <a:pt x="68" y="49"/>
                    <a:pt x="70" y="52"/>
                  </a:cubicBezTo>
                  <a:cubicBezTo>
                    <a:pt x="71" y="53"/>
                    <a:pt x="71" y="54"/>
                    <a:pt x="71" y="55"/>
                  </a:cubicBezTo>
                  <a:cubicBezTo>
                    <a:pt x="71" y="55"/>
                    <a:pt x="71" y="64"/>
                    <a:pt x="61" y="65"/>
                  </a:cubicBezTo>
                  <a:cubicBezTo>
                    <a:pt x="56" y="65"/>
                    <a:pt x="54" y="63"/>
                    <a:pt x="54" y="60"/>
                  </a:cubicBezTo>
                  <a:cubicBezTo>
                    <a:pt x="53" y="58"/>
                    <a:pt x="53" y="53"/>
                    <a:pt x="53" y="52"/>
                  </a:cubicBezTo>
                  <a:close/>
                  <a:moveTo>
                    <a:pt x="49" y="47"/>
                  </a:moveTo>
                  <a:cubicBezTo>
                    <a:pt x="49" y="43"/>
                    <a:pt x="49" y="43"/>
                    <a:pt x="49" y="43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2" y="47"/>
                    <a:pt x="52" y="48"/>
                    <a:pt x="53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9"/>
                    <a:pt x="53" y="49"/>
                    <a:pt x="53" y="50"/>
                  </a:cubicBezTo>
                  <a:cubicBezTo>
                    <a:pt x="52" y="50"/>
                    <a:pt x="51" y="50"/>
                    <a:pt x="50" y="50"/>
                  </a:cubicBezTo>
                  <a:cubicBezTo>
                    <a:pt x="50" y="50"/>
                    <a:pt x="49" y="49"/>
                    <a:pt x="49" y="50"/>
                  </a:cubicBezTo>
                  <a:lnTo>
                    <a:pt x="49" y="47"/>
                  </a:lnTo>
                  <a:close/>
                  <a:moveTo>
                    <a:pt x="49" y="51"/>
                  </a:moveTo>
                  <a:cubicBezTo>
                    <a:pt x="49" y="51"/>
                    <a:pt x="49" y="51"/>
                    <a:pt x="49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1"/>
                    <a:pt x="49" y="51"/>
                    <a:pt x="49" y="51"/>
                  </a:cubicBezTo>
                  <a:close/>
                  <a:moveTo>
                    <a:pt x="44" y="56"/>
                  </a:moveTo>
                  <a:cubicBezTo>
                    <a:pt x="43" y="55"/>
                    <a:pt x="43" y="54"/>
                    <a:pt x="43" y="54"/>
                  </a:cubicBezTo>
                  <a:cubicBezTo>
                    <a:pt x="42" y="52"/>
                    <a:pt x="42" y="50"/>
                    <a:pt x="43" y="47"/>
                  </a:cubicBezTo>
                  <a:cubicBezTo>
                    <a:pt x="43" y="45"/>
                    <a:pt x="43" y="45"/>
                    <a:pt x="4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5" y="46"/>
                    <a:pt x="45" y="47"/>
                    <a:pt x="46" y="48"/>
                  </a:cubicBezTo>
                  <a:cubicBezTo>
                    <a:pt x="46" y="48"/>
                    <a:pt x="47" y="50"/>
                    <a:pt x="48" y="52"/>
                  </a:cubicBezTo>
                  <a:cubicBezTo>
                    <a:pt x="49" y="54"/>
                    <a:pt x="50" y="57"/>
                    <a:pt x="50" y="58"/>
                  </a:cubicBezTo>
                  <a:cubicBezTo>
                    <a:pt x="50" y="58"/>
                    <a:pt x="50" y="60"/>
                    <a:pt x="50" y="62"/>
                  </a:cubicBezTo>
                  <a:cubicBezTo>
                    <a:pt x="45" y="62"/>
                    <a:pt x="44" y="58"/>
                    <a:pt x="44" y="56"/>
                  </a:cubicBezTo>
                  <a:close/>
                  <a:moveTo>
                    <a:pt x="53" y="92"/>
                  </a:moveTo>
                  <a:cubicBezTo>
                    <a:pt x="53" y="77"/>
                    <a:pt x="53" y="77"/>
                    <a:pt x="53" y="77"/>
                  </a:cubicBezTo>
                  <a:cubicBezTo>
                    <a:pt x="56" y="84"/>
                    <a:pt x="61" y="94"/>
                    <a:pt x="75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88" y="95"/>
                    <a:pt x="93" y="84"/>
                    <a:pt x="96" y="78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86" y="104"/>
                    <a:pt x="65" y="104"/>
                    <a:pt x="53" y="92"/>
                  </a:cubicBezTo>
                  <a:close/>
                  <a:moveTo>
                    <a:pt x="96" y="75"/>
                  </a:moveTo>
                  <a:cubicBezTo>
                    <a:pt x="96" y="75"/>
                    <a:pt x="96" y="75"/>
                    <a:pt x="96" y="75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4" y="82"/>
                    <a:pt x="89" y="94"/>
                    <a:pt x="75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1" y="94"/>
                    <a:pt x="56" y="81"/>
                    <a:pt x="53" y="75"/>
                  </a:cubicBezTo>
                  <a:cubicBezTo>
                    <a:pt x="53" y="74"/>
                    <a:pt x="53" y="73"/>
                    <a:pt x="52" y="72"/>
                  </a:cubicBezTo>
                  <a:cubicBezTo>
                    <a:pt x="51" y="69"/>
                    <a:pt x="51" y="58"/>
                    <a:pt x="51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0" y="57"/>
                    <a:pt x="50" y="55"/>
                    <a:pt x="49" y="53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1" y="54"/>
                    <a:pt x="51" y="54"/>
                    <a:pt x="51" y="55"/>
                  </a:cubicBezTo>
                  <a:cubicBezTo>
                    <a:pt x="51" y="55"/>
                    <a:pt x="52" y="59"/>
                    <a:pt x="53" y="61"/>
                  </a:cubicBezTo>
                  <a:cubicBezTo>
                    <a:pt x="54" y="64"/>
                    <a:pt x="56" y="66"/>
                    <a:pt x="63" y="65"/>
                  </a:cubicBezTo>
                  <a:cubicBezTo>
                    <a:pt x="71" y="65"/>
                    <a:pt x="73" y="55"/>
                    <a:pt x="73" y="54"/>
                  </a:cubicBezTo>
                  <a:cubicBezTo>
                    <a:pt x="73" y="54"/>
                    <a:pt x="73" y="53"/>
                    <a:pt x="75" y="53"/>
                  </a:cubicBezTo>
                  <a:cubicBezTo>
                    <a:pt x="77" y="53"/>
                    <a:pt x="76" y="54"/>
                    <a:pt x="77" y="56"/>
                  </a:cubicBezTo>
                  <a:cubicBezTo>
                    <a:pt x="78" y="58"/>
                    <a:pt x="79" y="60"/>
                    <a:pt x="80" y="61"/>
                  </a:cubicBezTo>
                  <a:cubicBezTo>
                    <a:pt x="82" y="63"/>
                    <a:pt x="83" y="65"/>
                    <a:pt x="91" y="64"/>
                  </a:cubicBezTo>
                  <a:cubicBezTo>
                    <a:pt x="98" y="63"/>
                    <a:pt x="98" y="56"/>
                    <a:pt x="98" y="53"/>
                  </a:cubicBezTo>
                  <a:cubicBezTo>
                    <a:pt x="98" y="52"/>
                    <a:pt x="99" y="52"/>
                    <a:pt x="100" y="51"/>
                  </a:cubicBezTo>
                  <a:cubicBezTo>
                    <a:pt x="100" y="57"/>
                    <a:pt x="99" y="70"/>
                    <a:pt x="98" y="72"/>
                  </a:cubicBezTo>
                  <a:cubicBezTo>
                    <a:pt x="97" y="73"/>
                    <a:pt x="97" y="74"/>
                    <a:pt x="97" y="75"/>
                  </a:cubicBezTo>
                  <a:cubicBezTo>
                    <a:pt x="97" y="75"/>
                    <a:pt x="96" y="75"/>
                    <a:pt x="96" y="75"/>
                  </a:cubicBezTo>
                  <a:close/>
                </a:path>
              </a:pathLst>
            </a:custGeom>
            <a:solidFill>
              <a:srgbClr val="604C3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189339" y="2694226"/>
            <a:ext cx="1658457" cy="323165"/>
            <a:chOff x="1385455" y="3347997"/>
            <a:chExt cx="1658457" cy="323165"/>
          </a:xfrm>
        </p:grpSpPr>
        <p:sp>
          <p:nvSpPr>
            <p:cNvPr id="69" name="文本框 68"/>
            <p:cNvSpPr txBox="1"/>
            <p:nvPr/>
          </p:nvSpPr>
          <p:spPr>
            <a:xfrm>
              <a:off x="1589339" y="3347997"/>
              <a:ext cx="145457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zh-CN" altLang="en-US" sz="1500" b="1" spc="130" dirty="0">
                  <a:solidFill>
                    <a:srgbClr val="604C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b="1" spc="130" dirty="0">
                <a:solidFill>
                  <a:srgbClr val="604C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Freeform 17"/>
            <p:cNvSpPr>
              <a:spLocks noEditPoints="1"/>
            </p:cNvSpPr>
            <p:nvPr/>
          </p:nvSpPr>
          <p:spPr bwMode="auto">
            <a:xfrm>
              <a:off x="1385455" y="3369992"/>
              <a:ext cx="224087" cy="231967"/>
            </a:xfrm>
            <a:custGeom>
              <a:avLst/>
              <a:gdLst>
                <a:gd name="T0" fmla="*/ 132 w 132"/>
                <a:gd name="T1" fmla="*/ 108 h 141"/>
                <a:gd name="T2" fmla="*/ 97 w 132"/>
                <a:gd name="T3" fmla="*/ 76 h 141"/>
                <a:gd name="T4" fmla="*/ 104 w 132"/>
                <a:gd name="T5" fmla="*/ 58 h 141"/>
                <a:gd name="T6" fmla="*/ 107 w 132"/>
                <a:gd name="T7" fmla="*/ 44 h 141"/>
                <a:gd name="T8" fmla="*/ 106 w 132"/>
                <a:gd name="T9" fmla="*/ 33 h 141"/>
                <a:gd name="T10" fmla="*/ 67 w 132"/>
                <a:gd name="T11" fmla="*/ 3 h 141"/>
                <a:gd name="T12" fmla="*/ 43 w 132"/>
                <a:gd name="T13" fmla="*/ 38 h 141"/>
                <a:gd name="T14" fmla="*/ 42 w 132"/>
                <a:gd name="T15" fmla="*/ 54 h 141"/>
                <a:gd name="T16" fmla="*/ 52 w 132"/>
                <a:gd name="T17" fmla="*/ 75 h 141"/>
                <a:gd name="T18" fmla="*/ 4 w 132"/>
                <a:gd name="T19" fmla="*/ 116 h 141"/>
                <a:gd name="T20" fmla="*/ 104 w 132"/>
                <a:gd name="T21" fmla="*/ 44 h 141"/>
                <a:gd name="T22" fmla="*/ 105 w 132"/>
                <a:gd name="T23" fmla="*/ 54 h 141"/>
                <a:gd name="T24" fmla="*/ 101 w 132"/>
                <a:gd name="T25" fmla="*/ 49 h 141"/>
                <a:gd name="T26" fmla="*/ 100 w 132"/>
                <a:gd name="T27" fmla="*/ 46 h 141"/>
                <a:gd name="T28" fmla="*/ 97 w 132"/>
                <a:gd name="T29" fmla="*/ 42 h 141"/>
                <a:gd name="T30" fmla="*/ 83 w 132"/>
                <a:gd name="T31" fmla="*/ 48 h 141"/>
                <a:gd name="T32" fmla="*/ 81 w 132"/>
                <a:gd name="T33" fmla="*/ 61 h 141"/>
                <a:gd name="T34" fmla="*/ 93 w 132"/>
                <a:gd name="T35" fmla="*/ 63 h 141"/>
                <a:gd name="T36" fmla="*/ 87 w 132"/>
                <a:gd name="T37" fmla="*/ 33 h 141"/>
                <a:gd name="T38" fmla="*/ 84 w 132"/>
                <a:gd name="T39" fmla="*/ 35 h 141"/>
                <a:gd name="T40" fmla="*/ 80 w 132"/>
                <a:gd name="T41" fmla="*/ 46 h 141"/>
                <a:gd name="T42" fmla="*/ 82 w 132"/>
                <a:gd name="T43" fmla="*/ 36 h 141"/>
                <a:gd name="T44" fmla="*/ 78 w 132"/>
                <a:gd name="T45" fmla="*/ 42 h 141"/>
                <a:gd name="T46" fmla="*/ 78 w 132"/>
                <a:gd name="T47" fmla="*/ 42 h 141"/>
                <a:gd name="T48" fmla="*/ 77 w 132"/>
                <a:gd name="T49" fmla="*/ 40 h 141"/>
                <a:gd name="T50" fmla="*/ 59 w 132"/>
                <a:gd name="T51" fmla="*/ 45 h 141"/>
                <a:gd name="T52" fmla="*/ 66 w 132"/>
                <a:gd name="T53" fmla="*/ 46 h 141"/>
                <a:gd name="T54" fmla="*/ 68 w 132"/>
                <a:gd name="T55" fmla="*/ 49 h 141"/>
                <a:gd name="T56" fmla="*/ 71 w 132"/>
                <a:gd name="T57" fmla="*/ 46 h 141"/>
                <a:gd name="T58" fmla="*/ 79 w 132"/>
                <a:gd name="T59" fmla="*/ 47 h 141"/>
                <a:gd name="T60" fmla="*/ 81 w 132"/>
                <a:gd name="T61" fmla="*/ 47 h 141"/>
                <a:gd name="T62" fmla="*/ 81 w 132"/>
                <a:gd name="T63" fmla="*/ 47 h 141"/>
                <a:gd name="T64" fmla="*/ 79 w 132"/>
                <a:gd name="T65" fmla="*/ 49 h 141"/>
                <a:gd name="T66" fmla="*/ 57 w 132"/>
                <a:gd name="T67" fmla="*/ 45 h 141"/>
                <a:gd name="T68" fmla="*/ 53 w 132"/>
                <a:gd name="T69" fmla="*/ 48 h 141"/>
                <a:gd name="T70" fmla="*/ 55 w 132"/>
                <a:gd name="T71" fmla="*/ 52 h 141"/>
                <a:gd name="T72" fmla="*/ 58 w 132"/>
                <a:gd name="T73" fmla="*/ 50 h 141"/>
                <a:gd name="T74" fmla="*/ 54 w 132"/>
                <a:gd name="T75" fmla="*/ 60 h 141"/>
                <a:gd name="T76" fmla="*/ 50 w 132"/>
                <a:gd name="T77" fmla="*/ 44 h 141"/>
                <a:gd name="T78" fmla="*/ 53 w 132"/>
                <a:gd name="T79" fmla="*/ 49 h 141"/>
                <a:gd name="T80" fmla="*/ 49 w 132"/>
                <a:gd name="T81" fmla="*/ 50 h 141"/>
                <a:gd name="T82" fmla="*/ 49 w 132"/>
                <a:gd name="T83" fmla="*/ 51 h 141"/>
                <a:gd name="T84" fmla="*/ 43 w 132"/>
                <a:gd name="T85" fmla="*/ 47 h 141"/>
                <a:gd name="T86" fmla="*/ 48 w 132"/>
                <a:gd name="T87" fmla="*/ 52 h 141"/>
                <a:gd name="T88" fmla="*/ 53 w 132"/>
                <a:gd name="T89" fmla="*/ 92 h 141"/>
                <a:gd name="T90" fmla="*/ 96 w 132"/>
                <a:gd name="T91" fmla="*/ 78 h 141"/>
                <a:gd name="T92" fmla="*/ 96 w 132"/>
                <a:gd name="T93" fmla="*/ 75 h 141"/>
                <a:gd name="T94" fmla="*/ 75 w 132"/>
                <a:gd name="T95" fmla="*/ 94 h 141"/>
                <a:gd name="T96" fmla="*/ 51 w 132"/>
                <a:gd name="T97" fmla="*/ 58 h 141"/>
                <a:gd name="T98" fmla="*/ 53 w 132"/>
                <a:gd name="T99" fmla="*/ 61 h 141"/>
                <a:gd name="T100" fmla="*/ 77 w 132"/>
                <a:gd name="T101" fmla="*/ 56 h 141"/>
                <a:gd name="T102" fmla="*/ 100 w 132"/>
                <a:gd name="T103" fmla="*/ 5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" h="141">
                  <a:moveTo>
                    <a:pt x="124" y="141"/>
                  </a:moveTo>
                  <a:cubicBezTo>
                    <a:pt x="124" y="140"/>
                    <a:pt x="124" y="139"/>
                    <a:pt x="124" y="138"/>
                  </a:cubicBezTo>
                  <a:cubicBezTo>
                    <a:pt x="123" y="131"/>
                    <a:pt x="121" y="119"/>
                    <a:pt x="128" y="111"/>
                  </a:cubicBezTo>
                  <a:cubicBezTo>
                    <a:pt x="129" y="110"/>
                    <a:pt x="130" y="109"/>
                    <a:pt x="132" y="108"/>
                  </a:cubicBezTo>
                  <a:cubicBezTo>
                    <a:pt x="127" y="106"/>
                    <a:pt x="122" y="104"/>
                    <a:pt x="118" y="102"/>
                  </a:cubicBezTo>
                  <a:cubicBezTo>
                    <a:pt x="108" y="98"/>
                    <a:pt x="97" y="91"/>
                    <a:pt x="97" y="91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7" y="76"/>
                    <a:pt x="97" y="76"/>
                    <a:pt x="97" y="76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98" y="74"/>
                    <a:pt x="98" y="73"/>
                    <a:pt x="98" y="73"/>
                  </a:cubicBezTo>
                  <a:cubicBezTo>
                    <a:pt x="99" y="71"/>
                    <a:pt x="100" y="66"/>
                    <a:pt x="100" y="62"/>
                  </a:cubicBezTo>
                  <a:cubicBezTo>
                    <a:pt x="102" y="62"/>
                    <a:pt x="104" y="59"/>
                    <a:pt x="104" y="58"/>
                  </a:cubicBezTo>
                  <a:cubicBezTo>
                    <a:pt x="105" y="58"/>
                    <a:pt x="105" y="57"/>
                    <a:pt x="105" y="57"/>
                  </a:cubicBezTo>
                  <a:cubicBezTo>
                    <a:pt x="105" y="57"/>
                    <a:pt x="105" y="56"/>
                    <a:pt x="106" y="54"/>
                  </a:cubicBezTo>
                  <a:cubicBezTo>
                    <a:pt x="106" y="53"/>
                    <a:pt x="106" y="53"/>
                    <a:pt x="106" y="52"/>
                  </a:cubicBezTo>
                  <a:cubicBezTo>
                    <a:pt x="107" y="49"/>
                    <a:pt x="107" y="46"/>
                    <a:pt x="107" y="44"/>
                  </a:cubicBezTo>
                  <a:cubicBezTo>
                    <a:pt x="107" y="43"/>
                    <a:pt x="106" y="43"/>
                    <a:pt x="106" y="43"/>
                  </a:cubicBezTo>
                  <a:cubicBezTo>
                    <a:pt x="105" y="43"/>
                    <a:pt x="105" y="43"/>
                    <a:pt x="104" y="43"/>
                  </a:cubicBezTo>
                  <a:cubicBezTo>
                    <a:pt x="104" y="43"/>
                    <a:pt x="104" y="42"/>
                    <a:pt x="104" y="42"/>
                  </a:cubicBezTo>
                  <a:cubicBezTo>
                    <a:pt x="104" y="41"/>
                    <a:pt x="106" y="35"/>
                    <a:pt x="106" y="33"/>
                  </a:cubicBezTo>
                  <a:cubicBezTo>
                    <a:pt x="105" y="32"/>
                    <a:pt x="106" y="27"/>
                    <a:pt x="105" y="23"/>
                  </a:cubicBezTo>
                  <a:cubicBezTo>
                    <a:pt x="105" y="23"/>
                    <a:pt x="106" y="20"/>
                    <a:pt x="98" y="14"/>
                  </a:cubicBezTo>
                  <a:cubicBezTo>
                    <a:pt x="90" y="7"/>
                    <a:pt x="81" y="0"/>
                    <a:pt x="74" y="0"/>
                  </a:cubicBezTo>
                  <a:cubicBezTo>
                    <a:pt x="68" y="0"/>
                    <a:pt x="68" y="2"/>
                    <a:pt x="67" y="3"/>
                  </a:cubicBezTo>
                  <a:cubicBezTo>
                    <a:pt x="67" y="3"/>
                    <a:pt x="57" y="4"/>
                    <a:pt x="54" y="6"/>
                  </a:cubicBezTo>
                  <a:cubicBezTo>
                    <a:pt x="52" y="7"/>
                    <a:pt x="45" y="13"/>
                    <a:pt x="44" y="17"/>
                  </a:cubicBezTo>
                  <a:cubicBezTo>
                    <a:pt x="43" y="20"/>
                    <a:pt x="40" y="23"/>
                    <a:pt x="40" y="29"/>
                  </a:cubicBezTo>
                  <a:cubicBezTo>
                    <a:pt x="41" y="35"/>
                    <a:pt x="41" y="37"/>
                    <a:pt x="43" y="38"/>
                  </a:cubicBezTo>
                  <a:cubicBezTo>
                    <a:pt x="43" y="38"/>
                    <a:pt x="42" y="41"/>
                    <a:pt x="44" y="44"/>
                  </a:cubicBezTo>
                  <a:cubicBezTo>
                    <a:pt x="44" y="44"/>
                    <a:pt x="43" y="44"/>
                    <a:pt x="43" y="44"/>
                  </a:cubicBezTo>
                  <a:cubicBezTo>
                    <a:pt x="43" y="44"/>
                    <a:pt x="42" y="45"/>
                    <a:pt x="42" y="47"/>
                  </a:cubicBezTo>
                  <a:cubicBezTo>
                    <a:pt x="41" y="50"/>
                    <a:pt x="41" y="52"/>
                    <a:pt x="42" y="54"/>
                  </a:cubicBezTo>
                  <a:cubicBezTo>
                    <a:pt x="43" y="54"/>
                    <a:pt x="43" y="55"/>
                    <a:pt x="43" y="56"/>
                  </a:cubicBezTo>
                  <a:cubicBezTo>
                    <a:pt x="44" y="59"/>
                    <a:pt x="44" y="63"/>
                    <a:pt x="50" y="63"/>
                  </a:cubicBezTo>
                  <a:cubicBezTo>
                    <a:pt x="50" y="66"/>
                    <a:pt x="51" y="71"/>
                    <a:pt x="52" y="73"/>
                  </a:cubicBezTo>
                  <a:cubicBezTo>
                    <a:pt x="52" y="73"/>
                    <a:pt x="52" y="74"/>
                    <a:pt x="52" y="75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1" y="92"/>
                    <a:pt x="41" y="98"/>
                    <a:pt x="32" y="102"/>
                  </a:cubicBezTo>
                  <a:cubicBezTo>
                    <a:pt x="23" y="106"/>
                    <a:pt x="8" y="111"/>
                    <a:pt x="4" y="116"/>
                  </a:cubicBezTo>
                  <a:cubicBezTo>
                    <a:pt x="0" y="120"/>
                    <a:pt x="1" y="135"/>
                    <a:pt x="0" y="141"/>
                  </a:cubicBezTo>
                  <a:cubicBezTo>
                    <a:pt x="124" y="141"/>
                    <a:pt x="124" y="141"/>
                    <a:pt x="124" y="141"/>
                  </a:cubicBezTo>
                  <a:close/>
                  <a:moveTo>
                    <a:pt x="101" y="49"/>
                  </a:moveTo>
                  <a:cubicBezTo>
                    <a:pt x="101" y="48"/>
                    <a:pt x="103" y="46"/>
                    <a:pt x="104" y="44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6" y="44"/>
                    <a:pt x="106" y="44"/>
                    <a:pt x="106" y="45"/>
                  </a:cubicBezTo>
                  <a:cubicBezTo>
                    <a:pt x="106" y="46"/>
                    <a:pt x="106" y="49"/>
                    <a:pt x="105" y="51"/>
                  </a:cubicBezTo>
                  <a:cubicBezTo>
                    <a:pt x="105" y="52"/>
                    <a:pt x="105" y="53"/>
                    <a:pt x="105" y="54"/>
                  </a:cubicBezTo>
                  <a:cubicBezTo>
                    <a:pt x="105" y="55"/>
                    <a:pt x="105" y="56"/>
                    <a:pt x="104" y="56"/>
                  </a:cubicBezTo>
                  <a:cubicBezTo>
                    <a:pt x="104" y="57"/>
                    <a:pt x="104" y="57"/>
                    <a:pt x="104" y="58"/>
                  </a:cubicBezTo>
                  <a:cubicBezTo>
                    <a:pt x="103" y="59"/>
                    <a:pt x="102" y="61"/>
                    <a:pt x="100" y="61"/>
                  </a:cubicBezTo>
                  <a:cubicBezTo>
                    <a:pt x="100" y="56"/>
                    <a:pt x="101" y="51"/>
                    <a:pt x="101" y="49"/>
                  </a:cubicBezTo>
                  <a:close/>
                  <a:moveTo>
                    <a:pt x="100" y="46"/>
                  </a:moveTo>
                  <a:cubicBezTo>
                    <a:pt x="100" y="47"/>
                    <a:pt x="100" y="47"/>
                    <a:pt x="100" y="47"/>
                  </a:cubicBezTo>
                  <a:cubicBezTo>
                    <a:pt x="99" y="46"/>
                    <a:pt x="98" y="45"/>
                    <a:pt x="98" y="43"/>
                  </a:cubicBezTo>
                  <a:cubicBezTo>
                    <a:pt x="98" y="44"/>
                    <a:pt x="99" y="46"/>
                    <a:pt x="100" y="46"/>
                  </a:cubicBezTo>
                  <a:close/>
                  <a:moveTo>
                    <a:pt x="90" y="43"/>
                  </a:moveTo>
                  <a:cubicBezTo>
                    <a:pt x="92" y="40"/>
                    <a:pt x="93" y="40"/>
                    <a:pt x="93" y="39"/>
                  </a:cubicBezTo>
                  <a:cubicBezTo>
                    <a:pt x="93" y="39"/>
                    <a:pt x="93" y="41"/>
                    <a:pt x="92" y="42"/>
                  </a:cubicBezTo>
                  <a:cubicBezTo>
                    <a:pt x="92" y="42"/>
                    <a:pt x="95" y="43"/>
                    <a:pt x="97" y="42"/>
                  </a:cubicBezTo>
                  <a:cubicBezTo>
                    <a:pt x="98" y="47"/>
                    <a:pt x="99" y="47"/>
                    <a:pt x="100" y="47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93" y="47"/>
                    <a:pt x="93" y="47"/>
                  </a:cubicBezTo>
                  <a:cubicBezTo>
                    <a:pt x="89" y="47"/>
                    <a:pt x="86" y="47"/>
                    <a:pt x="83" y="48"/>
                  </a:cubicBezTo>
                  <a:cubicBezTo>
                    <a:pt x="84" y="47"/>
                    <a:pt x="85" y="46"/>
                    <a:pt x="86" y="45"/>
                  </a:cubicBezTo>
                  <a:cubicBezTo>
                    <a:pt x="87" y="45"/>
                    <a:pt x="89" y="44"/>
                    <a:pt x="90" y="43"/>
                  </a:cubicBezTo>
                  <a:close/>
                  <a:moveTo>
                    <a:pt x="93" y="63"/>
                  </a:moveTo>
                  <a:cubicBezTo>
                    <a:pt x="90" y="64"/>
                    <a:pt x="85" y="64"/>
                    <a:pt x="81" y="61"/>
                  </a:cubicBezTo>
                  <a:cubicBezTo>
                    <a:pt x="80" y="60"/>
                    <a:pt x="79" y="56"/>
                    <a:pt x="78" y="52"/>
                  </a:cubicBezTo>
                  <a:cubicBezTo>
                    <a:pt x="78" y="50"/>
                    <a:pt x="82" y="49"/>
                    <a:pt x="85" y="49"/>
                  </a:cubicBezTo>
                  <a:cubicBezTo>
                    <a:pt x="88" y="48"/>
                    <a:pt x="95" y="48"/>
                    <a:pt x="96" y="51"/>
                  </a:cubicBezTo>
                  <a:cubicBezTo>
                    <a:pt x="97" y="53"/>
                    <a:pt x="98" y="61"/>
                    <a:pt x="93" y="63"/>
                  </a:cubicBezTo>
                  <a:close/>
                  <a:moveTo>
                    <a:pt x="87" y="33"/>
                  </a:moveTo>
                  <a:cubicBezTo>
                    <a:pt x="87" y="33"/>
                    <a:pt x="87" y="33"/>
                    <a:pt x="87" y="33"/>
                  </a:cubicBezTo>
                  <a:cubicBezTo>
                    <a:pt x="88" y="33"/>
                    <a:pt x="87" y="36"/>
                    <a:pt x="86" y="39"/>
                  </a:cubicBezTo>
                  <a:cubicBezTo>
                    <a:pt x="86" y="37"/>
                    <a:pt x="87" y="35"/>
                    <a:pt x="87" y="33"/>
                  </a:cubicBezTo>
                  <a:close/>
                  <a:moveTo>
                    <a:pt x="86" y="34"/>
                  </a:moveTo>
                  <a:cubicBezTo>
                    <a:pt x="86" y="35"/>
                    <a:pt x="86" y="38"/>
                    <a:pt x="84" y="42"/>
                  </a:cubicBezTo>
                  <a:cubicBezTo>
                    <a:pt x="83" y="43"/>
                    <a:pt x="82" y="44"/>
                    <a:pt x="81" y="44"/>
                  </a:cubicBezTo>
                  <a:cubicBezTo>
                    <a:pt x="82" y="42"/>
                    <a:pt x="83" y="39"/>
                    <a:pt x="84" y="35"/>
                  </a:cubicBezTo>
                  <a:cubicBezTo>
                    <a:pt x="85" y="34"/>
                    <a:pt x="85" y="34"/>
                    <a:pt x="86" y="34"/>
                  </a:cubicBezTo>
                  <a:close/>
                  <a:moveTo>
                    <a:pt x="82" y="45"/>
                  </a:moveTo>
                  <a:cubicBezTo>
                    <a:pt x="82" y="46"/>
                    <a:pt x="81" y="46"/>
                    <a:pt x="81" y="47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5"/>
                    <a:pt x="80" y="45"/>
                    <a:pt x="81" y="45"/>
                  </a:cubicBezTo>
                  <a:cubicBezTo>
                    <a:pt x="81" y="45"/>
                    <a:pt x="81" y="45"/>
                    <a:pt x="82" y="45"/>
                  </a:cubicBezTo>
                  <a:close/>
                  <a:moveTo>
                    <a:pt x="80" y="37"/>
                  </a:moveTo>
                  <a:cubicBezTo>
                    <a:pt x="81" y="37"/>
                    <a:pt x="82" y="36"/>
                    <a:pt x="82" y="36"/>
                  </a:cubicBezTo>
                  <a:cubicBezTo>
                    <a:pt x="82" y="38"/>
                    <a:pt x="81" y="42"/>
                    <a:pt x="79" y="45"/>
                  </a:cubicBezTo>
                  <a:cubicBezTo>
                    <a:pt x="79" y="43"/>
                    <a:pt x="79" y="42"/>
                    <a:pt x="78" y="41"/>
                  </a:cubicBezTo>
                  <a:cubicBezTo>
                    <a:pt x="79" y="40"/>
                    <a:pt x="80" y="39"/>
                    <a:pt x="80" y="37"/>
                  </a:cubicBezTo>
                  <a:close/>
                  <a:moveTo>
                    <a:pt x="78" y="42"/>
                  </a:moveTo>
                  <a:cubicBezTo>
                    <a:pt x="78" y="43"/>
                    <a:pt x="79" y="44"/>
                    <a:pt x="79" y="45"/>
                  </a:cubicBezTo>
                  <a:cubicBezTo>
                    <a:pt x="79" y="45"/>
                    <a:pt x="79" y="45"/>
                    <a:pt x="79" y="46"/>
                  </a:cubicBezTo>
                  <a:cubicBezTo>
                    <a:pt x="78" y="45"/>
                    <a:pt x="78" y="43"/>
                    <a:pt x="77" y="42"/>
                  </a:cubicBezTo>
                  <a:cubicBezTo>
                    <a:pt x="77" y="42"/>
                    <a:pt x="78" y="42"/>
                    <a:pt x="78" y="42"/>
                  </a:cubicBezTo>
                  <a:close/>
                  <a:moveTo>
                    <a:pt x="77" y="40"/>
                  </a:move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1"/>
                    <a:pt x="77" y="41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lose/>
                  <a:moveTo>
                    <a:pt x="57" y="45"/>
                  </a:moveTo>
                  <a:cubicBezTo>
                    <a:pt x="59" y="47"/>
                    <a:pt x="59" y="47"/>
                    <a:pt x="59" y="47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62" y="47"/>
                    <a:pt x="64" y="48"/>
                    <a:pt x="66" y="46"/>
                  </a:cubicBezTo>
                  <a:cubicBezTo>
                    <a:pt x="68" y="44"/>
                    <a:pt x="70" y="39"/>
                    <a:pt x="70" y="39"/>
                  </a:cubicBezTo>
                  <a:cubicBezTo>
                    <a:pt x="70" y="39"/>
                    <a:pt x="67" y="47"/>
                    <a:pt x="66" y="48"/>
                  </a:cubicBezTo>
                  <a:cubicBezTo>
                    <a:pt x="66" y="48"/>
                    <a:pt x="70" y="44"/>
                    <a:pt x="72" y="40"/>
                  </a:cubicBezTo>
                  <a:cubicBezTo>
                    <a:pt x="72" y="40"/>
                    <a:pt x="68" y="48"/>
                    <a:pt x="68" y="49"/>
                  </a:cubicBezTo>
                  <a:cubicBezTo>
                    <a:pt x="67" y="49"/>
                    <a:pt x="70" y="47"/>
                    <a:pt x="73" y="43"/>
                  </a:cubicBezTo>
                  <a:cubicBezTo>
                    <a:pt x="74" y="42"/>
                    <a:pt x="75" y="41"/>
                    <a:pt x="76" y="40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5" y="43"/>
                    <a:pt x="73" y="45"/>
                    <a:pt x="71" y="46"/>
                  </a:cubicBezTo>
                  <a:cubicBezTo>
                    <a:pt x="71" y="46"/>
                    <a:pt x="74" y="46"/>
                    <a:pt x="77" y="43"/>
                  </a:cubicBezTo>
                  <a:cubicBezTo>
                    <a:pt x="77" y="44"/>
                    <a:pt x="78" y="45"/>
                    <a:pt x="78" y="46"/>
                  </a:cubicBezTo>
                  <a:cubicBezTo>
                    <a:pt x="77" y="47"/>
                    <a:pt x="76" y="48"/>
                    <a:pt x="74" y="49"/>
                  </a:cubicBezTo>
                  <a:cubicBezTo>
                    <a:pt x="74" y="49"/>
                    <a:pt x="76" y="49"/>
                    <a:pt x="79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7"/>
                    <a:pt x="79" y="46"/>
                  </a:cubicBezTo>
                  <a:cubicBezTo>
                    <a:pt x="79" y="46"/>
                    <a:pt x="80" y="46"/>
                    <a:pt x="80" y="46"/>
                  </a:cubicBezTo>
                  <a:cubicBezTo>
                    <a:pt x="80" y="46"/>
                    <a:pt x="80" y="46"/>
                    <a:pt x="81" y="47"/>
                  </a:cubicBezTo>
                  <a:cubicBezTo>
                    <a:pt x="81" y="47"/>
                    <a:pt x="80" y="47"/>
                    <a:pt x="80" y="47"/>
                  </a:cubicBezTo>
                  <a:cubicBezTo>
                    <a:pt x="80" y="47"/>
                    <a:pt x="80" y="47"/>
                    <a:pt x="81" y="4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1" y="46"/>
                    <a:pt x="82" y="46"/>
                    <a:pt x="83" y="45"/>
                  </a:cubicBezTo>
                  <a:cubicBezTo>
                    <a:pt x="83" y="45"/>
                    <a:pt x="84" y="45"/>
                    <a:pt x="84" y="45"/>
                  </a:cubicBezTo>
                  <a:cubicBezTo>
                    <a:pt x="84" y="46"/>
                    <a:pt x="83" y="47"/>
                    <a:pt x="82" y="48"/>
                  </a:cubicBezTo>
                  <a:cubicBezTo>
                    <a:pt x="80" y="49"/>
                    <a:pt x="79" y="49"/>
                    <a:pt x="79" y="49"/>
                  </a:cubicBezTo>
                  <a:cubicBezTo>
                    <a:pt x="76" y="50"/>
                    <a:pt x="72" y="50"/>
                    <a:pt x="71" y="49"/>
                  </a:cubicBezTo>
                  <a:cubicBezTo>
                    <a:pt x="64" y="48"/>
                    <a:pt x="59" y="48"/>
                    <a:pt x="58" y="49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7" y="48"/>
                    <a:pt x="57" y="46"/>
                    <a:pt x="57" y="45"/>
                  </a:cubicBezTo>
                  <a:close/>
                  <a:moveTo>
                    <a:pt x="54" y="46"/>
                  </a:moveTo>
                  <a:cubicBezTo>
                    <a:pt x="54" y="46"/>
                    <a:pt x="55" y="47"/>
                    <a:pt x="56" y="49"/>
                  </a:cubicBezTo>
                  <a:cubicBezTo>
                    <a:pt x="55" y="49"/>
                    <a:pt x="54" y="49"/>
                    <a:pt x="53" y="49"/>
                  </a:cubicBezTo>
                  <a:cubicBezTo>
                    <a:pt x="53" y="49"/>
                    <a:pt x="53" y="48"/>
                    <a:pt x="53" y="48"/>
                  </a:cubicBezTo>
                  <a:lnTo>
                    <a:pt x="54" y="46"/>
                  </a:lnTo>
                  <a:close/>
                  <a:moveTo>
                    <a:pt x="53" y="52"/>
                  </a:moveTo>
                  <a:cubicBezTo>
                    <a:pt x="53" y="52"/>
                    <a:pt x="54" y="52"/>
                    <a:pt x="54" y="51"/>
                  </a:cubicBezTo>
                  <a:cubicBezTo>
                    <a:pt x="54" y="52"/>
                    <a:pt x="54" y="52"/>
                    <a:pt x="55" y="52"/>
                  </a:cubicBezTo>
                  <a:cubicBezTo>
                    <a:pt x="55" y="52"/>
                    <a:pt x="54" y="52"/>
                    <a:pt x="54" y="51"/>
                  </a:cubicBezTo>
                  <a:cubicBezTo>
                    <a:pt x="54" y="51"/>
                    <a:pt x="55" y="50"/>
                    <a:pt x="57" y="50"/>
                  </a:cubicBezTo>
                  <a:cubicBezTo>
                    <a:pt x="58" y="51"/>
                    <a:pt x="59" y="53"/>
                    <a:pt x="61" y="53"/>
                  </a:cubicBezTo>
                  <a:cubicBezTo>
                    <a:pt x="61" y="53"/>
                    <a:pt x="59" y="51"/>
                    <a:pt x="58" y="50"/>
                  </a:cubicBezTo>
                  <a:cubicBezTo>
                    <a:pt x="62" y="49"/>
                    <a:pt x="68" y="49"/>
                    <a:pt x="70" y="52"/>
                  </a:cubicBezTo>
                  <a:cubicBezTo>
                    <a:pt x="71" y="53"/>
                    <a:pt x="71" y="54"/>
                    <a:pt x="71" y="55"/>
                  </a:cubicBezTo>
                  <a:cubicBezTo>
                    <a:pt x="71" y="55"/>
                    <a:pt x="71" y="64"/>
                    <a:pt x="61" y="65"/>
                  </a:cubicBezTo>
                  <a:cubicBezTo>
                    <a:pt x="56" y="65"/>
                    <a:pt x="54" y="63"/>
                    <a:pt x="54" y="60"/>
                  </a:cubicBezTo>
                  <a:cubicBezTo>
                    <a:pt x="53" y="58"/>
                    <a:pt x="53" y="53"/>
                    <a:pt x="53" y="52"/>
                  </a:cubicBezTo>
                  <a:close/>
                  <a:moveTo>
                    <a:pt x="49" y="47"/>
                  </a:moveTo>
                  <a:cubicBezTo>
                    <a:pt x="49" y="43"/>
                    <a:pt x="49" y="43"/>
                    <a:pt x="49" y="43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2" y="47"/>
                    <a:pt x="52" y="48"/>
                    <a:pt x="53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9"/>
                    <a:pt x="53" y="49"/>
                    <a:pt x="53" y="50"/>
                  </a:cubicBezTo>
                  <a:cubicBezTo>
                    <a:pt x="52" y="50"/>
                    <a:pt x="51" y="50"/>
                    <a:pt x="50" y="50"/>
                  </a:cubicBezTo>
                  <a:cubicBezTo>
                    <a:pt x="50" y="50"/>
                    <a:pt x="49" y="49"/>
                    <a:pt x="49" y="50"/>
                  </a:cubicBezTo>
                  <a:lnTo>
                    <a:pt x="49" y="47"/>
                  </a:lnTo>
                  <a:close/>
                  <a:moveTo>
                    <a:pt x="49" y="51"/>
                  </a:moveTo>
                  <a:cubicBezTo>
                    <a:pt x="49" y="51"/>
                    <a:pt x="49" y="51"/>
                    <a:pt x="49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1"/>
                    <a:pt x="49" y="51"/>
                    <a:pt x="49" y="51"/>
                  </a:cubicBezTo>
                  <a:close/>
                  <a:moveTo>
                    <a:pt x="44" y="56"/>
                  </a:moveTo>
                  <a:cubicBezTo>
                    <a:pt x="43" y="55"/>
                    <a:pt x="43" y="54"/>
                    <a:pt x="43" y="54"/>
                  </a:cubicBezTo>
                  <a:cubicBezTo>
                    <a:pt x="42" y="52"/>
                    <a:pt x="42" y="50"/>
                    <a:pt x="43" y="47"/>
                  </a:cubicBezTo>
                  <a:cubicBezTo>
                    <a:pt x="43" y="45"/>
                    <a:pt x="43" y="45"/>
                    <a:pt x="4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5" y="46"/>
                    <a:pt x="45" y="47"/>
                    <a:pt x="46" y="48"/>
                  </a:cubicBezTo>
                  <a:cubicBezTo>
                    <a:pt x="46" y="48"/>
                    <a:pt x="47" y="50"/>
                    <a:pt x="48" y="52"/>
                  </a:cubicBezTo>
                  <a:cubicBezTo>
                    <a:pt x="49" y="54"/>
                    <a:pt x="50" y="57"/>
                    <a:pt x="50" y="58"/>
                  </a:cubicBezTo>
                  <a:cubicBezTo>
                    <a:pt x="50" y="58"/>
                    <a:pt x="50" y="60"/>
                    <a:pt x="50" y="62"/>
                  </a:cubicBezTo>
                  <a:cubicBezTo>
                    <a:pt x="45" y="62"/>
                    <a:pt x="44" y="58"/>
                    <a:pt x="44" y="56"/>
                  </a:cubicBezTo>
                  <a:close/>
                  <a:moveTo>
                    <a:pt x="53" y="92"/>
                  </a:moveTo>
                  <a:cubicBezTo>
                    <a:pt x="53" y="77"/>
                    <a:pt x="53" y="77"/>
                    <a:pt x="53" y="77"/>
                  </a:cubicBezTo>
                  <a:cubicBezTo>
                    <a:pt x="56" y="84"/>
                    <a:pt x="61" y="94"/>
                    <a:pt x="75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88" y="95"/>
                    <a:pt x="93" y="84"/>
                    <a:pt x="96" y="78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86" y="104"/>
                    <a:pt x="65" y="104"/>
                    <a:pt x="53" y="92"/>
                  </a:cubicBezTo>
                  <a:close/>
                  <a:moveTo>
                    <a:pt x="96" y="75"/>
                  </a:moveTo>
                  <a:cubicBezTo>
                    <a:pt x="96" y="75"/>
                    <a:pt x="96" y="75"/>
                    <a:pt x="96" y="75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4" y="82"/>
                    <a:pt x="89" y="94"/>
                    <a:pt x="75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1" y="94"/>
                    <a:pt x="56" y="81"/>
                    <a:pt x="53" y="75"/>
                  </a:cubicBezTo>
                  <a:cubicBezTo>
                    <a:pt x="53" y="74"/>
                    <a:pt x="53" y="73"/>
                    <a:pt x="52" y="72"/>
                  </a:cubicBezTo>
                  <a:cubicBezTo>
                    <a:pt x="51" y="69"/>
                    <a:pt x="51" y="58"/>
                    <a:pt x="51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0" y="57"/>
                    <a:pt x="50" y="55"/>
                    <a:pt x="49" y="53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1" y="54"/>
                    <a:pt x="51" y="54"/>
                    <a:pt x="51" y="55"/>
                  </a:cubicBezTo>
                  <a:cubicBezTo>
                    <a:pt x="51" y="55"/>
                    <a:pt x="52" y="59"/>
                    <a:pt x="53" y="61"/>
                  </a:cubicBezTo>
                  <a:cubicBezTo>
                    <a:pt x="54" y="64"/>
                    <a:pt x="56" y="66"/>
                    <a:pt x="63" y="65"/>
                  </a:cubicBezTo>
                  <a:cubicBezTo>
                    <a:pt x="71" y="65"/>
                    <a:pt x="73" y="55"/>
                    <a:pt x="73" y="54"/>
                  </a:cubicBezTo>
                  <a:cubicBezTo>
                    <a:pt x="73" y="54"/>
                    <a:pt x="73" y="53"/>
                    <a:pt x="75" y="53"/>
                  </a:cubicBezTo>
                  <a:cubicBezTo>
                    <a:pt x="77" y="53"/>
                    <a:pt x="76" y="54"/>
                    <a:pt x="77" y="56"/>
                  </a:cubicBezTo>
                  <a:cubicBezTo>
                    <a:pt x="78" y="58"/>
                    <a:pt x="79" y="60"/>
                    <a:pt x="80" y="61"/>
                  </a:cubicBezTo>
                  <a:cubicBezTo>
                    <a:pt x="82" y="63"/>
                    <a:pt x="83" y="65"/>
                    <a:pt x="91" y="64"/>
                  </a:cubicBezTo>
                  <a:cubicBezTo>
                    <a:pt x="98" y="63"/>
                    <a:pt x="98" y="56"/>
                    <a:pt x="98" y="53"/>
                  </a:cubicBezTo>
                  <a:cubicBezTo>
                    <a:pt x="98" y="52"/>
                    <a:pt x="99" y="52"/>
                    <a:pt x="100" y="51"/>
                  </a:cubicBezTo>
                  <a:cubicBezTo>
                    <a:pt x="100" y="57"/>
                    <a:pt x="99" y="70"/>
                    <a:pt x="98" y="72"/>
                  </a:cubicBezTo>
                  <a:cubicBezTo>
                    <a:pt x="97" y="73"/>
                    <a:pt x="97" y="74"/>
                    <a:pt x="97" y="75"/>
                  </a:cubicBezTo>
                  <a:cubicBezTo>
                    <a:pt x="97" y="75"/>
                    <a:pt x="96" y="75"/>
                    <a:pt x="96" y="75"/>
                  </a:cubicBezTo>
                  <a:close/>
                </a:path>
              </a:pathLst>
            </a:custGeom>
            <a:solidFill>
              <a:srgbClr val="604C3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5073" y="-62924"/>
            <a:ext cx="800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 b="1">
                <a:solidFill>
                  <a:srgbClr val="C30D23"/>
                </a:solidFill>
                <a:effectLst>
                  <a:outerShdw blurRad="38100" dist="25400" dir="8100000" algn="tr" rotWithShape="0">
                    <a:prstClr val="black">
                      <a:alpha val="4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664167" y="47945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400" dirty="0" smtClean="0">
                <a:solidFill>
                  <a:srgbClr val="604C3F"/>
                </a:solidFill>
              </a:rPr>
              <a:t>15</a:t>
            </a:r>
            <a:endParaRPr lang="zh-CN" altLang="en-US" sz="1400" dirty="0">
              <a:solidFill>
                <a:srgbClr val="604C3F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97256" y="194588"/>
            <a:ext cx="60625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900" dirty="0" smtClean="0">
                <a:solidFill>
                  <a:srgbClr val="604C3F"/>
                </a:solidFill>
              </a:rPr>
              <a:t>ach</a:t>
            </a:r>
            <a:endParaRPr lang="zh-CN" altLang="en-US" sz="1900" dirty="0">
              <a:solidFill>
                <a:srgbClr val="604C3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09024" y="609664"/>
            <a:ext cx="169469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zh-CN" altLang="en-US" sz="1900" b="1" spc="50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点击添加标题</a:t>
            </a:r>
            <a:endParaRPr lang="zh-CN" altLang="en-US" sz="1900" b="1" spc="50" dirty="0">
              <a:solidFill>
                <a:srgbClr val="C30D23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graphicFrame>
        <p:nvGraphicFramePr>
          <p:cNvPr id="21" name="图表 20"/>
          <p:cNvGraphicFramePr/>
          <p:nvPr/>
        </p:nvGraphicFramePr>
        <p:xfrm>
          <a:off x="2724184" y="811549"/>
          <a:ext cx="4040280" cy="3588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788141" y="1486125"/>
            <a:ext cx="2498112" cy="284693"/>
            <a:chOff x="1788141" y="1486125"/>
            <a:chExt cx="2498112" cy="284693"/>
          </a:xfrm>
        </p:grpSpPr>
        <p:sp>
          <p:nvSpPr>
            <p:cNvPr id="27" name="矩形 1"/>
            <p:cNvSpPr>
              <a:spLocks noChangeArrowheads="1"/>
            </p:cNvSpPr>
            <p:nvPr/>
          </p:nvSpPr>
          <p:spPr bwMode="auto">
            <a:xfrm>
              <a:off x="1788141" y="1486125"/>
              <a:ext cx="1231285" cy="284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ts val="1500"/>
                </a:lnSpc>
                <a:spcBef>
                  <a:spcPct val="0"/>
                </a:spcBef>
                <a:defRPr/>
              </a:pPr>
              <a:r>
                <a:rPr lang="zh-CN" altLang="en-US" sz="1300" kern="1100" spc="70" dirty="0">
                  <a:solidFill>
                    <a:srgbClr val="604C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点击添加内容</a:t>
              </a:r>
              <a:endParaRPr lang="zh-CN" altLang="zh-CN" sz="1300" kern="1100" spc="70" dirty="0">
                <a:solidFill>
                  <a:srgbClr val="604C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4" name="肘形连接符 33"/>
            <p:cNvCxnSpPr/>
            <p:nvPr/>
          </p:nvCxnSpPr>
          <p:spPr>
            <a:xfrm rot="10800000" flipV="1">
              <a:off x="3019426" y="1502944"/>
              <a:ext cx="1266827" cy="142346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604C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1313634" y="2012267"/>
            <a:ext cx="2498113" cy="284693"/>
            <a:chOff x="1313634" y="2012267"/>
            <a:chExt cx="2498113" cy="284693"/>
          </a:xfrm>
        </p:grpSpPr>
        <p:cxnSp>
          <p:nvCxnSpPr>
            <p:cNvPr id="37" name="肘形连接符 36"/>
            <p:cNvCxnSpPr/>
            <p:nvPr/>
          </p:nvCxnSpPr>
          <p:spPr>
            <a:xfrm rot="10800000" flipV="1">
              <a:off x="2544920" y="2012267"/>
              <a:ext cx="1266827" cy="142346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30D2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1"/>
            <p:cNvSpPr>
              <a:spLocks noChangeArrowheads="1"/>
            </p:cNvSpPr>
            <p:nvPr/>
          </p:nvSpPr>
          <p:spPr bwMode="auto">
            <a:xfrm>
              <a:off x="1313634" y="2012267"/>
              <a:ext cx="1231285" cy="284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ts val="1500"/>
                </a:lnSpc>
                <a:spcBef>
                  <a:spcPct val="0"/>
                </a:spcBef>
                <a:defRPr/>
              </a:pPr>
              <a:r>
                <a:rPr lang="zh-CN" altLang="en-US" sz="1300" kern="1100" spc="70" dirty="0">
                  <a:solidFill>
                    <a:srgbClr val="C30D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点击添加内容</a:t>
              </a:r>
              <a:endParaRPr lang="zh-CN" altLang="zh-CN" sz="1300" kern="1100" spc="70" dirty="0">
                <a:solidFill>
                  <a:srgbClr val="C30D2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29584" y="2886519"/>
            <a:ext cx="2498114" cy="303180"/>
            <a:chOff x="1229584" y="2886519"/>
            <a:chExt cx="2498114" cy="303180"/>
          </a:xfrm>
        </p:grpSpPr>
        <p:cxnSp>
          <p:nvCxnSpPr>
            <p:cNvPr id="39" name="肘形连接符 38"/>
            <p:cNvCxnSpPr/>
            <p:nvPr/>
          </p:nvCxnSpPr>
          <p:spPr>
            <a:xfrm rot="10800000" flipV="1">
              <a:off x="2460870" y="2886519"/>
              <a:ext cx="1266828" cy="16083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604C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1"/>
            <p:cNvSpPr>
              <a:spLocks noChangeArrowheads="1"/>
            </p:cNvSpPr>
            <p:nvPr/>
          </p:nvSpPr>
          <p:spPr bwMode="auto">
            <a:xfrm>
              <a:off x="1229584" y="2905006"/>
              <a:ext cx="1231285" cy="284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ts val="1500"/>
                </a:lnSpc>
                <a:spcBef>
                  <a:spcPct val="0"/>
                </a:spcBef>
                <a:defRPr/>
              </a:pPr>
              <a:r>
                <a:rPr lang="zh-CN" altLang="en-US" sz="1300" kern="1100" spc="70" dirty="0">
                  <a:solidFill>
                    <a:srgbClr val="604C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点击添加内容</a:t>
              </a:r>
              <a:endParaRPr lang="zh-CN" altLang="zh-CN" sz="1300" kern="1100" spc="70" dirty="0">
                <a:solidFill>
                  <a:srgbClr val="604C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676900" y="1975623"/>
            <a:ext cx="2355235" cy="357980"/>
            <a:chOff x="5676900" y="1975623"/>
            <a:chExt cx="2355235" cy="357980"/>
          </a:xfrm>
        </p:grpSpPr>
        <p:cxnSp>
          <p:nvCxnSpPr>
            <p:cNvPr id="44" name="肘形连接符 43"/>
            <p:cNvCxnSpPr/>
            <p:nvPr/>
          </p:nvCxnSpPr>
          <p:spPr>
            <a:xfrm>
              <a:off x="5676900" y="1975623"/>
              <a:ext cx="1123950" cy="215634"/>
            </a:xfrm>
            <a:prstGeom prst="bentConnector3">
              <a:avLst/>
            </a:prstGeom>
            <a:ln>
              <a:solidFill>
                <a:srgbClr val="C30D2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1"/>
            <p:cNvSpPr>
              <a:spLocks noChangeArrowheads="1"/>
            </p:cNvSpPr>
            <p:nvPr/>
          </p:nvSpPr>
          <p:spPr bwMode="auto">
            <a:xfrm>
              <a:off x="6800850" y="2048910"/>
              <a:ext cx="1231285" cy="284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ts val="1500"/>
                </a:lnSpc>
                <a:spcBef>
                  <a:spcPct val="0"/>
                </a:spcBef>
                <a:defRPr/>
              </a:pPr>
              <a:r>
                <a:rPr lang="zh-CN" altLang="en-US" sz="1300" kern="1100" spc="70" dirty="0">
                  <a:solidFill>
                    <a:srgbClr val="C30D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点击添加内容</a:t>
              </a:r>
              <a:endParaRPr lang="zh-CN" altLang="zh-CN" sz="1300" kern="1100" spc="70" dirty="0">
                <a:solidFill>
                  <a:srgbClr val="C30D2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533064" y="637504"/>
            <a:ext cx="813020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685800"/>
            <a:r>
              <a:rPr lang="en-US" altLang="zh-CN" sz="19900" b="1" dirty="0">
                <a:solidFill>
                  <a:srgbClr val="604C3F">
                    <a:alpha val="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endParaRPr lang="zh-CN" altLang="en-US" sz="19900" b="1" dirty="0">
              <a:solidFill>
                <a:srgbClr val="604C3F">
                  <a:alpha val="9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533453" y="512866"/>
            <a:ext cx="3925068" cy="3479793"/>
            <a:chOff x="1533453" y="512866"/>
            <a:chExt cx="3925068" cy="3479793"/>
          </a:xfrm>
        </p:grpSpPr>
        <p:sp>
          <p:nvSpPr>
            <p:cNvPr id="44" name="文本框 43"/>
            <p:cNvSpPr txBox="1"/>
            <p:nvPr/>
          </p:nvSpPr>
          <p:spPr>
            <a:xfrm>
              <a:off x="1533453" y="512866"/>
              <a:ext cx="3925068" cy="1923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685800"/>
              <a:r>
                <a:rPr lang="en-US" altLang="zh-CN" sz="11900" b="1" dirty="0">
                  <a:solidFill>
                    <a:srgbClr val="C30D23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zh-CN" altLang="en-US" sz="11900" b="1" dirty="0">
                <a:solidFill>
                  <a:srgbClr val="C30D23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234460" y="2074720"/>
              <a:ext cx="570055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685800">
                <a:lnSpc>
                  <a:spcPts val="1500"/>
                </a:lnSpc>
              </a:pPr>
              <a:r>
                <a:rPr lang="en-US" altLang="zh-CN" sz="1400" dirty="0">
                  <a:solidFill>
                    <a:srgbClr val="604C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ach</a:t>
              </a:r>
              <a:endParaRPr lang="zh-CN" altLang="en-US" sz="1400" dirty="0">
                <a:solidFill>
                  <a:srgbClr val="604C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686543" y="2504956"/>
              <a:ext cx="1796400" cy="70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C30D23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zh-CN" altLang="en-US" sz="1900" b="1" dirty="0">
                  <a:solidFill>
                    <a:srgbClr val="C30D2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点击添加标题</a:t>
              </a:r>
              <a:endParaRPr lang="zh-CN" altLang="en-US" sz="1900" b="1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216047" y="3321775"/>
              <a:ext cx="696687" cy="670884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37" name="组合 36"/>
          <p:cNvGrpSpPr/>
          <p:nvPr/>
        </p:nvGrpSpPr>
        <p:grpSpPr>
          <a:xfrm>
            <a:off x="3529747" y="506057"/>
            <a:ext cx="3925068" cy="3485318"/>
            <a:chOff x="3529747" y="506057"/>
            <a:chExt cx="3925068" cy="3485318"/>
          </a:xfrm>
        </p:grpSpPr>
        <p:grpSp>
          <p:nvGrpSpPr>
            <p:cNvPr id="35" name="组合 34"/>
            <p:cNvGrpSpPr/>
            <p:nvPr/>
          </p:nvGrpSpPr>
          <p:grpSpPr>
            <a:xfrm>
              <a:off x="3529747" y="506057"/>
              <a:ext cx="3925068" cy="2703068"/>
              <a:chOff x="3529747" y="506057"/>
              <a:chExt cx="3925068" cy="2703068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3529747" y="506057"/>
                <a:ext cx="3925068" cy="1923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 defTabSz="685800"/>
                <a:r>
                  <a:rPr lang="en-US" altLang="zh-CN" sz="11900" b="1" dirty="0">
                    <a:solidFill>
                      <a:srgbClr val="C30D23"/>
                    </a:solidFill>
                    <a:effectLst>
                      <a:innerShdw blurRad="63500" dist="50800">
                        <a:prstClr val="black">
                          <a:alpha val="50000"/>
                        </a:prstClr>
                      </a:inn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1900" b="1" dirty="0">
                  <a:solidFill>
                    <a:srgbClr val="C30D23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5023069" y="2074720"/>
                <a:ext cx="910660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 defTabSz="685800">
                  <a:lnSpc>
                    <a:spcPts val="1500"/>
                  </a:lnSpc>
                </a:pPr>
                <a:r>
                  <a:rPr lang="en-US" altLang="zh-CN" sz="1400" dirty="0">
                    <a:solidFill>
                      <a:srgbClr val="604C3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chieve</a:t>
                </a:r>
                <a:endParaRPr lang="zh-CN" altLang="en-US" sz="1400" dirty="0">
                  <a:solidFill>
                    <a:srgbClr val="604C3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667743" y="2504808"/>
                <a:ext cx="1796400" cy="7043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C30D23"/>
                </a:solidFill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zh-CN" altLang="en-US" sz="1900" b="1" dirty="0">
                    <a:solidFill>
                      <a:srgbClr val="C30D23"/>
                    </a:solidFill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点击添加标题</a:t>
                </a:r>
                <a:endParaRPr lang="zh-CN" altLang="en-US" sz="1900" b="1" dirty="0">
                  <a:solidFill>
                    <a:srgbClr val="C30D2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</p:grpSp>
        <p:pic>
          <p:nvPicPr>
            <p:cNvPr id="92" name="图片 9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40567" y="3346450"/>
              <a:ext cx="661833" cy="644925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39" name="组合 38"/>
          <p:cNvGrpSpPr/>
          <p:nvPr/>
        </p:nvGrpSpPr>
        <p:grpSpPr>
          <a:xfrm>
            <a:off x="5622560" y="512866"/>
            <a:ext cx="3925068" cy="3478508"/>
            <a:chOff x="5622560" y="512866"/>
            <a:chExt cx="3925068" cy="3478508"/>
          </a:xfrm>
        </p:grpSpPr>
        <p:grpSp>
          <p:nvGrpSpPr>
            <p:cNvPr id="36" name="组合 35"/>
            <p:cNvGrpSpPr/>
            <p:nvPr/>
          </p:nvGrpSpPr>
          <p:grpSpPr>
            <a:xfrm>
              <a:off x="5622560" y="512866"/>
              <a:ext cx="3925068" cy="2696259"/>
              <a:chOff x="5622560" y="512866"/>
              <a:chExt cx="3925068" cy="2696259"/>
            </a:xfrm>
          </p:grpSpPr>
          <p:sp>
            <p:nvSpPr>
              <p:cNvPr id="46" name="文本框 45"/>
              <p:cNvSpPr txBox="1"/>
              <p:nvPr/>
            </p:nvSpPr>
            <p:spPr>
              <a:xfrm>
                <a:off x="5622560" y="512866"/>
                <a:ext cx="3925068" cy="1923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 defTabSz="685800"/>
                <a:r>
                  <a:rPr lang="en-US" altLang="zh-CN" sz="11900" b="1" dirty="0">
                    <a:solidFill>
                      <a:srgbClr val="C30D23"/>
                    </a:solidFill>
                    <a:effectLst>
                      <a:innerShdw blurRad="63500" dist="50800">
                        <a:prstClr val="black">
                          <a:alpha val="50000"/>
                        </a:prstClr>
                      </a:inn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zh-CN" altLang="en-US" sz="11900" b="1" dirty="0">
                  <a:solidFill>
                    <a:srgbClr val="C30D23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330187" y="2072513"/>
                <a:ext cx="520724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 defTabSz="685800">
                  <a:lnSpc>
                    <a:spcPts val="1500"/>
                  </a:lnSpc>
                </a:pPr>
                <a:r>
                  <a:rPr lang="en-US" altLang="zh-CN" sz="1400" dirty="0">
                    <a:solidFill>
                      <a:srgbClr val="604C3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ore</a:t>
                </a:r>
                <a:endParaRPr lang="zh-CN" altLang="en-US" sz="1400" dirty="0">
                  <a:solidFill>
                    <a:srgbClr val="604C3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648943" y="2504808"/>
                <a:ext cx="1796400" cy="7043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C30D23"/>
                </a:solidFill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zh-CN" altLang="en-US" sz="1900" b="1" dirty="0">
                    <a:solidFill>
                      <a:srgbClr val="C30D23"/>
                    </a:solidFill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点击添加标题</a:t>
                </a:r>
                <a:endParaRPr lang="zh-CN" altLang="en-US" sz="1900" b="1" dirty="0">
                  <a:solidFill>
                    <a:srgbClr val="C30D2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</p:grpSp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85" y="3346449"/>
              <a:ext cx="604765" cy="644925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" name="组合 1"/>
          <p:cNvGrpSpPr/>
          <p:nvPr/>
        </p:nvGrpSpPr>
        <p:grpSpPr>
          <a:xfrm>
            <a:off x="705343" y="506057"/>
            <a:ext cx="2012042" cy="3485318"/>
            <a:chOff x="705343" y="506057"/>
            <a:chExt cx="2012042" cy="3485318"/>
          </a:xfrm>
        </p:grpSpPr>
        <p:sp>
          <p:nvSpPr>
            <p:cNvPr id="43" name="文本框 42"/>
            <p:cNvSpPr txBox="1"/>
            <p:nvPr/>
          </p:nvSpPr>
          <p:spPr>
            <a:xfrm>
              <a:off x="1066556" y="506057"/>
              <a:ext cx="1650829" cy="1923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CN" sz="11900" b="1" dirty="0">
                  <a:solidFill>
                    <a:srgbClr val="C30D23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zh-CN" altLang="en-US" sz="11900" b="1" dirty="0">
                <a:solidFill>
                  <a:srgbClr val="C30D23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89416" y="2074720"/>
              <a:ext cx="1028254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685800">
                <a:lnSpc>
                  <a:spcPts val="1500"/>
                </a:lnSpc>
              </a:pPr>
              <a:r>
                <a:rPr lang="en-US" altLang="zh-CN" sz="1400" dirty="0">
                  <a:solidFill>
                    <a:srgbClr val="604C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ogether</a:t>
              </a:r>
              <a:endParaRPr lang="zh-CN" altLang="en-US" sz="1400" dirty="0">
                <a:solidFill>
                  <a:srgbClr val="604C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05343" y="2504808"/>
              <a:ext cx="1796400" cy="70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C30D23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zh-CN" altLang="en-US" sz="1900" b="1" dirty="0">
                  <a:solidFill>
                    <a:srgbClr val="C30D2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点击添加标题</a:t>
              </a:r>
              <a:endParaRPr lang="zh-CN" altLang="en-US" sz="1900" b="1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243" y="3330119"/>
              <a:ext cx="669698" cy="661256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95073" y="-62924"/>
            <a:ext cx="851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 b="1">
                <a:solidFill>
                  <a:srgbClr val="C30D23"/>
                </a:solidFill>
                <a:effectLst>
                  <a:outerShdw blurRad="38100" dist="25400" dir="8100000" algn="tr" rotWithShape="0">
                    <a:prstClr val="black">
                      <a:alpha val="4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664167" y="47945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400" dirty="0" smtClean="0">
                <a:solidFill>
                  <a:srgbClr val="604C3F"/>
                </a:solidFill>
              </a:rPr>
              <a:t>17</a:t>
            </a:r>
            <a:endParaRPr lang="zh-CN" altLang="en-US" sz="1400" dirty="0">
              <a:solidFill>
                <a:srgbClr val="604C3F"/>
              </a:solidFill>
            </a:endParaRPr>
          </a:p>
        </p:txBody>
      </p:sp>
      <p:sp>
        <p:nvSpPr>
          <p:cNvPr id="7" name="TextBox 13"/>
          <p:cNvSpPr txBox="1"/>
          <p:nvPr/>
        </p:nvSpPr>
        <p:spPr bwMode="auto">
          <a:xfrm>
            <a:off x="2032115" y="2532205"/>
            <a:ext cx="15801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500" b="1" spc="130">
                <a:solidFill>
                  <a:srgbClr val="C30D2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sz="1300" dirty="0">
                <a:solidFill>
                  <a:prstClr val="black">
                    <a:lumMod val="95000"/>
                    <a:lumOff val="5000"/>
                  </a:prstClr>
                </a:solidFill>
              </a:rPr>
              <a:t>点击添加标题</a:t>
            </a:r>
            <a:endParaRPr lang="zh-CN" altLang="en-US" sz="13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001233" y="1094040"/>
            <a:ext cx="1557910" cy="1088690"/>
            <a:chOff x="2001233" y="1094040"/>
            <a:chExt cx="1557910" cy="1088690"/>
          </a:xfrm>
        </p:grpSpPr>
        <p:sp>
          <p:nvSpPr>
            <p:cNvPr id="9" name="Freeform 57"/>
            <p:cNvSpPr/>
            <p:nvPr/>
          </p:nvSpPr>
          <p:spPr bwMode="auto">
            <a:xfrm>
              <a:off x="2001233" y="1411124"/>
              <a:ext cx="1557910" cy="771606"/>
            </a:xfrm>
            <a:custGeom>
              <a:avLst/>
              <a:gdLst>
                <a:gd name="T0" fmla="*/ 2147483647 w 204"/>
                <a:gd name="T1" fmla="*/ 0 h 101"/>
                <a:gd name="T2" fmla="*/ 2147483647 w 204"/>
                <a:gd name="T3" fmla="*/ 2147483647 h 101"/>
                <a:gd name="T4" fmla="*/ 0 w 204"/>
                <a:gd name="T5" fmla="*/ 2147483647 h 101"/>
                <a:gd name="T6" fmla="*/ 2147483647 w 204"/>
                <a:gd name="T7" fmla="*/ 2147483647 h 101"/>
                <a:gd name="T8" fmla="*/ 2147483647 w 204"/>
                <a:gd name="T9" fmla="*/ 2147483647 h 101"/>
                <a:gd name="T10" fmla="*/ 2147483647 w 204"/>
                <a:gd name="T11" fmla="*/ 2147483647 h 101"/>
                <a:gd name="T12" fmla="*/ 2147483647 w 204"/>
                <a:gd name="T13" fmla="*/ 2147483647 h 101"/>
                <a:gd name="T14" fmla="*/ 2147483647 w 204"/>
                <a:gd name="T15" fmla="*/ 2147483647 h 101"/>
                <a:gd name="T16" fmla="*/ 2147483647 w 204"/>
                <a:gd name="T17" fmla="*/ 0 h 10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4" h="101">
                  <a:moveTo>
                    <a:pt x="102" y="0"/>
                  </a:moveTo>
                  <a:cubicBezTo>
                    <a:pt x="84" y="24"/>
                    <a:pt x="84" y="24"/>
                    <a:pt x="84" y="24"/>
                  </a:cubicBezTo>
                  <a:cubicBezTo>
                    <a:pt x="52" y="29"/>
                    <a:pt x="23" y="43"/>
                    <a:pt x="0" y="65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54" y="84"/>
                    <a:pt x="78" y="74"/>
                    <a:pt x="104" y="74"/>
                  </a:cubicBezTo>
                  <a:cubicBezTo>
                    <a:pt x="129" y="74"/>
                    <a:pt x="151" y="83"/>
                    <a:pt x="168" y="97"/>
                  </a:cubicBezTo>
                  <a:cubicBezTo>
                    <a:pt x="204" y="61"/>
                    <a:pt x="204" y="61"/>
                    <a:pt x="204" y="61"/>
                  </a:cubicBezTo>
                  <a:cubicBezTo>
                    <a:pt x="182" y="41"/>
                    <a:pt x="152" y="27"/>
                    <a:pt x="120" y="24"/>
                  </a:cubicBezTo>
                  <a:lnTo>
                    <a:pt x="102" y="0"/>
                  </a:lnTo>
                  <a:close/>
                </a:path>
              </a:pathLst>
            </a:custGeom>
            <a:solidFill>
              <a:srgbClr val="C30D23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246945" y="1094040"/>
              <a:ext cx="1150490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800">
                <a:lnSpc>
                  <a:spcPts val="1500"/>
                </a:lnSpc>
                <a:spcBef>
                  <a:spcPct val="0"/>
                </a:spcBef>
                <a:defRPr/>
              </a:pPr>
              <a:r>
                <a:rPr lang="zh-CN" altLang="en-US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点击添加内容</a:t>
              </a:r>
              <a:endParaRPr lang="zh-CN" altLang="en-US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331334" y="1923691"/>
            <a:ext cx="1430971" cy="1603839"/>
            <a:chOff x="3331334" y="1923691"/>
            <a:chExt cx="1430971" cy="1603839"/>
          </a:xfrm>
        </p:grpSpPr>
        <p:sp>
          <p:nvSpPr>
            <p:cNvPr id="15" name="Freeform 58"/>
            <p:cNvSpPr/>
            <p:nvPr/>
          </p:nvSpPr>
          <p:spPr bwMode="auto">
            <a:xfrm>
              <a:off x="3331334" y="1923691"/>
              <a:ext cx="764257" cy="1603839"/>
            </a:xfrm>
            <a:custGeom>
              <a:avLst/>
              <a:gdLst>
                <a:gd name="T0" fmla="*/ 2147483647 w 100"/>
                <a:gd name="T1" fmla="*/ 2147483647 h 210"/>
                <a:gd name="T2" fmla="*/ 2147483647 w 100"/>
                <a:gd name="T3" fmla="*/ 0 h 210"/>
                <a:gd name="T4" fmla="*/ 0 w 100"/>
                <a:gd name="T5" fmla="*/ 2147483647 h 210"/>
                <a:gd name="T6" fmla="*/ 2147483647 w 100"/>
                <a:gd name="T7" fmla="*/ 2147483647 h 210"/>
                <a:gd name="T8" fmla="*/ 2147483647 w 100"/>
                <a:gd name="T9" fmla="*/ 2147483647 h 210"/>
                <a:gd name="T10" fmla="*/ 2147483647 w 100"/>
                <a:gd name="T11" fmla="*/ 2147483647 h 210"/>
                <a:gd name="T12" fmla="*/ 2147483647 w 100"/>
                <a:gd name="T13" fmla="*/ 2147483647 h 210"/>
                <a:gd name="T14" fmla="*/ 2147483647 w 100"/>
                <a:gd name="T15" fmla="*/ 2147483647 h 210"/>
                <a:gd name="T16" fmla="*/ 2147483647 w 100"/>
                <a:gd name="T17" fmla="*/ 2147483647 h 2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0" h="210">
                  <a:moveTo>
                    <a:pt x="80" y="91"/>
                  </a:moveTo>
                  <a:cubicBezTo>
                    <a:pt x="76" y="55"/>
                    <a:pt x="60" y="24"/>
                    <a:pt x="36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8" y="54"/>
                    <a:pt x="30" y="79"/>
                    <a:pt x="30" y="106"/>
                  </a:cubicBezTo>
                  <a:cubicBezTo>
                    <a:pt x="30" y="133"/>
                    <a:pt x="19" y="156"/>
                    <a:pt x="3" y="174"/>
                  </a:cubicBezTo>
                  <a:cubicBezTo>
                    <a:pt x="39" y="210"/>
                    <a:pt x="39" y="210"/>
                    <a:pt x="39" y="210"/>
                  </a:cubicBezTo>
                  <a:cubicBezTo>
                    <a:pt x="61" y="187"/>
                    <a:pt x="76" y="156"/>
                    <a:pt x="80" y="122"/>
                  </a:cubicBezTo>
                  <a:cubicBezTo>
                    <a:pt x="100" y="106"/>
                    <a:pt x="100" y="106"/>
                    <a:pt x="100" y="106"/>
                  </a:cubicBezTo>
                  <a:lnTo>
                    <a:pt x="80" y="91"/>
                  </a:lnTo>
                  <a:close/>
                </a:path>
              </a:pathLst>
            </a:custGeom>
            <a:solidFill>
              <a:srgbClr val="604C3F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095591" y="2559072"/>
              <a:ext cx="666714" cy="46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800">
                <a:lnSpc>
                  <a:spcPts val="1500"/>
                </a:lnSpc>
                <a:spcBef>
                  <a:spcPct val="0"/>
                </a:spcBef>
                <a:defRPr/>
              </a:pPr>
              <a:r>
                <a:rPr lang="zh-CN" altLang="en-US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点击添加内容</a:t>
              </a:r>
              <a:endParaRPr lang="zh-CN" altLang="en-US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03900" y="1945738"/>
            <a:ext cx="1434327" cy="1559746"/>
            <a:chOff x="803900" y="1945738"/>
            <a:chExt cx="1434327" cy="1559746"/>
          </a:xfrm>
        </p:grpSpPr>
        <p:sp>
          <p:nvSpPr>
            <p:cNvPr id="12" name="Freeform 55"/>
            <p:cNvSpPr/>
            <p:nvPr/>
          </p:nvSpPr>
          <p:spPr bwMode="auto">
            <a:xfrm>
              <a:off x="1473970" y="1945738"/>
              <a:ext cx="764257" cy="1559746"/>
            </a:xfrm>
            <a:custGeom>
              <a:avLst/>
              <a:gdLst>
                <a:gd name="T0" fmla="*/ 2147483647 w 100"/>
                <a:gd name="T1" fmla="*/ 2147483647 h 204"/>
                <a:gd name="T2" fmla="*/ 0 w 100"/>
                <a:gd name="T3" fmla="*/ 2147483647 h 204"/>
                <a:gd name="T4" fmla="*/ 2147483647 w 100"/>
                <a:gd name="T5" fmla="*/ 2147483647 h 204"/>
                <a:gd name="T6" fmla="*/ 2147483647 w 100"/>
                <a:gd name="T7" fmla="*/ 2147483647 h 204"/>
                <a:gd name="T8" fmla="*/ 2147483647 w 100"/>
                <a:gd name="T9" fmla="*/ 2147483647 h 204"/>
                <a:gd name="T10" fmla="*/ 2147483647 w 100"/>
                <a:gd name="T11" fmla="*/ 2147483647 h 204"/>
                <a:gd name="T12" fmla="*/ 2147483647 w 100"/>
                <a:gd name="T13" fmla="*/ 2147483647 h 204"/>
                <a:gd name="T14" fmla="*/ 2147483647 w 100"/>
                <a:gd name="T15" fmla="*/ 0 h 204"/>
                <a:gd name="T16" fmla="*/ 2147483647 w 100"/>
                <a:gd name="T17" fmla="*/ 2147483647 h 20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0" h="204">
                  <a:moveTo>
                    <a:pt x="24" y="85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24" y="121"/>
                    <a:pt x="24" y="121"/>
                    <a:pt x="24" y="121"/>
                  </a:cubicBezTo>
                  <a:cubicBezTo>
                    <a:pt x="28" y="153"/>
                    <a:pt x="41" y="181"/>
                    <a:pt x="61" y="204"/>
                  </a:cubicBezTo>
                  <a:cubicBezTo>
                    <a:pt x="97" y="167"/>
                    <a:pt x="97" y="167"/>
                    <a:pt x="97" y="167"/>
                  </a:cubicBezTo>
                  <a:cubicBezTo>
                    <a:pt x="83" y="150"/>
                    <a:pt x="74" y="128"/>
                    <a:pt x="74" y="103"/>
                  </a:cubicBezTo>
                  <a:cubicBezTo>
                    <a:pt x="74" y="78"/>
                    <a:pt x="84" y="54"/>
                    <a:pt x="100" y="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42" y="23"/>
                    <a:pt x="28" y="53"/>
                    <a:pt x="24" y="85"/>
                  </a:cubicBezTo>
                  <a:close/>
                </a:path>
              </a:pathLst>
            </a:custGeom>
            <a:solidFill>
              <a:srgbClr val="604C3F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03900" y="2494326"/>
              <a:ext cx="666714" cy="46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800">
                <a:lnSpc>
                  <a:spcPts val="1500"/>
                </a:lnSpc>
                <a:spcBef>
                  <a:spcPct val="0"/>
                </a:spcBef>
                <a:defRPr/>
              </a:pPr>
              <a:r>
                <a:rPr lang="zh-CN" altLang="en-US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点击添加内容</a:t>
              </a:r>
              <a:endParaRPr lang="zh-CN" altLang="en-US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986536" y="3268491"/>
            <a:ext cx="1596491" cy="1056299"/>
            <a:chOff x="1986536" y="3268491"/>
            <a:chExt cx="1596491" cy="1056299"/>
          </a:xfrm>
        </p:grpSpPr>
        <p:sp>
          <p:nvSpPr>
            <p:cNvPr id="18" name="Freeform 56"/>
            <p:cNvSpPr/>
            <p:nvPr/>
          </p:nvSpPr>
          <p:spPr bwMode="auto">
            <a:xfrm>
              <a:off x="1986536" y="3268491"/>
              <a:ext cx="1596491" cy="762421"/>
            </a:xfrm>
            <a:custGeom>
              <a:avLst/>
              <a:gdLst>
                <a:gd name="T0" fmla="*/ 2147483647 w 209"/>
                <a:gd name="T1" fmla="*/ 0 h 100"/>
                <a:gd name="T2" fmla="*/ 0 w 209"/>
                <a:gd name="T3" fmla="*/ 2147483647 h 100"/>
                <a:gd name="T4" fmla="*/ 2147483647 w 209"/>
                <a:gd name="T5" fmla="*/ 2147483647 h 100"/>
                <a:gd name="T6" fmla="*/ 2147483647 w 209"/>
                <a:gd name="T7" fmla="*/ 2147483647 h 100"/>
                <a:gd name="T8" fmla="*/ 2147483647 w 209"/>
                <a:gd name="T9" fmla="*/ 2147483647 h 100"/>
                <a:gd name="T10" fmla="*/ 2147483647 w 209"/>
                <a:gd name="T11" fmla="*/ 2147483647 h 100"/>
                <a:gd name="T12" fmla="*/ 2147483647 w 209"/>
                <a:gd name="T13" fmla="*/ 2147483647 h 100"/>
                <a:gd name="T14" fmla="*/ 2147483647 w 209"/>
                <a:gd name="T15" fmla="*/ 2147483647 h 100"/>
                <a:gd name="T16" fmla="*/ 2147483647 w 209"/>
                <a:gd name="T17" fmla="*/ 0 h 1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9" h="100">
                  <a:moveTo>
                    <a:pt x="36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23" y="60"/>
                    <a:pt x="54" y="76"/>
                    <a:pt x="89" y="80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20" y="80"/>
                    <a:pt x="120" y="80"/>
                    <a:pt x="120" y="80"/>
                  </a:cubicBezTo>
                  <a:cubicBezTo>
                    <a:pt x="154" y="77"/>
                    <a:pt x="185" y="62"/>
                    <a:pt x="209" y="40"/>
                  </a:cubicBezTo>
                  <a:cubicBezTo>
                    <a:pt x="173" y="4"/>
                    <a:pt x="173" y="4"/>
                    <a:pt x="173" y="4"/>
                  </a:cubicBezTo>
                  <a:cubicBezTo>
                    <a:pt x="155" y="20"/>
                    <a:pt x="132" y="30"/>
                    <a:pt x="106" y="30"/>
                  </a:cubicBezTo>
                  <a:cubicBezTo>
                    <a:pt x="79" y="30"/>
                    <a:pt x="54" y="18"/>
                    <a:pt x="36" y="0"/>
                  </a:cubicBezTo>
                  <a:close/>
                </a:path>
              </a:pathLst>
            </a:custGeom>
            <a:solidFill>
              <a:srgbClr val="604C3F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238227" y="4040097"/>
              <a:ext cx="1136196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800">
                <a:lnSpc>
                  <a:spcPts val="1500"/>
                </a:lnSpc>
                <a:spcBef>
                  <a:spcPct val="0"/>
                </a:spcBef>
                <a:defRPr/>
              </a:pPr>
              <a:r>
                <a:rPr lang="zh-CN" altLang="en-US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点击添加内容</a:t>
              </a:r>
              <a:endParaRPr lang="zh-CN" altLang="en-US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131564" y="1435400"/>
            <a:ext cx="3118022" cy="1047876"/>
            <a:chOff x="5131564" y="1435400"/>
            <a:chExt cx="3118022" cy="1047876"/>
          </a:xfrm>
        </p:grpSpPr>
        <p:sp>
          <p:nvSpPr>
            <p:cNvPr id="29" name="矩形 28"/>
            <p:cNvSpPr/>
            <p:nvPr/>
          </p:nvSpPr>
          <p:spPr>
            <a:xfrm>
              <a:off x="5131564" y="1813862"/>
              <a:ext cx="3118022" cy="669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ts val="1500"/>
                </a:lnSpc>
                <a:spcBef>
                  <a:spcPct val="0"/>
                </a:spcBef>
              </a:pPr>
              <a:r>
                <a:rPr lang="zh-CN" altLang="zh-CN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</a:t>
              </a:r>
              <a:endParaRPr lang="zh-CN" altLang="en-US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5244326" y="1435400"/>
              <a:ext cx="1654218" cy="323165"/>
              <a:chOff x="5268602" y="1473300"/>
              <a:chExt cx="1654218" cy="323165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5468247" y="1473300"/>
                <a:ext cx="1454573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/>
                <a:r>
                  <a:rPr lang="zh-CN" altLang="en-US" sz="1500" b="1" spc="130" dirty="0">
                    <a:solidFill>
                      <a:srgbClr val="C30D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500" b="1" spc="130" dirty="0">
                  <a:solidFill>
                    <a:srgbClr val="C30D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9"/>
              <p:cNvSpPr>
                <a:spLocks noEditPoints="1"/>
              </p:cNvSpPr>
              <p:nvPr/>
            </p:nvSpPr>
            <p:spPr bwMode="auto">
              <a:xfrm flipH="1">
                <a:off x="5268602" y="1509171"/>
                <a:ext cx="206641" cy="215126"/>
              </a:xfrm>
              <a:custGeom>
                <a:avLst/>
                <a:gdLst>
                  <a:gd name="T0" fmla="*/ 87 w 131"/>
                  <a:gd name="T1" fmla="*/ 89 h 141"/>
                  <a:gd name="T2" fmla="*/ 80 w 131"/>
                  <a:gd name="T3" fmla="*/ 78 h 141"/>
                  <a:gd name="T4" fmla="*/ 82 w 131"/>
                  <a:gd name="T5" fmla="*/ 71 h 141"/>
                  <a:gd name="T6" fmla="*/ 89 w 131"/>
                  <a:gd name="T7" fmla="*/ 48 h 141"/>
                  <a:gd name="T8" fmla="*/ 88 w 131"/>
                  <a:gd name="T9" fmla="*/ 45 h 141"/>
                  <a:gd name="T10" fmla="*/ 86 w 131"/>
                  <a:gd name="T11" fmla="*/ 44 h 141"/>
                  <a:gd name="T12" fmla="*/ 88 w 131"/>
                  <a:gd name="T13" fmla="*/ 28 h 141"/>
                  <a:gd name="T14" fmla="*/ 84 w 131"/>
                  <a:gd name="T15" fmla="*/ 13 h 141"/>
                  <a:gd name="T16" fmla="*/ 86 w 131"/>
                  <a:gd name="T17" fmla="*/ 14 h 141"/>
                  <a:gd name="T18" fmla="*/ 78 w 131"/>
                  <a:gd name="T19" fmla="*/ 8 h 141"/>
                  <a:gd name="T20" fmla="*/ 49 w 131"/>
                  <a:gd name="T21" fmla="*/ 5 h 141"/>
                  <a:gd name="T22" fmla="*/ 34 w 131"/>
                  <a:gd name="T23" fmla="*/ 20 h 141"/>
                  <a:gd name="T24" fmla="*/ 35 w 131"/>
                  <a:gd name="T25" fmla="*/ 19 h 141"/>
                  <a:gd name="T26" fmla="*/ 35 w 131"/>
                  <a:gd name="T27" fmla="*/ 43 h 141"/>
                  <a:gd name="T28" fmla="*/ 32 w 131"/>
                  <a:gd name="T29" fmla="*/ 45 h 141"/>
                  <a:gd name="T30" fmla="*/ 42 w 131"/>
                  <a:gd name="T31" fmla="*/ 70 h 141"/>
                  <a:gd name="T32" fmla="*/ 42 w 131"/>
                  <a:gd name="T33" fmla="*/ 79 h 141"/>
                  <a:gd name="T34" fmla="*/ 35 w 131"/>
                  <a:gd name="T35" fmla="*/ 90 h 141"/>
                  <a:gd name="T36" fmla="*/ 0 w 131"/>
                  <a:gd name="T37" fmla="*/ 107 h 141"/>
                  <a:gd name="T38" fmla="*/ 9 w 131"/>
                  <a:gd name="T39" fmla="*/ 137 h 141"/>
                  <a:gd name="T40" fmla="*/ 9 w 131"/>
                  <a:gd name="T41" fmla="*/ 141 h 141"/>
                  <a:gd name="T42" fmla="*/ 58 w 131"/>
                  <a:gd name="T43" fmla="*/ 112 h 141"/>
                  <a:gd name="T44" fmla="*/ 62 w 131"/>
                  <a:gd name="T45" fmla="*/ 101 h 141"/>
                  <a:gd name="T46" fmla="*/ 65 w 131"/>
                  <a:gd name="T47" fmla="*/ 111 h 141"/>
                  <a:gd name="T48" fmla="*/ 131 w 131"/>
                  <a:gd name="T49" fmla="*/ 141 h 141"/>
                  <a:gd name="T50" fmla="*/ 84 w 131"/>
                  <a:gd name="T51" fmla="*/ 55 h 141"/>
                  <a:gd name="T52" fmla="*/ 85 w 131"/>
                  <a:gd name="T53" fmla="*/ 45 h 141"/>
                  <a:gd name="T54" fmla="*/ 89 w 131"/>
                  <a:gd name="T55" fmla="*/ 48 h 141"/>
                  <a:gd name="T56" fmla="*/ 83 w 131"/>
                  <a:gd name="T57" fmla="*/ 62 h 141"/>
                  <a:gd name="T58" fmla="*/ 84 w 131"/>
                  <a:gd name="T59" fmla="*/ 55 h 141"/>
                  <a:gd name="T60" fmla="*/ 33 w 131"/>
                  <a:gd name="T61" fmla="*/ 44 h 141"/>
                  <a:gd name="T62" fmla="*/ 38 w 131"/>
                  <a:gd name="T63" fmla="*/ 46 h 141"/>
                  <a:gd name="T64" fmla="*/ 40 w 131"/>
                  <a:gd name="T65" fmla="*/ 57 h 141"/>
                  <a:gd name="T66" fmla="*/ 41 w 131"/>
                  <a:gd name="T67" fmla="*/ 61 h 141"/>
                  <a:gd name="T68" fmla="*/ 41 w 131"/>
                  <a:gd name="T69" fmla="*/ 57 h 141"/>
                  <a:gd name="T70" fmla="*/ 41 w 131"/>
                  <a:gd name="T71" fmla="*/ 51 h 141"/>
                  <a:gd name="T72" fmla="*/ 43 w 131"/>
                  <a:gd name="T73" fmla="*/ 37 h 141"/>
                  <a:gd name="T74" fmla="*/ 50 w 131"/>
                  <a:gd name="T75" fmla="*/ 23 h 141"/>
                  <a:gd name="T76" fmla="*/ 75 w 131"/>
                  <a:gd name="T77" fmla="*/ 23 h 141"/>
                  <a:gd name="T78" fmla="*/ 83 w 131"/>
                  <a:gd name="T79" fmla="*/ 35 h 141"/>
                  <a:gd name="T80" fmla="*/ 84 w 131"/>
                  <a:gd name="T81" fmla="*/ 50 h 141"/>
                  <a:gd name="T82" fmla="*/ 83 w 131"/>
                  <a:gd name="T83" fmla="*/ 55 h 141"/>
                  <a:gd name="T84" fmla="*/ 81 w 131"/>
                  <a:gd name="T85" fmla="*/ 71 h 141"/>
                  <a:gd name="T86" fmla="*/ 51 w 131"/>
                  <a:gd name="T87" fmla="*/ 81 h 141"/>
                  <a:gd name="T88" fmla="*/ 43 w 131"/>
                  <a:gd name="T89" fmla="*/ 70 h 141"/>
                  <a:gd name="T90" fmla="*/ 79 w 131"/>
                  <a:gd name="T91" fmla="*/ 82 h 141"/>
                  <a:gd name="T92" fmla="*/ 43 w 131"/>
                  <a:gd name="T93" fmla="*/ 81 h 141"/>
                  <a:gd name="T94" fmla="*/ 47 w 131"/>
                  <a:gd name="T95" fmla="*/ 79 h 141"/>
                  <a:gd name="T96" fmla="*/ 64 w 131"/>
                  <a:gd name="T97" fmla="*/ 89 h 141"/>
                  <a:gd name="T98" fmla="*/ 79 w 131"/>
                  <a:gd name="T99" fmla="*/ 77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1" h="141">
                    <a:moveTo>
                      <a:pt x="121" y="101"/>
                    </a:moveTo>
                    <a:cubicBezTo>
                      <a:pt x="117" y="99"/>
                      <a:pt x="87" y="89"/>
                      <a:pt x="87" y="89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80" y="79"/>
                      <a:pt x="80" y="79"/>
                      <a:pt x="80" y="78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1" y="74"/>
                      <a:pt x="82" y="72"/>
                      <a:pt x="82" y="71"/>
                    </a:cubicBezTo>
                    <a:cubicBezTo>
                      <a:pt x="82" y="68"/>
                      <a:pt x="83" y="65"/>
                      <a:pt x="83" y="63"/>
                    </a:cubicBezTo>
                    <a:cubicBezTo>
                      <a:pt x="87" y="62"/>
                      <a:pt x="89" y="52"/>
                      <a:pt x="89" y="48"/>
                    </a:cubicBezTo>
                    <a:cubicBezTo>
                      <a:pt x="89" y="48"/>
                      <a:pt x="89" y="48"/>
                      <a:pt x="89" y="48"/>
                    </a:cubicBezTo>
                    <a:cubicBezTo>
                      <a:pt x="89" y="46"/>
                      <a:pt x="89" y="45"/>
                      <a:pt x="88" y="45"/>
                    </a:cubicBezTo>
                    <a:cubicBezTo>
                      <a:pt x="87" y="44"/>
                      <a:pt x="86" y="44"/>
                      <a:pt x="85" y="44"/>
                    </a:cubicBezTo>
                    <a:cubicBezTo>
                      <a:pt x="85" y="44"/>
                      <a:pt x="85" y="44"/>
                      <a:pt x="86" y="44"/>
                    </a:cubicBezTo>
                    <a:cubicBezTo>
                      <a:pt x="86" y="43"/>
                      <a:pt x="88" y="36"/>
                      <a:pt x="89" y="34"/>
                    </a:cubicBezTo>
                    <a:cubicBezTo>
                      <a:pt x="89" y="33"/>
                      <a:pt x="89" y="30"/>
                      <a:pt x="88" y="28"/>
                    </a:cubicBezTo>
                    <a:cubicBezTo>
                      <a:pt x="87" y="27"/>
                      <a:pt x="88" y="21"/>
                      <a:pt x="87" y="19"/>
                    </a:cubicBezTo>
                    <a:cubicBezTo>
                      <a:pt x="87" y="17"/>
                      <a:pt x="85" y="15"/>
                      <a:pt x="84" y="13"/>
                    </a:cubicBezTo>
                    <a:cubicBezTo>
                      <a:pt x="84" y="13"/>
                      <a:pt x="84" y="13"/>
                      <a:pt x="83" y="13"/>
                    </a:cubicBezTo>
                    <a:cubicBezTo>
                      <a:pt x="85" y="13"/>
                      <a:pt x="86" y="14"/>
                      <a:pt x="86" y="14"/>
                    </a:cubicBezTo>
                    <a:cubicBezTo>
                      <a:pt x="85" y="11"/>
                      <a:pt x="81" y="10"/>
                      <a:pt x="79" y="10"/>
                    </a:cubicBezTo>
                    <a:cubicBezTo>
                      <a:pt x="79" y="9"/>
                      <a:pt x="78" y="9"/>
                      <a:pt x="78" y="8"/>
                    </a:cubicBezTo>
                    <a:cubicBezTo>
                      <a:pt x="77" y="7"/>
                      <a:pt x="72" y="0"/>
                      <a:pt x="56" y="3"/>
                    </a:cubicBezTo>
                    <a:cubicBezTo>
                      <a:pt x="56" y="3"/>
                      <a:pt x="51" y="4"/>
                      <a:pt x="49" y="5"/>
                    </a:cubicBezTo>
                    <a:cubicBezTo>
                      <a:pt x="49" y="5"/>
                      <a:pt x="51" y="5"/>
                      <a:pt x="54" y="4"/>
                    </a:cubicBezTo>
                    <a:cubicBezTo>
                      <a:pt x="48" y="5"/>
                      <a:pt x="38" y="9"/>
                      <a:pt x="34" y="20"/>
                    </a:cubicBezTo>
                    <a:cubicBezTo>
                      <a:pt x="34" y="20"/>
                      <a:pt x="34" y="21"/>
                      <a:pt x="33" y="22"/>
                    </a:cubicBezTo>
                    <a:cubicBezTo>
                      <a:pt x="33" y="23"/>
                      <a:pt x="34" y="21"/>
                      <a:pt x="35" y="19"/>
                    </a:cubicBezTo>
                    <a:cubicBezTo>
                      <a:pt x="34" y="21"/>
                      <a:pt x="34" y="25"/>
                      <a:pt x="34" y="30"/>
                    </a:cubicBezTo>
                    <a:cubicBezTo>
                      <a:pt x="34" y="30"/>
                      <a:pt x="35" y="40"/>
                      <a:pt x="35" y="43"/>
                    </a:cubicBezTo>
                    <a:cubicBezTo>
                      <a:pt x="34" y="43"/>
                      <a:pt x="33" y="43"/>
                      <a:pt x="33" y="44"/>
                    </a:cubicBezTo>
                    <a:cubicBezTo>
                      <a:pt x="33" y="44"/>
                      <a:pt x="32" y="45"/>
                      <a:pt x="32" y="45"/>
                    </a:cubicBezTo>
                    <a:cubicBezTo>
                      <a:pt x="33" y="49"/>
                      <a:pt x="34" y="62"/>
                      <a:pt x="41" y="62"/>
                    </a:cubicBezTo>
                    <a:cubicBezTo>
                      <a:pt x="41" y="65"/>
                      <a:pt x="42" y="69"/>
                      <a:pt x="42" y="70"/>
                    </a:cubicBezTo>
                    <a:cubicBezTo>
                      <a:pt x="42" y="70"/>
                      <a:pt x="42" y="71"/>
                      <a:pt x="42" y="72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42" y="79"/>
                      <a:pt x="37" y="89"/>
                      <a:pt x="35" y="90"/>
                    </a:cubicBezTo>
                    <a:cubicBezTo>
                      <a:pt x="34" y="91"/>
                      <a:pt x="5" y="99"/>
                      <a:pt x="5" y="99"/>
                    </a:cubicBezTo>
                    <a:cubicBezTo>
                      <a:pt x="3" y="100"/>
                      <a:pt x="2" y="103"/>
                      <a:pt x="0" y="107"/>
                    </a:cubicBezTo>
                    <a:cubicBezTo>
                      <a:pt x="2" y="108"/>
                      <a:pt x="4" y="109"/>
                      <a:pt x="5" y="111"/>
                    </a:cubicBezTo>
                    <a:cubicBezTo>
                      <a:pt x="12" y="119"/>
                      <a:pt x="10" y="131"/>
                      <a:pt x="9" y="137"/>
                    </a:cubicBezTo>
                    <a:cubicBezTo>
                      <a:pt x="9" y="139"/>
                      <a:pt x="9" y="140"/>
                      <a:pt x="9" y="141"/>
                    </a:cubicBezTo>
                    <a:cubicBezTo>
                      <a:pt x="9" y="141"/>
                      <a:pt x="9" y="141"/>
                      <a:pt x="9" y="141"/>
                    </a:cubicBezTo>
                    <a:cubicBezTo>
                      <a:pt x="58" y="141"/>
                      <a:pt x="58" y="141"/>
                      <a:pt x="58" y="141"/>
                    </a:cubicBezTo>
                    <a:cubicBezTo>
                      <a:pt x="58" y="112"/>
                      <a:pt x="58" y="112"/>
                      <a:pt x="58" y="112"/>
                    </a:cubicBezTo>
                    <a:cubicBezTo>
                      <a:pt x="55" y="108"/>
                      <a:pt x="55" y="108"/>
                      <a:pt x="55" y="108"/>
                    </a:cubicBezTo>
                    <a:cubicBezTo>
                      <a:pt x="62" y="101"/>
                      <a:pt x="62" y="101"/>
                      <a:pt x="62" y="101"/>
                    </a:cubicBezTo>
                    <a:cubicBezTo>
                      <a:pt x="69" y="108"/>
                      <a:pt x="69" y="108"/>
                      <a:pt x="69" y="108"/>
                    </a:cubicBezTo>
                    <a:cubicBezTo>
                      <a:pt x="65" y="111"/>
                      <a:pt x="65" y="111"/>
                      <a:pt x="65" y="111"/>
                    </a:cubicBezTo>
                    <a:cubicBezTo>
                      <a:pt x="66" y="141"/>
                      <a:pt x="66" y="141"/>
                      <a:pt x="66" y="141"/>
                    </a:cubicBezTo>
                    <a:cubicBezTo>
                      <a:pt x="131" y="141"/>
                      <a:pt x="131" y="141"/>
                      <a:pt x="131" y="141"/>
                    </a:cubicBezTo>
                    <a:cubicBezTo>
                      <a:pt x="128" y="108"/>
                      <a:pt x="121" y="101"/>
                      <a:pt x="121" y="101"/>
                    </a:cubicBezTo>
                    <a:close/>
                    <a:moveTo>
                      <a:pt x="84" y="55"/>
                    </a:moveTo>
                    <a:cubicBezTo>
                      <a:pt x="85" y="55"/>
                      <a:pt x="85" y="54"/>
                      <a:pt x="85" y="53"/>
                    </a:cubicBezTo>
                    <a:cubicBezTo>
                      <a:pt x="85" y="52"/>
                      <a:pt x="85" y="47"/>
                      <a:pt x="85" y="45"/>
                    </a:cubicBezTo>
                    <a:cubicBezTo>
                      <a:pt x="86" y="45"/>
                      <a:pt x="87" y="45"/>
                      <a:pt x="88" y="45"/>
                    </a:cubicBezTo>
                    <a:cubicBezTo>
                      <a:pt x="88" y="46"/>
                      <a:pt x="89" y="46"/>
                      <a:pt x="89" y="48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88" y="52"/>
                      <a:pt x="87" y="61"/>
                      <a:pt x="83" y="62"/>
                    </a:cubicBezTo>
                    <a:cubicBezTo>
                      <a:pt x="84" y="60"/>
                      <a:pt x="84" y="58"/>
                      <a:pt x="84" y="57"/>
                    </a:cubicBezTo>
                    <a:cubicBezTo>
                      <a:pt x="84" y="56"/>
                      <a:pt x="84" y="56"/>
                      <a:pt x="84" y="55"/>
                    </a:cubicBezTo>
                    <a:close/>
                    <a:moveTo>
                      <a:pt x="33" y="45"/>
                    </a:moveTo>
                    <a:cubicBezTo>
                      <a:pt x="33" y="45"/>
                      <a:pt x="33" y="45"/>
                      <a:pt x="33" y="44"/>
                    </a:cubicBezTo>
                    <a:cubicBezTo>
                      <a:pt x="34" y="44"/>
                      <a:pt x="35" y="44"/>
                      <a:pt x="36" y="44"/>
                    </a:cubicBezTo>
                    <a:cubicBezTo>
                      <a:pt x="37" y="44"/>
                      <a:pt x="38" y="45"/>
                      <a:pt x="38" y="46"/>
                    </a:cubicBezTo>
                    <a:cubicBezTo>
                      <a:pt x="38" y="47"/>
                      <a:pt x="39" y="53"/>
                      <a:pt x="39" y="54"/>
                    </a:cubicBezTo>
                    <a:cubicBezTo>
                      <a:pt x="39" y="55"/>
                      <a:pt x="40" y="56"/>
                      <a:pt x="40" y="57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0" y="59"/>
                      <a:pt x="41" y="61"/>
                    </a:cubicBezTo>
                    <a:cubicBezTo>
                      <a:pt x="34" y="61"/>
                      <a:pt x="33" y="49"/>
                      <a:pt x="33" y="45"/>
                    </a:cubicBezTo>
                    <a:close/>
                    <a:moveTo>
                      <a:pt x="41" y="57"/>
                    </a:moveTo>
                    <a:cubicBezTo>
                      <a:pt x="41" y="57"/>
                      <a:pt x="41" y="57"/>
                      <a:pt x="41" y="57"/>
                    </a:cubicBezTo>
                    <a:cubicBezTo>
                      <a:pt x="41" y="54"/>
                      <a:pt x="40" y="52"/>
                      <a:pt x="41" y="51"/>
                    </a:cubicBezTo>
                    <a:cubicBezTo>
                      <a:pt x="41" y="48"/>
                      <a:pt x="42" y="43"/>
                      <a:pt x="42" y="42"/>
                    </a:cubicBezTo>
                    <a:cubicBezTo>
                      <a:pt x="43" y="41"/>
                      <a:pt x="44" y="38"/>
                      <a:pt x="43" y="37"/>
                    </a:cubicBezTo>
                    <a:cubicBezTo>
                      <a:pt x="42" y="35"/>
                      <a:pt x="43" y="31"/>
                      <a:pt x="44" y="30"/>
                    </a:cubicBezTo>
                    <a:cubicBezTo>
                      <a:pt x="44" y="27"/>
                      <a:pt x="48" y="22"/>
                      <a:pt x="50" y="23"/>
                    </a:cubicBezTo>
                    <a:cubicBezTo>
                      <a:pt x="51" y="24"/>
                      <a:pt x="58" y="29"/>
                      <a:pt x="62" y="27"/>
                    </a:cubicBezTo>
                    <a:cubicBezTo>
                      <a:pt x="62" y="27"/>
                      <a:pt x="67" y="32"/>
                      <a:pt x="75" y="23"/>
                    </a:cubicBezTo>
                    <a:cubicBezTo>
                      <a:pt x="77" y="22"/>
                      <a:pt x="80" y="24"/>
                      <a:pt x="80" y="27"/>
                    </a:cubicBezTo>
                    <a:cubicBezTo>
                      <a:pt x="81" y="30"/>
                      <a:pt x="83" y="34"/>
                      <a:pt x="83" y="35"/>
                    </a:cubicBezTo>
                    <a:cubicBezTo>
                      <a:pt x="83" y="35"/>
                      <a:pt x="83" y="40"/>
                      <a:pt x="83" y="40"/>
                    </a:cubicBezTo>
                    <a:cubicBezTo>
                      <a:pt x="83" y="41"/>
                      <a:pt x="84" y="48"/>
                      <a:pt x="84" y="50"/>
                    </a:cubicBezTo>
                    <a:cubicBezTo>
                      <a:pt x="84" y="52"/>
                      <a:pt x="84" y="54"/>
                      <a:pt x="83" y="55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3" y="56"/>
                      <a:pt x="83" y="56"/>
                      <a:pt x="83" y="57"/>
                    </a:cubicBezTo>
                    <a:cubicBezTo>
                      <a:pt x="83" y="60"/>
                      <a:pt x="82" y="66"/>
                      <a:pt x="81" y="71"/>
                    </a:cubicBezTo>
                    <a:cubicBezTo>
                      <a:pt x="80" y="78"/>
                      <a:pt x="67" y="88"/>
                      <a:pt x="64" y="89"/>
                    </a:cubicBezTo>
                    <a:cubicBezTo>
                      <a:pt x="59" y="89"/>
                      <a:pt x="54" y="84"/>
                      <a:pt x="51" y="81"/>
                    </a:cubicBezTo>
                    <a:cubicBezTo>
                      <a:pt x="50" y="80"/>
                      <a:pt x="49" y="79"/>
                      <a:pt x="48" y="78"/>
                    </a:cubicBezTo>
                    <a:cubicBezTo>
                      <a:pt x="44" y="76"/>
                      <a:pt x="43" y="71"/>
                      <a:pt x="43" y="70"/>
                    </a:cubicBezTo>
                    <a:cubicBezTo>
                      <a:pt x="43" y="69"/>
                      <a:pt x="41" y="57"/>
                      <a:pt x="41" y="57"/>
                    </a:cubicBezTo>
                    <a:close/>
                    <a:moveTo>
                      <a:pt x="79" y="82"/>
                    </a:moveTo>
                    <a:cubicBezTo>
                      <a:pt x="75" y="91"/>
                      <a:pt x="61" y="99"/>
                      <a:pt x="61" y="99"/>
                    </a:cubicBezTo>
                    <a:cubicBezTo>
                      <a:pt x="58" y="97"/>
                      <a:pt x="46" y="85"/>
                      <a:pt x="43" y="81"/>
                    </a:cubicBezTo>
                    <a:cubicBezTo>
                      <a:pt x="43" y="74"/>
                      <a:pt x="43" y="74"/>
                      <a:pt x="43" y="74"/>
                    </a:cubicBezTo>
                    <a:cubicBezTo>
                      <a:pt x="44" y="75"/>
                      <a:pt x="45" y="77"/>
                      <a:pt x="47" y="79"/>
                    </a:cubicBezTo>
                    <a:cubicBezTo>
                      <a:pt x="48" y="79"/>
                      <a:pt x="49" y="80"/>
                      <a:pt x="50" y="81"/>
                    </a:cubicBezTo>
                    <a:cubicBezTo>
                      <a:pt x="54" y="85"/>
                      <a:pt x="59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6" y="89"/>
                      <a:pt x="75" y="83"/>
                      <a:pt x="79" y="77"/>
                    </a:cubicBezTo>
                    <a:lnTo>
                      <a:pt x="79" y="82"/>
                    </a:lnTo>
                    <a:close/>
                  </a:path>
                </a:pathLst>
              </a:custGeom>
              <a:solidFill>
                <a:srgbClr val="604C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5131564" y="2748004"/>
            <a:ext cx="3118022" cy="1048532"/>
            <a:chOff x="5131564" y="2748004"/>
            <a:chExt cx="3118022" cy="1048532"/>
          </a:xfrm>
        </p:grpSpPr>
        <p:sp>
          <p:nvSpPr>
            <p:cNvPr id="27" name="矩形 26"/>
            <p:cNvSpPr/>
            <p:nvPr/>
          </p:nvSpPr>
          <p:spPr>
            <a:xfrm>
              <a:off x="5131564" y="3127122"/>
              <a:ext cx="3118022" cy="669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ts val="1500"/>
                </a:lnSpc>
                <a:spcBef>
                  <a:spcPct val="0"/>
                </a:spcBef>
              </a:pPr>
              <a:r>
                <a:rPr lang="zh-CN" altLang="zh-CN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</a:t>
              </a:r>
              <a:endParaRPr lang="zh-CN" altLang="en-US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5242788" y="2748004"/>
              <a:ext cx="1654218" cy="323165"/>
              <a:chOff x="5268602" y="1473300"/>
              <a:chExt cx="1654218" cy="323165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5468247" y="1473300"/>
                <a:ext cx="1454573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/>
                <a:r>
                  <a:rPr lang="zh-CN" altLang="en-US" sz="1500" b="1" spc="130" dirty="0">
                    <a:solidFill>
                      <a:srgbClr val="604C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500" b="1" spc="130" dirty="0">
                  <a:solidFill>
                    <a:srgbClr val="604C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9"/>
              <p:cNvSpPr>
                <a:spLocks noEditPoints="1"/>
              </p:cNvSpPr>
              <p:nvPr/>
            </p:nvSpPr>
            <p:spPr bwMode="auto">
              <a:xfrm flipH="1">
                <a:off x="5268602" y="1509171"/>
                <a:ext cx="206641" cy="215126"/>
              </a:xfrm>
              <a:custGeom>
                <a:avLst/>
                <a:gdLst>
                  <a:gd name="T0" fmla="*/ 87 w 131"/>
                  <a:gd name="T1" fmla="*/ 89 h 141"/>
                  <a:gd name="T2" fmla="*/ 80 w 131"/>
                  <a:gd name="T3" fmla="*/ 78 h 141"/>
                  <a:gd name="T4" fmla="*/ 82 w 131"/>
                  <a:gd name="T5" fmla="*/ 71 h 141"/>
                  <a:gd name="T6" fmla="*/ 89 w 131"/>
                  <a:gd name="T7" fmla="*/ 48 h 141"/>
                  <a:gd name="T8" fmla="*/ 88 w 131"/>
                  <a:gd name="T9" fmla="*/ 45 h 141"/>
                  <a:gd name="T10" fmla="*/ 86 w 131"/>
                  <a:gd name="T11" fmla="*/ 44 h 141"/>
                  <a:gd name="T12" fmla="*/ 88 w 131"/>
                  <a:gd name="T13" fmla="*/ 28 h 141"/>
                  <a:gd name="T14" fmla="*/ 84 w 131"/>
                  <a:gd name="T15" fmla="*/ 13 h 141"/>
                  <a:gd name="T16" fmla="*/ 86 w 131"/>
                  <a:gd name="T17" fmla="*/ 14 h 141"/>
                  <a:gd name="T18" fmla="*/ 78 w 131"/>
                  <a:gd name="T19" fmla="*/ 8 h 141"/>
                  <a:gd name="T20" fmla="*/ 49 w 131"/>
                  <a:gd name="T21" fmla="*/ 5 h 141"/>
                  <a:gd name="T22" fmla="*/ 34 w 131"/>
                  <a:gd name="T23" fmla="*/ 20 h 141"/>
                  <a:gd name="T24" fmla="*/ 35 w 131"/>
                  <a:gd name="T25" fmla="*/ 19 h 141"/>
                  <a:gd name="T26" fmla="*/ 35 w 131"/>
                  <a:gd name="T27" fmla="*/ 43 h 141"/>
                  <a:gd name="T28" fmla="*/ 32 w 131"/>
                  <a:gd name="T29" fmla="*/ 45 h 141"/>
                  <a:gd name="T30" fmla="*/ 42 w 131"/>
                  <a:gd name="T31" fmla="*/ 70 h 141"/>
                  <a:gd name="T32" fmla="*/ 42 w 131"/>
                  <a:gd name="T33" fmla="*/ 79 h 141"/>
                  <a:gd name="T34" fmla="*/ 35 w 131"/>
                  <a:gd name="T35" fmla="*/ 90 h 141"/>
                  <a:gd name="T36" fmla="*/ 0 w 131"/>
                  <a:gd name="T37" fmla="*/ 107 h 141"/>
                  <a:gd name="T38" fmla="*/ 9 w 131"/>
                  <a:gd name="T39" fmla="*/ 137 h 141"/>
                  <a:gd name="T40" fmla="*/ 9 w 131"/>
                  <a:gd name="T41" fmla="*/ 141 h 141"/>
                  <a:gd name="T42" fmla="*/ 58 w 131"/>
                  <a:gd name="T43" fmla="*/ 112 h 141"/>
                  <a:gd name="T44" fmla="*/ 62 w 131"/>
                  <a:gd name="T45" fmla="*/ 101 h 141"/>
                  <a:gd name="T46" fmla="*/ 65 w 131"/>
                  <a:gd name="T47" fmla="*/ 111 h 141"/>
                  <a:gd name="T48" fmla="*/ 131 w 131"/>
                  <a:gd name="T49" fmla="*/ 141 h 141"/>
                  <a:gd name="T50" fmla="*/ 84 w 131"/>
                  <a:gd name="T51" fmla="*/ 55 h 141"/>
                  <a:gd name="T52" fmla="*/ 85 w 131"/>
                  <a:gd name="T53" fmla="*/ 45 h 141"/>
                  <a:gd name="T54" fmla="*/ 89 w 131"/>
                  <a:gd name="T55" fmla="*/ 48 h 141"/>
                  <a:gd name="T56" fmla="*/ 83 w 131"/>
                  <a:gd name="T57" fmla="*/ 62 h 141"/>
                  <a:gd name="T58" fmla="*/ 84 w 131"/>
                  <a:gd name="T59" fmla="*/ 55 h 141"/>
                  <a:gd name="T60" fmla="*/ 33 w 131"/>
                  <a:gd name="T61" fmla="*/ 44 h 141"/>
                  <a:gd name="T62" fmla="*/ 38 w 131"/>
                  <a:gd name="T63" fmla="*/ 46 h 141"/>
                  <a:gd name="T64" fmla="*/ 40 w 131"/>
                  <a:gd name="T65" fmla="*/ 57 h 141"/>
                  <a:gd name="T66" fmla="*/ 41 w 131"/>
                  <a:gd name="T67" fmla="*/ 61 h 141"/>
                  <a:gd name="T68" fmla="*/ 41 w 131"/>
                  <a:gd name="T69" fmla="*/ 57 h 141"/>
                  <a:gd name="T70" fmla="*/ 41 w 131"/>
                  <a:gd name="T71" fmla="*/ 51 h 141"/>
                  <a:gd name="T72" fmla="*/ 43 w 131"/>
                  <a:gd name="T73" fmla="*/ 37 h 141"/>
                  <a:gd name="T74" fmla="*/ 50 w 131"/>
                  <a:gd name="T75" fmla="*/ 23 h 141"/>
                  <a:gd name="T76" fmla="*/ 75 w 131"/>
                  <a:gd name="T77" fmla="*/ 23 h 141"/>
                  <a:gd name="T78" fmla="*/ 83 w 131"/>
                  <a:gd name="T79" fmla="*/ 35 h 141"/>
                  <a:gd name="T80" fmla="*/ 84 w 131"/>
                  <a:gd name="T81" fmla="*/ 50 h 141"/>
                  <a:gd name="T82" fmla="*/ 83 w 131"/>
                  <a:gd name="T83" fmla="*/ 55 h 141"/>
                  <a:gd name="T84" fmla="*/ 81 w 131"/>
                  <a:gd name="T85" fmla="*/ 71 h 141"/>
                  <a:gd name="T86" fmla="*/ 51 w 131"/>
                  <a:gd name="T87" fmla="*/ 81 h 141"/>
                  <a:gd name="T88" fmla="*/ 43 w 131"/>
                  <a:gd name="T89" fmla="*/ 70 h 141"/>
                  <a:gd name="T90" fmla="*/ 79 w 131"/>
                  <a:gd name="T91" fmla="*/ 82 h 141"/>
                  <a:gd name="T92" fmla="*/ 43 w 131"/>
                  <a:gd name="T93" fmla="*/ 81 h 141"/>
                  <a:gd name="T94" fmla="*/ 47 w 131"/>
                  <a:gd name="T95" fmla="*/ 79 h 141"/>
                  <a:gd name="T96" fmla="*/ 64 w 131"/>
                  <a:gd name="T97" fmla="*/ 89 h 141"/>
                  <a:gd name="T98" fmla="*/ 79 w 131"/>
                  <a:gd name="T99" fmla="*/ 77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1" h="141">
                    <a:moveTo>
                      <a:pt x="121" y="101"/>
                    </a:moveTo>
                    <a:cubicBezTo>
                      <a:pt x="117" y="99"/>
                      <a:pt x="87" y="89"/>
                      <a:pt x="87" y="89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80" y="79"/>
                      <a:pt x="80" y="79"/>
                      <a:pt x="80" y="78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1" y="74"/>
                      <a:pt x="82" y="72"/>
                      <a:pt x="82" y="71"/>
                    </a:cubicBezTo>
                    <a:cubicBezTo>
                      <a:pt x="82" y="68"/>
                      <a:pt x="83" y="65"/>
                      <a:pt x="83" y="63"/>
                    </a:cubicBezTo>
                    <a:cubicBezTo>
                      <a:pt x="87" y="62"/>
                      <a:pt x="89" y="52"/>
                      <a:pt x="89" y="48"/>
                    </a:cubicBezTo>
                    <a:cubicBezTo>
                      <a:pt x="89" y="48"/>
                      <a:pt x="89" y="48"/>
                      <a:pt x="89" y="48"/>
                    </a:cubicBezTo>
                    <a:cubicBezTo>
                      <a:pt x="89" y="46"/>
                      <a:pt x="89" y="45"/>
                      <a:pt x="88" y="45"/>
                    </a:cubicBezTo>
                    <a:cubicBezTo>
                      <a:pt x="87" y="44"/>
                      <a:pt x="86" y="44"/>
                      <a:pt x="85" y="44"/>
                    </a:cubicBezTo>
                    <a:cubicBezTo>
                      <a:pt x="85" y="44"/>
                      <a:pt x="85" y="44"/>
                      <a:pt x="86" y="44"/>
                    </a:cubicBezTo>
                    <a:cubicBezTo>
                      <a:pt x="86" y="43"/>
                      <a:pt x="88" y="36"/>
                      <a:pt x="89" y="34"/>
                    </a:cubicBezTo>
                    <a:cubicBezTo>
                      <a:pt x="89" y="33"/>
                      <a:pt x="89" y="30"/>
                      <a:pt x="88" y="28"/>
                    </a:cubicBezTo>
                    <a:cubicBezTo>
                      <a:pt x="87" y="27"/>
                      <a:pt x="88" y="21"/>
                      <a:pt x="87" y="19"/>
                    </a:cubicBezTo>
                    <a:cubicBezTo>
                      <a:pt x="87" y="17"/>
                      <a:pt x="85" y="15"/>
                      <a:pt x="84" y="13"/>
                    </a:cubicBezTo>
                    <a:cubicBezTo>
                      <a:pt x="84" y="13"/>
                      <a:pt x="84" y="13"/>
                      <a:pt x="83" y="13"/>
                    </a:cubicBezTo>
                    <a:cubicBezTo>
                      <a:pt x="85" y="13"/>
                      <a:pt x="86" y="14"/>
                      <a:pt x="86" y="14"/>
                    </a:cubicBezTo>
                    <a:cubicBezTo>
                      <a:pt x="85" y="11"/>
                      <a:pt x="81" y="10"/>
                      <a:pt x="79" y="10"/>
                    </a:cubicBezTo>
                    <a:cubicBezTo>
                      <a:pt x="79" y="9"/>
                      <a:pt x="78" y="9"/>
                      <a:pt x="78" y="8"/>
                    </a:cubicBezTo>
                    <a:cubicBezTo>
                      <a:pt x="77" y="7"/>
                      <a:pt x="72" y="0"/>
                      <a:pt x="56" y="3"/>
                    </a:cubicBezTo>
                    <a:cubicBezTo>
                      <a:pt x="56" y="3"/>
                      <a:pt x="51" y="4"/>
                      <a:pt x="49" y="5"/>
                    </a:cubicBezTo>
                    <a:cubicBezTo>
                      <a:pt x="49" y="5"/>
                      <a:pt x="51" y="5"/>
                      <a:pt x="54" y="4"/>
                    </a:cubicBezTo>
                    <a:cubicBezTo>
                      <a:pt x="48" y="5"/>
                      <a:pt x="38" y="9"/>
                      <a:pt x="34" y="20"/>
                    </a:cubicBezTo>
                    <a:cubicBezTo>
                      <a:pt x="34" y="20"/>
                      <a:pt x="34" y="21"/>
                      <a:pt x="33" y="22"/>
                    </a:cubicBezTo>
                    <a:cubicBezTo>
                      <a:pt x="33" y="23"/>
                      <a:pt x="34" y="21"/>
                      <a:pt x="35" y="19"/>
                    </a:cubicBezTo>
                    <a:cubicBezTo>
                      <a:pt x="34" y="21"/>
                      <a:pt x="34" y="25"/>
                      <a:pt x="34" y="30"/>
                    </a:cubicBezTo>
                    <a:cubicBezTo>
                      <a:pt x="34" y="30"/>
                      <a:pt x="35" y="40"/>
                      <a:pt x="35" y="43"/>
                    </a:cubicBezTo>
                    <a:cubicBezTo>
                      <a:pt x="34" y="43"/>
                      <a:pt x="33" y="43"/>
                      <a:pt x="33" y="44"/>
                    </a:cubicBezTo>
                    <a:cubicBezTo>
                      <a:pt x="33" y="44"/>
                      <a:pt x="32" y="45"/>
                      <a:pt x="32" y="45"/>
                    </a:cubicBezTo>
                    <a:cubicBezTo>
                      <a:pt x="33" y="49"/>
                      <a:pt x="34" y="62"/>
                      <a:pt x="41" y="62"/>
                    </a:cubicBezTo>
                    <a:cubicBezTo>
                      <a:pt x="41" y="65"/>
                      <a:pt x="42" y="69"/>
                      <a:pt x="42" y="70"/>
                    </a:cubicBezTo>
                    <a:cubicBezTo>
                      <a:pt x="42" y="70"/>
                      <a:pt x="42" y="71"/>
                      <a:pt x="42" y="72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42" y="79"/>
                      <a:pt x="37" y="89"/>
                      <a:pt x="35" y="90"/>
                    </a:cubicBezTo>
                    <a:cubicBezTo>
                      <a:pt x="34" y="91"/>
                      <a:pt x="5" y="99"/>
                      <a:pt x="5" y="99"/>
                    </a:cubicBezTo>
                    <a:cubicBezTo>
                      <a:pt x="3" y="100"/>
                      <a:pt x="2" y="103"/>
                      <a:pt x="0" y="107"/>
                    </a:cubicBezTo>
                    <a:cubicBezTo>
                      <a:pt x="2" y="108"/>
                      <a:pt x="4" y="109"/>
                      <a:pt x="5" y="111"/>
                    </a:cubicBezTo>
                    <a:cubicBezTo>
                      <a:pt x="12" y="119"/>
                      <a:pt x="10" y="131"/>
                      <a:pt x="9" y="137"/>
                    </a:cubicBezTo>
                    <a:cubicBezTo>
                      <a:pt x="9" y="139"/>
                      <a:pt x="9" y="140"/>
                      <a:pt x="9" y="141"/>
                    </a:cubicBezTo>
                    <a:cubicBezTo>
                      <a:pt x="9" y="141"/>
                      <a:pt x="9" y="141"/>
                      <a:pt x="9" y="141"/>
                    </a:cubicBezTo>
                    <a:cubicBezTo>
                      <a:pt x="58" y="141"/>
                      <a:pt x="58" y="141"/>
                      <a:pt x="58" y="141"/>
                    </a:cubicBezTo>
                    <a:cubicBezTo>
                      <a:pt x="58" y="112"/>
                      <a:pt x="58" y="112"/>
                      <a:pt x="58" y="112"/>
                    </a:cubicBezTo>
                    <a:cubicBezTo>
                      <a:pt x="55" y="108"/>
                      <a:pt x="55" y="108"/>
                      <a:pt x="55" y="108"/>
                    </a:cubicBezTo>
                    <a:cubicBezTo>
                      <a:pt x="62" y="101"/>
                      <a:pt x="62" y="101"/>
                      <a:pt x="62" y="101"/>
                    </a:cubicBezTo>
                    <a:cubicBezTo>
                      <a:pt x="69" y="108"/>
                      <a:pt x="69" y="108"/>
                      <a:pt x="69" y="108"/>
                    </a:cubicBezTo>
                    <a:cubicBezTo>
                      <a:pt x="65" y="111"/>
                      <a:pt x="65" y="111"/>
                      <a:pt x="65" y="111"/>
                    </a:cubicBezTo>
                    <a:cubicBezTo>
                      <a:pt x="66" y="141"/>
                      <a:pt x="66" y="141"/>
                      <a:pt x="66" y="141"/>
                    </a:cubicBezTo>
                    <a:cubicBezTo>
                      <a:pt x="131" y="141"/>
                      <a:pt x="131" y="141"/>
                      <a:pt x="131" y="141"/>
                    </a:cubicBezTo>
                    <a:cubicBezTo>
                      <a:pt x="128" y="108"/>
                      <a:pt x="121" y="101"/>
                      <a:pt x="121" y="101"/>
                    </a:cubicBezTo>
                    <a:close/>
                    <a:moveTo>
                      <a:pt x="84" y="55"/>
                    </a:moveTo>
                    <a:cubicBezTo>
                      <a:pt x="85" y="55"/>
                      <a:pt x="85" y="54"/>
                      <a:pt x="85" y="53"/>
                    </a:cubicBezTo>
                    <a:cubicBezTo>
                      <a:pt x="85" y="52"/>
                      <a:pt x="85" y="47"/>
                      <a:pt x="85" y="45"/>
                    </a:cubicBezTo>
                    <a:cubicBezTo>
                      <a:pt x="86" y="45"/>
                      <a:pt x="87" y="45"/>
                      <a:pt x="88" y="45"/>
                    </a:cubicBezTo>
                    <a:cubicBezTo>
                      <a:pt x="88" y="46"/>
                      <a:pt x="89" y="46"/>
                      <a:pt x="89" y="48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88" y="52"/>
                      <a:pt x="87" y="61"/>
                      <a:pt x="83" y="62"/>
                    </a:cubicBezTo>
                    <a:cubicBezTo>
                      <a:pt x="84" y="60"/>
                      <a:pt x="84" y="58"/>
                      <a:pt x="84" y="57"/>
                    </a:cubicBezTo>
                    <a:cubicBezTo>
                      <a:pt x="84" y="56"/>
                      <a:pt x="84" y="56"/>
                      <a:pt x="84" y="55"/>
                    </a:cubicBezTo>
                    <a:close/>
                    <a:moveTo>
                      <a:pt x="33" y="45"/>
                    </a:moveTo>
                    <a:cubicBezTo>
                      <a:pt x="33" y="45"/>
                      <a:pt x="33" y="45"/>
                      <a:pt x="33" y="44"/>
                    </a:cubicBezTo>
                    <a:cubicBezTo>
                      <a:pt x="34" y="44"/>
                      <a:pt x="35" y="44"/>
                      <a:pt x="36" y="44"/>
                    </a:cubicBezTo>
                    <a:cubicBezTo>
                      <a:pt x="37" y="44"/>
                      <a:pt x="38" y="45"/>
                      <a:pt x="38" y="46"/>
                    </a:cubicBezTo>
                    <a:cubicBezTo>
                      <a:pt x="38" y="47"/>
                      <a:pt x="39" y="53"/>
                      <a:pt x="39" y="54"/>
                    </a:cubicBezTo>
                    <a:cubicBezTo>
                      <a:pt x="39" y="55"/>
                      <a:pt x="40" y="56"/>
                      <a:pt x="40" y="57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0" y="59"/>
                      <a:pt x="41" y="61"/>
                    </a:cubicBezTo>
                    <a:cubicBezTo>
                      <a:pt x="34" y="61"/>
                      <a:pt x="33" y="49"/>
                      <a:pt x="33" y="45"/>
                    </a:cubicBezTo>
                    <a:close/>
                    <a:moveTo>
                      <a:pt x="41" y="57"/>
                    </a:moveTo>
                    <a:cubicBezTo>
                      <a:pt x="41" y="57"/>
                      <a:pt x="41" y="57"/>
                      <a:pt x="41" y="57"/>
                    </a:cubicBezTo>
                    <a:cubicBezTo>
                      <a:pt x="41" y="54"/>
                      <a:pt x="40" y="52"/>
                      <a:pt x="41" y="51"/>
                    </a:cubicBezTo>
                    <a:cubicBezTo>
                      <a:pt x="41" y="48"/>
                      <a:pt x="42" y="43"/>
                      <a:pt x="42" y="42"/>
                    </a:cubicBezTo>
                    <a:cubicBezTo>
                      <a:pt x="43" y="41"/>
                      <a:pt x="44" y="38"/>
                      <a:pt x="43" y="37"/>
                    </a:cubicBezTo>
                    <a:cubicBezTo>
                      <a:pt x="42" y="35"/>
                      <a:pt x="43" y="31"/>
                      <a:pt x="44" y="30"/>
                    </a:cubicBezTo>
                    <a:cubicBezTo>
                      <a:pt x="44" y="27"/>
                      <a:pt x="48" y="22"/>
                      <a:pt x="50" y="23"/>
                    </a:cubicBezTo>
                    <a:cubicBezTo>
                      <a:pt x="51" y="24"/>
                      <a:pt x="58" y="29"/>
                      <a:pt x="62" y="27"/>
                    </a:cubicBezTo>
                    <a:cubicBezTo>
                      <a:pt x="62" y="27"/>
                      <a:pt x="67" y="32"/>
                      <a:pt x="75" y="23"/>
                    </a:cubicBezTo>
                    <a:cubicBezTo>
                      <a:pt x="77" y="22"/>
                      <a:pt x="80" y="24"/>
                      <a:pt x="80" y="27"/>
                    </a:cubicBezTo>
                    <a:cubicBezTo>
                      <a:pt x="81" y="30"/>
                      <a:pt x="83" y="34"/>
                      <a:pt x="83" y="35"/>
                    </a:cubicBezTo>
                    <a:cubicBezTo>
                      <a:pt x="83" y="35"/>
                      <a:pt x="83" y="40"/>
                      <a:pt x="83" y="40"/>
                    </a:cubicBezTo>
                    <a:cubicBezTo>
                      <a:pt x="83" y="41"/>
                      <a:pt x="84" y="48"/>
                      <a:pt x="84" y="50"/>
                    </a:cubicBezTo>
                    <a:cubicBezTo>
                      <a:pt x="84" y="52"/>
                      <a:pt x="84" y="54"/>
                      <a:pt x="83" y="55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3" y="56"/>
                      <a:pt x="83" y="56"/>
                      <a:pt x="83" y="57"/>
                    </a:cubicBezTo>
                    <a:cubicBezTo>
                      <a:pt x="83" y="60"/>
                      <a:pt x="82" y="66"/>
                      <a:pt x="81" y="71"/>
                    </a:cubicBezTo>
                    <a:cubicBezTo>
                      <a:pt x="80" y="78"/>
                      <a:pt x="67" y="88"/>
                      <a:pt x="64" y="89"/>
                    </a:cubicBezTo>
                    <a:cubicBezTo>
                      <a:pt x="59" y="89"/>
                      <a:pt x="54" y="84"/>
                      <a:pt x="51" y="81"/>
                    </a:cubicBezTo>
                    <a:cubicBezTo>
                      <a:pt x="50" y="80"/>
                      <a:pt x="49" y="79"/>
                      <a:pt x="48" y="78"/>
                    </a:cubicBezTo>
                    <a:cubicBezTo>
                      <a:pt x="44" y="76"/>
                      <a:pt x="43" y="71"/>
                      <a:pt x="43" y="70"/>
                    </a:cubicBezTo>
                    <a:cubicBezTo>
                      <a:pt x="43" y="69"/>
                      <a:pt x="41" y="57"/>
                      <a:pt x="41" y="57"/>
                    </a:cubicBezTo>
                    <a:close/>
                    <a:moveTo>
                      <a:pt x="79" y="82"/>
                    </a:moveTo>
                    <a:cubicBezTo>
                      <a:pt x="75" y="91"/>
                      <a:pt x="61" y="99"/>
                      <a:pt x="61" y="99"/>
                    </a:cubicBezTo>
                    <a:cubicBezTo>
                      <a:pt x="58" y="97"/>
                      <a:pt x="46" y="85"/>
                      <a:pt x="43" y="81"/>
                    </a:cubicBezTo>
                    <a:cubicBezTo>
                      <a:pt x="43" y="74"/>
                      <a:pt x="43" y="74"/>
                      <a:pt x="43" y="74"/>
                    </a:cubicBezTo>
                    <a:cubicBezTo>
                      <a:pt x="44" y="75"/>
                      <a:pt x="45" y="77"/>
                      <a:pt x="47" y="79"/>
                    </a:cubicBezTo>
                    <a:cubicBezTo>
                      <a:pt x="48" y="79"/>
                      <a:pt x="49" y="80"/>
                      <a:pt x="50" y="81"/>
                    </a:cubicBezTo>
                    <a:cubicBezTo>
                      <a:pt x="54" y="85"/>
                      <a:pt x="59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6" y="89"/>
                      <a:pt x="75" y="83"/>
                      <a:pt x="79" y="77"/>
                    </a:cubicBezTo>
                    <a:lnTo>
                      <a:pt x="79" y="82"/>
                    </a:lnTo>
                    <a:close/>
                  </a:path>
                </a:pathLst>
              </a:custGeom>
              <a:solidFill>
                <a:srgbClr val="604C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4" name="文本框 43"/>
          <p:cNvSpPr txBox="1"/>
          <p:nvPr/>
        </p:nvSpPr>
        <p:spPr>
          <a:xfrm>
            <a:off x="687731" y="194588"/>
            <a:ext cx="94609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900" dirty="0" smtClean="0">
                <a:solidFill>
                  <a:srgbClr val="604C3F"/>
                </a:solidFill>
              </a:rPr>
              <a:t>chieve</a:t>
            </a:r>
            <a:endParaRPr lang="zh-CN" altLang="en-US" sz="1900" dirty="0">
              <a:solidFill>
                <a:srgbClr val="604C3F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15051" y="600139"/>
            <a:ext cx="169469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zh-CN" altLang="en-US" sz="1900" b="1" spc="50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点击添加标题</a:t>
            </a:r>
            <a:endParaRPr lang="zh-CN" altLang="en-US" sz="1900" b="1" spc="50" dirty="0">
              <a:solidFill>
                <a:srgbClr val="C30D23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7" grpId="0"/>
      <p:bldP spid="44" grpId="0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664167" y="47945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400" dirty="0" smtClean="0">
                <a:solidFill>
                  <a:srgbClr val="604C3F"/>
                </a:solidFill>
              </a:rPr>
              <a:t>18</a:t>
            </a:r>
            <a:endParaRPr lang="zh-CN" altLang="en-US" sz="1400" dirty="0">
              <a:solidFill>
                <a:srgbClr val="604C3F"/>
              </a:solidFill>
            </a:endParaRPr>
          </a:p>
        </p:txBody>
      </p:sp>
      <p:sp>
        <p:nvSpPr>
          <p:cNvPr id="48" name="矩形标注 47"/>
          <p:cNvSpPr/>
          <p:nvPr/>
        </p:nvSpPr>
        <p:spPr bwMode="auto">
          <a:xfrm>
            <a:off x="5364737" y="1276480"/>
            <a:ext cx="2654518" cy="2637651"/>
          </a:xfrm>
          <a:prstGeom prst="wedgeRectCallout">
            <a:avLst>
              <a:gd name="adj1" fmla="val -69941"/>
              <a:gd name="adj2" fmla="val -8391"/>
            </a:avLst>
          </a:prstGeom>
          <a:solidFill>
            <a:srgbClr val="C30D2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endParaRPr lang="zh-CN" altLang="en-US" sz="135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50" name="直接连接符 49"/>
          <p:cNvCxnSpPr/>
          <p:nvPr/>
        </p:nvCxnSpPr>
        <p:spPr bwMode="auto">
          <a:xfrm>
            <a:off x="5698738" y="2043724"/>
            <a:ext cx="213959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任意多边形 50"/>
          <p:cNvSpPr/>
          <p:nvPr/>
        </p:nvSpPr>
        <p:spPr>
          <a:xfrm>
            <a:off x="1212455" y="1158030"/>
            <a:ext cx="3829906" cy="3044499"/>
          </a:xfrm>
          <a:custGeom>
            <a:avLst/>
            <a:gdLst>
              <a:gd name="connsiteX0" fmla="*/ 0 w 3213100"/>
              <a:gd name="connsiteY0" fmla="*/ 2146300 h 2146300"/>
              <a:gd name="connsiteX1" fmla="*/ 2667000 w 3213100"/>
              <a:gd name="connsiteY1" fmla="*/ 279400 h 2146300"/>
              <a:gd name="connsiteX2" fmla="*/ 2667000 w 3213100"/>
              <a:gd name="connsiteY2" fmla="*/ 0 h 2146300"/>
              <a:gd name="connsiteX3" fmla="*/ 3213100 w 3213100"/>
              <a:gd name="connsiteY3" fmla="*/ 406400 h 2146300"/>
              <a:gd name="connsiteX4" fmla="*/ 2794000 w 3213100"/>
              <a:gd name="connsiteY4" fmla="*/ 1028700 h 2146300"/>
              <a:gd name="connsiteX5" fmla="*/ 2794000 w 3213100"/>
              <a:gd name="connsiteY5" fmla="*/ 800100 h 2146300"/>
              <a:gd name="connsiteX6" fmla="*/ 0 w 3213100"/>
              <a:gd name="connsiteY6" fmla="*/ 2146300 h 2146300"/>
              <a:gd name="connsiteX0-1" fmla="*/ 0 w 3213100"/>
              <a:gd name="connsiteY0-2" fmla="*/ 2146300 h 2146300"/>
              <a:gd name="connsiteX1-3" fmla="*/ 2667000 w 3213100"/>
              <a:gd name="connsiteY1-4" fmla="*/ 279400 h 2146300"/>
              <a:gd name="connsiteX2-5" fmla="*/ 2667000 w 3213100"/>
              <a:gd name="connsiteY2-6" fmla="*/ 0 h 2146300"/>
              <a:gd name="connsiteX3-7" fmla="*/ 3213100 w 3213100"/>
              <a:gd name="connsiteY3-8" fmla="*/ 406400 h 2146300"/>
              <a:gd name="connsiteX4-9" fmla="*/ 2794000 w 3213100"/>
              <a:gd name="connsiteY4-10" fmla="*/ 1028700 h 2146300"/>
              <a:gd name="connsiteX5-11" fmla="*/ 2794000 w 3213100"/>
              <a:gd name="connsiteY5-12" fmla="*/ 800100 h 2146300"/>
              <a:gd name="connsiteX6-13" fmla="*/ 0 w 3213100"/>
              <a:gd name="connsiteY6-14" fmla="*/ 2146300 h 2146300"/>
              <a:gd name="connsiteX0-15" fmla="*/ 0 w 3213100"/>
              <a:gd name="connsiteY0-16" fmla="*/ 2146300 h 2146300"/>
              <a:gd name="connsiteX1-17" fmla="*/ 2667000 w 3213100"/>
              <a:gd name="connsiteY1-18" fmla="*/ 279400 h 2146300"/>
              <a:gd name="connsiteX2-19" fmla="*/ 2667000 w 3213100"/>
              <a:gd name="connsiteY2-20" fmla="*/ 0 h 2146300"/>
              <a:gd name="connsiteX3-21" fmla="*/ 3213100 w 3213100"/>
              <a:gd name="connsiteY3-22" fmla="*/ 406400 h 2146300"/>
              <a:gd name="connsiteX4-23" fmla="*/ 2794000 w 3213100"/>
              <a:gd name="connsiteY4-24" fmla="*/ 1028700 h 2146300"/>
              <a:gd name="connsiteX5-25" fmla="*/ 2794000 w 3213100"/>
              <a:gd name="connsiteY5-26" fmla="*/ 800100 h 2146300"/>
              <a:gd name="connsiteX6-27" fmla="*/ 0 w 3213100"/>
              <a:gd name="connsiteY6-28" fmla="*/ 2146300 h 2146300"/>
              <a:gd name="connsiteX0-29" fmla="*/ 0 w 3213100"/>
              <a:gd name="connsiteY0-30" fmla="*/ 2146300 h 2146300"/>
              <a:gd name="connsiteX1-31" fmla="*/ 2667000 w 3213100"/>
              <a:gd name="connsiteY1-32" fmla="*/ 279400 h 2146300"/>
              <a:gd name="connsiteX2-33" fmla="*/ 2667000 w 3213100"/>
              <a:gd name="connsiteY2-34" fmla="*/ 0 h 2146300"/>
              <a:gd name="connsiteX3-35" fmla="*/ 3213100 w 3213100"/>
              <a:gd name="connsiteY3-36" fmla="*/ 406400 h 2146300"/>
              <a:gd name="connsiteX4-37" fmla="*/ 2794000 w 3213100"/>
              <a:gd name="connsiteY4-38" fmla="*/ 1028700 h 2146300"/>
              <a:gd name="connsiteX5-39" fmla="*/ 2794000 w 3213100"/>
              <a:gd name="connsiteY5-40" fmla="*/ 800100 h 2146300"/>
              <a:gd name="connsiteX6-41" fmla="*/ 0 w 3213100"/>
              <a:gd name="connsiteY6-42" fmla="*/ 2146300 h 2146300"/>
              <a:gd name="connsiteX0-43" fmla="*/ 0 w 3213100"/>
              <a:gd name="connsiteY0-44" fmla="*/ 2146300 h 2146300"/>
              <a:gd name="connsiteX1-45" fmla="*/ 2667000 w 3213100"/>
              <a:gd name="connsiteY1-46" fmla="*/ 279400 h 2146300"/>
              <a:gd name="connsiteX2-47" fmla="*/ 2667000 w 3213100"/>
              <a:gd name="connsiteY2-48" fmla="*/ 0 h 2146300"/>
              <a:gd name="connsiteX3-49" fmla="*/ 3213100 w 3213100"/>
              <a:gd name="connsiteY3-50" fmla="*/ 406400 h 2146300"/>
              <a:gd name="connsiteX4-51" fmla="*/ 2794000 w 3213100"/>
              <a:gd name="connsiteY4-52" fmla="*/ 1028700 h 2146300"/>
              <a:gd name="connsiteX5-53" fmla="*/ 2794000 w 3213100"/>
              <a:gd name="connsiteY5-54" fmla="*/ 800100 h 2146300"/>
              <a:gd name="connsiteX6-55" fmla="*/ 0 w 3213100"/>
              <a:gd name="connsiteY6-56" fmla="*/ 2146300 h 2146300"/>
              <a:gd name="connsiteX0-57" fmla="*/ 0 w 3213100"/>
              <a:gd name="connsiteY0-58" fmla="*/ 2146300 h 2146300"/>
              <a:gd name="connsiteX1-59" fmla="*/ 2667000 w 3213100"/>
              <a:gd name="connsiteY1-60" fmla="*/ 279400 h 2146300"/>
              <a:gd name="connsiteX2-61" fmla="*/ 2667000 w 3213100"/>
              <a:gd name="connsiteY2-62" fmla="*/ 0 h 2146300"/>
              <a:gd name="connsiteX3-63" fmla="*/ 3213100 w 3213100"/>
              <a:gd name="connsiteY3-64" fmla="*/ 406400 h 2146300"/>
              <a:gd name="connsiteX4-65" fmla="*/ 2794000 w 3213100"/>
              <a:gd name="connsiteY4-66" fmla="*/ 1028700 h 2146300"/>
              <a:gd name="connsiteX5-67" fmla="*/ 2794000 w 3213100"/>
              <a:gd name="connsiteY5-68" fmla="*/ 800100 h 2146300"/>
              <a:gd name="connsiteX6-69" fmla="*/ 0 w 3213100"/>
              <a:gd name="connsiteY6-70" fmla="*/ 2146300 h 2146300"/>
              <a:gd name="connsiteX0-71" fmla="*/ 0 w 2377840"/>
              <a:gd name="connsiteY0-72" fmla="*/ 2791247 h 2791247"/>
              <a:gd name="connsiteX1-73" fmla="*/ 1831740 w 2377840"/>
              <a:gd name="connsiteY1-74" fmla="*/ 279400 h 2791247"/>
              <a:gd name="connsiteX2-75" fmla="*/ 1831740 w 2377840"/>
              <a:gd name="connsiteY2-76" fmla="*/ 0 h 2791247"/>
              <a:gd name="connsiteX3-77" fmla="*/ 2377840 w 2377840"/>
              <a:gd name="connsiteY3-78" fmla="*/ 406400 h 2791247"/>
              <a:gd name="connsiteX4-79" fmla="*/ 1958740 w 2377840"/>
              <a:gd name="connsiteY4-80" fmla="*/ 1028700 h 2791247"/>
              <a:gd name="connsiteX5-81" fmla="*/ 1958740 w 2377840"/>
              <a:gd name="connsiteY5-82" fmla="*/ 800100 h 2791247"/>
              <a:gd name="connsiteX6-83" fmla="*/ 0 w 2377840"/>
              <a:gd name="connsiteY6-84" fmla="*/ 2791247 h 2791247"/>
              <a:gd name="connsiteX0-85" fmla="*/ 30974 w 2408814"/>
              <a:gd name="connsiteY0-86" fmla="*/ 2791247 h 2791247"/>
              <a:gd name="connsiteX1-87" fmla="*/ 1862714 w 2408814"/>
              <a:gd name="connsiteY1-88" fmla="*/ 279400 h 2791247"/>
              <a:gd name="connsiteX2-89" fmla="*/ 1862714 w 2408814"/>
              <a:gd name="connsiteY2-90" fmla="*/ 0 h 2791247"/>
              <a:gd name="connsiteX3-91" fmla="*/ 2408814 w 2408814"/>
              <a:gd name="connsiteY3-92" fmla="*/ 406400 h 2791247"/>
              <a:gd name="connsiteX4-93" fmla="*/ 1989714 w 2408814"/>
              <a:gd name="connsiteY4-94" fmla="*/ 1028700 h 2791247"/>
              <a:gd name="connsiteX5-95" fmla="*/ 1989714 w 2408814"/>
              <a:gd name="connsiteY5-96" fmla="*/ 800100 h 2791247"/>
              <a:gd name="connsiteX6-97" fmla="*/ 30974 w 2408814"/>
              <a:gd name="connsiteY6-98" fmla="*/ 2791247 h 2791247"/>
              <a:gd name="connsiteX0-99" fmla="*/ 30974 w 2408814"/>
              <a:gd name="connsiteY0-100" fmla="*/ 2791247 h 2791247"/>
              <a:gd name="connsiteX1-101" fmla="*/ 1862714 w 2408814"/>
              <a:gd name="connsiteY1-102" fmla="*/ 279400 h 2791247"/>
              <a:gd name="connsiteX2-103" fmla="*/ 1862714 w 2408814"/>
              <a:gd name="connsiteY2-104" fmla="*/ 0 h 2791247"/>
              <a:gd name="connsiteX3-105" fmla="*/ 2408814 w 2408814"/>
              <a:gd name="connsiteY3-106" fmla="*/ 406400 h 2791247"/>
              <a:gd name="connsiteX4-107" fmla="*/ 1989714 w 2408814"/>
              <a:gd name="connsiteY4-108" fmla="*/ 1028700 h 2791247"/>
              <a:gd name="connsiteX5-109" fmla="*/ 1989714 w 2408814"/>
              <a:gd name="connsiteY5-110" fmla="*/ 800100 h 2791247"/>
              <a:gd name="connsiteX6-111" fmla="*/ 30974 w 2408814"/>
              <a:gd name="connsiteY6-112" fmla="*/ 2791247 h 2791247"/>
              <a:gd name="connsiteX0-113" fmla="*/ 30974 w 2408814"/>
              <a:gd name="connsiteY0-114" fmla="*/ 2791247 h 2791247"/>
              <a:gd name="connsiteX1-115" fmla="*/ 1862714 w 2408814"/>
              <a:gd name="connsiteY1-116" fmla="*/ 279400 h 2791247"/>
              <a:gd name="connsiteX2-117" fmla="*/ 1862714 w 2408814"/>
              <a:gd name="connsiteY2-118" fmla="*/ 0 h 2791247"/>
              <a:gd name="connsiteX3-119" fmla="*/ 2408814 w 2408814"/>
              <a:gd name="connsiteY3-120" fmla="*/ 406400 h 2791247"/>
              <a:gd name="connsiteX4-121" fmla="*/ 1989714 w 2408814"/>
              <a:gd name="connsiteY4-122" fmla="*/ 1028700 h 2791247"/>
              <a:gd name="connsiteX5-123" fmla="*/ 1989714 w 2408814"/>
              <a:gd name="connsiteY5-124" fmla="*/ 800100 h 2791247"/>
              <a:gd name="connsiteX6-125" fmla="*/ 30974 w 2408814"/>
              <a:gd name="connsiteY6-126" fmla="*/ 2791247 h 2791247"/>
              <a:gd name="connsiteX0-127" fmla="*/ 28845 w 2406685"/>
              <a:gd name="connsiteY0-128" fmla="*/ 2791247 h 2791247"/>
              <a:gd name="connsiteX1-129" fmla="*/ 1860585 w 2406685"/>
              <a:gd name="connsiteY1-130" fmla="*/ 279400 h 2791247"/>
              <a:gd name="connsiteX2-131" fmla="*/ 1860585 w 2406685"/>
              <a:gd name="connsiteY2-132" fmla="*/ 0 h 2791247"/>
              <a:gd name="connsiteX3-133" fmla="*/ 2406685 w 2406685"/>
              <a:gd name="connsiteY3-134" fmla="*/ 406400 h 2791247"/>
              <a:gd name="connsiteX4-135" fmla="*/ 1987585 w 2406685"/>
              <a:gd name="connsiteY4-136" fmla="*/ 1028700 h 2791247"/>
              <a:gd name="connsiteX5-137" fmla="*/ 1987585 w 2406685"/>
              <a:gd name="connsiteY5-138" fmla="*/ 800100 h 2791247"/>
              <a:gd name="connsiteX6-139" fmla="*/ 28845 w 2406685"/>
              <a:gd name="connsiteY6-140" fmla="*/ 2791247 h 2791247"/>
              <a:gd name="connsiteX0-141" fmla="*/ 28845 w 2406685"/>
              <a:gd name="connsiteY0-142" fmla="*/ 2791247 h 2791247"/>
              <a:gd name="connsiteX1-143" fmla="*/ 1860585 w 2406685"/>
              <a:gd name="connsiteY1-144" fmla="*/ 279400 h 2791247"/>
              <a:gd name="connsiteX2-145" fmla="*/ 1860585 w 2406685"/>
              <a:gd name="connsiteY2-146" fmla="*/ 0 h 2791247"/>
              <a:gd name="connsiteX3-147" fmla="*/ 2406685 w 2406685"/>
              <a:gd name="connsiteY3-148" fmla="*/ 406400 h 2791247"/>
              <a:gd name="connsiteX4-149" fmla="*/ 1987585 w 2406685"/>
              <a:gd name="connsiteY4-150" fmla="*/ 1028700 h 2791247"/>
              <a:gd name="connsiteX5-151" fmla="*/ 1892429 w 2406685"/>
              <a:gd name="connsiteY5-152" fmla="*/ 793756 h 2791247"/>
              <a:gd name="connsiteX6-153" fmla="*/ 28845 w 2406685"/>
              <a:gd name="connsiteY6-154" fmla="*/ 2791247 h 2791247"/>
              <a:gd name="connsiteX0-155" fmla="*/ 28845 w 2406685"/>
              <a:gd name="connsiteY0-156" fmla="*/ 2791247 h 2791247"/>
              <a:gd name="connsiteX1-157" fmla="*/ 1860585 w 2406685"/>
              <a:gd name="connsiteY1-158" fmla="*/ 279400 h 2791247"/>
              <a:gd name="connsiteX2-159" fmla="*/ 1860585 w 2406685"/>
              <a:gd name="connsiteY2-160" fmla="*/ 0 h 2791247"/>
              <a:gd name="connsiteX3-161" fmla="*/ 2406685 w 2406685"/>
              <a:gd name="connsiteY3-162" fmla="*/ 406400 h 2791247"/>
              <a:gd name="connsiteX4-163" fmla="*/ 1917804 w 2406685"/>
              <a:gd name="connsiteY4-164" fmla="*/ 1066763 h 2791247"/>
              <a:gd name="connsiteX5-165" fmla="*/ 1892429 w 2406685"/>
              <a:gd name="connsiteY5-166" fmla="*/ 793756 h 2791247"/>
              <a:gd name="connsiteX6-167" fmla="*/ 28845 w 2406685"/>
              <a:gd name="connsiteY6-168" fmla="*/ 2791247 h 2791247"/>
              <a:gd name="connsiteX0-169" fmla="*/ 28845 w 2406685"/>
              <a:gd name="connsiteY0-170" fmla="*/ 2791247 h 2791247"/>
              <a:gd name="connsiteX1-171" fmla="*/ 1860585 w 2406685"/>
              <a:gd name="connsiteY1-172" fmla="*/ 279400 h 2791247"/>
              <a:gd name="connsiteX2-173" fmla="*/ 1860585 w 2406685"/>
              <a:gd name="connsiteY2-174" fmla="*/ 0 h 2791247"/>
              <a:gd name="connsiteX3-175" fmla="*/ 2406685 w 2406685"/>
              <a:gd name="connsiteY3-176" fmla="*/ 406400 h 2791247"/>
              <a:gd name="connsiteX4-177" fmla="*/ 1924148 w 2406685"/>
              <a:gd name="connsiteY4-178" fmla="*/ 1104825 h 2791247"/>
              <a:gd name="connsiteX5-179" fmla="*/ 1892429 w 2406685"/>
              <a:gd name="connsiteY5-180" fmla="*/ 793756 h 2791247"/>
              <a:gd name="connsiteX6-181" fmla="*/ 28845 w 2406685"/>
              <a:gd name="connsiteY6-182" fmla="*/ 2791247 h 2791247"/>
              <a:gd name="connsiteX0-183" fmla="*/ 28845 w 2520872"/>
              <a:gd name="connsiteY0-184" fmla="*/ 2791247 h 2791247"/>
              <a:gd name="connsiteX1-185" fmla="*/ 1860585 w 2520872"/>
              <a:gd name="connsiteY1-186" fmla="*/ 279400 h 2791247"/>
              <a:gd name="connsiteX2-187" fmla="*/ 1860585 w 2520872"/>
              <a:gd name="connsiteY2-188" fmla="*/ 0 h 2791247"/>
              <a:gd name="connsiteX3-189" fmla="*/ 2520872 w 2520872"/>
              <a:gd name="connsiteY3-190" fmla="*/ 450806 h 2791247"/>
              <a:gd name="connsiteX4-191" fmla="*/ 1924148 w 2520872"/>
              <a:gd name="connsiteY4-192" fmla="*/ 1104825 h 2791247"/>
              <a:gd name="connsiteX5-193" fmla="*/ 1892429 w 2520872"/>
              <a:gd name="connsiteY5-194" fmla="*/ 793756 h 2791247"/>
              <a:gd name="connsiteX6-195" fmla="*/ 28845 w 2520872"/>
              <a:gd name="connsiteY6-196" fmla="*/ 2791247 h 2791247"/>
              <a:gd name="connsiteX0-197" fmla="*/ 28845 w 2520872"/>
              <a:gd name="connsiteY0-198" fmla="*/ 2791247 h 2791247"/>
              <a:gd name="connsiteX1-199" fmla="*/ 1860585 w 2520872"/>
              <a:gd name="connsiteY1-200" fmla="*/ 279400 h 2791247"/>
              <a:gd name="connsiteX2-201" fmla="*/ 1860585 w 2520872"/>
              <a:gd name="connsiteY2-202" fmla="*/ 0 h 2791247"/>
              <a:gd name="connsiteX3-203" fmla="*/ 2520872 w 2520872"/>
              <a:gd name="connsiteY3-204" fmla="*/ 450806 h 2791247"/>
              <a:gd name="connsiteX4-205" fmla="*/ 1886086 w 2520872"/>
              <a:gd name="connsiteY4-206" fmla="*/ 1079450 h 2791247"/>
              <a:gd name="connsiteX5-207" fmla="*/ 1892429 w 2520872"/>
              <a:gd name="connsiteY5-208" fmla="*/ 793756 h 2791247"/>
              <a:gd name="connsiteX6-209" fmla="*/ 28845 w 2520872"/>
              <a:gd name="connsiteY6-210" fmla="*/ 2791247 h 2791247"/>
              <a:gd name="connsiteX0-211" fmla="*/ 28845 w 2520872"/>
              <a:gd name="connsiteY0-212" fmla="*/ 2791247 h 2791247"/>
              <a:gd name="connsiteX1-213" fmla="*/ 1860585 w 2520872"/>
              <a:gd name="connsiteY1-214" fmla="*/ 279400 h 2791247"/>
              <a:gd name="connsiteX2-215" fmla="*/ 1860585 w 2520872"/>
              <a:gd name="connsiteY2-216" fmla="*/ 0 h 2791247"/>
              <a:gd name="connsiteX3-217" fmla="*/ 2520872 w 2520872"/>
              <a:gd name="connsiteY3-218" fmla="*/ 450806 h 2791247"/>
              <a:gd name="connsiteX4-219" fmla="*/ 1886086 w 2520872"/>
              <a:gd name="connsiteY4-220" fmla="*/ 1098482 h 2791247"/>
              <a:gd name="connsiteX5-221" fmla="*/ 1892429 w 2520872"/>
              <a:gd name="connsiteY5-222" fmla="*/ 793756 h 2791247"/>
              <a:gd name="connsiteX6-223" fmla="*/ 28845 w 2520872"/>
              <a:gd name="connsiteY6-224" fmla="*/ 2791247 h 2791247"/>
              <a:gd name="connsiteX0-225" fmla="*/ 28845 w 2520872"/>
              <a:gd name="connsiteY0-226" fmla="*/ 2791247 h 2791247"/>
              <a:gd name="connsiteX1-227" fmla="*/ 1860585 w 2520872"/>
              <a:gd name="connsiteY1-228" fmla="*/ 279400 h 2791247"/>
              <a:gd name="connsiteX2-229" fmla="*/ 1860585 w 2520872"/>
              <a:gd name="connsiteY2-230" fmla="*/ 0 h 2791247"/>
              <a:gd name="connsiteX3-231" fmla="*/ 2520872 w 2520872"/>
              <a:gd name="connsiteY3-232" fmla="*/ 450806 h 2791247"/>
              <a:gd name="connsiteX4-233" fmla="*/ 1898774 w 2520872"/>
              <a:gd name="connsiteY4-234" fmla="*/ 1104826 h 2791247"/>
              <a:gd name="connsiteX5-235" fmla="*/ 1892429 w 2520872"/>
              <a:gd name="connsiteY5-236" fmla="*/ 793756 h 2791247"/>
              <a:gd name="connsiteX6-237" fmla="*/ 28845 w 2520872"/>
              <a:gd name="connsiteY6-238" fmla="*/ 2791247 h 2791247"/>
              <a:gd name="connsiteX0-239" fmla="*/ 28845 w 2520872"/>
              <a:gd name="connsiteY0-240" fmla="*/ 2791247 h 2791247"/>
              <a:gd name="connsiteX1-241" fmla="*/ 1860585 w 2520872"/>
              <a:gd name="connsiteY1-242" fmla="*/ 279400 h 2791247"/>
              <a:gd name="connsiteX2-243" fmla="*/ 1860585 w 2520872"/>
              <a:gd name="connsiteY2-244" fmla="*/ 0 h 2791247"/>
              <a:gd name="connsiteX3-245" fmla="*/ 2520872 w 2520872"/>
              <a:gd name="connsiteY3-246" fmla="*/ 450806 h 2791247"/>
              <a:gd name="connsiteX4-247" fmla="*/ 1898774 w 2520872"/>
              <a:gd name="connsiteY4-248" fmla="*/ 1104826 h 2791247"/>
              <a:gd name="connsiteX5-249" fmla="*/ 1892429 w 2520872"/>
              <a:gd name="connsiteY5-250" fmla="*/ 793756 h 2791247"/>
              <a:gd name="connsiteX6-251" fmla="*/ 28845 w 2520872"/>
              <a:gd name="connsiteY6-252" fmla="*/ 2791247 h 2791247"/>
              <a:gd name="connsiteX0-253" fmla="*/ 54202 w 2546229"/>
              <a:gd name="connsiteY0-254" fmla="*/ 2791247 h 2791247"/>
              <a:gd name="connsiteX1-255" fmla="*/ 1885942 w 2546229"/>
              <a:gd name="connsiteY1-256" fmla="*/ 279400 h 2791247"/>
              <a:gd name="connsiteX2-257" fmla="*/ 1885942 w 2546229"/>
              <a:gd name="connsiteY2-258" fmla="*/ 0 h 2791247"/>
              <a:gd name="connsiteX3-259" fmla="*/ 2546229 w 2546229"/>
              <a:gd name="connsiteY3-260" fmla="*/ 450806 h 2791247"/>
              <a:gd name="connsiteX4-261" fmla="*/ 1924131 w 2546229"/>
              <a:gd name="connsiteY4-262" fmla="*/ 1104826 h 2791247"/>
              <a:gd name="connsiteX5-263" fmla="*/ 1917786 w 2546229"/>
              <a:gd name="connsiteY5-264" fmla="*/ 793756 h 2791247"/>
              <a:gd name="connsiteX6-265" fmla="*/ 54202 w 2546229"/>
              <a:gd name="connsiteY6-266" fmla="*/ 2791247 h 2791247"/>
              <a:gd name="connsiteX0-267" fmla="*/ 33005 w 2525032"/>
              <a:gd name="connsiteY0-268" fmla="*/ 2791247 h 2791247"/>
              <a:gd name="connsiteX1-269" fmla="*/ 1864745 w 2525032"/>
              <a:gd name="connsiteY1-270" fmla="*/ 279400 h 2791247"/>
              <a:gd name="connsiteX2-271" fmla="*/ 1864745 w 2525032"/>
              <a:gd name="connsiteY2-272" fmla="*/ 0 h 2791247"/>
              <a:gd name="connsiteX3-273" fmla="*/ 2525032 w 2525032"/>
              <a:gd name="connsiteY3-274" fmla="*/ 450806 h 2791247"/>
              <a:gd name="connsiteX4-275" fmla="*/ 1902934 w 2525032"/>
              <a:gd name="connsiteY4-276" fmla="*/ 1104826 h 2791247"/>
              <a:gd name="connsiteX5-277" fmla="*/ 1896589 w 2525032"/>
              <a:gd name="connsiteY5-278" fmla="*/ 793756 h 2791247"/>
              <a:gd name="connsiteX6-279" fmla="*/ 33005 w 2525032"/>
              <a:gd name="connsiteY6-280" fmla="*/ 2791247 h 2791247"/>
              <a:gd name="connsiteX0-281" fmla="*/ 17588 w 2897981"/>
              <a:gd name="connsiteY0-282" fmla="*/ 2774284 h 2774284"/>
              <a:gd name="connsiteX1-283" fmla="*/ 2237694 w 2897981"/>
              <a:gd name="connsiteY1-284" fmla="*/ 279400 h 2774284"/>
              <a:gd name="connsiteX2-285" fmla="*/ 2237694 w 2897981"/>
              <a:gd name="connsiteY2-286" fmla="*/ 0 h 2774284"/>
              <a:gd name="connsiteX3-287" fmla="*/ 2897981 w 2897981"/>
              <a:gd name="connsiteY3-288" fmla="*/ 450806 h 2774284"/>
              <a:gd name="connsiteX4-289" fmla="*/ 2275883 w 2897981"/>
              <a:gd name="connsiteY4-290" fmla="*/ 1104826 h 2774284"/>
              <a:gd name="connsiteX5-291" fmla="*/ 2269538 w 2897981"/>
              <a:gd name="connsiteY5-292" fmla="*/ 793756 h 2774284"/>
              <a:gd name="connsiteX6-293" fmla="*/ 17588 w 2897981"/>
              <a:gd name="connsiteY6-294" fmla="*/ 2774284 h 2774284"/>
              <a:gd name="connsiteX0-295" fmla="*/ 17588 w 2897981"/>
              <a:gd name="connsiteY0-296" fmla="*/ 2774284 h 2774284"/>
              <a:gd name="connsiteX1-297" fmla="*/ 2237694 w 2897981"/>
              <a:gd name="connsiteY1-298" fmla="*/ 279400 h 2774284"/>
              <a:gd name="connsiteX2-299" fmla="*/ 2237694 w 2897981"/>
              <a:gd name="connsiteY2-300" fmla="*/ 0 h 2774284"/>
              <a:gd name="connsiteX3-301" fmla="*/ 2897981 w 2897981"/>
              <a:gd name="connsiteY3-302" fmla="*/ 450806 h 2774284"/>
              <a:gd name="connsiteX4-303" fmla="*/ 2275883 w 2897981"/>
              <a:gd name="connsiteY4-304" fmla="*/ 1104826 h 2774284"/>
              <a:gd name="connsiteX5-305" fmla="*/ 2269538 w 2897981"/>
              <a:gd name="connsiteY5-306" fmla="*/ 793756 h 2774284"/>
              <a:gd name="connsiteX6-307" fmla="*/ 17588 w 2897981"/>
              <a:gd name="connsiteY6-308" fmla="*/ 2774284 h 2774284"/>
              <a:gd name="connsiteX0-309" fmla="*/ 0 w 2880393"/>
              <a:gd name="connsiteY0-310" fmla="*/ 2774284 h 2774284"/>
              <a:gd name="connsiteX1-311" fmla="*/ 2220106 w 2880393"/>
              <a:gd name="connsiteY1-312" fmla="*/ 279400 h 2774284"/>
              <a:gd name="connsiteX2-313" fmla="*/ 2220106 w 2880393"/>
              <a:gd name="connsiteY2-314" fmla="*/ 0 h 2774284"/>
              <a:gd name="connsiteX3-315" fmla="*/ 2880393 w 2880393"/>
              <a:gd name="connsiteY3-316" fmla="*/ 450806 h 2774284"/>
              <a:gd name="connsiteX4-317" fmla="*/ 2258295 w 2880393"/>
              <a:gd name="connsiteY4-318" fmla="*/ 1104826 h 2774284"/>
              <a:gd name="connsiteX5-319" fmla="*/ 2251950 w 2880393"/>
              <a:gd name="connsiteY5-320" fmla="*/ 793756 h 2774284"/>
              <a:gd name="connsiteX6-321" fmla="*/ 0 w 2880393"/>
              <a:gd name="connsiteY6-322" fmla="*/ 2774284 h 2774284"/>
              <a:gd name="connsiteX0-323" fmla="*/ 0 w 2880393"/>
              <a:gd name="connsiteY0-324" fmla="*/ 2774284 h 2774284"/>
              <a:gd name="connsiteX1-325" fmla="*/ 2220106 w 2880393"/>
              <a:gd name="connsiteY1-326" fmla="*/ 279400 h 2774284"/>
              <a:gd name="connsiteX2-327" fmla="*/ 2220106 w 2880393"/>
              <a:gd name="connsiteY2-328" fmla="*/ 0 h 2774284"/>
              <a:gd name="connsiteX3-329" fmla="*/ 2880393 w 2880393"/>
              <a:gd name="connsiteY3-330" fmla="*/ 450806 h 2774284"/>
              <a:gd name="connsiteX4-331" fmla="*/ 2258295 w 2880393"/>
              <a:gd name="connsiteY4-332" fmla="*/ 1104826 h 2774284"/>
              <a:gd name="connsiteX5-333" fmla="*/ 2251950 w 2880393"/>
              <a:gd name="connsiteY5-334" fmla="*/ 793756 h 2774284"/>
              <a:gd name="connsiteX6-335" fmla="*/ 0 w 2880393"/>
              <a:gd name="connsiteY6-336" fmla="*/ 2774284 h 2774284"/>
              <a:gd name="connsiteX0-337" fmla="*/ 0 w 2880393"/>
              <a:gd name="connsiteY0-338" fmla="*/ 2774284 h 2774284"/>
              <a:gd name="connsiteX1-339" fmla="*/ 2220106 w 2880393"/>
              <a:gd name="connsiteY1-340" fmla="*/ 279400 h 2774284"/>
              <a:gd name="connsiteX2-341" fmla="*/ 2220106 w 2880393"/>
              <a:gd name="connsiteY2-342" fmla="*/ 0 h 2774284"/>
              <a:gd name="connsiteX3-343" fmla="*/ 2880393 w 2880393"/>
              <a:gd name="connsiteY3-344" fmla="*/ 450806 h 2774284"/>
              <a:gd name="connsiteX4-345" fmla="*/ 2258295 w 2880393"/>
              <a:gd name="connsiteY4-346" fmla="*/ 1104826 h 2774284"/>
              <a:gd name="connsiteX5-347" fmla="*/ 2251950 w 2880393"/>
              <a:gd name="connsiteY5-348" fmla="*/ 793756 h 2774284"/>
              <a:gd name="connsiteX6-349" fmla="*/ 0 w 2880393"/>
              <a:gd name="connsiteY6-350" fmla="*/ 2774284 h 2774284"/>
              <a:gd name="connsiteX0-351" fmla="*/ 0 w 2765321"/>
              <a:gd name="connsiteY0-352" fmla="*/ 2774284 h 2774284"/>
              <a:gd name="connsiteX1-353" fmla="*/ 2220106 w 2765321"/>
              <a:gd name="connsiteY1-354" fmla="*/ 279400 h 2774284"/>
              <a:gd name="connsiteX2-355" fmla="*/ 2220106 w 2765321"/>
              <a:gd name="connsiteY2-356" fmla="*/ 0 h 2774284"/>
              <a:gd name="connsiteX3-357" fmla="*/ 2765321 w 2765321"/>
              <a:gd name="connsiteY3-358" fmla="*/ 450806 h 2774284"/>
              <a:gd name="connsiteX4-359" fmla="*/ 2258295 w 2765321"/>
              <a:gd name="connsiteY4-360" fmla="*/ 1104826 h 2774284"/>
              <a:gd name="connsiteX5-361" fmla="*/ 2251950 w 2765321"/>
              <a:gd name="connsiteY5-362" fmla="*/ 793756 h 2774284"/>
              <a:gd name="connsiteX6-363" fmla="*/ 0 w 2765321"/>
              <a:gd name="connsiteY6-364" fmla="*/ 2774284 h 2774284"/>
              <a:gd name="connsiteX0-365" fmla="*/ 0 w 2621059"/>
              <a:gd name="connsiteY0-366" fmla="*/ 2774284 h 2774284"/>
              <a:gd name="connsiteX1-367" fmla="*/ 2220106 w 2621059"/>
              <a:gd name="connsiteY1-368" fmla="*/ 279400 h 2774284"/>
              <a:gd name="connsiteX2-369" fmla="*/ 2220106 w 2621059"/>
              <a:gd name="connsiteY2-370" fmla="*/ 0 h 2774284"/>
              <a:gd name="connsiteX3-371" fmla="*/ 2621059 w 2621059"/>
              <a:gd name="connsiteY3-372" fmla="*/ 450806 h 2774284"/>
              <a:gd name="connsiteX4-373" fmla="*/ 2258295 w 2621059"/>
              <a:gd name="connsiteY4-374" fmla="*/ 1104826 h 2774284"/>
              <a:gd name="connsiteX5-375" fmla="*/ 2251950 w 2621059"/>
              <a:gd name="connsiteY5-376" fmla="*/ 793756 h 2774284"/>
              <a:gd name="connsiteX6-377" fmla="*/ 0 w 2621059"/>
              <a:gd name="connsiteY6-378" fmla="*/ 2774284 h 2774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621059" h="2774284">
                <a:moveTo>
                  <a:pt x="0" y="2774284"/>
                </a:moveTo>
                <a:cubicBezTo>
                  <a:pt x="14399" y="2328646"/>
                  <a:pt x="454612" y="531684"/>
                  <a:pt x="2220106" y="279400"/>
                </a:cubicBezTo>
                <a:lnTo>
                  <a:pt x="2220106" y="0"/>
                </a:lnTo>
                <a:lnTo>
                  <a:pt x="2621059" y="450806"/>
                </a:lnTo>
                <a:lnTo>
                  <a:pt x="2258295" y="1104826"/>
                </a:lnTo>
                <a:lnTo>
                  <a:pt x="2251950" y="793756"/>
                </a:lnTo>
                <a:cubicBezTo>
                  <a:pt x="1134559" y="956583"/>
                  <a:pt x="366193" y="1801969"/>
                  <a:pt x="0" y="2774284"/>
                </a:cubicBezTo>
                <a:close/>
              </a:path>
            </a:pathLst>
          </a:custGeom>
          <a:solidFill>
            <a:srgbClr val="C30D2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endParaRPr lang="zh-CN" altLang="en-US" sz="135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2" name="矩形 28"/>
          <p:cNvSpPr>
            <a:spLocks noChangeArrowheads="1"/>
          </p:cNvSpPr>
          <p:nvPr/>
        </p:nvSpPr>
        <p:spPr bwMode="auto">
          <a:xfrm>
            <a:off x="5633598" y="2592097"/>
            <a:ext cx="2204735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ts val="15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1100" kern="1100" spc="7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100" kern="1100" spc="7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100" kern="1100" spc="7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</a:t>
            </a:r>
            <a:endParaRPr lang="zh-CN" altLang="zh-CN" sz="1100" kern="1100" spc="7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32"/>
          <p:cNvSpPr>
            <a:spLocks noChangeArrowheads="1"/>
          </p:cNvSpPr>
          <p:nvPr/>
        </p:nvSpPr>
        <p:spPr bwMode="auto">
          <a:xfrm>
            <a:off x="5633599" y="2131129"/>
            <a:ext cx="211679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ts val="15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1100" kern="1100" spc="7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100" kern="1100" spc="7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</a:t>
            </a:r>
            <a:endParaRPr lang="en-US" altLang="zh-CN" sz="1100" kern="1100" spc="7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665233" y="2077742"/>
            <a:ext cx="2062757" cy="1299829"/>
            <a:chOff x="2117040" y="2830296"/>
            <a:chExt cx="2778306" cy="1835450"/>
          </a:xfrm>
        </p:grpSpPr>
        <p:sp>
          <p:nvSpPr>
            <p:cNvPr id="55" name="TextBox 25"/>
            <p:cNvSpPr txBox="1"/>
            <p:nvPr/>
          </p:nvSpPr>
          <p:spPr>
            <a:xfrm>
              <a:off x="2117040" y="2830296"/>
              <a:ext cx="1008718" cy="3694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en-US" altLang="zh-CN" sz="1100" b="1" spc="120" dirty="0">
                  <a:solidFill>
                    <a:srgbClr val="604C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</a:t>
              </a:r>
              <a:r>
                <a:rPr lang="zh-CN" altLang="en-US" sz="1100" b="1" spc="120" dirty="0">
                  <a:solidFill>
                    <a:srgbClr val="604C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100" b="1" spc="120" dirty="0">
                <a:solidFill>
                  <a:srgbClr val="604C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TextBox 11"/>
            <p:cNvSpPr txBox="1">
              <a:spLocks noChangeArrowheads="1"/>
            </p:cNvSpPr>
            <p:nvPr/>
          </p:nvSpPr>
          <p:spPr bwMode="auto">
            <a:xfrm flipH="1">
              <a:off x="3384046" y="3561133"/>
              <a:ext cx="1511300" cy="110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ts val="1700"/>
                </a:lnSpc>
                <a:buClr>
                  <a:srgbClr val="0F6DA1"/>
                </a:buClr>
                <a:defRPr/>
              </a:pPr>
              <a:r>
                <a:rPr lang="zh-CN" altLang="en-US" sz="1100" dirty="0">
                  <a:solidFill>
                    <a:srgbClr val="604C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r>
                <a:rPr lang="zh-CN" altLang="en-US" sz="1100" dirty="0" smtClean="0">
                  <a:solidFill>
                    <a:srgbClr val="604C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en-US" altLang="zh-CN" sz="1100" dirty="0" smtClean="0">
                <a:solidFill>
                  <a:srgbClr val="604C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85800">
                <a:lnSpc>
                  <a:spcPts val="1700"/>
                </a:lnSpc>
                <a:buClr>
                  <a:srgbClr val="0F6DA1"/>
                </a:buClr>
                <a:defRPr/>
              </a:pPr>
              <a:r>
                <a:rPr lang="zh-CN" altLang="en-US" sz="1100" dirty="0" smtClean="0">
                  <a:solidFill>
                    <a:srgbClr val="604C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点击添加内容    </a:t>
              </a:r>
              <a:endParaRPr lang="en-US" altLang="zh-CN" sz="1100" dirty="0">
                <a:solidFill>
                  <a:srgbClr val="604C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85800">
                <a:lnSpc>
                  <a:spcPct val="150000"/>
                </a:lnSpc>
              </a:pPr>
              <a:endParaRPr lang="en-US" altLang="zh-CN" sz="1100" dirty="0">
                <a:solidFill>
                  <a:srgbClr val="604C3F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860512" y="1433027"/>
            <a:ext cx="1831958" cy="1518185"/>
            <a:chOff x="3726948" y="1919913"/>
            <a:chExt cx="2467445" cy="2143784"/>
          </a:xfrm>
        </p:grpSpPr>
        <p:sp>
          <p:nvSpPr>
            <p:cNvPr id="58" name="TextBox 26"/>
            <p:cNvSpPr txBox="1"/>
            <p:nvPr/>
          </p:nvSpPr>
          <p:spPr>
            <a:xfrm>
              <a:off x="3726948" y="1919913"/>
              <a:ext cx="1008716" cy="3694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en-US" altLang="zh-CN" sz="1100" b="1" spc="120" dirty="0">
                  <a:solidFill>
                    <a:srgbClr val="604C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2014</a:t>
              </a:r>
              <a:r>
                <a:rPr lang="zh-CN" altLang="en-US" sz="1100" b="1" spc="120" dirty="0">
                  <a:solidFill>
                    <a:srgbClr val="604C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100" b="1" spc="120" dirty="0">
                <a:solidFill>
                  <a:srgbClr val="604C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TextBox 11"/>
            <p:cNvSpPr txBox="1">
              <a:spLocks noChangeArrowheads="1"/>
            </p:cNvSpPr>
            <p:nvPr/>
          </p:nvSpPr>
          <p:spPr bwMode="auto">
            <a:xfrm flipH="1">
              <a:off x="4683093" y="2959084"/>
              <a:ext cx="1511300" cy="110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ts val="1700"/>
                </a:lnSpc>
                <a:buClr>
                  <a:srgbClr val="0F6DA1"/>
                </a:buClr>
                <a:defRPr/>
              </a:pPr>
              <a:r>
                <a:rPr lang="zh-CN" altLang="en-US" sz="1100" dirty="0">
                  <a:solidFill>
                    <a:srgbClr val="604C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r>
                <a:rPr lang="zh-CN" altLang="en-US" sz="1100" dirty="0" smtClean="0">
                  <a:solidFill>
                    <a:srgbClr val="604C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en-US" altLang="zh-CN" sz="1100" dirty="0" smtClean="0">
                <a:solidFill>
                  <a:srgbClr val="604C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85800">
                <a:lnSpc>
                  <a:spcPts val="1700"/>
                </a:lnSpc>
                <a:buClr>
                  <a:srgbClr val="0F6DA1"/>
                </a:buClr>
                <a:defRPr/>
              </a:pPr>
              <a:r>
                <a:rPr lang="zh-CN" altLang="en-US" sz="1100" dirty="0" smtClean="0">
                  <a:solidFill>
                    <a:srgbClr val="604C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点击添加内容    </a:t>
              </a:r>
              <a:endParaRPr lang="en-US" altLang="zh-CN" sz="1100" dirty="0">
                <a:solidFill>
                  <a:srgbClr val="604C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85800">
                <a:lnSpc>
                  <a:spcPct val="150000"/>
                </a:lnSpc>
              </a:pPr>
              <a:endParaRPr lang="en-US" altLang="zh-CN" sz="1100" dirty="0">
                <a:solidFill>
                  <a:srgbClr val="604C3F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946588" y="2949131"/>
            <a:ext cx="1982147" cy="1089120"/>
            <a:chOff x="1149104" y="4060758"/>
            <a:chExt cx="2669733" cy="1537914"/>
          </a:xfrm>
        </p:grpSpPr>
        <p:sp>
          <p:nvSpPr>
            <p:cNvPr id="61" name="TextBox 24"/>
            <p:cNvSpPr txBox="1"/>
            <p:nvPr/>
          </p:nvSpPr>
          <p:spPr>
            <a:xfrm>
              <a:off x="1149104" y="4060758"/>
              <a:ext cx="1008718" cy="3694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en-US" altLang="zh-CN" sz="1100" b="1" spc="120" dirty="0">
                  <a:solidFill>
                    <a:srgbClr val="604C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2012</a:t>
              </a:r>
              <a:r>
                <a:rPr lang="zh-CN" altLang="en-US" sz="1100" b="1" spc="120" dirty="0">
                  <a:solidFill>
                    <a:srgbClr val="604C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100" b="1" spc="120" dirty="0">
                <a:solidFill>
                  <a:srgbClr val="604C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TextBox 11"/>
            <p:cNvSpPr txBox="1">
              <a:spLocks noChangeArrowheads="1"/>
            </p:cNvSpPr>
            <p:nvPr/>
          </p:nvSpPr>
          <p:spPr bwMode="auto">
            <a:xfrm flipH="1">
              <a:off x="2307537" y="4494059"/>
              <a:ext cx="1511300" cy="110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ts val="1700"/>
                </a:lnSpc>
                <a:buClr>
                  <a:srgbClr val="0F6DA1"/>
                </a:buClr>
                <a:defRPr/>
              </a:pPr>
              <a:r>
                <a:rPr lang="zh-CN" altLang="en-US" sz="1100" dirty="0">
                  <a:solidFill>
                    <a:srgbClr val="604C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r>
                <a:rPr lang="zh-CN" altLang="en-US" sz="1100" dirty="0" smtClean="0">
                  <a:solidFill>
                    <a:srgbClr val="604C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en-US" altLang="zh-CN" sz="1100" dirty="0" smtClean="0">
                <a:solidFill>
                  <a:srgbClr val="604C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85800">
                <a:lnSpc>
                  <a:spcPts val="1700"/>
                </a:lnSpc>
                <a:buClr>
                  <a:srgbClr val="0F6DA1"/>
                </a:buClr>
                <a:defRPr/>
              </a:pPr>
              <a:r>
                <a:rPr lang="zh-CN" altLang="en-US" sz="1100" dirty="0" smtClean="0">
                  <a:solidFill>
                    <a:srgbClr val="604C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点击添加内容    </a:t>
              </a:r>
              <a:endParaRPr lang="en-US" altLang="zh-CN" sz="1100" dirty="0">
                <a:solidFill>
                  <a:srgbClr val="604C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85800">
                <a:lnSpc>
                  <a:spcPct val="150000"/>
                </a:lnSpc>
              </a:pPr>
              <a:endParaRPr lang="en-US" altLang="zh-CN" sz="1100" dirty="0">
                <a:solidFill>
                  <a:srgbClr val="604C3F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63" name="矩形 23"/>
          <p:cNvSpPr>
            <a:spLocks noChangeArrowheads="1"/>
          </p:cNvSpPr>
          <p:nvPr/>
        </p:nvSpPr>
        <p:spPr bwMode="auto">
          <a:xfrm>
            <a:off x="5633600" y="1604161"/>
            <a:ext cx="14684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zh-CN" altLang="en-US" sz="1500" spc="1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en-US" altLang="zh-CN" sz="1500" spc="13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1771468" y="3015271"/>
            <a:ext cx="127348" cy="12734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2426394" y="2309857"/>
            <a:ext cx="228766" cy="22876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3423156" y="1758614"/>
            <a:ext cx="312969" cy="312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5073" y="-62924"/>
            <a:ext cx="851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 b="1">
                <a:solidFill>
                  <a:srgbClr val="C30D23"/>
                </a:solidFill>
                <a:effectLst>
                  <a:outerShdw blurRad="38100" dist="25400" dir="8100000" algn="tr" rotWithShape="0">
                    <a:prstClr val="black">
                      <a:alpha val="4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687731" y="194588"/>
            <a:ext cx="94609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900" dirty="0" smtClean="0">
                <a:solidFill>
                  <a:srgbClr val="604C3F"/>
                </a:solidFill>
              </a:rPr>
              <a:t>chieve</a:t>
            </a:r>
            <a:endParaRPr lang="zh-CN" altLang="en-US" sz="1900" dirty="0">
              <a:solidFill>
                <a:srgbClr val="604C3F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815051" y="600139"/>
            <a:ext cx="169469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zh-CN" altLang="en-US" sz="1900" b="1" spc="50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点击添加标题</a:t>
            </a:r>
            <a:endParaRPr lang="zh-CN" altLang="en-US" sz="1900" b="1" spc="50" dirty="0">
              <a:solidFill>
                <a:srgbClr val="C30D23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1" grpId="0" animBg="1"/>
      <p:bldP spid="52" grpId="0"/>
      <p:bldP spid="53" grpId="0"/>
      <p:bldP spid="63" grpId="0"/>
      <p:bldP spid="64" grpId="0" animBg="1"/>
      <p:bldP spid="65" grpId="0" animBg="1"/>
      <p:bldP spid="6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-718009" y="258644"/>
            <a:ext cx="10610597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28700" b="1" dirty="0">
                <a:solidFill>
                  <a:srgbClr val="C30D23">
                    <a:alpha val="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endParaRPr lang="zh-CN" altLang="en-US" sz="28700" b="1" dirty="0">
              <a:solidFill>
                <a:srgbClr val="C30D23">
                  <a:alpha val="9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36083" y="1570593"/>
            <a:ext cx="5855209" cy="1774208"/>
          </a:xfrm>
          <a:prstGeom prst="roundRect">
            <a:avLst>
              <a:gd name="adj" fmla="val 3524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604C3F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853971" y="-45719"/>
            <a:ext cx="45719" cy="45719"/>
          </a:xfrm>
          <a:prstGeom prst="ellipse">
            <a:avLst/>
          </a:prstGeom>
          <a:solidFill>
            <a:srgbClr val="604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736083" y="641446"/>
            <a:ext cx="894138" cy="832512"/>
          </a:xfrm>
          <a:custGeom>
            <a:avLst/>
            <a:gdLst>
              <a:gd name="T0" fmla="*/ 96 w 155"/>
              <a:gd name="T1" fmla="*/ 106 h 149"/>
              <a:gd name="T2" fmla="*/ 98 w 155"/>
              <a:gd name="T3" fmla="*/ 107 h 149"/>
              <a:gd name="T4" fmla="*/ 100 w 155"/>
              <a:gd name="T5" fmla="*/ 106 h 149"/>
              <a:gd name="T6" fmla="*/ 107 w 155"/>
              <a:gd name="T7" fmla="*/ 107 h 149"/>
              <a:gd name="T8" fmla="*/ 78 w 155"/>
              <a:gd name="T9" fmla="*/ 3 h 149"/>
              <a:gd name="T10" fmla="*/ 38 w 155"/>
              <a:gd name="T11" fmla="*/ 76 h 149"/>
              <a:gd name="T12" fmla="*/ 45 w 155"/>
              <a:gd name="T13" fmla="*/ 107 h 149"/>
              <a:gd name="T14" fmla="*/ 50 w 155"/>
              <a:gd name="T15" fmla="*/ 106 h 149"/>
              <a:gd name="T16" fmla="*/ 51 w 155"/>
              <a:gd name="T17" fmla="*/ 105 h 149"/>
              <a:gd name="T18" fmla="*/ 54 w 155"/>
              <a:gd name="T19" fmla="*/ 104 h 149"/>
              <a:gd name="T20" fmla="*/ 58 w 155"/>
              <a:gd name="T21" fmla="*/ 104 h 149"/>
              <a:gd name="T22" fmla="*/ 59 w 155"/>
              <a:gd name="T23" fmla="*/ 103 h 149"/>
              <a:gd name="T24" fmla="*/ 9 w 155"/>
              <a:gd name="T25" fmla="*/ 149 h 149"/>
              <a:gd name="T26" fmla="*/ 83 w 155"/>
              <a:gd name="T27" fmla="*/ 21 h 149"/>
              <a:gd name="T28" fmla="*/ 83 w 155"/>
              <a:gd name="T29" fmla="*/ 21 h 149"/>
              <a:gd name="T30" fmla="*/ 51 w 155"/>
              <a:gd name="T31" fmla="*/ 52 h 149"/>
              <a:gd name="T32" fmla="*/ 54 w 155"/>
              <a:gd name="T33" fmla="*/ 47 h 149"/>
              <a:gd name="T34" fmla="*/ 58 w 155"/>
              <a:gd name="T35" fmla="*/ 44 h 149"/>
              <a:gd name="T36" fmla="*/ 62 w 155"/>
              <a:gd name="T37" fmla="*/ 37 h 149"/>
              <a:gd name="T38" fmla="*/ 62 w 155"/>
              <a:gd name="T39" fmla="*/ 43 h 149"/>
              <a:gd name="T40" fmla="*/ 64 w 155"/>
              <a:gd name="T41" fmla="*/ 42 h 149"/>
              <a:gd name="T42" fmla="*/ 66 w 155"/>
              <a:gd name="T43" fmla="*/ 43 h 149"/>
              <a:gd name="T44" fmla="*/ 68 w 155"/>
              <a:gd name="T45" fmla="*/ 42 h 149"/>
              <a:gd name="T46" fmla="*/ 70 w 155"/>
              <a:gd name="T47" fmla="*/ 42 h 149"/>
              <a:gd name="T48" fmla="*/ 74 w 155"/>
              <a:gd name="T49" fmla="*/ 41 h 149"/>
              <a:gd name="T50" fmla="*/ 77 w 155"/>
              <a:gd name="T51" fmla="*/ 38 h 149"/>
              <a:gd name="T52" fmla="*/ 78 w 155"/>
              <a:gd name="T53" fmla="*/ 42 h 149"/>
              <a:gd name="T54" fmla="*/ 82 w 155"/>
              <a:gd name="T55" fmla="*/ 20 h 149"/>
              <a:gd name="T56" fmla="*/ 83 w 155"/>
              <a:gd name="T57" fmla="*/ 41 h 149"/>
              <a:gd name="T58" fmla="*/ 85 w 155"/>
              <a:gd name="T59" fmla="*/ 43 h 149"/>
              <a:gd name="T60" fmla="*/ 90 w 155"/>
              <a:gd name="T61" fmla="*/ 43 h 149"/>
              <a:gd name="T62" fmla="*/ 92 w 155"/>
              <a:gd name="T63" fmla="*/ 43 h 149"/>
              <a:gd name="T64" fmla="*/ 96 w 155"/>
              <a:gd name="T65" fmla="*/ 43 h 149"/>
              <a:gd name="T66" fmla="*/ 99 w 155"/>
              <a:gd name="T67" fmla="*/ 45 h 149"/>
              <a:gd name="T68" fmla="*/ 101 w 155"/>
              <a:gd name="T69" fmla="*/ 48 h 149"/>
              <a:gd name="T70" fmla="*/ 100 w 155"/>
              <a:gd name="T71" fmla="*/ 63 h 149"/>
              <a:gd name="T72" fmla="*/ 102 w 155"/>
              <a:gd name="T73" fmla="*/ 64 h 149"/>
              <a:gd name="T74" fmla="*/ 98 w 155"/>
              <a:gd name="T75" fmla="*/ 82 h 149"/>
              <a:gd name="T76" fmla="*/ 52 w 155"/>
              <a:gd name="T77" fmla="*/ 76 h 149"/>
              <a:gd name="T78" fmla="*/ 61 w 155"/>
              <a:gd name="T79" fmla="*/ 102 h 149"/>
              <a:gd name="T80" fmla="*/ 61 w 155"/>
              <a:gd name="T81" fmla="*/ 102 h 149"/>
              <a:gd name="T82" fmla="*/ 75 w 155"/>
              <a:gd name="T83" fmla="*/ 96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5" h="149">
                <a:moveTo>
                  <a:pt x="125" y="117"/>
                </a:moveTo>
                <a:cubicBezTo>
                  <a:pt x="103" y="118"/>
                  <a:pt x="97" y="110"/>
                  <a:pt x="95" y="105"/>
                </a:cubicBezTo>
                <a:cubicBezTo>
                  <a:pt x="96" y="106"/>
                  <a:pt x="96" y="106"/>
                  <a:pt x="96" y="106"/>
                </a:cubicBezTo>
                <a:cubicBezTo>
                  <a:pt x="97" y="106"/>
                  <a:pt x="97" y="106"/>
                  <a:pt x="97" y="106"/>
                </a:cubicBezTo>
                <a:cubicBezTo>
                  <a:pt x="99" y="105"/>
                  <a:pt x="99" y="105"/>
                  <a:pt x="99" y="105"/>
                </a:cubicBezTo>
                <a:cubicBezTo>
                  <a:pt x="98" y="107"/>
                  <a:pt x="98" y="107"/>
                  <a:pt x="98" y="107"/>
                </a:cubicBezTo>
                <a:cubicBezTo>
                  <a:pt x="100" y="106"/>
                  <a:pt x="100" y="106"/>
                  <a:pt x="100" y="106"/>
                </a:cubicBezTo>
                <a:cubicBezTo>
                  <a:pt x="100" y="108"/>
                  <a:pt x="100" y="108"/>
                  <a:pt x="100" y="108"/>
                </a:cubicBezTo>
                <a:cubicBezTo>
                  <a:pt x="100" y="106"/>
                  <a:pt x="100" y="106"/>
                  <a:pt x="100" y="106"/>
                </a:cubicBezTo>
                <a:cubicBezTo>
                  <a:pt x="100" y="106"/>
                  <a:pt x="101" y="107"/>
                  <a:pt x="103" y="107"/>
                </a:cubicBezTo>
                <a:cubicBezTo>
                  <a:pt x="104" y="107"/>
                  <a:pt x="105" y="106"/>
                  <a:pt x="105" y="106"/>
                </a:cubicBezTo>
                <a:cubicBezTo>
                  <a:pt x="105" y="106"/>
                  <a:pt x="107" y="107"/>
                  <a:pt x="107" y="107"/>
                </a:cubicBezTo>
                <a:cubicBezTo>
                  <a:pt x="107" y="107"/>
                  <a:pt x="110" y="107"/>
                  <a:pt x="110" y="107"/>
                </a:cubicBezTo>
                <a:cubicBezTo>
                  <a:pt x="123" y="93"/>
                  <a:pt x="119" y="62"/>
                  <a:pt x="120" y="57"/>
                </a:cubicBezTo>
                <a:cubicBezTo>
                  <a:pt x="122" y="21"/>
                  <a:pt x="94" y="0"/>
                  <a:pt x="78" y="3"/>
                </a:cubicBezTo>
                <a:cubicBezTo>
                  <a:pt x="66" y="2"/>
                  <a:pt x="56" y="9"/>
                  <a:pt x="49" y="18"/>
                </a:cubicBezTo>
                <a:cubicBezTo>
                  <a:pt x="41" y="28"/>
                  <a:pt x="39" y="42"/>
                  <a:pt x="38" y="46"/>
                </a:cubicBezTo>
                <a:cubicBezTo>
                  <a:pt x="36" y="53"/>
                  <a:pt x="38" y="67"/>
                  <a:pt x="38" y="76"/>
                </a:cubicBezTo>
                <a:cubicBezTo>
                  <a:pt x="38" y="85"/>
                  <a:pt x="42" y="104"/>
                  <a:pt x="42" y="104"/>
                </a:cubicBezTo>
                <a:cubicBezTo>
                  <a:pt x="44" y="104"/>
                  <a:pt x="44" y="104"/>
                  <a:pt x="44" y="104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8" y="105"/>
                  <a:pt x="48" y="105"/>
                  <a:pt x="48" y="105"/>
                </a:cubicBezTo>
                <a:cubicBezTo>
                  <a:pt x="48" y="106"/>
                  <a:pt x="48" y="106"/>
                  <a:pt x="48" y="106"/>
                </a:cubicBezTo>
                <a:cubicBezTo>
                  <a:pt x="50" y="106"/>
                  <a:pt x="50" y="106"/>
                  <a:pt x="50" y="106"/>
                </a:cubicBezTo>
                <a:cubicBezTo>
                  <a:pt x="50" y="106"/>
                  <a:pt x="50" y="106"/>
                  <a:pt x="50" y="106"/>
                </a:cubicBezTo>
                <a:cubicBezTo>
                  <a:pt x="50" y="106"/>
                  <a:pt x="50" y="106"/>
                  <a:pt x="50" y="106"/>
                </a:cubicBezTo>
                <a:cubicBezTo>
                  <a:pt x="51" y="105"/>
                  <a:pt x="51" y="105"/>
                  <a:pt x="51" y="105"/>
                </a:cubicBezTo>
                <a:cubicBezTo>
                  <a:pt x="52" y="106"/>
                  <a:pt x="52" y="106"/>
                  <a:pt x="52" y="106"/>
                </a:cubicBezTo>
                <a:cubicBezTo>
                  <a:pt x="53" y="105"/>
                  <a:pt x="53" y="105"/>
                  <a:pt x="53" y="105"/>
                </a:cubicBezTo>
                <a:cubicBezTo>
                  <a:pt x="54" y="104"/>
                  <a:pt x="54" y="104"/>
                  <a:pt x="54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6" y="103"/>
                  <a:pt x="56" y="103"/>
                  <a:pt x="56" y="103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57" y="103"/>
                  <a:pt x="57" y="103"/>
                  <a:pt x="57" y="103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60" y="107"/>
                  <a:pt x="56" y="119"/>
                  <a:pt x="30" y="117"/>
                </a:cubicBezTo>
                <a:cubicBezTo>
                  <a:pt x="0" y="115"/>
                  <a:pt x="9" y="144"/>
                  <a:pt x="9" y="149"/>
                </a:cubicBezTo>
                <a:cubicBezTo>
                  <a:pt x="146" y="149"/>
                  <a:pt x="146" y="149"/>
                  <a:pt x="146" y="149"/>
                </a:cubicBezTo>
                <a:cubicBezTo>
                  <a:pt x="146" y="144"/>
                  <a:pt x="155" y="115"/>
                  <a:pt x="125" y="117"/>
                </a:cubicBezTo>
                <a:close/>
                <a:moveTo>
                  <a:pt x="83" y="21"/>
                </a:moveTo>
                <a:cubicBezTo>
                  <a:pt x="83" y="21"/>
                  <a:pt x="83" y="21"/>
                  <a:pt x="83" y="21"/>
                </a:cubicBezTo>
                <a:cubicBezTo>
                  <a:pt x="83" y="21"/>
                  <a:pt x="83" y="21"/>
                  <a:pt x="83" y="21"/>
                </a:cubicBezTo>
                <a:cubicBezTo>
                  <a:pt x="83" y="21"/>
                  <a:pt x="83" y="21"/>
                  <a:pt x="83" y="21"/>
                </a:cubicBezTo>
                <a:close/>
                <a:moveTo>
                  <a:pt x="52" y="76"/>
                </a:moveTo>
                <a:cubicBezTo>
                  <a:pt x="51" y="73"/>
                  <a:pt x="51" y="62"/>
                  <a:pt x="51" y="59"/>
                </a:cubicBezTo>
                <a:cubicBezTo>
                  <a:pt x="51" y="57"/>
                  <a:pt x="51" y="52"/>
                  <a:pt x="51" y="52"/>
                </a:cubicBezTo>
                <a:cubicBezTo>
                  <a:pt x="51" y="51"/>
                  <a:pt x="51" y="51"/>
                  <a:pt x="51" y="51"/>
                </a:cubicBezTo>
                <a:cubicBezTo>
                  <a:pt x="52" y="48"/>
                  <a:pt x="52" y="48"/>
                  <a:pt x="52" y="48"/>
                </a:cubicBezTo>
                <a:cubicBezTo>
                  <a:pt x="54" y="47"/>
                  <a:pt x="54" y="47"/>
                  <a:pt x="54" y="47"/>
                </a:cubicBezTo>
                <a:cubicBezTo>
                  <a:pt x="54" y="47"/>
                  <a:pt x="55" y="46"/>
                  <a:pt x="56" y="46"/>
                </a:cubicBezTo>
                <a:cubicBezTo>
                  <a:pt x="57" y="46"/>
                  <a:pt x="57" y="44"/>
                  <a:pt x="57" y="44"/>
                </a:cubicBezTo>
                <a:cubicBezTo>
                  <a:pt x="57" y="44"/>
                  <a:pt x="58" y="44"/>
                  <a:pt x="58" y="44"/>
                </a:cubicBezTo>
                <a:cubicBezTo>
                  <a:pt x="58" y="43"/>
                  <a:pt x="58" y="43"/>
                  <a:pt x="58" y="43"/>
                </a:cubicBezTo>
                <a:cubicBezTo>
                  <a:pt x="60" y="44"/>
                  <a:pt x="60" y="44"/>
                  <a:pt x="60" y="44"/>
                </a:cubicBezTo>
                <a:cubicBezTo>
                  <a:pt x="62" y="37"/>
                  <a:pt x="62" y="37"/>
                  <a:pt x="62" y="37"/>
                </a:cubicBezTo>
                <a:cubicBezTo>
                  <a:pt x="61" y="44"/>
                  <a:pt x="61" y="44"/>
                  <a:pt x="61" y="44"/>
                </a:cubicBezTo>
                <a:cubicBezTo>
                  <a:pt x="62" y="43"/>
                  <a:pt x="62" y="43"/>
                  <a:pt x="62" y="43"/>
                </a:cubicBezTo>
                <a:cubicBezTo>
                  <a:pt x="62" y="43"/>
                  <a:pt x="62" y="43"/>
                  <a:pt x="62" y="43"/>
                </a:cubicBezTo>
                <a:cubicBezTo>
                  <a:pt x="63" y="42"/>
                  <a:pt x="63" y="42"/>
                  <a:pt x="63" y="42"/>
                </a:cubicBezTo>
                <a:cubicBezTo>
                  <a:pt x="64" y="44"/>
                  <a:pt x="64" y="44"/>
                  <a:pt x="64" y="44"/>
                </a:cubicBezTo>
                <a:cubicBezTo>
                  <a:pt x="64" y="44"/>
                  <a:pt x="64" y="43"/>
                  <a:pt x="64" y="42"/>
                </a:cubicBezTo>
                <a:cubicBezTo>
                  <a:pt x="64" y="42"/>
                  <a:pt x="64" y="43"/>
                  <a:pt x="64" y="43"/>
                </a:cubicBezTo>
                <a:cubicBezTo>
                  <a:pt x="65" y="42"/>
                  <a:pt x="65" y="42"/>
                  <a:pt x="65" y="42"/>
                </a:cubicBezTo>
                <a:cubicBezTo>
                  <a:pt x="66" y="43"/>
                  <a:pt x="66" y="43"/>
                  <a:pt x="66" y="43"/>
                </a:cubicBezTo>
                <a:cubicBezTo>
                  <a:pt x="66" y="42"/>
                  <a:pt x="66" y="42"/>
                  <a:pt x="66" y="42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3"/>
                  <a:pt x="68" y="43"/>
                  <a:pt x="68" y="42"/>
                </a:cubicBezTo>
                <a:cubicBezTo>
                  <a:pt x="69" y="42"/>
                  <a:pt x="78" y="22"/>
                  <a:pt x="78" y="22"/>
                </a:cubicBezTo>
                <a:cubicBezTo>
                  <a:pt x="77" y="26"/>
                  <a:pt x="70" y="42"/>
                  <a:pt x="70" y="42"/>
                </a:cubicBezTo>
                <a:cubicBezTo>
                  <a:pt x="70" y="42"/>
                  <a:pt x="70" y="42"/>
                  <a:pt x="70" y="42"/>
                </a:cubicBezTo>
                <a:cubicBezTo>
                  <a:pt x="72" y="41"/>
                  <a:pt x="73" y="39"/>
                  <a:pt x="74" y="36"/>
                </a:cubicBezTo>
                <a:cubicBezTo>
                  <a:pt x="73" y="40"/>
                  <a:pt x="73" y="40"/>
                  <a:pt x="73" y="40"/>
                </a:cubicBezTo>
                <a:cubicBezTo>
                  <a:pt x="74" y="41"/>
                  <a:pt x="74" y="41"/>
                  <a:pt x="74" y="41"/>
                </a:cubicBezTo>
                <a:cubicBezTo>
                  <a:pt x="75" y="40"/>
                  <a:pt x="75" y="40"/>
                  <a:pt x="75" y="40"/>
                </a:cubicBezTo>
                <a:cubicBezTo>
                  <a:pt x="76" y="40"/>
                  <a:pt x="76" y="40"/>
                  <a:pt x="76" y="40"/>
                </a:cubicBezTo>
                <a:cubicBezTo>
                  <a:pt x="77" y="38"/>
                  <a:pt x="77" y="38"/>
                  <a:pt x="77" y="38"/>
                </a:cubicBezTo>
                <a:cubicBezTo>
                  <a:pt x="76" y="41"/>
                  <a:pt x="76" y="41"/>
                  <a:pt x="76" y="41"/>
                </a:cubicBezTo>
                <a:cubicBezTo>
                  <a:pt x="78" y="38"/>
                  <a:pt x="78" y="38"/>
                  <a:pt x="78" y="38"/>
                </a:cubicBezTo>
                <a:cubicBezTo>
                  <a:pt x="78" y="42"/>
                  <a:pt x="78" y="42"/>
                  <a:pt x="78" y="42"/>
                </a:cubicBezTo>
                <a:cubicBezTo>
                  <a:pt x="80" y="21"/>
                  <a:pt x="80" y="21"/>
                  <a:pt x="80" y="21"/>
                </a:cubicBezTo>
                <a:cubicBezTo>
                  <a:pt x="81" y="23"/>
                  <a:pt x="81" y="41"/>
                  <a:pt x="81" y="41"/>
                </a:cubicBezTo>
                <a:cubicBezTo>
                  <a:pt x="81" y="40"/>
                  <a:pt x="82" y="20"/>
                  <a:pt x="82" y="20"/>
                </a:cubicBezTo>
                <a:cubicBezTo>
                  <a:pt x="82" y="36"/>
                  <a:pt x="82" y="36"/>
                  <a:pt x="82" y="36"/>
                </a:cubicBezTo>
                <a:cubicBezTo>
                  <a:pt x="82" y="43"/>
                  <a:pt x="82" y="43"/>
                  <a:pt x="82" y="43"/>
                </a:cubicBezTo>
                <a:cubicBezTo>
                  <a:pt x="83" y="41"/>
                  <a:pt x="83" y="41"/>
                  <a:pt x="83" y="41"/>
                </a:cubicBezTo>
                <a:cubicBezTo>
                  <a:pt x="83" y="41"/>
                  <a:pt x="83" y="44"/>
                  <a:pt x="83" y="44"/>
                </a:cubicBezTo>
                <a:cubicBezTo>
                  <a:pt x="84" y="44"/>
                  <a:pt x="84" y="39"/>
                  <a:pt x="84" y="39"/>
                </a:cubicBezTo>
                <a:cubicBezTo>
                  <a:pt x="84" y="42"/>
                  <a:pt x="85" y="43"/>
                  <a:pt x="85" y="43"/>
                </a:cubicBezTo>
                <a:cubicBezTo>
                  <a:pt x="84" y="41"/>
                  <a:pt x="84" y="31"/>
                  <a:pt x="83" y="25"/>
                </a:cubicBezTo>
                <a:cubicBezTo>
                  <a:pt x="84" y="32"/>
                  <a:pt x="87" y="43"/>
                  <a:pt x="88" y="42"/>
                </a:cubicBezTo>
                <a:cubicBezTo>
                  <a:pt x="90" y="41"/>
                  <a:pt x="90" y="43"/>
                  <a:pt x="90" y="43"/>
                </a:cubicBezTo>
                <a:cubicBezTo>
                  <a:pt x="90" y="42"/>
                  <a:pt x="90" y="42"/>
                  <a:pt x="90" y="42"/>
                </a:cubicBezTo>
                <a:cubicBezTo>
                  <a:pt x="91" y="42"/>
                  <a:pt x="91" y="42"/>
                  <a:pt x="91" y="42"/>
                </a:cubicBezTo>
                <a:cubicBezTo>
                  <a:pt x="91" y="42"/>
                  <a:pt x="92" y="44"/>
                  <a:pt x="92" y="43"/>
                </a:cubicBezTo>
                <a:cubicBezTo>
                  <a:pt x="92" y="42"/>
                  <a:pt x="92" y="40"/>
                  <a:pt x="92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6" y="43"/>
                  <a:pt x="96" y="43"/>
                </a:cubicBezTo>
                <a:cubicBezTo>
                  <a:pt x="97" y="44"/>
                  <a:pt x="97" y="44"/>
                  <a:pt x="97" y="44"/>
                </a:cubicBezTo>
                <a:cubicBezTo>
                  <a:pt x="99" y="46"/>
                  <a:pt x="99" y="46"/>
                  <a:pt x="99" y="46"/>
                </a:cubicBezTo>
                <a:cubicBezTo>
                  <a:pt x="99" y="45"/>
                  <a:pt x="99" y="45"/>
                  <a:pt x="99" y="4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0" y="46"/>
                  <a:pt x="100" y="46"/>
                  <a:pt x="100" y="46"/>
                </a:cubicBezTo>
                <a:cubicBezTo>
                  <a:pt x="101" y="48"/>
                  <a:pt x="101" y="48"/>
                  <a:pt x="101" y="48"/>
                </a:cubicBezTo>
                <a:cubicBezTo>
                  <a:pt x="101" y="47"/>
                  <a:pt x="101" y="47"/>
                  <a:pt x="101" y="47"/>
                </a:cubicBezTo>
                <a:cubicBezTo>
                  <a:pt x="101" y="47"/>
                  <a:pt x="102" y="51"/>
                  <a:pt x="102" y="53"/>
                </a:cubicBezTo>
                <a:cubicBezTo>
                  <a:pt x="102" y="54"/>
                  <a:pt x="100" y="63"/>
                  <a:pt x="100" y="63"/>
                </a:cubicBezTo>
                <a:cubicBezTo>
                  <a:pt x="102" y="59"/>
                  <a:pt x="102" y="59"/>
                  <a:pt x="102" y="59"/>
                </a:cubicBezTo>
                <a:cubicBezTo>
                  <a:pt x="101" y="64"/>
                  <a:pt x="101" y="64"/>
                  <a:pt x="101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102" y="65"/>
                  <a:pt x="99" y="72"/>
                  <a:pt x="99" y="72"/>
                </a:cubicBezTo>
                <a:cubicBezTo>
                  <a:pt x="102" y="69"/>
                  <a:pt x="102" y="69"/>
                  <a:pt x="102" y="69"/>
                </a:cubicBezTo>
                <a:cubicBezTo>
                  <a:pt x="102" y="73"/>
                  <a:pt x="100" y="78"/>
                  <a:pt x="98" y="82"/>
                </a:cubicBezTo>
                <a:cubicBezTo>
                  <a:pt x="92" y="91"/>
                  <a:pt x="85" y="95"/>
                  <a:pt x="75" y="95"/>
                </a:cubicBezTo>
                <a:cubicBezTo>
                  <a:pt x="75" y="95"/>
                  <a:pt x="75" y="95"/>
                  <a:pt x="75" y="95"/>
                </a:cubicBezTo>
                <a:cubicBezTo>
                  <a:pt x="68" y="95"/>
                  <a:pt x="58" y="89"/>
                  <a:pt x="52" y="76"/>
                </a:cubicBezTo>
                <a:close/>
                <a:moveTo>
                  <a:pt x="94" y="103"/>
                </a:moveTo>
                <a:cubicBezTo>
                  <a:pt x="77" y="124"/>
                  <a:pt x="77" y="124"/>
                  <a:pt x="77" y="124"/>
                </a:cubicBezTo>
                <a:cubicBezTo>
                  <a:pt x="61" y="102"/>
                  <a:pt x="61" y="102"/>
                  <a:pt x="61" y="102"/>
                </a:cubicBezTo>
                <a:cubicBezTo>
                  <a:pt x="61" y="102"/>
                  <a:pt x="61" y="102"/>
                  <a:pt x="61" y="102"/>
                </a:cubicBezTo>
                <a:cubicBezTo>
                  <a:pt x="61" y="102"/>
                  <a:pt x="61" y="102"/>
                  <a:pt x="61" y="102"/>
                </a:cubicBezTo>
                <a:cubicBezTo>
                  <a:pt x="61" y="102"/>
                  <a:pt x="61" y="102"/>
                  <a:pt x="61" y="102"/>
                </a:cubicBezTo>
                <a:cubicBezTo>
                  <a:pt x="62" y="99"/>
                  <a:pt x="60" y="90"/>
                  <a:pt x="60" y="89"/>
                </a:cubicBezTo>
                <a:cubicBezTo>
                  <a:pt x="65" y="94"/>
                  <a:pt x="71" y="96"/>
                  <a:pt x="75" y="96"/>
                </a:cubicBezTo>
                <a:cubicBezTo>
                  <a:pt x="75" y="96"/>
                  <a:pt x="75" y="96"/>
                  <a:pt x="75" y="96"/>
                </a:cubicBezTo>
                <a:cubicBezTo>
                  <a:pt x="83" y="96"/>
                  <a:pt x="89" y="93"/>
                  <a:pt x="95" y="87"/>
                </a:cubicBezTo>
                <a:cubicBezTo>
                  <a:pt x="92" y="92"/>
                  <a:pt x="93" y="101"/>
                  <a:pt x="94" y="103"/>
                </a:cubicBezTo>
                <a:close/>
              </a:path>
            </a:pathLst>
          </a:custGeom>
          <a:solidFill>
            <a:srgbClr val="C30D2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30221" y="1094180"/>
            <a:ext cx="1631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800" b="1" kern="1300" spc="150">
                <a:ln>
                  <a:solidFill>
                    <a:srgbClr val="C30D23"/>
                  </a:solidFill>
                </a:ln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</a:lstStyle>
          <a:p>
            <a:pPr defTabSz="685800"/>
            <a:r>
              <a:rPr lang="zh-CN" altLang="en-US" sz="2400" dirty="0"/>
              <a:t>设计理念</a:t>
            </a:r>
            <a:endParaRPr lang="zh-CN" altLang="en-US" sz="2400" dirty="0"/>
          </a:p>
        </p:txBody>
      </p:sp>
      <p:sp>
        <p:nvSpPr>
          <p:cNvPr id="8" name="文本框 4"/>
          <p:cNvSpPr txBox="1">
            <a:spLocks noChangeArrowheads="1"/>
          </p:cNvSpPr>
          <p:nvPr/>
        </p:nvSpPr>
        <p:spPr bwMode="auto">
          <a:xfrm>
            <a:off x="1884307" y="1815737"/>
            <a:ext cx="5545112" cy="59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defTabSz="685800">
              <a:lnSpc>
                <a:spcPts val="1300"/>
              </a:lnSpc>
              <a:defRPr/>
            </a:pPr>
            <a:r>
              <a:rPr lang="zh-CN" altLang="en-US" sz="900" kern="1100" spc="7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此模板</a:t>
            </a:r>
            <a:r>
              <a:rPr lang="zh-CN" altLang="en-US" sz="900" kern="1100" spc="7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主要适用于团队部门、汇报、总结及</a:t>
            </a:r>
            <a:r>
              <a:rPr lang="zh-CN" altLang="en-US" sz="900" kern="1100" spc="7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相关类别演示，主要色调</a:t>
            </a:r>
            <a:r>
              <a:rPr lang="zh-CN" altLang="en-US" sz="900" kern="1100" spc="7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以红色棕色为主，封面用了人物头像和</a:t>
            </a:r>
            <a:r>
              <a:rPr lang="en-US" altLang="zh-CN" sz="900" kern="1100" spc="7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</a:t>
            </a:r>
            <a:r>
              <a:rPr lang="zh-CN" altLang="en-US" sz="900" kern="1100" spc="7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直观</a:t>
            </a:r>
            <a:r>
              <a:rPr lang="zh-CN" altLang="en-US" sz="900" kern="1100" spc="7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表达主题，目录延续封面，讲四个字母拆开，每个字母代表一个含义，分别作为一个标题，内页的小图标和目录封面统一呼应。</a:t>
            </a:r>
            <a:endParaRPr lang="en-US" altLang="zh-CN" sz="900" spc="7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84307" y="2448195"/>
            <a:ext cx="5608314" cy="425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900" kern="1100" spc="7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模板内颜色可以替换为自己的颜色，图片也可以替换为自己的图片。图表以简单实用、易修改为设计原则，从配色到版式都精益求精，满足您不同场合的需要。字体已经嵌入，请放心使用，祝您成功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</a:rPr>
              <a:t>!</a:t>
            </a:r>
            <a:endParaRPr lang="en-US" altLang="zh-CN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64167" y="47945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400" dirty="0">
                <a:solidFill>
                  <a:srgbClr val="604C3F"/>
                </a:solidFill>
              </a:rPr>
              <a:t>2</a:t>
            </a:r>
            <a:endParaRPr lang="zh-CN" altLang="en-US" sz="1400" dirty="0">
              <a:solidFill>
                <a:srgbClr val="604C3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9.87654E-7 L -3.33333E-6 0.21728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83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3" presetClass="pat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3.33333E-6 0.21728 L 0.14809 0.21728 " pathEditMode="relative" rAng="0" ptsTypes="AA">
                                      <p:cBhvr>
                                        <p:cTn id="11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3" presetClass="exit" presetSubtype="32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6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4" grpId="1" animBg="1"/>
      <p:bldP spid="4" grpId="2" animBg="1"/>
      <p:bldP spid="5" grpId="0" animBg="1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664167" y="47945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400" dirty="0" smtClean="0">
                <a:solidFill>
                  <a:srgbClr val="604C3F"/>
                </a:solidFill>
              </a:rPr>
              <a:t>19</a:t>
            </a:r>
            <a:endParaRPr lang="zh-CN" altLang="en-US" sz="1400" dirty="0">
              <a:solidFill>
                <a:srgbClr val="604C3F"/>
              </a:solidFill>
            </a:endParaRPr>
          </a:p>
        </p:txBody>
      </p:sp>
      <p:grpSp>
        <p:nvGrpSpPr>
          <p:cNvPr id="65" name="组合 64"/>
          <p:cNvGrpSpPr/>
          <p:nvPr/>
        </p:nvGrpSpPr>
        <p:grpSpPr bwMode="auto">
          <a:xfrm>
            <a:off x="4442612" y="1758669"/>
            <a:ext cx="296876" cy="2568249"/>
            <a:chOff x="4427984" y="1865613"/>
            <a:chExt cx="295593" cy="2568708"/>
          </a:xfrm>
          <a:effectLst/>
        </p:grpSpPr>
        <p:sp>
          <p:nvSpPr>
            <p:cNvPr id="66" name="TextBox 15"/>
            <p:cNvSpPr txBox="1">
              <a:spLocks noChangeArrowheads="1"/>
            </p:cNvSpPr>
            <p:nvPr/>
          </p:nvSpPr>
          <p:spPr bwMode="auto">
            <a:xfrm>
              <a:off x="4427984" y="1865613"/>
              <a:ext cx="289208" cy="261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defRPr/>
              </a:pPr>
              <a:r>
                <a:rPr lang="en-US" altLang="zh-CN" sz="11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100" b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TextBox 16"/>
            <p:cNvSpPr txBox="1">
              <a:spLocks noChangeArrowheads="1"/>
            </p:cNvSpPr>
            <p:nvPr/>
          </p:nvSpPr>
          <p:spPr bwMode="auto">
            <a:xfrm>
              <a:off x="4427984" y="2256208"/>
              <a:ext cx="279632" cy="261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defRPr/>
              </a:pPr>
              <a:r>
                <a:rPr lang="en-US" altLang="zh-CN" sz="11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100" b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TextBox 17"/>
            <p:cNvSpPr txBox="1">
              <a:spLocks noChangeArrowheads="1"/>
            </p:cNvSpPr>
            <p:nvPr/>
          </p:nvSpPr>
          <p:spPr bwMode="auto">
            <a:xfrm>
              <a:off x="4427984" y="2640452"/>
              <a:ext cx="278037" cy="261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defRPr/>
              </a:pPr>
              <a:r>
                <a:rPr lang="en-US" altLang="zh-CN" sz="11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100" b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TextBox 18"/>
            <p:cNvSpPr txBox="1">
              <a:spLocks noChangeArrowheads="1"/>
            </p:cNvSpPr>
            <p:nvPr/>
          </p:nvSpPr>
          <p:spPr bwMode="auto">
            <a:xfrm>
              <a:off x="4427984" y="3023108"/>
              <a:ext cx="295593" cy="261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defRPr/>
              </a:pPr>
              <a:r>
                <a:rPr lang="en-US" altLang="zh-CN" sz="11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1100" b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TextBox 19"/>
            <p:cNvSpPr txBox="1">
              <a:spLocks noChangeArrowheads="1"/>
            </p:cNvSpPr>
            <p:nvPr/>
          </p:nvSpPr>
          <p:spPr bwMode="auto">
            <a:xfrm>
              <a:off x="4427984" y="3405763"/>
              <a:ext cx="263671" cy="261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defRPr/>
              </a:pPr>
              <a:r>
                <a:rPr lang="en-US" altLang="zh-CN" sz="11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1100" b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TextBox 20"/>
            <p:cNvSpPr txBox="1">
              <a:spLocks noChangeArrowheads="1"/>
            </p:cNvSpPr>
            <p:nvPr/>
          </p:nvSpPr>
          <p:spPr bwMode="auto">
            <a:xfrm>
              <a:off x="4427984" y="3790007"/>
              <a:ext cx="262076" cy="261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defRPr/>
              </a:pPr>
              <a:r>
                <a:rPr lang="en-US" altLang="zh-CN" sz="11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</a:t>
              </a:r>
              <a:endParaRPr lang="zh-CN" altLang="en-US" sz="1100" b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TextBox 21"/>
            <p:cNvSpPr txBox="1">
              <a:spLocks noChangeArrowheads="1"/>
            </p:cNvSpPr>
            <p:nvPr/>
          </p:nvSpPr>
          <p:spPr bwMode="auto">
            <a:xfrm>
              <a:off x="4427984" y="4172664"/>
              <a:ext cx="290806" cy="261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defRPr/>
              </a:pPr>
              <a:r>
                <a:rPr lang="en-US" altLang="zh-CN" sz="11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</a:t>
              </a:r>
              <a:endParaRPr lang="zh-CN" altLang="en-US" sz="1100" b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 bwMode="auto">
          <a:xfrm>
            <a:off x="1447006" y="1763123"/>
            <a:ext cx="2968625" cy="268287"/>
            <a:chOff x="1431864" y="1885640"/>
            <a:chExt cx="2969063" cy="269023"/>
          </a:xfrm>
          <a:effectLst/>
        </p:grpSpPr>
        <p:sp>
          <p:nvSpPr>
            <p:cNvPr id="74" name="矩形 73"/>
            <p:cNvSpPr/>
            <p:nvPr/>
          </p:nvSpPr>
          <p:spPr>
            <a:xfrm>
              <a:off x="1958992" y="1920661"/>
              <a:ext cx="2441935" cy="198981"/>
            </a:xfrm>
            <a:prstGeom prst="rect">
              <a:avLst/>
            </a:prstGeom>
            <a:solidFill>
              <a:srgbClr val="C30D2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5" name="TextBox 42"/>
            <p:cNvSpPr txBox="1">
              <a:spLocks noChangeArrowheads="1"/>
            </p:cNvSpPr>
            <p:nvPr/>
          </p:nvSpPr>
          <p:spPr bwMode="auto">
            <a:xfrm>
              <a:off x="1431864" y="1885640"/>
              <a:ext cx="481222" cy="269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defRPr/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 bwMode="auto">
          <a:xfrm>
            <a:off x="1823243" y="2163173"/>
            <a:ext cx="2592388" cy="269875"/>
            <a:chOff x="1807558" y="2286131"/>
            <a:chExt cx="2593369" cy="269023"/>
          </a:xfrm>
          <a:effectLst/>
        </p:grpSpPr>
        <p:sp>
          <p:nvSpPr>
            <p:cNvPr id="77" name="矩形 76"/>
            <p:cNvSpPr/>
            <p:nvPr/>
          </p:nvSpPr>
          <p:spPr>
            <a:xfrm>
              <a:off x="2320515" y="2320946"/>
              <a:ext cx="2080412" cy="199394"/>
            </a:xfrm>
            <a:prstGeom prst="rect">
              <a:avLst/>
            </a:prstGeom>
            <a:solidFill>
              <a:srgbClr val="C30D2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8" name="TextBox 43"/>
            <p:cNvSpPr txBox="1">
              <a:spLocks noChangeArrowheads="1"/>
            </p:cNvSpPr>
            <p:nvPr/>
          </p:nvSpPr>
          <p:spPr bwMode="auto">
            <a:xfrm>
              <a:off x="1807558" y="2286131"/>
              <a:ext cx="481222" cy="269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defRPr/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 bwMode="auto">
          <a:xfrm>
            <a:off x="2894806" y="2536235"/>
            <a:ext cx="1520825" cy="269875"/>
            <a:chOff x="2879824" y="2659754"/>
            <a:chExt cx="1521102" cy="269023"/>
          </a:xfrm>
          <a:effectLst/>
        </p:grpSpPr>
        <p:sp>
          <p:nvSpPr>
            <p:cNvPr id="80" name="矩形 79"/>
            <p:cNvSpPr/>
            <p:nvPr/>
          </p:nvSpPr>
          <p:spPr>
            <a:xfrm>
              <a:off x="3360924" y="2694569"/>
              <a:ext cx="1040002" cy="199394"/>
            </a:xfrm>
            <a:prstGeom prst="rect">
              <a:avLst/>
            </a:prstGeom>
            <a:solidFill>
              <a:srgbClr val="C30D2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1" name="TextBox 44"/>
            <p:cNvSpPr txBox="1">
              <a:spLocks noChangeArrowheads="1"/>
            </p:cNvSpPr>
            <p:nvPr/>
          </p:nvSpPr>
          <p:spPr bwMode="auto">
            <a:xfrm>
              <a:off x="2879824" y="2659754"/>
              <a:ext cx="481222" cy="269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defRPr/>
              </a:pP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 bwMode="auto">
          <a:xfrm>
            <a:off x="2021681" y="2920410"/>
            <a:ext cx="2393950" cy="268288"/>
            <a:chOff x="2006846" y="3043125"/>
            <a:chExt cx="2394079" cy="269023"/>
          </a:xfrm>
          <a:effectLst/>
        </p:grpSpPr>
        <p:sp>
          <p:nvSpPr>
            <p:cNvPr id="83" name="矩形 82"/>
            <p:cNvSpPr/>
            <p:nvPr/>
          </p:nvSpPr>
          <p:spPr>
            <a:xfrm>
              <a:off x="2487884" y="3078146"/>
              <a:ext cx="1913041" cy="198982"/>
            </a:xfrm>
            <a:prstGeom prst="rect">
              <a:avLst/>
            </a:prstGeom>
            <a:solidFill>
              <a:srgbClr val="C30D2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4" name="TextBox 45"/>
            <p:cNvSpPr txBox="1">
              <a:spLocks noChangeArrowheads="1"/>
            </p:cNvSpPr>
            <p:nvPr/>
          </p:nvSpPr>
          <p:spPr bwMode="auto">
            <a:xfrm>
              <a:off x="2006846" y="3043125"/>
              <a:ext cx="481222" cy="269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defRPr/>
              </a:pP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 bwMode="auto">
          <a:xfrm>
            <a:off x="1251743" y="3302998"/>
            <a:ext cx="3163888" cy="269875"/>
            <a:chOff x="1237344" y="3426494"/>
            <a:chExt cx="3163583" cy="269023"/>
          </a:xfrm>
          <a:effectLst/>
        </p:grpSpPr>
        <p:sp>
          <p:nvSpPr>
            <p:cNvPr id="86" name="矩形 85"/>
            <p:cNvSpPr/>
            <p:nvPr/>
          </p:nvSpPr>
          <p:spPr>
            <a:xfrm>
              <a:off x="1718311" y="3461309"/>
              <a:ext cx="2682616" cy="199394"/>
            </a:xfrm>
            <a:prstGeom prst="rect">
              <a:avLst/>
            </a:prstGeom>
            <a:solidFill>
              <a:srgbClr val="C30D2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7" name="TextBox 46"/>
            <p:cNvSpPr txBox="1">
              <a:spLocks noChangeArrowheads="1"/>
            </p:cNvSpPr>
            <p:nvPr/>
          </p:nvSpPr>
          <p:spPr bwMode="auto">
            <a:xfrm>
              <a:off x="1237344" y="3426494"/>
              <a:ext cx="481222" cy="269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defRPr/>
              </a:pP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 bwMode="auto">
          <a:xfrm>
            <a:off x="3178968" y="3687173"/>
            <a:ext cx="1236663" cy="268287"/>
            <a:chOff x="3164281" y="3809865"/>
            <a:chExt cx="1236645" cy="269023"/>
          </a:xfrm>
          <a:effectLst/>
        </p:grpSpPr>
        <p:sp>
          <p:nvSpPr>
            <p:cNvPr id="89" name="矩形 88"/>
            <p:cNvSpPr/>
            <p:nvPr/>
          </p:nvSpPr>
          <p:spPr>
            <a:xfrm>
              <a:off x="3646874" y="3844886"/>
              <a:ext cx="754052" cy="198981"/>
            </a:xfrm>
            <a:prstGeom prst="rect">
              <a:avLst/>
            </a:prstGeom>
            <a:solidFill>
              <a:srgbClr val="C30D2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0" name="TextBox 47"/>
            <p:cNvSpPr txBox="1">
              <a:spLocks noChangeArrowheads="1"/>
            </p:cNvSpPr>
            <p:nvPr/>
          </p:nvSpPr>
          <p:spPr bwMode="auto">
            <a:xfrm>
              <a:off x="3164281" y="3809865"/>
              <a:ext cx="481222" cy="269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defRPr/>
              </a:pP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 bwMode="auto">
          <a:xfrm>
            <a:off x="2397918" y="4069760"/>
            <a:ext cx="2017713" cy="269875"/>
            <a:chOff x="2382284" y="4193232"/>
            <a:chExt cx="2018642" cy="269023"/>
          </a:xfrm>
          <a:effectLst/>
        </p:grpSpPr>
        <p:sp>
          <p:nvSpPr>
            <p:cNvPr id="92" name="矩形 91"/>
            <p:cNvSpPr/>
            <p:nvPr/>
          </p:nvSpPr>
          <p:spPr>
            <a:xfrm>
              <a:off x="2863518" y="4228047"/>
              <a:ext cx="1537408" cy="199394"/>
            </a:xfrm>
            <a:prstGeom prst="rect">
              <a:avLst/>
            </a:prstGeom>
            <a:solidFill>
              <a:srgbClr val="C30D2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3" name="TextBox 48"/>
            <p:cNvSpPr txBox="1">
              <a:spLocks noChangeArrowheads="1"/>
            </p:cNvSpPr>
            <p:nvPr/>
          </p:nvSpPr>
          <p:spPr bwMode="auto">
            <a:xfrm>
              <a:off x="2382284" y="4193232"/>
              <a:ext cx="481222" cy="269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defRPr/>
              </a:pP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 bwMode="auto">
          <a:xfrm>
            <a:off x="4761706" y="4069760"/>
            <a:ext cx="2874962" cy="269875"/>
            <a:chOff x="4746039" y="4193232"/>
            <a:chExt cx="2876195" cy="269023"/>
          </a:xfrm>
          <a:effectLst/>
        </p:grpSpPr>
        <p:sp>
          <p:nvSpPr>
            <p:cNvPr id="95" name="矩形 94"/>
            <p:cNvSpPr/>
            <p:nvPr/>
          </p:nvSpPr>
          <p:spPr>
            <a:xfrm>
              <a:off x="4746039" y="4228047"/>
              <a:ext cx="2394977" cy="199394"/>
            </a:xfrm>
            <a:prstGeom prst="rect">
              <a:avLst/>
            </a:prstGeom>
            <a:solidFill>
              <a:srgbClr val="604C3F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6" name="TextBox 49"/>
            <p:cNvSpPr txBox="1">
              <a:spLocks noChangeArrowheads="1"/>
            </p:cNvSpPr>
            <p:nvPr/>
          </p:nvSpPr>
          <p:spPr bwMode="auto">
            <a:xfrm>
              <a:off x="7141012" y="4193232"/>
              <a:ext cx="481222" cy="269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defRPr/>
              </a:pP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7" name="组合 96"/>
          <p:cNvGrpSpPr/>
          <p:nvPr/>
        </p:nvGrpSpPr>
        <p:grpSpPr bwMode="auto">
          <a:xfrm>
            <a:off x="4761706" y="3687173"/>
            <a:ext cx="1235075" cy="268287"/>
            <a:chOff x="4746040" y="3809865"/>
            <a:chExt cx="1235262" cy="269023"/>
          </a:xfrm>
          <a:effectLst/>
        </p:grpSpPr>
        <p:sp>
          <p:nvSpPr>
            <p:cNvPr id="98" name="矩形 97"/>
            <p:cNvSpPr/>
            <p:nvPr/>
          </p:nvSpPr>
          <p:spPr>
            <a:xfrm>
              <a:off x="4746040" y="3844886"/>
              <a:ext cx="754176" cy="198981"/>
            </a:xfrm>
            <a:prstGeom prst="rect">
              <a:avLst/>
            </a:prstGeom>
            <a:solidFill>
              <a:srgbClr val="604C3F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9" name="TextBox 50"/>
            <p:cNvSpPr txBox="1">
              <a:spLocks noChangeArrowheads="1"/>
            </p:cNvSpPr>
            <p:nvPr/>
          </p:nvSpPr>
          <p:spPr bwMode="auto">
            <a:xfrm>
              <a:off x="5500080" y="3809865"/>
              <a:ext cx="481222" cy="269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defRPr/>
              </a:pP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 bwMode="auto">
          <a:xfrm>
            <a:off x="4761706" y="3302998"/>
            <a:ext cx="3162300" cy="269875"/>
            <a:chOff x="4746040" y="3426494"/>
            <a:chExt cx="3163582" cy="269023"/>
          </a:xfrm>
          <a:effectLst/>
        </p:grpSpPr>
        <p:sp>
          <p:nvSpPr>
            <p:cNvPr id="101" name="矩形 100"/>
            <p:cNvSpPr/>
            <p:nvPr/>
          </p:nvSpPr>
          <p:spPr>
            <a:xfrm>
              <a:off x="4746040" y="3461309"/>
              <a:ext cx="2682374" cy="199394"/>
            </a:xfrm>
            <a:prstGeom prst="rect">
              <a:avLst/>
            </a:prstGeom>
            <a:solidFill>
              <a:srgbClr val="604C3F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2" name="TextBox 51"/>
            <p:cNvSpPr txBox="1">
              <a:spLocks noChangeArrowheads="1"/>
            </p:cNvSpPr>
            <p:nvPr/>
          </p:nvSpPr>
          <p:spPr bwMode="auto">
            <a:xfrm>
              <a:off x="7428400" y="3426494"/>
              <a:ext cx="481222" cy="269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defRPr/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 bwMode="auto">
          <a:xfrm>
            <a:off x="4761706" y="2920410"/>
            <a:ext cx="2028825" cy="268288"/>
            <a:chOff x="4746041" y="3043125"/>
            <a:chExt cx="2029268" cy="269023"/>
          </a:xfrm>
          <a:effectLst/>
        </p:grpSpPr>
        <p:sp>
          <p:nvSpPr>
            <p:cNvPr id="104" name="矩形 103"/>
            <p:cNvSpPr/>
            <p:nvPr/>
          </p:nvSpPr>
          <p:spPr>
            <a:xfrm>
              <a:off x="4746041" y="3078146"/>
              <a:ext cx="1548150" cy="198982"/>
            </a:xfrm>
            <a:prstGeom prst="rect">
              <a:avLst/>
            </a:prstGeom>
            <a:solidFill>
              <a:srgbClr val="604C3F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5" name="TextBox 52"/>
            <p:cNvSpPr txBox="1">
              <a:spLocks noChangeArrowheads="1"/>
            </p:cNvSpPr>
            <p:nvPr/>
          </p:nvSpPr>
          <p:spPr bwMode="auto">
            <a:xfrm>
              <a:off x="6294087" y="3043125"/>
              <a:ext cx="481222" cy="269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defRPr/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 bwMode="auto">
          <a:xfrm>
            <a:off x="4761706" y="2536235"/>
            <a:ext cx="993775" cy="269875"/>
            <a:chOff x="4746041" y="2659754"/>
            <a:chExt cx="994649" cy="269023"/>
          </a:xfrm>
          <a:effectLst/>
        </p:grpSpPr>
        <p:sp>
          <p:nvSpPr>
            <p:cNvPr id="107" name="矩形 106"/>
            <p:cNvSpPr/>
            <p:nvPr/>
          </p:nvSpPr>
          <p:spPr>
            <a:xfrm>
              <a:off x="4746041" y="2697734"/>
              <a:ext cx="519569" cy="193064"/>
            </a:xfrm>
            <a:prstGeom prst="rect">
              <a:avLst/>
            </a:prstGeom>
            <a:solidFill>
              <a:srgbClr val="604C3F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8" name="TextBox 53"/>
            <p:cNvSpPr txBox="1">
              <a:spLocks noChangeArrowheads="1"/>
            </p:cNvSpPr>
            <p:nvPr/>
          </p:nvSpPr>
          <p:spPr bwMode="auto">
            <a:xfrm>
              <a:off x="5259468" y="2659754"/>
              <a:ext cx="481222" cy="269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defRPr/>
              </a:pP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 bwMode="auto">
          <a:xfrm>
            <a:off x="4761706" y="2163173"/>
            <a:ext cx="1836737" cy="269875"/>
            <a:chOff x="4746041" y="2286131"/>
            <a:chExt cx="1836744" cy="269023"/>
          </a:xfrm>
          <a:effectLst/>
        </p:grpSpPr>
        <p:sp>
          <p:nvSpPr>
            <p:cNvPr id="110" name="矩形 109"/>
            <p:cNvSpPr/>
            <p:nvPr/>
          </p:nvSpPr>
          <p:spPr>
            <a:xfrm>
              <a:off x="4746041" y="2319363"/>
              <a:ext cx="1355730" cy="202558"/>
            </a:xfrm>
            <a:prstGeom prst="rect">
              <a:avLst/>
            </a:prstGeom>
            <a:solidFill>
              <a:srgbClr val="604C3F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1" name="TextBox 54"/>
            <p:cNvSpPr txBox="1">
              <a:spLocks noChangeArrowheads="1"/>
            </p:cNvSpPr>
            <p:nvPr/>
          </p:nvSpPr>
          <p:spPr bwMode="auto">
            <a:xfrm>
              <a:off x="6101563" y="2286131"/>
              <a:ext cx="481222" cy="269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defRPr/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 bwMode="auto">
          <a:xfrm>
            <a:off x="4761706" y="1763123"/>
            <a:ext cx="1385887" cy="268287"/>
            <a:chOff x="4746040" y="1885640"/>
            <a:chExt cx="1387146" cy="269023"/>
          </a:xfrm>
          <a:effectLst/>
        </p:grpSpPr>
        <p:sp>
          <p:nvSpPr>
            <p:cNvPr id="113" name="矩形 112"/>
            <p:cNvSpPr/>
            <p:nvPr/>
          </p:nvSpPr>
          <p:spPr>
            <a:xfrm>
              <a:off x="4746040" y="1920661"/>
              <a:ext cx="905697" cy="198981"/>
            </a:xfrm>
            <a:prstGeom prst="rect">
              <a:avLst/>
            </a:prstGeom>
            <a:solidFill>
              <a:srgbClr val="604C3F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4" name="TextBox 55"/>
            <p:cNvSpPr txBox="1">
              <a:spLocks noChangeArrowheads="1"/>
            </p:cNvSpPr>
            <p:nvPr/>
          </p:nvSpPr>
          <p:spPr bwMode="auto">
            <a:xfrm>
              <a:off x="5651964" y="1885640"/>
              <a:ext cx="481222" cy="269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defRPr/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 bwMode="auto">
          <a:xfrm>
            <a:off x="1170781" y="1279209"/>
            <a:ext cx="3244850" cy="311656"/>
            <a:chOff x="1156290" y="1361026"/>
            <a:chExt cx="3244730" cy="312531"/>
          </a:xfrm>
          <a:effectLst/>
        </p:grpSpPr>
        <p:cxnSp>
          <p:nvCxnSpPr>
            <p:cNvPr id="116" name="直接连接符 115"/>
            <p:cNvCxnSpPr/>
            <p:nvPr/>
          </p:nvCxnSpPr>
          <p:spPr>
            <a:xfrm>
              <a:off x="1326146" y="1613062"/>
              <a:ext cx="307487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1326146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1672208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2365920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2711982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3404107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3751756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2018270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>
              <a:off x="3058045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4097818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56"/>
            <p:cNvSpPr txBox="1">
              <a:spLocks noChangeArrowheads="1"/>
            </p:cNvSpPr>
            <p:nvPr/>
          </p:nvSpPr>
          <p:spPr bwMode="auto">
            <a:xfrm>
              <a:off x="3941184" y="1361026"/>
              <a:ext cx="351365" cy="262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spcBef>
                  <a:spcPct val="0"/>
                </a:spcBef>
                <a:buFontTx/>
                <a:buNone/>
              </a:pPr>
              <a:r>
                <a:rPr lang="en-US" altLang="zh-CN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TextBox 59"/>
            <p:cNvSpPr txBox="1">
              <a:spLocks noChangeArrowheads="1"/>
            </p:cNvSpPr>
            <p:nvPr/>
          </p:nvSpPr>
          <p:spPr bwMode="auto">
            <a:xfrm>
              <a:off x="3610352" y="1361026"/>
              <a:ext cx="351365" cy="262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spcBef>
                  <a:spcPct val="0"/>
                </a:spcBef>
                <a:buFontTx/>
                <a:buNone/>
              </a:pPr>
              <a:r>
                <a:rPr lang="en-US" altLang="zh-CN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TextBox 60"/>
            <p:cNvSpPr txBox="1">
              <a:spLocks noChangeArrowheads="1"/>
            </p:cNvSpPr>
            <p:nvPr/>
          </p:nvSpPr>
          <p:spPr bwMode="auto">
            <a:xfrm>
              <a:off x="3251158" y="1361026"/>
              <a:ext cx="351365" cy="262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spcBef>
                  <a:spcPct val="0"/>
                </a:spcBef>
                <a:buFontTx/>
                <a:buNone/>
              </a:pPr>
              <a:r>
                <a:rPr lang="en-US" altLang="zh-CN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endParaRPr lang="zh-CN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TextBox 63"/>
            <p:cNvSpPr txBox="1">
              <a:spLocks noChangeArrowheads="1"/>
            </p:cNvSpPr>
            <p:nvPr/>
          </p:nvSpPr>
          <p:spPr bwMode="auto">
            <a:xfrm>
              <a:off x="2906013" y="1361026"/>
              <a:ext cx="351365" cy="262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spcBef>
                  <a:spcPct val="0"/>
                </a:spcBef>
                <a:buFontTx/>
                <a:buNone/>
              </a:pPr>
              <a:r>
                <a:rPr lang="en-US" altLang="zh-CN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</a:t>
              </a:r>
              <a:endParaRPr lang="zh-CN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TextBox 64"/>
            <p:cNvSpPr txBox="1">
              <a:spLocks noChangeArrowheads="1"/>
            </p:cNvSpPr>
            <p:nvPr/>
          </p:nvSpPr>
          <p:spPr bwMode="auto">
            <a:xfrm>
              <a:off x="2572358" y="1361026"/>
              <a:ext cx="351365" cy="262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spcBef>
                  <a:spcPct val="0"/>
                </a:spcBef>
                <a:buFontTx/>
                <a:buNone/>
              </a:pPr>
              <a:r>
                <a:rPr lang="en-US" altLang="zh-CN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endParaRPr lang="zh-CN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TextBox 67"/>
            <p:cNvSpPr txBox="1">
              <a:spLocks noChangeArrowheads="1"/>
            </p:cNvSpPr>
            <p:nvPr/>
          </p:nvSpPr>
          <p:spPr bwMode="auto">
            <a:xfrm>
              <a:off x="2218651" y="1361026"/>
              <a:ext cx="351365" cy="262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spcBef>
                  <a:spcPct val="0"/>
                </a:spcBef>
                <a:buFontTx/>
                <a:buNone/>
              </a:pPr>
              <a:r>
                <a:rPr lang="en-US" altLang="zh-CN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</a:t>
              </a:r>
              <a:endParaRPr lang="zh-CN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TextBox 68"/>
            <p:cNvSpPr txBox="1">
              <a:spLocks noChangeArrowheads="1"/>
            </p:cNvSpPr>
            <p:nvPr/>
          </p:nvSpPr>
          <p:spPr bwMode="auto">
            <a:xfrm>
              <a:off x="1865226" y="1361026"/>
              <a:ext cx="351365" cy="262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spcBef>
                  <a:spcPct val="0"/>
                </a:spcBef>
                <a:buFontTx/>
                <a:buNone/>
              </a:pPr>
              <a:r>
                <a:rPr lang="en-US" altLang="zh-CN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70</a:t>
              </a:r>
              <a:endParaRPr lang="zh-CN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TextBox 71"/>
            <p:cNvSpPr txBox="1">
              <a:spLocks noChangeArrowheads="1"/>
            </p:cNvSpPr>
            <p:nvPr/>
          </p:nvSpPr>
          <p:spPr bwMode="auto">
            <a:xfrm>
              <a:off x="1518742" y="1361026"/>
              <a:ext cx="351365" cy="262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spcBef>
                  <a:spcPct val="0"/>
                </a:spcBef>
                <a:buFontTx/>
                <a:buNone/>
              </a:pPr>
              <a:r>
                <a:rPr lang="en-US" altLang="zh-CN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</a:t>
              </a:r>
              <a:endParaRPr lang="zh-CN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TextBox 72"/>
            <p:cNvSpPr txBox="1">
              <a:spLocks noChangeArrowheads="1"/>
            </p:cNvSpPr>
            <p:nvPr/>
          </p:nvSpPr>
          <p:spPr bwMode="auto">
            <a:xfrm>
              <a:off x="1156290" y="1361026"/>
              <a:ext cx="351365" cy="262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spcBef>
                  <a:spcPct val="0"/>
                </a:spcBef>
                <a:buFontTx/>
                <a:buNone/>
              </a:pPr>
              <a:r>
                <a:rPr lang="en-US" altLang="zh-CN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90</a:t>
              </a:r>
              <a:endParaRPr lang="zh-CN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5" name="组合 134"/>
          <p:cNvGrpSpPr/>
          <p:nvPr/>
        </p:nvGrpSpPr>
        <p:grpSpPr bwMode="auto">
          <a:xfrm>
            <a:off x="4771231" y="1279209"/>
            <a:ext cx="3275966" cy="311656"/>
            <a:chOff x="4756574" y="1361026"/>
            <a:chExt cx="3274938" cy="312531"/>
          </a:xfrm>
          <a:effectLst/>
        </p:grpSpPr>
        <p:cxnSp>
          <p:nvCxnSpPr>
            <p:cNvPr id="136" name="直接连接符 135"/>
            <p:cNvCxnSpPr/>
            <p:nvPr/>
          </p:nvCxnSpPr>
          <p:spPr>
            <a:xfrm>
              <a:off x="4756574" y="1613062"/>
              <a:ext cx="307561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5062865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5408831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>
              <a:off x="6102352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6448318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7140251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7487804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5754798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6794285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7833770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57"/>
            <p:cNvSpPr txBox="1">
              <a:spLocks noChangeArrowheads="1"/>
            </p:cNvSpPr>
            <p:nvPr/>
          </p:nvSpPr>
          <p:spPr bwMode="auto">
            <a:xfrm>
              <a:off x="4891535" y="1361026"/>
              <a:ext cx="351268" cy="262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spcBef>
                  <a:spcPct val="0"/>
                </a:spcBef>
                <a:buFontTx/>
                <a:buNone/>
              </a:pPr>
              <a:r>
                <a:rPr lang="en-US" altLang="zh-CN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TextBox 58"/>
            <p:cNvSpPr txBox="1">
              <a:spLocks noChangeArrowheads="1"/>
            </p:cNvSpPr>
            <p:nvPr/>
          </p:nvSpPr>
          <p:spPr bwMode="auto">
            <a:xfrm>
              <a:off x="5234199" y="1361026"/>
              <a:ext cx="351268" cy="262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spcBef>
                  <a:spcPct val="0"/>
                </a:spcBef>
                <a:buFontTx/>
                <a:buNone/>
              </a:pPr>
              <a:r>
                <a:rPr lang="en-US" altLang="zh-CN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TextBox 61"/>
            <p:cNvSpPr txBox="1">
              <a:spLocks noChangeArrowheads="1"/>
            </p:cNvSpPr>
            <p:nvPr/>
          </p:nvSpPr>
          <p:spPr bwMode="auto">
            <a:xfrm>
              <a:off x="5585109" y="1361026"/>
              <a:ext cx="351268" cy="262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spcBef>
                  <a:spcPct val="0"/>
                </a:spcBef>
                <a:buFontTx/>
                <a:buNone/>
              </a:pPr>
              <a:r>
                <a:rPr lang="en-US" altLang="zh-CN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endParaRPr lang="zh-CN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TextBox 62"/>
            <p:cNvSpPr txBox="1">
              <a:spLocks noChangeArrowheads="1"/>
            </p:cNvSpPr>
            <p:nvPr/>
          </p:nvSpPr>
          <p:spPr bwMode="auto">
            <a:xfrm>
              <a:off x="5947829" y="1361026"/>
              <a:ext cx="351268" cy="262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spcBef>
                  <a:spcPct val="0"/>
                </a:spcBef>
                <a:buFontTx/>
                <a:buNone/>
              </a:pPr>
              <a:r>
                <a:rPr lang="en-US" altLang="zh-CN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</a:t>
              </a:r>
              <a:endParaRPr lang="zh-CN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0" name="TextBox 65"/>
            <p:cNvSpPr txBox="1">
              <a:spLocks noChangeArrowheads="1"/>
            </p:cNvSpPr>
            <p:nvPr/>
          </p:nvSpPr>
          <p:spPr bwMode="auto">
            <a:xfrm>
              <a:off x="6292664" y="1361026"/>
              <a:ext cx="351268" cy="262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spcBef>
                  <a:spcPct val="0"/>
                </a:spcBef>
                <a:buFontTx/>
                <a:buNone/>
              </a:pPr>
              <a:r>
                <a:rPr lang="en-US" altLang="zh-CN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endParaRPr lang="zh-CN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TextBox 66"/>
            <p:cNvSpPr txBox="1">
              <a:spLocks noChangeArrowheads="1"/>
            </p:cNvSpPr>
            <p:nvPr/>
          </p:nvSpPr>
          <p:spPr bwMode="auto">
            <a:xfrm>
              <a:off x="6640796" y="1361026"/>
              <a:ext cx="351268" cy="262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spcBef>
                  <a:spcPct val="0"/>
                </a:spcBef>
                <a:buFontTx/>
                <a:buNone/>
              </a:pPr>
              <a:r>
                <a:rPr lang="en-US" altLang="zh-CN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</a:t>
              </a:r>
              <a:endParaRPr lang="zh-CN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TextBox 69"/>
            <p:cNvSpPr txBox="1">
              <a:spLocks noChangeArrowheads="1"/>
            </p:cNvSpPr>
            <p:nvPr/>
          </p:nvSpPr>
          <p:spPr bwMode="auto">
            <a:xfrm>
              <a:off x="6987278" y="1361026"/>
              <a:ext cx="351268" cy="262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spcBef>
                  <a:spcPct val="0"/>
                </a:spcBef>
                <a:buFontTx/>
                <a:buNone/>
              </a:pPr>
              <a:r>
                <a:rPr lang="en-US" altLang="zh-CN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70</a:t>
              </a:r>
              <a:endParaRPr lang="zh-CN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TextBox 70"/>
            <p:cNvSpPr txBox="1">
              <a:spLocks noChangeArrowheads="1"/>
            </p:cNvSpPr>
            <p:nvPr/>
          </p:nvSpPr>
          <p:spPr bwMode="auto">
            <a:xfrm>
              <a:off x="7319095" y="1361026"/>
              <a:ext cx="351268" cy="262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spcBef>
                  <a:spcPct val="0"/>
                </a:spcBef>
                <a:buFontTx/>
                <a:buNone/>
              </a:pPr>
              <a:r>
                <a:rPr lang="en-US" altLang="zh-CN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</a:t>
              </a:r>
              <a:endParaRPr lang="zh-CN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TextBox 73"/>
            <p:cNvSpPr txBox="1">
              <a:spLocks noChangeArrowheads="1"/>
            </p:cNvSpPr>
            <p:nvPr/>
          </p:nvSpPr>
          <p:spPr bwMode="auto">
            <a:xfrm>
              <a:off x="7680244" y="1361026"/>
              <a:ext cx="351268" cy="262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spcBef>
                  <a:spcPct val="0"/>
                </a:spcBef>
                <a:buFontTx/>
                <a:buNone/>
              </a:pPr>
              <a:r>
                <a:rPr lang="en-US" altLang="zh-CN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90</a:t>
              </a:r>
              <a:endParaRPr lang="zh-CN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7" name="文本框 156"/>
          <p:cNvSpPr txBox="1"/>
          <p:nvPr/>
        </p:nvSpPr>
        <p:spPr>
          <a:xfrm>
            <a:off x="95073" y="-62924"/>
            <a:ext cx="851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 b="1">
                <a:solidFill>
                  <a:srgbClr val="C30D23"/>
                </a:solidFill>
                <a:effectLst>
                  <a:outerShdw blurRad="38100" dist="25400" dir="8100000" algn="tr" rotWithShape="0">
                    <a:prstClr val="black">
                      <a:alpha val="4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58" name="文本框 157"/>
          <p:cNvSpPr txBox="1"/>
          <p:nvPr/>
        </p:nvSpPr>
        <p:spPr>
          <a:xfrm>
            <a:off x="687731" y="194588"/>
            <a:ext cx="94609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900" dirty="0" smtClean="0">
                <a:solidFill>
                  <a:srgbClr val="604C3F"/>
                </a:solidFill>
              </a:rPr>
              <a:t>chieve</a:t>
            </a:r>
            <a:endParaRPr lang="zh-CN" altLang="en-US" sz="1900" dirty="0">
              <a:solidFill>
                <a:srgbClr val="604C3F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815051" y="600139"/>
            <a:ext cx="169469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zh-CN" altLang="en-US" sz="1900" b="1" spc="50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点击添加标题</a:t>
            </a:r>
            <a:endParaRPr lang="zh-CN" altLang="en-US" sz="1900" b="1" spc="50" dirty="0">
              <a:solidFill>
                <a:srgbClr val="C30D23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4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4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4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4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4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4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4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4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4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4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4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4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4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4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5073" y="-62924"/>
            <a:ext cx="851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 b="1">
                <a:solidFill>
                  <a:srgbClr val="C30D23"/>
                </a:solidFill>
                <a:effectLst>
                  <a:outerShdw blurRad="38100" dist="25400" dir="8100000" algn="tr" rotWithShape="0">
                    <a:prstClr val="black">
                      <a:alpha val="4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664167" y="47945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400" dirty="0" smtClean="0">
                <a:solidFill>
                  <a:srgbClr val="604C3F"/>
                </a:solidFill>
              </a:rPr>
              <a:t>20</a:t>
            </a:r>
            <a:endParaRPr lang="zh-CN" altLang="en-US" sz="1400" dirty="0">
              <a:solidFill>
                <a:srgbClr val="604C3F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87731" y="194588"/>
            <a:ext cx="94609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900" dirty="0" smtClean="0">
                <a:solidFill>
                  <a:srgbClr val="604C3F"/>
                </a:solidFill>
              </a:rPr>
              <a:t>chieve</a:t>
            </a:r>
            <a:endParaRPr lang="zh-CN" altLang="en-US" sz="1900" dirty="0">
              <a:solidFill>
                <a:srgbClr val="604C3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15051" y="600139"/>
            <a:ext cx="169469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zh-CN" altLang="en-US" sz="1900" b="1" spc="50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点击添加标题</a:t>
            </a:r>
            <a:endParaRPr lang="zh-CN" altLang="en-US" sz="1900" b="1" spc="50" dirty="0">
              <a:solidFill>
                <a:srgbClr val="C30D23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1"/>
          <a:stretch>
            <a:fillRect/>
          </a:stretch>
        </p:blipFill>
        <p:spPr>
          <a:xfrm>
            <a:off x="918013" y="1435497"/>
            <a:ext cx="3960337" cy="2423528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  <p:pic>
        <p:nvPicPr>
          <p:cNvPr id="162" name="图片 16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751"/>
          <a:stretch>
            <a:fillRect/>
          </a:stretch>
        </p:blipFill>
        <p:spPr>
          <a:xfrm>
            <a:off x="5268602" y="3336646"/>
            <a:ext cx="826033" cy="505490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  <p:pic>
        <p:nvPicPr>
          <p:cNvPr id="163" name="图片 16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751"/>
          <a:stretch>
            <a:fillRect/>
          </a:stretch>
        </p:blipFill>
        <p:spPr>
          <a:xfrm>
            <a:off x="6256634" y="3336646"/>
            <a:ext cx="826033" cy="505490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  <p:pic>
        <p:nvPicPr>
          <p:cNvPr id="164" name="图片 163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751"/>
          <a:stretch>
            <a:fillRect/>
          </a:stretch>
        </p:blipFill>
        <p:spPr>
          <a:xfrm>
            <a:off x="7244666" y="3336646"/>
            <a:ext cx="826033" cy="505490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  <p:grpSp>
        <p:nvGrpSpPr>
          <p:cNvPr id="6" name="组合 5"/>
          <p:cNvGrpSpPr/>
          <p:nvPr/>
        </p:nvGrpSpPr>
        <p:grpSpPr>
          <a:xfrm>
            <a:off x="5170328" y="1473300"/>
            <a:ext cx="2900371" cy="1648704"/>
            <a:chOff x="5170328" y="1473300"/>
            <a:chExt cx="2900371" cy="1648704"/>
          </a:xfrm>
        </p:grpSpPr>
        <p:sp>
          <p:nvSpPr>
            <p:cNvPr id="156" name="矩形 155"/>
            <p:cNvSpPr/>
            <p:nvPr/>
          </p:nvSpPr>
          <p:spPr>
            <a:xfrm>
              <a:off x="5170328" y="1875509"/>
              <a:ext cx="2900371" cy="1246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ts val="15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</a:t>
              </a:r>
              <a:endPara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5268602" y="1473300"/>
              <a:ext cx="1654218" cy="323165"/>
              <a:chOff x="5268602" y="1473300"/>
              <a:chExt cx="1654218" cy="323165"/>
            </a:xfrm>
          </p:grpSpPr>
          <p:sp>
            <p:nvSpPr>
              <p:cNvPr id="158" name="文本框 157"/>
              <p:cNvSpPr txBox="1"/>
              <p:nvPr/>
            </p:nvSpPr>
            <p:spPr>
              <a:xfrm>
                <a:off x="5468247" y="1473300"/>
                <a:ext cx="1454573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/>
                <a:r>
                  <a:rPr lang="zh-CN" altLang="en-US" sz="1500" b="1" spc="130" dirty="0">
                    <a:solidFill>
                      <a:srgbClr val="C30D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500" b="1" spc="130" dirty="0">
                  <a:solidFill>
                    <a:srgbClr val="C30D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9"/>
              <p:cNvSpPr>
                <a:spLocks noEditPoints="1"/>
              </p:cNvSpPr>
              <p:nvPr/>
            </p:nvSpPr>
            <p:spPr bwMode="auto">
              <a:xfrm flipH="1">
                <a:off x="5268602" y="1509171"/>
                <a:ext cx="206641" cy="215126"/>
              </a:xfrm>
              <a:custGeom>
                <a:avLst/>
                <a:gdLst>
                  <a:gd name="T0" fmla="*/ 87 w 131"/>
                  <a:gd name="T1" fmla="*/ 89 h 141"/>
                  <a:gd name="T2" fmla="*/ 80 w 131"/>
                  <a:gd name="T3" fmla="*/ 78 h 141"/>
                  <a:gd name="T4" fmla="*/ 82 w 131"/>
                  <a:gd name="T5" fmla="*/ 71 h 141"/>
                  <a:gd name="T6" fmla="*/ 89 w 131"/>
                  <a:gd name="T7" fmla="*/ 48 h 141"/>
                  <a:gd name="T8" fmla="*/ 88 w 131"/>
                  <a:gd name="T9" fmla="*/ 45 h 141"/>
                  <a:gd name="T10" fmla="*/ 86 w 131"/>
                  <a:gd name="T11" fmla="*/ 44 h 141"/>
                  <a:gd name="T12" fmla="*/ 88 w 131"/>
                  <a:gd name="T13" fmla="*/ 28 h 141"/>
                  <a:gd name="T14" fmla="*/ 84 w 131"/>
                  <a:gd name="T15" fmla="*/ 13 h 141"/>
                  <a:gd name="T16" fmla="*/ 86 w 131"/>
                  <a:gd name="T17" fmla="*/ 14 h 141"/>
                  <a:gd name="T18" fmla="*/ 78 w 131"/>
                  <a:gd name="T19" fmla="*/ 8 h 141"/>
                  <a:gd name="T20" fmla="*/ 49 w 131"/>
                  <a:gd name="T21" fmla="*/ 5 h 141"/>
                  <a:gd name="T22" fmla="*/ 34 w 131"/>
                  <a:gd name="T23" fmla="*/ 20 h 141"/>
                  <a:gd name="T24" fmla="*/ 35 w 131"/>
                  <a:gd name="T25" fmla="*/ 19 h 141"/>
                  <a:gd name="T26" fmla="*/ 35 w 131"/>
                  <a:gd name="T27" fmla="*/ 43 h 141"/>
                  <a:gd name="T28" fmla="*/ 32 w 131"/>
                  <a:gd name="T29" fmla="*/ 45 h 141"/>
                  <a:gd name="T30" fmla="*/ 42 w 131"/>
                  <a:gd name="T31" fmla="*/ 70 h 141"/>
                  <a:gd name="T32" fmla="*/ 42 w 131"/>
                  <a:gd name="T33" fmla="*/ 79 h 141"/>
                  <a:gd name="T34" fmla="*/ 35 w 131"/>
                  <a:gd name="T35" fmla="*/ 90 h 141"/>
                  <a:gd name="T36" fmla="*/ 0 w 131"/>
                  <a:gd name="T37" fmla="*/ 107 h 141"/>
                  <a:gd name="T38" fmla="*/ 9 w 131"/>
                  <a:gd name="T39" fmla="*/ 137 h 141"/>
                  <a:gd name="T40" fmla="*/ 9 w 131"/>
                  <a:gd name="T41" fmla="*/ 141 h 141"/>
                  <a:gd name="T42" fmla="*/ 58 w 131"/>
                  <a:gd name="T43" fmla="*/ 112 h 141"/>
                  <a:gd name="T44" fmla="*/ 62 w 131"/>
                  <a:gd name="T45" fmla="*/ 101 h 141"/>
                  <a:gd name="T46" fmla="*/ 65 w 131"/>
                  <a:gd name="T47" fmla="*/ 111 h 141"/>
                  <a:gd name="T48" fmla="*/ 131 w 131"/>
                  <a:gd name="T49" fmla="*/ 141 h 141"/>
                  <a:gd name="T50" fmla="*/ 84 w 131"/>
                  <a:gd name="T51" fmla="*/ 55 h 141"/>
                  <a:gd name="T52" fmla="*/ 85 w 131"/>
                  <a:gd name="T53" fmla="*/ 45 h 141"/>
                  <a:gd name="T54" fmla="*/ 89 w 131"/>
                  <a:gd name="T55" fmla="*/ 48 h 141"/>
                  <a:gd name="T56" fmla="*/ 83 w 131"/>
                  <a:gd name="T57" fmla="*/ 62 h 141"/>
                  <a:gd name="T58" fmla="*/ 84 w 131"/>
                  <a:gd name="T59" fmla="*/ 55 h 141"/>
                  <a:gd name="T60" fmla="*/ 33 w 131"/>
                  <a:gd name="T61" fmla="*/ 44 h 141"/>
                  <a:gd name="T62" fmla="*/ 38 w 131"/>
                  <a:gd name="T63" fmla="*/ 46 h 141"/>
                  <a:gd name="T64" fmla="*/ 40 w 131"/>
                  <a:gd name="T65" fmla="*/ 57 h 141"/>
                  <a:gd name="T66" fmla="*/ 41 w 131"/>
                  <a:gd name="T67" fmla="*/ 61 h 141"/>
                  <a:gd name="T68" fmla="*/ 41 w 131"/>
                  <a:gd name="T69" fmla="*/ 57 h 141"/>
                  <a:gd name="T70" fmla="*/ 41 w 131"/>
                  <a:gd name="T71" fmla="*/ 51 h 141"/>
                  <a:gd name="T72" fmla="*/ 43 w 131"/>
                  <a:gd name="T73" fmla="*/ 37 h 141"/>
                  <a:gd name="T74" fmla="*/ 50 w 131"/>
                  <a:gd name="T75" fmla="*/ 23 h 141"/>
                  <a:gd name="T76" fmla="*/ 75 w 131"/>
                  <a:gd name="T77" fmla="*/ 23 h 141"/>
                  <a:gd name="T78" fmla="*/ 83 w 131"/>
                  <a:gd name="T79" fmla="*/ 35 h 141"/>
                  <a:gd name="T80" fmla="*/ 84 w 131"/>
                  <a:gd name="T81" fmla="*/ 50 h 141"/>
                  <a:gd name="T82" fmla="*/ 83 w 131"/>
                  <a:gd name="T83" fmla="*/ 55 h 141"/>
                  <a:gd name="T84" fmla="*/ 81 w 131"/>
                  <a:gd name="T85" fmla="*/ 71 h 141"/>
                  <a:gd name="T86" fmla="*/ 51 w 131"/>
                  <a:gd name="T87" fmla="*/ 81 h 141"/>
                  <a:gd name="T88" fmla="*/ 43 w 131"/>
                  <a:gd name="T89" fmla="*/ 70 h 141"/>
                  <a:gd name="T90" fmla="*/ 79 w 131"/>
                  <a:gd name="T91" fmla="*/ 82 h 141"/>
                  <a:gd name="T92" fmla="*/ 43 w 131"/>
                  <a:gd name="T93" fmla="*/ 81 h 141"/>
                  <a:gd name="T94" fmla="*/ 47 w 131"/>
                  <a:gd name="T95" fmla="*/ 79 h 141"/>
                  <a:gd name="T96" fmla="*/ 64 w 131"/>
                  <a:gd name="T97" fmla="*/ 89 h 141"/>
                  <a:gd name="T98" fmla="*/ 79 w 131"/>
                  <a:gd name="T99" fmla="*/ 77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1" h="141">
                    <a:moveTo>
                      <a:pt x="121" y="101"/>
                    </a:moveTo>
                    <a:cubicBezTo>
                      <a:pt x="117" y="99"/>
                      <a:pt x="87" y="89"/>
                      <a:pt x="87" y="89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80" y="79"/>
                      <a:pt x="80" y="79"/>
                      <a:pt x="80" y="78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1" y="74"/>
                      <a:pt x="82" y="72"/>
                      <a:pt x="82" y="71"/>
                    </a:cubicBezTo>
                    <a:cubicBezTo>
                      <a:pt x="82" y="68"/>
                      <a:pt x="83" y="65"/>
                      <a:pt x="83" y="63"/>
                    </a:cubicBezTo>
                    <a:cubicBezTo>
                      <a:pt x="87" y="62"/>
                      <a:pt x="89" y="52"/>
                      <a:pt x="89" y="48"/>
                    </a:cubicBezTo>
                    <a:cubicBezTo>
                      <a:pt x="89" y="48"/>
                      <a:pt x="89" y="48"/>
                      <a:pt x="89" y="48"/>
                    </a:cubicBezTo>
                    <a:cubicBezTo>
                      <a:pt x="89" y="46"/>
                      <a:pt x="89" y="45"/>
                      <a:pt x="88" y="45"/>
                    </a:cubicBezTo>
                    <a:cubicBezTo>
                      <a:pt x="87" y="44"/>
                      <a:pt x="86" y="44"/>
                      <a:pt x="85" y="44"/>
                    </a:cubicBezTo>
                    <a:cubicBezTo>
                      <a:pt x="85" y="44"/>
                      <a:pt x="85" y="44"/>
                      <a:pt x="86" y="44"/>
                    </a:cubicBezTo>
                    <a:cubicBezTo>
                      <a:pt x="86" y="43"/>
                      <a:pt x="88" y="36"/>
                      <a:pt x="89" y="34"/>
                    </a:cubicBezTo>
                    <a:cubicBezTo>
                      <a:pt x="89" y="33"/>
                      <a:pt x="89" y="30"/>
                      <a:pt x="88" y="28"/>
                    </a:cubicBezTo>
                    <a:cubicBezTo>
                      <a:pt x="87" y="27"/>
                      <a:pt x="88" y="21"/>
                      <a:pt x="87" y="19"/>
                    </a:cubicBezTo>
                    <a:cubicBezTo>
                      <a:pt x="87" y="17"/>
                      <a:pt x="85" y="15"/>
                      <a:pt x="84" y="13"/>
                    </a:cubicBezTo>
                    <a:cubicBezTo>
                      <a:pt x="84" y="13"/>
                      <a:pt x="84" y="13"/>
                      <a:pt x="83" y="13"/>
                    </a:cubicBezTo>
                    <a:cubicBezTo>
                      <a:pt x="85" y="13"/>
                      <a:pt x="86" y="14"/>
                      <a:pt x="86" y="14"/>
                    </a:cubicBezTo>
                    <a:cubicBezTo>
                      <a:pt x="85" y="11"/>
                      <a:pt x="81" y="10"/>
                      <a:pt x="79" y="10"/>
                    </a:cubicBezTo>
                    <a:cubicBezTo>
                      <a:pt x="79" y="9"/>
                      <a:pt x="78" y="9"/>
                      <a:pt x="78" y="8"/>
                    </a:cubicBezTo>
                    <a:cubicBezTo>
                      <a:pt x="77" y="7"/>
                      <a:pt x="72" y="0"/>
                      <a:pt x="56" y="3"/>
                    </a:cubicBezTo>
                    <a:cubicBezTo>
                      <a:pt x="56" y="3"/>
                      <a:pt x="51" y="4"/>
                      <a:pt x="49" y="5"/>
                    </a:cubicBezTo>
                    <a:cubicBezTo>
                      <a:pt x="49" y="5"/>
                      <a:pt x="51" y="5"/>
                      <a:pt x="54" y="4"/>
                    </a:cubicBezTo>
                    <a:cubicBezTo>
                      <a:pt x="48" y="5"/>
                      <a:pt x="38" y="9"/>
                      <a:pt x="34" y="20"/>
                    </a:cubicBezTo>
                    <a:cubicBezTo>
                      <a:pt x="34" y="20"/>
                      <a:pt x="34" y="21"/>
                      <a:pt x="33" y="22"/>
                    </a:cubicBezTo>
                    <a:cubicBezTo>
                      <a:pt x="33" y="23"/>
                      <a:pt x="34" y="21"/>
                      <a:pt x="35" y="19"/>
                    </a:cubicBezTo>
                    <a:cubicBezTo>
                      <a:pt x="34" y="21"/>
                      <a:pt x="34" y="25"/>
                      <a:pt x="34" y="30"/>
                    </a:cubicBezTo>
                    <a:cubicBezTo>
                      <a:pt x="34" y="30"/>
                      <a:pt x="35" y="40"/>
                      <a:pt x="35" y="43"/>
                    </a:cubicBezTo>
                    <a:cubicBezTo>
                      <a:pt x="34" y="43"/>
                      <a:pt x="33" y="43"/>
                      <a:pt x="33" y="44"/>
                    </a:cubicBezTo>
                    <a:cubicBezTo>
                      <a:pt x="33" y="44"/>
                      <a:pt x="32" y="45"/>
                      <a:pt x="32" y="45"/>
                    </a:cubicBezTo>
                    <a:cubicBezTo>
                      <a:pt x="33" y="49"/>
                      <a:pt x="34" y="62"/>
                      <a:pt x="41" y="62"/>
                    </a:cubicBezTo>
                    <a:cubicBezTo>
                      <a:pt x="41" y="65"/>
                      <a:pt x="42" y="69"/>
                      <a:pt x="42" y="70"/>
                    </a:cubicBezTo>
                    <a:cubicBezTo>
                      <a:pt x="42" y="70"/>
                      <a:pt x="42" y="71"/>
                      <a:pt x="42" y="72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42" y="79"/>
                      <a:pt x="37" y="89"/>
                      <a:pt x="35" y="90"/>
                    </a:cubicBezTo>
                    <a:cubicBezTo>
                      <a:pt x="34" y="91"/>
                      <a:pt x="5" y="99"/>
                      <a:pt x="5" y="99"/>
                    </a:cubicBezTo>
                    <a:cubicBezTo>
                      <a:pt x="3" y="100"/>
                      <a:pt x="2" y="103"/>
                      <a:pt x="0" y="107"/>
                    </a:cubicBezTo>
                    <a:cubicBezTo>
                      <a:pt x="2" y="108"/>
                      <a:pt x="4" y="109"/>
                      <a:pt x="5" y="111"/>
                    </a:cubicBezTo>
                    <a:cubicBezTo>
                      <a:pt x="12" y="119"/>
                      <a:pt x="10" y="131"/>
                      <a:pt x="9" y="137"/>
                    </a:cubicBezTo>
                    <a:cubicBezTo>
                      <a:pt x="9" y="139"/>
                      <a:pt x="9" y="140"/>
                      <a:pt x="9" y="141"/>
                    </a:cubicBezTo>
                    <a:cubicBezTo>
                      <a:pt x="9" y="141"/>
                      <a:pt x="9" y="141"/>
                      <a:pt x="9" y="141"/>
                    </a:cubicBezTo>
                    <a:cubicBezTo>
                      <a:pt x="58" y="141"/>
                      <a:pt x="58" y="141"/>
                      <a:pt x="58" y="141"/>
                    </a:cubicBezTo>
                    <a:cubicBezTo>
                      <a:pt x="58" y="112"/>
                      <a:pt x="58" y="112"/>
                      <a:pt x="58" y="112"/>
                    </a:cubicBezTo>
                    <a:cubicBezTo>
                      <a:pt x="55" y="108"/>
                      <a:pt x="55" y="108"/>
                      <a:pt x="55" y="108"/>
                    </a:cubicBezTo>
                    <a:cubicBezTo>
                      <a:pt x="62" y="101"/>
                      <a:pt x="62" y="101"/>
                      <a:pt x="62" y="101"/>
                    </a:cubicBezTo>
                    <a:cubicBezTo>
                      <a:pt x="69" y="108"/>
                      <a:pt x="69" y="108"/>
                      <a:pt x="69" y="108"/>
                    </a:cubicBezTo>
                    <a:cubicBezTo>
                      <a:pt x="65" y="111"/>
                      <a:pt x="65" y="111"/>
                      <a:pt x="65" y="111"/>
                    </a:cubicBezTo>
                    <a:cubicBezTo>
                      <a:pt x="66" y="141"/>
                      <a:pt x="66" y="141"/>
                      <a:pt x="66" y="141"/>
                    </a:cubicBezTo>
                    <a:cubicBezTo>
                      <a:pt x="131" y="141"/>
                      <a:pt x="131" y="141"/>
                      <a:pt x="131" y="141"/>
                    </a:cubicBezTo>
                    <a:cubicBezTo>
                      <a:pt x="128" y="108"/>
                      <a:pt x="121" y="101"/>
                      <a:pt x="121" y="101"/>
                    </a:cubicBezTo>
                    <a:close/>
                    <a:moveTo>
                      <a:pt x="84" y="55"/>
                    </a:moveTo>
                    <a:cubicBezTo>
                      <a:pt x="85" y="55"/>
                      <a:pt x="85" y="54"/>
                      <a:pt x="85" y="53"/>
                    </a:cubicBezTo>
                    <a:cubicBezTo>
                      <a:pt x="85" y="52"/>
                      <a:pt x="85" y="47"/>
                      <a:pt x="85" y="45"/>
                    </a:cubicBezTo>
                    <a:cubicBezTo>
                      <a:pt x="86" y="45"/>
                      <a:pt x="87" y="45"/>
                      <a:pt x="88" y="45"/>
                    </a:cubicBezTo>
                    <a:cubicBezTo>
                      <a:pt x="88" y="46"/>
                      <a:pt x="89" y="46"/>
                      <a:pt x="89" y="48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88" y="52"/>
                      <a:pt x="87" y="61"/>
                      <a:pt x="83" y="62"/>
                    </a:cubicBezTo>
                    <a:cubicBezTo>
                      <a:pt x="84" y="60"/>
                      <a:pt x="84" y="58"/>
                      <a:pt x="84" y="57"/>
                    </a:cubicBezTo>
                    <a:cubicBezTo>
                      <a:pt x="84" y="56"/>
                      <a:pt x="84" y="56"/>
                      <a:pt x="84" y="55"/>
                    </a:cubicBezTo>
                    <a:close/>
                    <a:moveTo>
                      <a:pt x="33" y="45"/>
                    </a:moveTo>
                    <a:cubicBezTo>
                      <a:pt x="33" y="45"/>
                      <a:pt x="33" y="45"/>
                      <a:pt x="33" y="44"/>
                    </a:cubicBezTo>
                    <a:cubicBezTo>
                      <a:pt x="34" y="44"/>
                      <a:pt x="35" y="44"/>
                      <a:pt x="36" y="44"/>
                    </a:cubicBezTo>
                    <a:cubicBezTo>
                      <a:pt x="37" y="44"/>
                      <a:pt x="38" y="45"/>
                      <a:pt x="38" y="46"/>
                    </a:cubicBezTo>
                    <a:cubicBezTo>
                      <a:pt x="38" y="47"/>
                      <a:pt x="39" y="53"/>
                      <a:pt x="39" y="54"/>
                    </a:cubicBezTo>
                    <a:cubicBezTo>
                      <a:pt x="39" y="55"/>
                      <a:pt x="40" y="56"/>
                      <a:pt x="40" y="57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0" y="59"/>
                      <a:pt x="41" y="61"/>
                    </a:cubicBezTo>
                    <a:cubicBezTo>
                      <a:pt x="34" y="61"/>
                      <a:pt x="33" y="49"/>
                      <a:pt x="33" y="45"/>
                    </a:cubicBezTo>
                    <a:close/>
                    <a:moveTo>
                      <a:pt x="41" y="57"/>
                    </a:moveTo>
                    <a:cubicBezTo>
                      <a:pt x="41" y="57"/>
                      <a:pt x="41" y="57"/>
                      <a:pt x="41" y="57"/>
                    </a:cubicBezTo>
                    <a:cubicBezTo>
                      <a:pt x="41" y="54"/>
                      <a:pt x="40" y="52"/>
                      <a:pt x="41" y="51"/>
                    </a:cubicBezTo>
                    <a:cubicBezTo>
                      <a:pt x="41" y="48"/>
                      <a:pt x="42" y="43"/>
                      <a:pt x="42" y="42"/>
                    </a:cubicBezTo>
                    <a:cubicBezTo>
                      <a:pt x="43" y="41"/>
                      <a:pt x="44" y="38"/>
                      <a:pt x="43" y="37"/>
                    </a:cubicBezTo>
                    <a:cubicBezTo>
                      <a:pt x="42" y="35"/>
                      <a:pt x="43" y="31"/>
                      <a:pt x="44" y="30"/>
                    </a:cubicBezTo>
                    <a:cubicBezTo>
                      <a:pt x="44" y="27"/>
                      <a:pt x="48" y="22"/>
                      <a:pt x="50" y="23"/>
                    </a:cubicBezTo>
                    <a:cubicBezTo>
                      <a:pt x="51" y="24"/>
                      <a:pt x="58" y="29"/>
                      <a:pt x="62" y="27"/>
                    </a:cubicBezTo>
                    <a:cubicBezTo>
                      <a:pt x="62" y="27"/>
                      <a:pt x="67" y="32"/>
                      <a:pt x="75" y="23"/>
                    </a:cubicBezTo>
                    <a:cubicBezTo>
                      <a:pt x="77" y="22"/>
                      <a:pt x="80" y="24"/>
                      <a:pt x="80" y="27"/>
                    </a:cubicBezTo>
                    <a:cubicBezTo>
                      <a:pt x="81" y="30"/>
                      <a:pt x="83" y="34"/>
                      <a:pt x="83" y="35"/>
                    </a:cubicBezTo>
                    <a:cubicBezTo>
                      <a:pt x="83" y="35"/>
                      <a:pt x="83" y="40"/>
                      <a:pt x="83" y="40"/>
                    </a:cubicBezTo>
                    <a:cubicBezTo>
                      <a:pt x="83" y="41"/>
                      <a:pt x="84" y="48"/>
                      <a:pt x="84" y="50"/>
                    </a:cubicBezTo>
                    <a:cubicBezTo>
                      <a:pt x="84" y="52"/>
                      <a:pt x="84" y="54"/>
                      <a:pt x="83" y="55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3" y="56"/>
                      <a:pt x="83" y="56"/>
                      <a:pt x="83" y="57"/>
                    </a:cubicBezTo>
                    <a:cubicBezTo>
                      <a:pt x="83" y="60"/>
                      <a:pt x="82" y="66"/>
                      <a:pt x="81" y="71"/>
                    </a:cubicBezTo>
                    <a:cubicBezTo>
                      <a:pt x="80" y="78"/>
                      <a:pt x="67" y="88"/>
                      <a:pt x="64" y="89"/>
                    </a:cubicBezTo>
                    <a:cubicBezTo>
                      <a:pt x="59" y="89"/>
                      <a:pt x="54" y="84"/>
                      <a:pt x="51" y="81"/>
                    </a:cubicBezTo>
                    <a:cubicBezTo>
                      <a:pt x="50" y="80"/>
                      <a:pt x="49" y="79"/>
                      <a:pt x="48" y="78"/>
                    </a:cubicBezTo>
                    <a:cubicBezTo>
                      <a:pt x="44" y="76"/>
                      <a:pt x="43" y="71"/>
                      <a:pt x="43" y="70"/>
                    </a:cubicBezTo>
                    <a:cubicBezTo>
                      <a:pt x="43" y="69"/>
                      <a:pt x="41" y="57"/>
                      <a:pt x="41" y="57"/>
                    </a:cubicBezTo>
                    <a:close/>
                    <a:moveTo>
                      <a:pt x="79" y="82"/>
                    </a:moveTo>
                    <a:cubicBezTo>
                      <a:pt x="75" y="91"/>
                      <a:pt x="61" y="99"/>
                      <a:pt x="61" y="99"/>
                    </a:cubicBezTo>
                    <a:cubicBezTo>
                      <a:pt x="58" y="97"/>
                      <a:pt x="46" y="85"/>
                      <a:pt x="43" y="81"/>
                    </a:cubicBezTo>
                    <a:cubicBezTo>
                      <a:pt x="43" y="74"/>
                      <a:pt x="43" y="74"/>
                      <a:pt x="43" y="74"/>
                    </a:cubicBezTo>
                    <a:cubicBezTo>
                      <a:pt x="44" y="75"/>
                      <a:pt x="45" y="77"/>
                      <a:pt x="47" y="79"/>
                    </a:cubicBezTo>
                    <a:cubicBezTo>
                      <a:pt x="48" y="79"/>
                      <a:pt x="49" y="80"/>
                      <a:pt x="50" y="81"/>
                    </a:cubicBezTo>
                    <a:cubicBezTo>
                      <a:pt x="54" y="85"/>
                      <a:pt x="59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6" y="89"/>
                      <a:pt x="75" y="83"/>
                      <a:pt x="79" y="77"/>
                    </a:cubicBezTo>
                    <a:lnTo>
                      <a:pt x="79" y="82"/>
                    </a:lnTo>
                    <a:close/>
                  </a:path>
                </a:pathLst>
              </a:custGeom>
              <a:solidFill>
                <a:srgbClr val="604C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5073" y="-62924"/>
            <a:ext cx="851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 b="1">
                <a:solidFill>
                  <a:srgbClr val="C30D23"/>
                </a:solidFill>
                <a:effectLst>
                  <a:outerShdw blurRad="38100" dist="25400" dir="8100000" algn="tr" rotWithShape="0">
                    <a:prstClr val="black">
                      <a:alpha val="4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664167" y="4794508"/>
            <a:ext cx="383438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400" dirty="0" smtClean="0">
                <a:solidFill>
                  <a:srgbClr val="604C3F"/>
                </a:solidFill>
              </a:rPr>
              <a:t>21</a:t>
            </a:r>
            <a:endParaRPr lang="zh-CN" altLang="en-US" sz="1400" dirty="0">
              <a:solidFill>
                <a:srgbClr val="604C3F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87731" y="194588"/>
            <a:ext cx="94609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900" dirty="0" smtClean="0">
                <a:solidFill>
                  <a:srgbClr val="604C3F"/>
                </a:solidFill>
              </a:rPr>
              <a:t>chieve</a:t>
            </a:r>
            <a:endParaRPr lang="zh-CN" altLang="en-US" sz="1900" dirty="0">
              <a:solidFill>
                <a:srgbClr val="604C3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15051" y="600139"/>
            <a:ext cx="169469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zh-CN" altLang="en-US" sz="1900" b="1" spc="50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点击添加标题</a:t>
            </a:r>
            <a:endParaRPr lang="zh-CN" altLang="en-US" sz="1900" b="1" spc="50" dirty="0">
              <a:solidFill>
                <a:srgbClr val="C30D23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grpSp>
        <p:nvGrpSpPr>
          <p:cNvPr id="7" name="组合 1"/>
          <p:cNvGrpSpPr/>
          <p:nvPr/>
        </p:nvGrpSpPr>
        <p:grpSpPr bwMode="auto">
          <a:xfrm>
            <a:off x="2404551" y="1335797"/>
            <a:ext cx="4610851" cy="2687654"/>
            <a:chOff x="3011497" y="1532571"/>
            <a:chExt cx="3852128" cy="2232248"/>
          </a:xfrm>
          <a:effectLst/>
        </p:grpSpPr>
        <p:cxnSp>
          <p:nvCxnSpPr>
            <p:cNvPr id="8" name="直接连接符 7"/>
            <p:cNvCxnSpPr/>
            <p:nvPr/>
          </p:nvCxnSpPr>
          <p:spPr>
            <a:xfrm>
              <a:off x="3011497" y="1532579"/>
              <a:ext cx="0" cy="2232558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974156" y="1532579"/>
              <a:ext cx="0" cy="2232558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938306" y="1532579"/>
              <a:ext cx="0" cy="2232558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900966" y="1532579"/>
              <a:ext cx="0" cy="2232558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863625" y="1532579"/>
              <a:ext cx="0" cy="2232558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任意多边形 12"/>
          <p:cNvSpPr/>
          <p:nvPr/>
        </p:nvSpPr>
        <p:spPr bwMode="auto">
          <a:xfrm>
            <a:off x="1250501" y="1624717"/>
            <a:ext cx="5754197" cy="1241279"/>
          </a:xfrm>
          <a:custGeom>
            <a:avLst/>
            <a:gdLst>
              <a:gd name="connsiteX0" fmla="*/ 0 w 4806175"/>
              <a:gd name="connsiteY0" fmla="*/ 1037064 h 1037064"/>
              <a:gd name="connsiteX1" fmla="*/ 947854 w 4806175"/>
              <a:gd name="connsiteY1" fmla="*/ 457200 h 1037064"/>
              <a:gd name="connsiteX2" fmla="*/ 1438507 w 4806175"/>
              <a:gd name="connsiteY2" fmla="*/ 691376 h 1037064"/>
              <a:gd name="connsiteX3" fmla="*/ 1929161 w 4806175"/>
              <a:gd name="connsiteY3" fmla="*/ 546410 h 1037064"/>
              <a:gd name="connsiteX4" fmla="*/ 2419814 w 4806175"/>
              <a:gd name="connsiteY4" fmla="*/ 936703 h 1037064"/>
              <a:gd name="connsiteX5" fmla="*/ 2877014 w 4806175"/>
              <a:gd name="connsiteY5" fmla="*/ 1014761 h 1037064"/>
              <a:gd name="connsiteX6" fmla="*/ 3367668 w 4806175"/>
              <a:gd name="connsiteY6" fmla="*/ 735981 h 1037064"/>
              <a:gd name="connsiteX7" fmla="*/ 3824868 w 4806175"/>
              <a:gd name="connsiteY7" fmla="*/ 256478 h 1037064"/>
              <a:gd name="connsiteX8" fmla="*/ 4237463 w 4806175"/>
              <a:gd name="connsiteY8" fmla="*/ 702527 h 1037064"/>
              <a:gd name="connsiteX9" fmla="*/ 4806175 w 4806175"/>
              <a:gd name="connsiteY9" fmla="*/ 0 h 1037064"/>
              <a:gd name="connsiteX0-1" fmla="*/ 0 w 4806175"/>
              <a:gd name="connsiteY0-2" fmla="*/ 1037064 h 1037064"/>
              <a:gd name="connsiteX1-3" fmla="*/ 947854 w 4806175"/>
              <a:gd name="connsiteY1-4" fmla="*/ 457200 h 1037064"/>
              <a:gd name="connsiteX2-5" fmla="*/ 1438507 w 4806175"/>
              <a:gd name="connsiteY2-6" fmla="*/ 691376 h 1037064"/>
              <a:gd name="connsiteX3-7" fmla="*/ 1929161 w 4806175"/>
              <a:gd name="connsiteY3-8" fmla="*/ 546410 h 1037064"/>
              <a:gd name="connsiteX4-9" fmla="*/ 2419814 w 4806175"/>
              <a:gd name="connsiteY4-10" fmla="*/ 936703 h 1037064"/>
              <a:gd name="connsiteX5-11" fmla="*/ 2877014 w 4806175"/>
              <a:gd name="connsiteY5-12" fmla="*/ 1014761 h 1037064"/>
              <a:gd name="connsiteX6-13" fmla="*/ 3367668 w 4806175"/>
              <a:gd name="connsiteY6-14" fmla="*/ 735981 h 1037064"/>
              <a:gd name="connsiteX7-15" fmla="*/ 3824868 w 4806175"/>
              <a:gd name="connsiteY7-16" fmla="*/ 256478 h 1037064"/>
              <a:gd name="connsiteX8-17" fmla="*/ 4337475 w 4806175"/>
              <a:gd name="connsiteY8-18" fmla="*/ 597752 h 1037064"/>
              <a:gd name="connsiteX9-19" fmla="*/ 4806175 w 4806175"/>
              <a:gd name="connsiteY9-20" fmla="*/ 0 h 10370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4806175" h="1037064">
                <a:moveTo>
                  <a:pt x="0" y="1037064"/>
                </a:moveTo>
                <a:lnTo>
                  <a:pt x="947854" y="457200"/>
                </a:lnTo>
                <a:lnTo>
                  <a:pt x="1438507" y="691376"/>
                </a:lnTo>
                <a:lnTo>
                  <a:pt x="1929161" y="546410"/>
                </a:lnTo>
                <a:lnTo>
                  <a:pt x="2419814" y="936703"/>
                </a:lnTo>
                <a:lnTo>
                  <a:pt x="2877014" y="1014761"/>
                </a:lnTo>
                <a:lnTo>
                  <a:pt x="3367668" y="735981"/>
                </a:lnTo>
                <a:lnTo>
                  <a:pt x="3824868" y="256478"/>
                </a:lnTo>
                <a:lnTo>
                  <a:pt x="4337475" y="597752"/>
                </a:lnTo>
                <a:lnTo>
                  <a:pt x="4806175" y="0"/>
                </a:lnTo>
              </a:path>
            </a:pathLst>
          </a:custGeom>
          <a:ln w="12700">
            <a:solidFill>
              <a:srgbClr val="C30D2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4" name="任意多边形 13"/>
          <p:cNvSpPr/>
          <p:nvPr/>
        </p:nvSpPr>
        <p:spPr bwMode="auto">
          <a:xfrm>
            <a:off x="1262986" y="3133772"/>
            <a:ext cx="5700688" cy="321066"/>
          </a:xfrm>
          <a:custGeom>
            <a:avLst/>
            <a:gdLst>
              <a:gd name="connsiteX0" fmla="*/ 0 w 4761571"/>
              <a:gd name="connsiteY0" fmla="*/ 66908 h 267629"/>
              <a:gd name="connsiteX1" fmla="*/ 925551 w 4761571"/>
              <a:gd name="connsiteY1" fmla="*/ 0 h 267629"/>
              <a:gd name="connsiteX2" fmla="*/ 1416205 w 4761571"/>
              <a:gd name="connsiteY2" fmla="*/ 66908 h 267629"/>
              <a:gd name="connsiteX3" fmla="*/ 1895707 w 4761571"/>
              <a:gd name="connsiteY3" fmla="*/ 200722 h 267629"/>
              <a:gd name="connsiteX4" fmla="*/ 2386361 w 4761571"/>
              <a:gd name="connsiteY4" fmla="*/ 178420 h 267629"/>
              <a:gd name="connsiteX5" fmla="*/ 2865863 w 4761571"/>
              <a:gd name="connsiteY5" fmla="*/ 66908 h 267629"/>
              <a:gd name="connsiteX6" fmla="*/ 3345366 w 4761571"/>
              <a:gd name="connsiteY6" fmla="*/ 144966 h 267629"/>
              <a:gd name="connsiteX7" fmla="*/ 3836020 w 4761571"/>
              <a:gd name="connsiteY7" fmla="*/ 267629 h 267629"/>
              <a:gd name="connsiteX8" fmla="*/ 4304371 w 4761571"/>
              <a:gd name="connsiteY8" fmla="*/ 100361 h 267629"/>
              <a:gd name="connsiteX9" fmla="*/ 4761571 w 4761571"/>
              <a:gd name="connsiteY9" fmla="*/ 211873 h 26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61571" h="267629">
                <a:moveTo>
                  <a:pt x="0" y="66908"/>
                </a:moveTo>
                <a:lnTo>
                  <a:pt x="925551" y="0"/>
                </a:lnTo>
                <a:lnTo>
                  <a:pt x="1416205" y="66908"/>
                </a:lnTo>
                <a:lnTo>
                  <a:pt x="1895707" y="200722"/>
                </a:lnTo>
                <a:lnTo>
                  <a:pt x="2386361" y="178420"/>
                </a:lnTo>
                <a:lnTo>
                  <a:pt x="2865863" y="66908"/>
                </a:lnTo>
                <a:lnTo>
                  <a:pt x="3345366" y="144966"/>
                </a:lnTo>
                <a:lnTo>
                  <a:pt x="3836020" y="267629"/>
                </a:lnTo>
                <a:lnTo>
                  <a:pt x="4304371" y="100361"/>
                </a:lnTo>
                <a:lnTo>
                  <a:pt x="4761571" y="211873"/>
                </a:lnTo>
              </a:path>
            </a:pathLst>
          </a:custGeom>
          <a:noFill/>
          <a:ln w="12700">
            <a:solidFill>
              <a:srgbClr val="604C3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 bwMode="auto">
          <a:xfrm>
            <a:off x="2297529" y="2088412"/>
            <a:ext cx="190856" cy="190828"/>
            <a:chOff x="2801434" y="2821296"/>
            <a:chExt cx="195766" cy="195766"/>
          </a:xfrm>
          <a:solidFill>
            <a:srgbClr val="C30D23"/>
          </a:solidFill>
          <a:effectLst/>
        </p:grpSpPr>
        <p:sp>
          <p:nvSpPr>
            <p:cNvPr id="16" name="椭圆 15"/>
            <p:cNvSpPr/>
            <p:nvPr/>
          </p:nvSpPr>
          <p:spPr>
            <a:xfrm>
              <a:off x="2801435" y="2821297"/>
              <a:ext cx="195765" cy="195767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2849004" y="2868867"/>
              <a:ext cx="100627" cy="100628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18" name="组合 13"/>
          <p:cNvGrpSpPr/>
          <p:nvPr/>
        </p:nvGrpSpPr>
        <p:grpSpPr bwMode="auto">
          <a:xfrm>
            <a:off x="2297529" y="3019371"/>
            <a:ext cx="190856" cy="190828"/>
            <a:chOff x="2801434" y="2821296"/>
            <a:chExt cx="195766" cy="195766"/>
          </a:xfrm>
          <a:solidFill>
            <a:srgbClr val="604C3F"/>
          </a:solidFill>
          <a:effectLst/>
        </p:grpSpPr>
        <p:sp>
          <p:nvSpPr>
            <p:cNvPr id="19" name="椭圆 18"/>
            <p:cNvSpPr/>
            <p:nvPr/>
          </p:nvSpPr>
          <p:spPr>
            <a:xfrm>
              <a:off x="2801434" y="2821546"/>
              <a:ext cx="195766" cy="195794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849003" y="2869122"/>
              <a:ext cx="100628" cy="100641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21" name="组合 16"/>
          <p:cNvGrpSpPr/>
          <p:nvPr/>
        </p:nvGrpSpPr>
        <p:grpSpPr bwMode="auto">
          <a:xfrm>
            <a:off x="2868311" y="3117444"/>
            <a:ext cx="189072" cy="190828"/>
            <a:chOff x="2801434" y="2821296"/>
            <a:chExt cx="195766" cy="195766"/>
          </a:xfrm>
          <a:solidFill>
            <a:srgbClr val="604C3F"/>
          </a:solidFill>
          <a:effectLst/>
        </p:grpSpPr>
        <p:sp>
          <p:nvSpPr>
            <p:cNvPr id="22" name="椭圆 21"/>
            <p:cNvSpPr/>
            <p:nvPr/>
          </p:nvSpPr>
          <p:spPr>
            <a:xfrm>
              <a:off x="2801434" y="2821576"/>
              <a:ext cx="195766" cy="195795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2849452" y="2869152"/>
              <a:ext cx="99730" cy="100642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24" name="组合 19"/>
          <p:cNvGrpSpPr/>
          <p:nvPr/>
        </p:nvGrpSpPr>
        <p:grpSpPr bwMode="auto">
          <a:xfrm>
            <a:off x="2868311" y="2341661"/>
            <a:ext cx="189072" cy="190828"/>
            <a:chOff x="2801434" y="2821296"/>
            <a:chExt cx="195766" cy="195766"/>
          </a:xfrm>
          <a:solidFill>
            <a:srgbClr val="C30D23"/>
          </a:solidFill>
          <a:effectLst/>
        </p:grpSpPr>
        <p:sp>
          <p:nvSpPr>
            <p:cNvPr id="27" name="椭圆 26"/>
            <p:cNvSpPr/>
            <p:nvPr/>
          </p:nvSpPr>
          <p:spPr>
            <a:xfrm>
              <a:off x="2801435" y="2821297"/>
              <a:ext cx="195766" cy="195767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2849453" y="2868867"/>
              <a:ext cx="99730" cy="100628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30" name="组合 22"/>
          <p:cNvGrpSpPr/>
          <p:nvPr/>
        </p:nvGrpSpPr>
        <p:grpSpPr bwMode="auto">
          <a:xfrm>
            <a:off x="3462282" y="2179368"/>
            <a:ext cx="190855" cy="190829"/>
            <a:chOff x="2801434" y="2821296"/>
            <a:chExt cx="195766" cy="195766"/>
          </a:xfrm>
          <a:solidFill>
            <a:srgbClr val="C30D23"/>
          </a:solidFill>
          <a:effectLst/>
        </p:grpSpPr>
        <p:sp>
          <p:nvSpPr>
            <p:cNvPr id="31" name="椭圆 30"/>
            <p:cNvSpPr/>
            <p:nvPr/>
          </p:nvSpPr>
          <p:spPr>
            <a:xfrm>
              <a:off x="2801434" y="2821298"/>
              <a:ext cx="195767" cy="195765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2849003" y="2868867"/>
              <a:ext cx="100628" cy="100627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33" name="组合 25"/>
          <p:cNvGrpSpPr/>
          <p:nvPr/>
        </p:nvGrpSpPr>
        <p:grpSpPr bwMode="auto">
          <a:xfrm>
            <a:off x="3462282" y="3269054"/>
            <a:ext cx="190855" cy="190828"/>
            <a:chOff x="2801434" y="2821296"/>
            <a:chExt cx="195766" cy="195766"/>
          </a:xfrm>
          <a:solidFill>
            <a:srgbClr val="604C3F"/>
          </a:solidFill>
          <a:effectLst/>
        </p:grpSpPr>
        <p:sp>
          <p:nvSpPr>
            <p:cNvPr id="34" name="椭圆 33"/>
            <p:cNvSpPr/>
            <p:nvPr/>
          </p:nvSpPr>
          <p:spPr>
            <a:xfrm>
              <a:off x="2801434" y="2821582"/>
              <a:ext cx="195766" cy="195794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2849003" y="2869158"/>
              <a:ext cx="100627" cy="100641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36" name="组合 28"/>
          <p:cNvGrpSpPr/>
          <p:nvPr/>
        </p:nvGrpSpPr>
        <p:grpSpPr bwMode="auto">
          <a:xfrm>
            <a:off x="4018795" y="3258354"/>
            <a:ext cx="190855" cy="190828"/>
            <a:chOff x="2801434" y="2821296"/>
            <a:chExt cx="195766" cy="195766"/>
          </a:xfrm>
          <a:solidFill>
            <a:srgbClr val="604C3F"/>
          </a:solidFill>
          <a:effectLst/>
        </p:grpSpPr>
        <p:sp>
          <p:nvSpPr>
            <p:cNvPr id="37" name="椭圆 36"/>
            <p:cNvSpPr/>
            <p:nvPr/>
          </p:nvSpPr>
          <p:spPr>
            <a:xfrm>
              <a:off x="2801434" y="2821581"/>
              <a:ext cx="195766" cy="195794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2849003" y="2869157"/>
              <a:ext cx="100627" cy="100641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39" name="组合 31"/>
          <p:cNvGrpSpPr/>
          <p:nvPr/>
        </p:nvGrpSpPr>
        <p:grpSpPr bwMode="auto">
          <a:xfrm>
            <a:off x="4018795" y="2603828"/>
            <a:ext cx="190855" cy="190829"/>
            <a:chOff x="2801434" y="2821296"/>
            <a:chExt cx="195766" cy="195766"/>
          </a:xfrm>
          <a:solidFill>
            <a:srgbClr val="C30D23"/>
          </a:solidFill>
          <a:effectLst/>
        </p:grpSpPr>
        <p:sp>
          <p:nvSpPr>
            <p:cNvPr id="40" name="椭圆 39"/>
            <p:cNvSpPr/>
            <p:nvPr/>
          </p:nvSpPr>
          <p:spPr>
            <a:xfrm>
              <a:off x="2801434" y="2821298"/>
              <a:ext cx="195767" cy="195765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2849003" y="2868867"/>
              <a:ext cx="100628" cy="100627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42" name="组合 34"/>
          <p:cNvGrpSpPr/>
          <p:nvPr/>
        </p:nvGrpSpPr>
        <p:grpSpPr bwMode="auto">
          <a:xfrm>
            <a:off x="4614548" y="2742937"/>
            <a:ext cx="190855" cy="190829"/>
            <a:chOff x="2801434" y="2821296"/>
            <a:chExt cx="195766" cy="195766"/>
          </a:xfrm>
          <a:solidFill>
            <a:srgbClr val="C30D23"/>
          </a:solidFill>
          <a:effectLst/>
        </p:grpSpPr>
        <p:sp>
          <p:nvSpPr>
            <p:cNvPr id="43" name="椭圆 42"/>
            <p:cNvSpPr/>
            <p:nvPr/>
          </p:nvSpPr>
          <p:spPr>
            <a:xfrm>
              <a:off x="2801433" y="2821298"/>
              <a:ext cx="195767" cy="195765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2849002" y="2868867"/>
              <a:ext cx="100628" cy="100627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45" name="组合 37"/>
          <p:cNvGrpSpPr/>
          <p:nvPr/>
        </p:nvGrpSpPr>
        <p:grpSpPr bwMode="auto">
          <a:xfrm>
            <a:off x="4614548" y="3124595"/>
            <a:ext cx="190855" cy="190829"/>
            <a:chOff x="2801434" y="2821296"/>
            <a:chExt cx="195766" cy="195766"/>
          </a:xfrm>
          <a:solidFill>
            <a:srgbClr val="604C3F"/>
          </a:solidFill>
          <a:effectLst/>
        </p:grpSpPr>
        <p:sp>
          <p:nvSpPr>
            <p:cNvPr id="46" name="椭圆 45"/>
            <p:cNvSpPr/>
            <p:nvPr/>
          </p:nvSpPr>
          <p:spPr>
            <a:xfrm>
              <a:off x="2801434" y="2821561"/>
              <a:ext cx="195766" cy="195794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2849003" y="2869137"/>
              <a:ext cx="100627" cy="100642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48" name="组合 40"/>
          <p:cNvGrpSpPr/>
          <p:nvPr/>
        </p:nvGrpSpPr>
        <p:grpSpPr bwMode="auto">
          <a:xfrm>
            <a:off x="5162142" y="3210200"/>
            <a:ext cx="190856" cy="190829"/>
            <a:chOff x="2801434" y="2821296"/>
            <a:chExt cx="195766" cy="195766"/>
          </a:xfrm>
          <a:solidFill>
            <a:srgbClr val="604C3F"/>
          </a:solidFill>
          <a:effectLst/>
        </p:grpSpPr>
        <p:sp>
          <p:nvSpPr>
            <p:cNvPr id="49" name="椭圆 48"/>
            <p:cNvSpPr/>
            <p:nvPr/>
          </p:nvSpPr>
          <p:spPr>
            <a:xfrm>
              <a:off x="2801434" y="2821574"/>
              <a:ext cx="195766" cy="195794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2849003" y="2869150"/>
              <a:ext cx="100628" cy="100642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51" name="组合 43"/>
          <p:cNvGrpSpPr/>
          <p:nvPr/>
        </p:nvGrpSpPr>
        <p:grpSpPr bwMode="auto">
          <a:xfrm>
            <a:off x="5162142" y="2412999"/>
            <a:ext cx="190856" cy="189046"/>
            <a:chOff x="2801434" y="2821296"/>
            <a:chExt cx="195766" cy="195766"/>
          </a:xfrm>
          <a:solidFill>
            <a:srgbClr val="C30D23"/>
          </a:solidFill>
          <a:effectLst/>
        </p:grpSpPr>
        <p:sp>
          <p:nvSpPr>
            <p:cNvPr id="52" name="椭圆 51"/>
            <p:cNvSpPr/>
            <p:nvPr/>
          </p:nvSpPr>
          <p:spPr>
            <a:xfrm>
              <a:off x="2801434" y="2821297"/>
              <a:ext cx="195765" cy="195766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2849003" y="2869315"/>
              <a:ext cx="100627" cy="99730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54" name="组合 46"/>
          <p:cNvGrpSpPr/>
          <p:nvPr/>
        </p:nvGrpSpPr>
        <p:grpSpPr bwMode="auto">
          <a:xfrm>
            <a:off x="5766816" y="1819111"/>
            <a:ext cx="190855" cy="190829"/>
            <a:chOff x="2801434" y="2821296"/>
            <a:chExt cx="195766" cy="195766"/>
          </a:xfrm>
          <a:solidFill>
            <a:srgbClr val="C30D23"/>
          </a:solidFill>
          <a:effectLst/>
        </p:grpSpPr>
        <p:sp>
          <p:nvSpPr>
            <p:cNvPr id="55" name="椭圆 54"/>
            <p:cNvSpPr/>
            <p:nvPr/>
          </p:nvSpPr>
          <p:spPr>
            <a:xfrm>
              <a:off x="2801433" y="2821298"/>
              <a:ext cx="195767" cy="195765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2849002" y="2868867"/>
              <a:ext cx="100628" cy="100627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57" name="组合 49"/>
          <p:cNvGrpSpPr/>
          <p:nvPr/>
        </p:nvGrpSpPr>
        <p:grpSpPr bwMode="auto">
          <a:xfrm>
            <a:off x="6330463" y="3158480"/>
            <a:ext cx="190855" cy="190828"/>
            <a:chOff x="2801434" y="2821296"/>
            <a:chExt cx="195766" cy="195766"/>
          </a:xfrm>
          <a:solidFill>
            <a:srgbClr val="604C3F"/>
          </a:solidFill>
          <a:effectLst/>
        </p:grpSpPr>
        <p:sp>
          <p:nvSpPr>
            <p:cNvPr id="58" name="椭圆 57"/>
            <p:cNvSpPr/>
            <p:nvPr/>
          </p:nvSpPr>
          <p:spPr>
            <a:xfrm>
              <a:off x="2801434" y="2821567"/>
              <a:ext cx="195766" cy="195794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2849003" y="2869143"/>
              <a:ext cx="100627" cy="100641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60" name="组合 52"/>
          <p:cNvGrpSpPr/>
          <p:nvPr/>
        </p:nvGrpSpPr>
        <p:grpSpPr bwMode="auto">
          <a:xfrm>
            <a:off x="6330463" y="2247139"/>
            <a:ext cx="190855" cy="190829"/>
            <a:chOff x="2801434" y="2821296"/>
            <a:chExt cx="195766" cy="195766"/>
          </a:xfrm>
          <a:solidFill>
            <a:srgbClr val="C30D23"/>
          </a:solidFill>
          <a:effectLst/>
        </p:grpSpPr>
        <p:sp>
          <p:nvSpPr>
            <p:cNvPr id="61" name="椭圆 60"/>
            <p:cNvSpPr/>
            <p:nvPr/>
          </p:nvSpPr>
          <p:spPr>
            <a:xfrm>
              <a:off x="2801433" y="2821298"/>
              <a:ext cx="195767" cy="195765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2849002" y="2868867"/>
              <a:ext cx="100628" cy="100627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63" name="组合 55"/>
          <p:cNvGrpSpPr/>
          <p:nvPr/>
        </p:nvGrpSpPr>
        <p:grpSpPr bwMode="auto">
          <a:xfrm>
            <a:off x="6906595" y="3295805"/>
            <a:ext cx="190856" cy="190829"/>
            <a:chOff x="2801434" y="2821296"/>
            <a:chExt cx="195766" cy="195766"/>
          </a:xfrm>
          <a:solidFill>
            <a:srgbClr val="604C3F"/>
          </a:solidFill>
          <a:effectLst/>
        </p:grpSpPr>
        <p:sp>
          <p:nvSpPr>
            <p:cNvPr id="64" name="椭圆 63"/>
            <p:cNvSpPr/>
            <p:nvPr/>
          </p:nvSpPr>
          <p:spPr>
            <a:xfrm>
              <a:off x="2801434" y="2821586"/>
              <a:ext cx="195766" cy="195794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2849003" y="2869162"/>
              <a:ext cx="100628" cy="100642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66" name="组合 58"/>
          <p:cNvGrpSpPr/>
          <p:nvPr/>
        </p:nvGrpSpPr>
        <p:grpSpPr bwMode="auto">
          <a:xfrm>
            <a:off x="6929784" y="1533759"/>
            <a:ext cx="190855" cy="190829"/>
            <a:chOff x="2801434" y="2821296"/>
            <a:chExt cx="195766" cy="195766"/>
          </a:xfrm>
          <a:solidFill>
            <a:srgbClr val="C30D23"/>
          </a:solidFill>
          <a:effectLst/>
        </p:grpSpPr>
        <p:sp>
          <p:nvSpPr>
            <p:cNvPr id="67" name="椭圆 66"/>
            <p:cNvSpPr/>
            <p:nvPr/>
          </p:nvSpPr>
          <p:spPr>
            <a:xfrm>
              <a:off x="2801433" y="2821298"/>
              <a:ext cx="195767" cy="195765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2849002" y="2868867"/>
              <a:ext cx="100628" cy="100627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69" name="组合 61"/>
          <p:cNvGrpSpPr/>
          <p:nvPr/>
        </p:nvGrpSpPr>
        <p:grpSpPr bwMode="auto">
          <a:xfrm>
            <a:off x="5766816" y="3347526"/>
            <a:ext cx="190855" cy="190828"/>
            <a:chOff x="2801434" y="2821296"/>
            <a:chExt cx="195766" cy="195766"/>
          </a:xfrm>
          <a:solidFill>
            <a:srgbClr val="604C3F"/>
          </a:solidFill>
          <a:effectLst/>
        </p:grpSpPr>
        <p:sp>
          <p:nvSpPr>
            <p:cNvPr id="70" name="椭圆 69"/>
            <p:cNvSpPr/>
            <p:nvPr/>
          </p:nvSpPr>
          <p:spPr>
            <a:xfrm>
              <a:off x="2801434" y="2821593"/>
              <a:ext cx="195766" cy="195794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2849003" y="2869170"/>
              <a:ext cx="100627" cy="100641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72" name="组合 64"/>
          <p:cNvGrpSpPr/>
          <p:nvPr/>
        </p:nvGrpSpPr>
        <p:grpSpPr bwMode="auto">
          <a:xfrm>
            <a:off x="1280822" y="4023836"/>
            <a:ext cx="6300009" cy="281756"/>
            <a:chOff x="1485265" y="3124561"/>
            <a:chExt cx="5607015" cy="251408"/>
          </a:xfrm>
          <a:effectLst/>
        </p:grpSpPr>
        <p:cxnSp>
          <p:nvCxnSpPr>
            <p:cNvPr id="73" name="直接连接符 72"/>
            <p:cNvCxnSpPr/>
            <p:nvPr/>
          </p:nvCxnSpPr>
          <p:spPr>
            <a:xfrm>
              <a:off x="1485265" y="3124561"/>
              <a:ext cx="5607015" cy="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139"/>
            <p:cNvSpPr txBox="1">
              <a:spLocks noChangeArrowheads="1"/>
            </p:cNvSpPr>
            <p:nvPr/>
          </p:nvSpPr>
          <p:spPr bwMode="auto">
            <a:xfrm>
              <a:off x="6314010" y="3156268"/>
              <a:ext cx="415447" cy="21970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2014</a:t>
              </a:r>
              <a:endParaRPr lang="zh-CN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Box 141"/>
            <p:cNvSpPr txBox="1">
              <a:spLocks noChangeArrowheads="1"/>
            </p:cNvSpPr>
            <p:nvPr/>
          </p:nvSpPr>
          <p:spPr bwMode="auto">
            <a:xfrm>
              <a:off x="5298298" y="3156268"/>
              <a:ext cx="415447" cy="21970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2013</a:t>
              </a:r>
              <a:endParaRPr lang="zh-CN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Box 142"/>
            <p:cNvSpPr txBox="1">
              <a:spLocks noChangeArrowheads="1"/>
            </p:cNvSpPr>
            <p:nvPr/>
          </p:nvSpPr>
          <p:spPr bwMode="auto">
            <a:xfrm>
              <a:off x="4282586" y="3156268"/>
              <a:ext cx="415447" cy="21970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2012</a:t>
              </a:r>
              <a:endParaRPr lang="zh-CN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TextBox 143"/>
            <p:cNvSpPr txBox="1">
              <a:spLocks noChangeArrowheads="1"/>
            </p:cNvSpPr>
            <p:nvPr/>
          </p:nvSpPr>
          <p:spPr bwMode="auto">
            <a:xfrm>
              <a:off x="3266874" y="3156268"/>
              <a:ext cx="415447" cy="21970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2011</a:t>
              </a:r>
              <a:endParaRPr lang="zh-CN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TextBox 144"/>
            <p:cNvSpPr txBox="1">
              <a:spLocks noChangeArrowheads="1"/>
            </p:cNvSpPr>
            <p:nvPr/>
          </p:nvSpPr>
          <p:spPr bwMode="auto">
            <a:xfrm>
              <a:off x="2251162" y="3156268"/>
              <a:ext cx="415447" cy="21970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2010</a:t>
              </a:r>
              <a:endParaRPr lang="zh-CN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9" name="组合 71"/>
          <p:cNvGrpSpPr/>
          <p:nvPr/>
        </p:nvGrpSpPr>
        <p:grpSpPr bwMode="auto">
          <a:xfrm>
            <a:off x="647610" y="1323499"/>
            <a:ext cx="636779" cy="2732327"/>
            <a:chOff x="922184" y="710116"/>
            <a:chExt cx="567330" cy="2432641"/>
          </a:xfrm>
          <a:effectLst/>
        </p:grpSpPr>
        <p:grpSp>
          <p:nvGrpSpPr>
            <p:cNvPr id="80" name="组合 169"/>
            <p:cNvGrpSpPr/>
            <p:nvPr/>
          </p:nvGrpSpPr>
          <p:grpSpPr bwMode="auto">
            <a:xfrm>
              <a:off x="1404931" y="828859"/>
              <a:ext cx="84583" cy="2289248"/>
              <a:chOff x="2343150" y="1272520"/>
              <a:chExt cx="133832" cy="2472166"/>
            </a:xfrm>
          </p:grpSpPr>
          <p:cxnSp>
            <p:nvCxnSpPr>
              <p:cNvPr id="93" name="直接连接符 92"/>
              <p:cNvCxnSpPr/>
              <p:nvPr/>
            </p:nvCxnSpPr>
            <p:spPr>
              <a:xfrm flipH="1">
                <a:off x="2343717" y="3733689"/>
                <a:ext cx="133265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 flipH="1">
                <a:off x="2343717" y="3569054"/>
                <a:ext cx="133265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 flipH="1">
                <a:off x="2343717" y="3404419"/>
                <a:ext cx="133265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 flipH="1">
                <a:off x="2343717" y="3250074"/>
                <a:ext cx="133265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flipH="1">
                <a:off x="2343717" y="3085439"/>
                <a:ext cx="133265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flipH="1">
                <a:off x="2343717" y="2920804"/>
                <a:ext cx="133265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flipH="1">
                <a:off x="2343717" y="2756169"/>
                <a:ext cx="133265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 flipH="1">
                <a:off x="2343717" y="2589820"/>
                <a:ext cx="133265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/>
            </p:nvCxnSpPr>
            <p:spPr>
              <a:xfrm flipH="1">
                <a:off x="2343717" y="2425185"/>
                <a:ext cx="133265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/>
            </p:nvCxnSpPr>
            <p:spPr>
              <a:xfrm flipH="1">
                <a:off x="2343717" y="2260550"/>
                <a:ext cx="133265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/>
            </p:nvCxnSpPr>
            <p:spPr>
              <a:xfrm flipH="1">
                <a:off x="2343717" y="2095915"/>
                <a:ext cx="133265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 flipH="1">
                <a:off x="2343717" y="1931280"/>
                <a:ext cx="133265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 flipH="1">
                <a:off x="2343717" y="1766645"/>
                <a:ext cx="133265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 flipH="1">
                <a:off x="2343717" y="1602010"/>
                <a:ext cx="133265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/>
            </p:nvCxnSpPr>
            <p:spPr>
              <a:xfrm flipH="1">
                <a:off x="2343717" y="1437375"/>
                <a:ext cx="133265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>
              <a:xfrm flipH="1">
                <a:off x="2343717" y="1272740"/>
                <a:ext cx="133265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直接连接符 80"/>
            <p:cNvCxnSpPr/>
            <p:nvPr/>
          </p:nvCxnSpPr>
          <p:spPr>
            <a:xfrm>
              <a:off x="1487925" y="981516"/>
              <a:ext cx="0" cy="2142288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组合 148"/>
            <p:cNvGrpSpPr/>
            <p:nvPr/>
          </p:nvGrpSpPr>
          <p:grpSpPr bwMode="auto">
            <a:xfrm>
              <a:off x="922184" y="710116"/>
              <a:ext cx="454448" cy="2432641"/>
              <a:chOff x="1208708" y="1813706"/>
              <a:chExt cx="426499" cy="2283029"/>
            </a:xfrm>
          </p:grpSpPr>
          <p:sp>
            <p:nvSpPr>
              <p:cNvPr id="84" name="TextBox 33"/>
              <p:cNvSpPr txBox="1">
                <a:spLocks noChangeArrowheads="1"/>
              </p:cNvSpPr>
              <p:nvPr/>
            </p:nvSpPr>
            <p:spPr bwMode="auto">
              <a:xfrm>
                <a:off x="1208710" y="3891002"/>
                <a:ext cx="308547" cy="2057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Arial Unicode MS" panose="020B0604020202020204" charset="-122"/>
                    <a:ea typeface="Arial Unicode MS" panose="020B0604020202020204" charset="-122"/>
                    <a:cs typeface="Arial Unicode MS" panose="020B0604020202020204" charset="-122"/>
                  </a:rPr>
                  <a:t>0%</a:t>
                </a:r>
                <a:endParaRPr lang="zh-CN" altLang="en-US" sz="1000">
                  <a:solidFill>
                    <a:prstClr val="black">
                      <a:lumMod val="95000"/>
                      <a:lumOff val="5000"/>
                    </a:prstClr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</a:endParaRPr>
              </a:p>
            </p:txBody>
          </p:sp>
          <p:sp>
            <p:nvSpPr>
              <p:cNvPr id="85" name="TextBox 34"/>
              <p:cNvSpPr txBox="1">
                <a:spLocks noChangeArrowheads="1"/>
              </p:cNvSpPr>
              <p:nvPr/>
            </p:nvSpPr>
            <p:spPr bwMode="auto">
              <a:xfrm>
                <a:off x="1208710" y="3632856"/>
                <a:ext cx="367522" cy="2057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Arial Unicode MS" panose="020B0604020202020204" charset="-122"/>
                    <a:ea typeface="Arial Unicode MS" panose="020B0604020202020204" charset="-122"/>
                    <a:cs typeface="Arial Unicode MS" panose="020B0604020202020204" charset="-122"/>
                  </a:rPr>
                  <a:t>20%</a:t>
                </a:r>
                <a:endParaRPr lang="zh-CN" altLang="en-US" sz="1000">
                  <a:solidFill>
                    <a:prstClr val="black">
                      <a:lumMod val="95000"/>
                      <a:lumOff val="5000"/>
                    </a:prstClr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</a:endParaRPr>
              </a:p>
            </p:txBody>
          </p:sp>
          <p:sp>
            <p:nvSpPr>
              <p:cNvPr id="86" name="TextBox 35"/>
              <p:cNvSpPr txBox="1">
                <a:spLocks noChangeArrowheads="1"/>
              </p:cNvSpPr>
              <p:nvPr/>
            </p:nvSpPr>
            <p:spPr bwMode="auto">
              <a:xfrm>
                <a:off x="1208710" y="3374710"/>
                <a:ext cx="367522" cy="2057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Arial Unicode MS" panose="020B0604020202020204" charset="-122"/>
                    <a:ea typeface="Arial Unicode MS" panose="020B0604020202020204" charset="-122"/>
                    <a:cs typeface="Arial Unicode MS" panose="020B0604020202020204" charset="-122"/>
                  </a:rPr>
                  <a:t>40%</a:t>
                </a:r>
                <a:endParaRPr lang="zh-CN" altLang="en-US" sz="1000">
                  <a:solidFill>
                    <a:prstClr val="black">
                      <a:lumMod val="95000"/>
                      <a:lumOff val="5000"/>
                    </a:prstClr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</a:endParaRPr>
              </a:p>
            </p:txBody>
          </p:sp>
          <p:sp>
            <p:nvSpPr>
              <p:cNvPr id="87" name="TextBox 36"/>
              <p:cNvSpPr txBox="1">
                <a:spLocks noChangeArrowheads="1"/>
              </p:cNvSpPr>
              <p:nvPr/>
            </p:nvSpPr>
            <p:spPr bwMode="auto">
              <a:xfrm>
                <a:off x="1208710" y="3116564"/>
                <a:ext cx="367522" cy="2057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Arial Unicode MS" panose="020B0604020202020204" charset="-122"/>
                    <a:ea typeface="Arial Unicode MS" panose="020B0604020202020204" charset="-122"/>
                    <a:cs typeface="Arial Unicode MS" panose="020B0604020202020204" charset="-122"/>
                  </a:rPr>
                  <a:t>60%</a:t>
                </a:r>
                <a:endParaRPr lang="zh-CN" altLang="en-US" sz="1000">
                  <a:solidFill>
                    <a:prstClr val="black">
                      <a:lumMod val="95000"/>
                      <a:lumOff val="5000"/>
                    </a:prstClr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</a:endParaRPr>
              </a:p>
            </p:txBody>
          </p:sp>
          <p:sp>
            <p:nvSpPr>
              <p:cNvPr id="88" name="TextBox 37"/>
              <p:cNvSpPr txBox="1">
                <a:spLocks noChangeArrowheads="1"/>
              </p:cNvSpPr>
              <p:nvPr/>
            </p:nvSpPr>
            <p:spPr bwMode="auto">
              <a:xfrm>
                <a:off x="1208710" y="2858418"/>
                <a:ext cx="367522" cy="2057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Arial Unicode MS" panose="020B0604020202020204" charset="-122"/>
                    <a:ea typeface="Arial Unicode MS" panose="020B0604020202020204" charset="-122"/>
                    <a:cs typeface="Arial Unicode MS" panose="020B0604020202020204" charset="-122"/>
                  </a:rPr>
                  <a:t>80%</a:t>
                </a:r>
                <a:endParaRPr lang="zh-CN" altLang="en-US" sz="1000">
                  <a:solidFill>
                    <a:prstClr val="black">
                      <a:lumMod val="95000"/>
                      <a:lumOff val="5000"/>
                    </a:prstClr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</a:endParaRPr>
              </a:p>
            </p:txBody>
          </p:sp>
          <p:sp>
            <p:nvSpPr>
              <p:cNvPr id="89" name="TextBox 38"/>
              <p:cNvSpPr txBox="1">
                <a:spLocks noChangeArrowheads="1"/>
              </p:cNvSpPr>
              <p:nvPr/>
            </p:nvSpPr>
            <p:spPr bwMode="auto">
              <a:xfrm>
                <a:off x="1208710" y="2600272"/>
                <a:ext cx="426497" cy="2057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Arial Unicode MS" panose="020B0604020202020204" charset="-122"/>
                    <a:ea typeface="Arial Unicode MS" panose="020B0604020202020204" charset="-122"/>
                    <a:cs typeface="Arial Unicode MS" panose="020B0604020202020204" charset="-122"/>
                  </a:rPr>
                  <a:t>100%</a:t>
                </a:r>
                <a:endParaRPr lang="zh-CN" altLang="en-US" sz="1000">
                  <a:solidFill>
                    <a:prstClr val="black">
                      <a:lumMod val="95000"/>
                      <a:lumOff val="5000"/>
                    </a:prstClr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</a:endParaRPr>
              </a:p>
            </p:txBody>
          </p:sp>
          <p:sp>
            <p:nvSpPr>
              <p:cNvPr id="90" name="TextBox 39"/>
              <p:cNvSpPr txBox="1">
                <a:spLocks noChangeArrowheads="1"/>
              </p:cNvSpPr>
              <p:nvPr/>
            </p:nvSpPr>
            <p:spPr bwMode="auto">
              <a:xfrm>
                <a:off x="1208710" y="2342126"/>
                <a:ext cx="426497" cy="2057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Arial Unicode MS" panose="020B0604020202020204" charset="-122"/>
                    <a:ea typeface="Arial Unicode MS" panose="020B0604020202020204" charset="-122"/>
                    <a:cs typeface="Arial Unicode MS" panose="020B0604020202020204" charset="-122"/>
                  </a:rPr>
                  <a:t>120%</a:t>
                </a:r>
                <a:endParaRPr lang="zh-CN" altLang="en-US" sz="1000">
                  <a:solidFill>
                    <a:prstClr val="black">
                      <a:lumMod val="95000"/>
                      <a:lumOff val="5000"/>
                    </a:prstClr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</a:endParaRPr>
              </a:p>
            </p:txBody>
          </p:sp>
          <p:sp>
            <p:nvSpPr>
              <p:cNvPr id="91" name="TextBox 40"/>
              <p:cNvSpPr txBox="1">
                <a:spLocks noChangeArrowheads="1"/>
              </p:cNvSpPr>
              <p:nvPr/>
            </p:nvSpPr>
            <p:spPr bwMode="auto">
              <a:xfrm>
                <a:off x="1208710" y="2083980"/>
                <a:ext cx="426497" cy="2057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Arial Unicode MS" panose="020B0604020202020204" charset="-122"/>
                    <a:ea typeface="Arial Unicode MS" panose="020B0604020202020204" charset="-122"/>
                    <a:cs typeface="Arial Unicode MS" panose="020B0604020202020204" charset="-122"/>
                  </a:rPr>
                  <a:t>140%</a:t>
                </a:r>
                <a:endParaRPr lang="zh-CN" altLang="en-US" sz="10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</a:endParaRPr>
              </a:p>
            </p:txBody>
          </p:sp>
          <p:sp>
            <p:nvSpPr>
              <p:cNvPr id="92" name="TextBox 40"/>
              <p:cNvSpPr txBox="1">
                <a:spLocks noChangeArrowheads="1"/>
              </p:cNvSpPr>
              <p:nvPr/>
            </p:nvSpPr>
            <p:spPr bwMode="auto">
              <a:xfrm>
                <a:off x="1208708" y="1813706"/>
                <a:ext cx="426497" cy="2057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Arial Unicode MS" panose="020B0604020202020204" charset="-122"/>
                    <a:ea typeface="Arial Unicode MS" panose="020B0604020202020204" charset="-122"/>
                    <a:cs typeface="Arial Unicode MS" panose="020B0604020202020204" charset="-122"/>
                  </a:rPr>
                  <a:t>150%</a:t>
                </a:r>
                <a:endParaRPr lang="zh-CN" altLang="en-US" sz="10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</a:endParaRPr>
              </a:p>
            </p:txBody>
          </p:sp>
        </p:grpSp>
        <p:cxnSp>
          <p:nvCxnSpPr>
            <p:cNvPr id="83" name="直接连接符 82"/>
            <p:cNvCxnSpPr/>
            <p:nvPr/>
          </p:nvCxnSpPr>
          <p:spPr>
            <a:xfrm>
              <a:off x="1487925" y="773480"/>
              <a:ext cx="0" cy="2045417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组合 111"/>
          <p:cNvGrpSpPr/>
          <p:nvPr/>
        </p:nvGrpSpPr>
        <p:grpSpPr bwMode="auto">
          <a:xfrm>
            <a:off x="1182201" y="3115678"/>
            <a:ext cx="190855" cy="190828"/>
            <a:chOff x="2801434" y="2821296"/>
            <a:chExt cx="195766" cy="195766"/>
          </a:xfrm>
          <a:solidFill>
            <a:srgbClr val="604C3F"/>
          </a:solidFill>
          <a:effectLst/>
        </p:grpSpPr>
        <p:sp>
          <p:nvSpPr>
            <p:cNvPr id="110" name="椭圆 109"/>
            <p:cNvSpPr/>
            <p:nvPr/>
          </p:nvSpPr>
          <p:spPr>
            <a:xfrm>
              <a:off x="2801434" y="2821560"/>
              <a:ext cx="195766" cy="195794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849003" y="2869136"/>
              <a:ext cx="100627" cy="100641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112" name="组合 114"/>
          <p:cNvGrpSpPr/>
          <p:nvPr/>
        </p:nvGrpSpPr>
        <p:grpSpPr bwMode="auto">
          <a:xfrm>
            <a:off x="1186287" y="2750070"/>
            <a:ext cx="189072" cy="190829"/>
            <a:chOff x="2801434" y="2821296"/>
            <a:chExt cx="195766" cy="195766"/>
          </a:xfrm>
          <a:solidFill>
            <a:srgbClr val="C30D23"/>
          </a:solidFill>
          <a:effectLst/>
        </p:grpSpPr>
        <p:sp>
          <p:nvSpPr>
            <p:cNvPr id="113" name="椭圆 112"/>
            <p:cNvSpPr/>
            <p:nvPr/>
          </p:nvSpPr>
          <p:spPr>
            <a:xfrm>
              <a:off x="2801434" y="2821298"/>
              <a:ext cx="195766" cy="195765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849452" y="2868867"/>
              <a:ext cx="99730" cy="100627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7392798" y="2399339"/>
            <a:ext cx="1307952" cy="554984"/>
            <a:chOff x="9954413" y="3148672"/>
            <a:chExt cx="1672625" cy="709720"/>
          </a:xfrm>
          <a:effectLst/>
        </p:grpSpPr>
        <p:sp>
          <p:nvSpPr>
            <p:cNvPr id="116" name="TextBox 11"/>
            <p:cNvSpPr txBox="1">
              <a:spLocks noChangeArrowheads="1"/>
            </p:cNvSpPr>
            <p:nvPr/>
          </p:nvSpPr>
          <p:spPr bwMode="auto">
            <a:xfrm>
              <a:off x="10263869" y="3148672"/>
              <a:ext cx="1363169" cy="33455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dist" defTabSz="685800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r>
                <a:rPr lang="zh-CN" altLang="en-US" sz="11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zh-CN" altLang="en-US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TextBox 130"/>
            <p:cNvSpPr txBox="1">
              <a:spLocks noChangeArrowheads="1"/>
            </p:cNvSpPr>
            <p:nvPr/>
          </p:nvSpPr>
          <p:spPr bwMode="auto">
            <a:xfrm>
              <a:off x="10288683" y="3523842"/>
              <a:ext cx="1329563" cy="33455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dist" defTabSz="685800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r>
                <a:rPr lang="zh-CN" altLang="en-US" sz="11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zh-CN" altLang="en-US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8" name="组合 117"/>
            <p:cNvGrpSpPr/>
            <p:nvPr/>
          </p:nvGrpSpPr>
          <p:grpSpPr>
            <a:xfrm>
              <a:off x="9954413" y="3212129"/>
              <a:ext cx="338566" cy="239878"/>
              <a:chOff x="10396703" y="2989404"/>
              <a:chExt cx="338566" cy="239878"/>
            </a:xfrm>
          </p:grpSpPr>
          <p:sp>
            <p:nvSpPr>
              <p:cNvPr id="123" name="椭圆 122"/>
              <p:cNvSpPr/>
              <p:nvPr/>
            </p:nvSpPr>
            <p:spPr bwMode="auto">
              <a:xfrm>
                <a:off x="10396703" y="2989404"/>
                <a:ext cx="239910" cy="239878"/>
              </a:xfrm>
              <a:prstGeom prst="ellipse">
                <a:avLst/>
              </a:prstGeom>
              <a:solidFill>
                <a:srgbClr val="C30D23"/>
              </a:solidFill>
              <a:ln w="127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black">
                      <a:lumMod val="95000"/>
                      <a:lumOff val="5000"/>
                    </a:prstClr>
                  </a:solidFill>
                </a:endParaRPr>
              </a:p>
            </p:txBody>
          </p:sp>
          <p:cxnSp>
            <p:nvCxnSpPr>
              <p:cNvPr id="124" name="直接连接符 123"/>
              <p:cNvCxnSpPr/>
              <p:nvPr/>
            </p:nvCxnSpPr>
            <p:spPr bwMode="auto">
              <a:xfrm>
                <a:off x="10537960" y="3101379"/>
                <a:ext cx="197309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9" name="组合 118"/>
            <p:cNvGrpSpPr/>
            <p:nvPr/>
          </p:nvGrpSpPr>
          <p:grpSpPr>
            <a:xfrm>
              <a:off x="9954413" y="3587998"/>
              <a:ext cx="326261" cy="239912"/>
              <a:chOff x="10396703" y="3365273"/>
              <a:chExt cx="326261" cy="239912"/>
            </a:xfrm>
          </p:grpSpPr>
          <p:sp>
            <p:nvSpPr>
              <p:cNvPr id="121" name="椭圆 120"/>
              <p:cNvSpPr/>
              <p:nvPr/>
            </p:nvSpPr>
            <p:spPr bwMode="auto">
              <a:xfrm>
                <a:off x="10396703" y="3365273"/>
                <a:ext cx="239910" cy="239912"/>
              </a:xfrm>
              <a:prstGeom prst="ellipse">
                <a:avLst/>
              </a:prstGeom>
              <a:solidFill>
                <a:srgbClr val="604C3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black">
                      <a:lumMod val="95000"/>
                      <a:lumOff val="5000"/>
                    </a:prstClr>
                  </a:solidFill>
                </a:endParaRPr>
              </a:p>
            </p:txBody>
          </p:sp>
          <p:cxnSp>
            <p:nvCxnSpPr>
              <p:cNvPr id="122" name="直接连接符 121"/>
              <p:cNvCxnSpPr/>
              <p:nvPr/>
            </p:nvCxnSpPr>
            <p:spPr bwMode="auto">
              <a:xfrm>
                <a:off x="10525655" y="3476970"/>
                <a:ext cx="197309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25" name="组合 124"/>
          <p:cNvGrpSpPr/>
          <p:nvPr/>
        </p:nvGrpSpPr>
        <p:grpSpPr>
          <a:xfrm>
            <a:off x="7294001" y="1964879"/>
            <a:ext cx="1654218" cy="323165"/>
            <a:chOff x="5244326" y="1435400"/>
            <a:chExt cx="1654218" cy="323165"/>
          </a:xfrm>
        </p:grpSpPr>
        <p:sp>
          <p:nvSpPr>
            <p:cNvPr id="126" name="文本框 125"/>
            <p:cNvSpPr txBox="1"/>
            <p:nvPr/>
          </p:nvSpPr>
          <p:spPr>
            <a:xfrm>
              <a:off x="5443971" y="1435400"/>
              <a:ext cx="145457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zh-CN" altLang="en-US" sz="1500" b="1" spc="130" dirty="0">
                  <a:solidFill>
                    <a:srgbClr val="C30D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b="1" spc="130" dirty="0">
                <a:solidFill>
                  <a:srgbClr val="C30D2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Freeform 9"/>
            <p:cNvSpPr>
              <a:spLocks noEditPoints="1"/>
            </p:cNvSpPr>
            <p:nvPr/>
          </p:nvSpPr>
          <p:spPr bwMode="auto">
            <a:xfrm flipH="1">
              <a:off x="5244326" y="1471271"/>
              <a:ext cx="206641" cy="215126"/>
            </a:xfrm>
            <a:custGeom>
              <a:avLst/>
              <a:gdLst>
                <a:gd name="T0" fmla="*/ 87 w 131"/>
                <a:gd name="T1" fmla="*/ 89 h 141"/>
                <a:gd name="T2" fmla="*/ 80 w 131"/>
                <a:gd name="T3" fmla="*/ 78 h 141"/>
                <a:gd name="T4" fmla="*/ 82 w 131"/>
                <a:gd name="T5" fmla="*/ 71 h 141"/>
                <a:gd name="T6" fmla="*/ 89 w 131"/>
                <a:gd name="T7" fmla="*/ 48 h 141"/>
                <a:gd name="T8" fmla="*/ 88 w 131"/>
                <a:gd name="T9" fmla="*/ 45 h 141"/>
                <a:gd name="T10" fmla="*/ 86 w 131"/>
                <a:gd name="T11" fmla="*/ 44 h 141"/>
                <a:gd name="T12" fmla="*/ 88 w 131"/>
                <a:gd name="T13" fmla="*/ 28 h 141"/>
                <a:gd name="T14" fmla="*/ 84 w 131"/>
                <a:gd name="T15" fmla="*/ 13 h 141"/>
                <a:gd name="T16" fmla="*/ 86 w 131"/>
                <a:gd name="T17" fmla="*/ 14 h 141"/>
                <a:gd name="T18" fmla="*/ 78 w 131"/>
                <a:gd name="T19" fmla="*/ 8 h 141"/>
                <a:gd name="T20" fmla="*/ 49 w 131"/>
                <a:gd name="T21" fmla="*/ 5 h 141"/>
                <a:gd name="T22" fmla="*/ 34 w 131"/>
                <a:gd name="T23" fmla="*/ 20 h 141"/>
                <a:gd name="T24" fmla="*/ 35 w 131"/>
                <a:gd name="T25" fmla="*/ 19 h 141"/>
                <a:gd name="T26" fmla="*/ 35 w 131"/>
                <a:gd name="T27" fmla="*/ 43 h 141"/>
                <a:gd name="T28" fmla="*/ 32 w 131"/>
                <a:gd name="T29" fmla="*/ 45 h 141"/>
                <a:gd name="T30" fmla="*/ 42 w 131"/>
                <a:gd name="T31" fmla="*/ 70 h 141"/>
                <a:gd name="T32" fmla="*/ 42 w 131"/>
                <a:gd name="T33" fmla="*/ 79 h 141"/>
                <a:gd name="T34" fmla="*/ 35 w 131"/>
                <a:gd name="T35" fmla="*/ 90 h 141"/>
                <a:gd name="T36" fmla="*/ 0 w 131"/>
                <a:gd name="T37" fmla="*/ 107 h 141"/>
                <a:gd name="T38" fmla="*/ 9 w 131"/>
                <a:gd name="T39" fmla="*/ 137 h 141"/>
                <a:gd name="T40" fmla="*/ 9 w 131"/>
                <a:gd name="T41" fmla="*/ 141 h 141"/>
                <a:gd name="T42" fmla="*/ 58 w 131"/>
                <a:gd name="T43" fmla="*/ 112 h 141"/>
                <a:gd name="T44" fmla="*/ 62 w 131"/>
                <a:gd name="T45" fmla="*/ 101 h 141"/>
                <a:gd name="T46" fmla="*/ 65 w 131"/>
                <a:gd name="T47" fmla="*/ 111 h 141"/>
                <a:gd name="T48" fmla="*/ 131 w 131"/>
                <a:gd name="T49" fmla="*/ 141 h 141"/>
                <a:gd name="T50" fmla="*/ 84 w 131"/>
                <a:gd name="T51" fmla="*/ 55 h 141"/>
                <a:gd name="T52" fmla="*/ 85 w 131"/>
                <a:gd name="T53" fmla="*/ 45 h 141"/>
                <a:gd name="T54" fmla="*/ 89 w 131"/>
                <a:gd name="T55" fmla="*/ 48 h 141"/>
                <a:gd name="T56" fmla="*/ 83 w 131"/>
                <a:gd name="T57" fmla="*/ 62 h 141"/>
                <a:gd name="T58" fmla="*/ 84 w 131"/>
                <a:gd name="T59" fmla="*/ 55 h 141"/>
                <a:gd name="T60" fmla="*/ 33 w 131"/>
                <a:gd name="T61" fmla="*/ 44 h 141"/>
                <a:gd name="T62" fmla="*/ 38 w 131"/>
                <a:gd name="T63" fmla="*/ 46 h 141"/>
                <a:gd name="T64" fmla="*/ 40 w 131"/>
                <a:gd name="T65" fmla="*/ 57 h 141"/>
                <a:gd name="T66" fmla="*/ 41 w 131"/>
                <a:gd name="T67" fmla="*/ 61 h 141"/>
                <a:gd name="T68" fmla="*/ 41 w 131"/>
                <a:gd name="T69" fmla="*/ 57 h 141"/>
                <a:gd name="T70" fmla="*/ 41 w 131"/>
                <a:gd name="T71" fmla="*/ 51 h 141"/>
                <a:gd name="T72" fmla="*/ 43 w 131"/>
                <a:gd name="T73" fmla="*/ 37 h 141"/>
                <a:gd name="T74" fmla="*/ 50 w 131"/>
                <a:gd name="T75" fmla="*/ 23 h 141"/>
                <a:gd name="T76" fmla="*/ 75 w 131"/>
                <a:gd name="T77" fmla="*/ 23 h 141"/>
                <a:gd name="T78" fmla="*/ 83 w 131"/>
                <a:gd name="T79" fmla="*/ 35 h 141"/>
                <a:gd name="T80" fmla="*/ 84 w 131"/>
                <a:gd name="T81" fmla="*/ 50 h 141"/>
                <a:gd name="T82" fmla="*/ 83 w 131"/>
                <a:gd name="T83" fmla="*/ 55 h 141"/>
                <a:gd name="T84" fmla="*/ 81 w 131"/>
                <a:gd name="T85" fmla="*/ 71 h 141"/>
                <a:gd name="T86" fmla="*/ 51 w 131"/>
                <a:gd name="T87" fmla="*/ 81 h 141"/>
                <a:gd name="T88" fmla="*/ 43 w 131"/>
                <a:gd name="T89" fmla="*/ 70 h 141"/>
                <a:gd name="T90" fmla="*/ 79 w 131"/>
                <a:gd name="T91" fmla="*/ 82 h 141"/>
                <a:gd name="T92" fmla="*/ 43 w 131"/>
                <a:gd name="T93" fmla="*/ 81 h 141"/>
                <a:gd name="T94" fmla="*/ 47 w 131"/>
                <a:gd name="T95" fmla="*/ 79 h 141"/>
                <a:gd name="T96" fmla="*/ 64 w 131"/>
                <a:gd name="T97" fmla="*/ 89 h 141"/>
                <a:gd name="T98" fmla="*/ 79 w 131"/>
                <a:gd name="T99" fmla="*/ 7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1" h="141">
                  <a:moveTo>
                    <a:pt x="121" y="101"/>
                  </a:moveTo>
                  <a:cubicBezTo>
                    <a:pt x="117" y="99"/>
                    <a:pt x="87" y="89"/>
                    <a:pt x="87" y="89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0" y="79"/>
                    <a:pt x="80" y="79"/>
                    <a:pt x="80" y="78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81" y="74"/>
                    <a:pt x="82" y="72"/>
                    <a:pt x="82" y="71"/>
                  </a:cubicBezTo>
                  <a:cubicBezTo>
                    <a:pt x="82" y="68"/>
                    <a:pt x="83" y="65"/>
                    <a:pt x="83" y="63"/>
                  </a:cubicBezTo>
                  <a:cubicBezTo>
                    <a:pt x="87" y="62"/>
                    <a:pt x="89" y="52"/>
                    <a:pt x="89" y="48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9" y="46"/>
                    <a:pt x="89" y="45"/>
                    <a:pt x="88" y="45"/>
                  </a:cubicBezTo>
                  <a:cubicBezTo>
                    <a:pt x="87" y="44"/>
                    <a:pt x="86" y="44"/>
                    <a:pt x="85" y="44"/>
                  </a:cubicBezTo>
                  <a:cubicBezTo>
                    <a:pt x="85" y="44"/>
                    <a:pt x="85" y="44"/>
                    <a:pt x="86" y="44"/>
                  </a:cubicBezTo>
                  <a:cubicBezTo>
                    <a:pt x="86" y="43"/>
                    <a:pt x="88" y="36"/>
                    <a:pt x="89" y="34"/>
                  </a:cubicBezTo>
                  <a:cubicBezTo>
                    <a:pt x="89" y="33"/>
                    <a:pt x="89" y="30"/>
                    <a:pt x="88" y="28"/>
                  </a:cubicBezTo>
                  <a:cubicBezTo>
                    <a:pt x="87" y="27"/>
                    <a:pt x="88" y="21"/>
                    <a:pt x="87" y="19"/>
                  </a:cubicBezTo>
                  <a:cubicBezTo>
                    <a:pt x="87" y="17"/>
                    <a:pt x="85" y="15"/>
                    <a:pt x="84" y="13"/>
                  </a:cubicBezTo>
                  <a:cubicBezTo>
                    <a:pt x="84" y="13"/>
                    <a:pt x="84" y="13"/>
                    <a:pt x="83" y="13"/>
                  </a:cubicBezTo>
                  <a:cubicBezTo>
                    <a:pt x="85" y="13"/>
                    <a:pt x="86" y="14"/>
                    <a:pt x="86" y="14"/>
                  </a:cubicBezTo>
                  <a:cubicBezTo>
                    <a:pt x="85" y="11"/>
                    <a:pt x="81" y="10"/>
                    <a:pt x="79" y="10"/>
                  </a:cubicBezTo>
                  <a:cubicBezTo>
                    <a:pt x="79" y="9"/>
                    <a:pt x="78" y="9"/>
                    <a:pt x="78" y="8"/>
                  </a:cubicBezTo>
                  <a:cubicBezTo>
                    <a:pt x="77" y="7"/>
                    <a:pt x="72" y="0"/>
                    <a:pt x="56" y="3"/>
                  </a:cubicBezTo>
                  <a:cubicBezTo>
                    <a:pt x="56" y="3"/>
                    <a:pt x="51" y="4"/>
                    <a:pt x="49" y="5"/>
                  </a:cubicBezTo>
                  <a:cubicBezTo>
                    <a:pt x="49" y="5"/>
                    <a:pt x="51" y="5"/>
                    <a:pt x="54" y="4"/>
                  </a:cubicBezTo>
                  <a:cubicBezTo>
                    <a:pt x="48" y="5"/>
                    <a:pt x="38" y="9"/>
                    <a:pt x="34" y="20"/>
                  </a:cubicBezTo>
                  <a:cubicBezTo>
                    <a:pt x="34" y="20"/>
                    <a:pt x="34" y="21"/>
                    <a:pt x="33" y="22"/>
                  </a:cubicBezTo>
                  <a:cubicBezTo>
                    <a:pt x="33" y="23"/>
                    <a:pt x="34" y="21"/>
                    <a:pt x="35" y="19"/>
                  </a:cubicBezTo>
                  <a:cubicBezTo>
                    <a:pt x="34" y="21"/>
                    <a:pt x="34" y="25"/>
                    <a:pt x="34" y="30"/>
                  </a:cubicBezTo>
                  <a:cubicBezTo>
                    <a:pt x="34" y="30"/>
                    <a:pt x="35" y="40"/>
                    <a:pt x="35" y="43"/>
                  </a:cubicBezTo>
                  <a:cubicBezTo>
                    <a:pt x="34" y="43"/>
                    <a:pt x="33" y="43"/>
                    <a:pt x="33" y="44"/>
                  </a:cubicBezTo>
                  <a:cubicBezTo>
                    <a:pt x="33" y="44"/>
                    <a:pt x="32" y="45"/>
                    <a:pt x="32" y="45"/>
                  </a:cubicBezTo>
                  <a:cubicBezTo>
                    <a:pt x="33" y="49"/>
                    <a:pt x="34" y="62"/>
                    <a:pt x="41" y="62"/>
                  </a:cubicBezTo>
                  <a:cubicBezTo>
                    <a:pt x="41" y="65"/>
                    <a:pt x="42" y="69"/>
                    <a:pt x="42" y="70"/>
                  </a:cubicBezTo>
                  <a:cubicBezTo>
                    <a:pt x="42" y="70"/>
                    <a:pt x="42" y="71"/>
                    <a:pt x="42" y="72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2" y="79"/>
                    <a:pt x="37" y="89"/>
                    <a:pt x="35" y="90"/>
                  </a:cubicBezTo>
                  <a:cubicBezTo>
                    <a:pt x="34" y="91"/>
                    <a:pt x="5" y="99"/>
                    <a:pt x="5" y="99"/>
                  </a:cubicBezTo>
                  <a:cubicBezTo>
                    <a:pt x="3" y="100"/>
                    <a:pt x="2" y="103"/>
                    <a:pt x="0" y="107"/>
                  </a:cubicBezTo>
                  <a:cubicBezTo>
                    <a:pt x="2" y="108"/>
                    <a:pt x="4" y="109"/>
                    <a:pt x="5" y="111"/>
                  </a:cubicBezTo>
                  <a:cubicBezTo>
                    <a:pt x="12" y="119"/>
                    <a:pt x="10" y="131"/>
                    <a:pt x="9" y="137"/>
                  </a:cubicBezTo>
                  <a:cubicBezTo>
                    <a:pt x="9" y="139"/>
                    <a:pt x="9" y="140"/>
                    <a:pt x="9" y="141"/>
                  </a:cubicBezTo>
                  <a:cubicBezTo>
                    <a:pt x="9" y="141"/>
                    <a:pt x="9" y="141"/>
                    <a:pt x="9" y="141"/>
                  </a:cubicBezTo>
                  <a:cubicBezTo>
                    <a:pt x="58" y="141"/>
                    <a:pt x="58" y="141"/>
                    <a:pt x="58" y="141"/>
                  </a:cubicBezTo>
                  <a:cubicBezTo>
                    <a:pt x="58" y="112"/>
                    <a:pt x="58" y="112"/>
                    <a:pt x="58" y="112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6" y="141"/>
                    <a:pt x="66" y="141"/>
                    <a:pt x="66" y="141"/>
                  </a:cubicBezTo>
                  <a:cubicBezTo>
                    <a:pt x="131" y="141"/>
                    <a:pt x="131" y="141"/>
                    <a:pt x="131" y="141"/>
                  </a:cubicBezTo>
                  <a:cubicBezTo>
                    <a:pt x="128" y="108"/>
                    <a:pt x="121" y="101"/>
                    <a:pt x="121" y="101"/>
                  </a:cubicBezTo>
                  <a:close/>
                  <a:moveTo>
                    <a:pt x="84" y="55"/>
                  </a:moveTo>
                  <a:cubicBezTo>
                    <a:pt x="85" y="55"/>
                    <a:pt x="85" y="54"/>
                    <a:pt x="85" y="53"/>
                  </a:cubicBezTo>
                  <a:cubicBezTo>
                    <a:pt x="85" y="52"/>
                    <a:pt x="85" y="47"/>
                    <a:pt x="85" y="45"/>
                  </a:cubicBezTo>
                  <a:cubicBezTo>
                    <a:pt x="86" y="45"/>
                    <a:pt x="87" y="45"/>
                    <a:pt x="88" y="45"/>
                  </a:cubicBezTo>
                  <a:cubicBezTo>
                    <a:pt x="88" y="46"/>
                    <a:pt x="89" y="46"/>
                    <a:pt x="89" y="48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8" y="52"/>
                    <a:pt x="87" y="61"/>
                    <a:pt x="83" y="62"/>
                  </a:cubicBezTo>
                  <a:cubicBezTo>
                    <a:pt x="84" y="60"/>
                    <a:pt x="84" y="58"/>
                    <a:pt x="84" y="57"/>
                  </a:cubicBezTo>
                  <a:cubicBezTo>
                    <a:pt x="84" y="56"/>
                    <a:pt x="84" y="56"/>
                    <a:pt x="84" y="55"/>
                  </a:cubicBezTo>
                  <a:close/>
                  <a:moveTo>
                    <a:pt x="33" y="45"/>
                  </a:moveTo>
                  <a:cubicBezTo>
                    <a:pt x="33" y="45"/>
                    <a:pt x="33" y="45"/>
                    <a:pt x="33" y="44"/>
                  </a:cubicBezTo>
                  <a:cubicBezTo>
                    <a:pt x="34" y="44"/>
                    <a:pt x="35" y="44"/>
                    <a:pt x="36" y="44"/>
                  </a:cubicBezTo>
                  <a:cubicBezTo>
                    <a:pt x="37" y="44"/>
                    <a:pt x="38" y="45"/>
                    <a:pt x="38" y="46"/>
                  </a:cubicBezTo>
                  <a:cubicBezTo>
                    <a:pt x="38" y="47"/>
                    <a:pt x="39" y="53"/>
                    <a:pt x="39" y="54"/>
                  </a:cubicBezTo>
                  <a:cubicBezTo>
                    <a:pt x="39" y="55"/>
                    <a:pt x="40" y="56"/>
                    <a:pt x="40" y="57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40" y="59"/>
                    <a:pt x="41" y="61"/>
                  </a:cubicBezTo>
                  <a:cubicBezTo>
                    <a:pt x="34" y="61"/>
                    <a:pt x="33" y="49"/>
                    <a:pt x="33" y="45"/>
                  </a:cubicBezTo>
                  <a:close/>
                  <a:moveTo>
                    <a:pt x="41" y="57"/>
                  </a:moveTo>
                  <a:cubicBezTo>
                    <a:pt x="41" y="57"/>
                    <a:pt x="41" y="57"/>
                    <a:pt x="41" y="57"/>
                  </a:cubicBezTo>
                  <a:cubicBezTo>
                    <a:pt x="41" y="54"/>
                    <a:pt x="40" y="52"/>
                    <a:pt x="41" y="51"/>
                  </a:cubicBezTo>
                  <a:cubicBezTo>
                    <a:pt x="41" y="48"/>
                    <a:pt x="42" y="43"/>
                    <a:pt x="42" y="42"/>
                  </a:cubicBezTo>
                  <a:cubicBezTo>
                    <a:pt x="43" y="41"/>
                    <a:pt x="44" y="38"/>
                    <a:pt x="43" y="37"/>
                  </a:cubicBezTo>
                  <a:cubicBezTo>
                    <a:pt x="42" y="35"/>
                    <a:pt x="43" y="31"/>
                    <a:pt x="44" y="30"/>
                  </a:cubicBezTo>
                  <a:cubicBezTo>
                    <a:pt x="44" y="27"/>
                    <a:pt x="48" y="22"/>
                    <a:pt x="50" y="23"/>
                  </a:cubicBezTo>
                  <a:cubicBezTo>
                    <a:pt x="51" y="24"/>
                    <a:pt x="58" y="29"/>
                    <a:pt x="62" y="27"/>
                  </a:cubicBezTo>
                  <a:cubicBezTo>
                    <a:pt x="62" y="27"/>
                    <a:pt x="67" y="32"/>
                    <a:pt x="75" y="23"/>
                  </a:cubicBezTo>
                  <a:cubicBezTo>
                    <a:pt x="77" y="22"/>
                    <a:pt x="80" y="24"/>
                    <a:pt x="80" y="27"/>
                  </a:cubicBezTo>
                  <a:cubicBezTo>
                    <a:pt x="81" y="30"/>
                    <a:pt x="83" y="34"/>
                    <a:pt x="83" y="35"/>
                  </a:cubicBezTo>
                  <a:cubicBezTo>
                    <a:pt x="83" y="35"/>
                    <a:pt x="83" y="40"/>
                    <a:pt x="83" y="40"/>
                  </a:cubicBezTo>
                  <a:cubicBezTo>
                    <a:pt x="83" y="41"/>
                    <a:pt x="84" y="48"/>
                    <a:pt x="84" y="50"/>
                  </a:cubicBezTo>
                  <a:cubicBezTo>
                    <a:pt x="84" y="52"/>
                    <a:pt x="84" y="54"/>
                    <a:pt x="83" y="55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3" y="56"/>
                    <a:pt x="83" y="56"/>
                    <a:pt x="83" y="57"/>
                  </a:cubicBezTo>
                  <a:cubicBezTo>
                    <a:pt x="83" y="60"/>
                    <a:pt x="82" y="66"/>
                    <a:pt x="81" y="71"/>
                  </a:cubicBezTo>
                  <a:cubicBezTo>
                    <a:pt x="80" y="78"/>
                    <a:pt x="67" y="88"/>
                    <a:pt x="64" y="89"/>
                  </a:cubicBezTo>
                  <a:cubicBezTo>
                    <a:pt x="59" y="89"/>
                    <a:pt x="54" y="84"/>
                    <a:pt x="51" y="81"/>
                  </a:cubicBezTo>
                  <a:cubicBezTo>
                    <a:pt x="50" y="80"/>
                    <a:pt x="49" y="79"/>
                    <a:pt x="48" y="78"/>
                  </a:cubicBezTo>
                  <a:cubicBezTo>
                    <a:pt x="44" y="76"/>
                    <a:pt x="43" y="71"/>
                    <a:pt x="43" y="70"/>
                  </a:cubicBezTo>
                  <a:cubicBezTo>
                    <a:pt x="43" y="69"/>
                    <a:pt x="41" y="57"/>
                    <a:pt x="41" y="57"/>
                  </a:cubicBezTo>
                  <a:close/>
                  <a:moveTo>
                    <a:pt x="79" y="82"/>
                  </a:moveTo>
                  <a:cubicBezTo>
                    <a:pt x="75" y="91"/>
                    <a:pt x="61" y="99"/>
                    <a:pt x="61" y="99"/>
                  </a:cubicBezTo>
                  <a:cubicBezTo>
                    <a:pt x="58" y="97"/>
                    <a:pt x="46" y="85"/>
                    <a:pt x="43" y="81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4" y="75"/>
                    <a:pt x="45" y="77"/>
                    <a:pt x="47" y="79"/>
                  </a:cubicBezTo>
                  <a:cubicBezTo>
                    <a:pt x="48" y="79"/>
                    <a:pt x="49" y="80"/>
                    <a:pt x="50" y="81"/>
                  </a:cubicBezTo>
                  <a:cubicBezTo>
                    <a:pt x="54" y="85"/>
                    <a:pt x="59" y="89"/>
                    <a:pt x="64" y="89"/>
                  </a:cubicBezTo>
                  <a:cubicBezTo>
                    <a:pt x="64" y="89"/>
                    <a:pt x="64" y="89"/>
                    <a:pt x="64" y="89"/>
                  </a:cubicBezTo>
                  <a:cubicBezTo>
                    <a:pt x="66" y="89"/>
                    <a:pt x="75" y="83"/>
                    <a:pt x="79" y="77"/>
                  </a:cubicBezTo>
                  <a:lnTo>
                    <a:pt x="79" y="82"/>
                  </a:lnTo>
                  <a:close/>
                </a:path>
              </a:pathLst>
            </a:custGeom>
            <a:solidFill>
              <a:srgbClr val="604C3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5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5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5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5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5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5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5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5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5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5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5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5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5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5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5073" y="-62924"/>
            <a:ext cx="851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 b="1">
                <a:solidFill>
                  <a:srgbClr val="C30D23"/>
                </a:solidFill>
                <a:effectLst>
                  <a:outerShdw blurRad="38100" dist="25400" dir="8100000" algn="tr" rotWithShape="0">
                    <a:prstClr val="black">
                      <a:alpha val="4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664167" y="47945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400" dirty="0" smtClean="0">
                <a:solidFill>
                  <a:srgbClr val="604C3F"/>
                </a:solidFill>
              </a:rPr>
              <a:t>22</a:t>
            </a:r>
            <a:endParaRPr lang="zh-CN" altLang="en-US" sz="1400" dirty="0">
              <a:solidFill>
                <a:srgbClr val="604C3F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87731" y="194588"/>
            <a:ext cx="94609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900" dirty="0" smtClean="0">
                <a:solidFill>
                  <a:srgbClr val="604C3F"/>
                </a:solidFill>
              </a:rPr>
              <a:t>chieve</a:t>
            </a:r>
            <a:endParaRPr lang="zh-CN" altLang="en-US" sz="1900" dirty="0">
              <a:solidFill>
                <a:srgbClr val="604C3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15051" y="600139"/>
            <a:ext cx="169469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zh-CN" altLang="en-US" sz="1900" b="1" spc="50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点击添加标题</a:t>
            </a:r>
            <a:endParaRPr lang="zh-CN" altLang="en-US" sz="1900" b="1" spc="50" dirty="0">
              <a:solidFill>
                <a:srgbClr val="C30D23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06385" y="1322088"/>
            <a:ext cx="1503362" cy="1503362"/>
            <a:chOff x="1103195" y="1283378"/>
            <a:chExt cx="1503362" cy="1503362"/>
          </a:xfrm>
        </p:grpSpPr>
        <p:grpSp>
          <p:nvGrpSpPr>
            <p:cNvPr id="8" name="组合 7"/>
            <p:cNvGrpSpPr/>
            <p:nvPr/>
          </p:nvGrpSpPr>
          <p:grpSpPr bwMode="auto">
            <a:xfrm>
              <a:off x="1103195" y="1283378"/>
              <a:ext cx="1503362" cy="1503362"/>
              <a:chOff x="624822" y="938111"/>
              <a:chExt cx="1503789" cy="1503788"/>
            </a:xfrm>
          </p:grpSpPr>
          <p:sp>
            <p:nvSpPr>
              <p:cNvPr id="10" name="泪滴形 9"/>
              <p:cNvSpPr/>
              <p:nvPr/>
            </p:nvSpPr>
            <p:spPr bwMode="auto">
              <a:xfrm rot="5400000">
                <a:off x="624823" y="938110"/>
                <a:ext cx="1503788" cy="1503789"/>
              </a:xfrm>
              <a:prstGeom prst="teardrop">
                <a:avLst/>
              </a:prstGeom>
              <a:solidFill>
                <a:srgbClr val="C30D23"/>
              </a:solidFill>
              <a:ln>
                <a:noFill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TextBox 3"/>
              <p:cNvSpPr txBox="1">
                <a:spLocks noChangeArrowheads="1"/>
              </p:cNvSpPr>
              <p:nvPr/>
            </p:nvSpPr>
            <p:spPr bwMode="auto">
              <a:xfrm>
                <a:off x="928684" y="1330640"/>
                <a:ext cx="986447" cy="259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defTabSz="685800">
                  <a:lnSpc>
                    <a:spcPts val="13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9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37</a:t>
                </a:r>
                <a:r>
                  <a:rPr lang="en-US" altLang="zh-CN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%</a:t>
                </a:r>
                <a:endPara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TextBox 45"/>
              <p:cNvSpPr txBox="1">
                <a:spLocks noChangeArrowheads="1"/>
              </p:cNvSpPr>
              <p:nvPr/>
            </p:nvSpPr>
            <p:spPr bwMode="auto">
              <a:xfrm>
                <a:off x="777542" y="1588316"/>
                <a:ext cx="1333629" cy="592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defTabSz="685800">
                  <a:lnSpc>
                    <a:spcPts val="13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zh-CN" sz="11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上海锐普广告有限公司是中国第一家精品</a:t>
                </a:r>
                <a:r>
                  <a:rPr lang="en-US" altLang="zh-CN" sz="11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1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</a:t>
                </a:r>
                <a:r>
                  <a:rPr lang="zh-CN" altLang="zh-CN" sz="11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机构</a:t>
                </a:r>
                <a:endParaRPr lang="zh-CN" altLang="en-US" sz="1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 bwMode="auto">
            <a:xfrm>
              <a:off x="2416631" y="2605511"/>
              <a:ext cx="137468" cy="137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 flipH="1">
            <a:off x="2889020" y="1322089"/>
            <a:ext cx="1503363" cy="1503362"/>
            <a:chOff x="2360957" y="1011447"/>
            <a:chExt cx="1503363" cy="1503362"/>
          </a:xfrm>
        </p:grpSpPr>
        <p:grpSp>
          <p:nvGrpSpPr>
            <p:cNvPr id="14" name="组合 13"/>
            <p:cNvGrpSpPr/>
            <p:nvPr/>
          </p:nvGrpSpPr>
          <p:grpSpPr>
            <a:xfrm>
              <a:off x="2360957" y="1011447"/>
              <a:ext cx="1503363" cy="1503362"/>
              <a:chOff x="2360957" y="1011447"/>
              <a:chExt cx="1503363" cy="1503362"/>
            </a:xfrm>
          </p:grpSpPr>
          <p:grpSp>
            <p:nvGrpSpPr>
              <p:cNvPr id="16" name="组合 15"/>
              <p:cNvGrpSpPr/>
              <p:nvPr/>
            </p:nvGrpSpPr>
            <p:grpSpPr bwMode="auto">
              <a:xfrm>
                <a:off x="2360957" y="1011447"/>
                <a:ext cx="1503363" cy="1503362"/>
                <a:chOff x="2204611" y="931483"/>
                <a:chExt cx="1503789" cy="1503788"/>
              </a:xfrm>
            </p:grpSpPr>
            <p:sp>
              <p:nvSpPr>
                <p:cNvPr id="18" name="泪滴形 17"/>
                <p:cNvSpPr/>
                <p:nvPr/>
              </p:nvSpPr>
              <p:spPr bwMode="auto">
                <a:xfrm rot="16200000" flipH="1">
                  <a:off x="2204612" y="931482"/>
                  <a:ext cx="1503788" cy="1503789"/>
                </a:xfrm>
                <a:prstGeom prst="teardrop">
                  <a:avLst/>
                </a:prstGeom>
                <a:solidFill>
                  <a:srgbClr val="604C3F"/>
                </a:solidFill>
                <a:ln>
                  <a:noFill/>
                </a:ln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685800">
                    <a:defRPr/>
                  </a:pPr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TextBox 9"/>
                <p:cNvSpPr txBox="1">
                  <a:spLocks noChangeArrowheads="1"/>
                </p:cNvSpPr>
                <p:nvPr/>
              </p:nvSpPr>
              <p:spPr bwMode="auto">
                <a:xfrm>
                  <a:off x="2452723" y="1332715"/>
                  <a:ext cx="951170" cy="3059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9pPr>
                </a:lstStyle>
                <a:p>
                  <a:pPr defTabSz="685800">
                    <a:lnSpc>
                      <a:spcPts val="13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900" dirty="0" smtClean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r>
                    <a:rPr lang="en-US" altLang="zh-CN" sz="29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9</a:t>
                  </a:r>
                  <a:r>
                    <a:rPr lang="en-US" altLang="zh-CN" sz="2900" dirty="0" smtClean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%</a:t>
                  </a:r>
                  <a:endParaRPr lang="zh-CN" altLang="en-US" sz="29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7" name="椭圆 16"/>
              <p:cNvSpPr/>
              <p:nvPr/>
            </p:nvSpPr>
            <p:spPr bwMode="auto">
              <a:xfrm>
                <a:off x="2433264" y="2331774"/>
                <a:ext cx="137468" cy="137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" name="TextBox 45"/>
            <p:cNvSpPr txBox="1">
              <a:spLocks noChangeArrowheads="1"/>
            </p:cNvSpPr>
            <p:nvPr/>
          </p:nvSpPr>
          <p:spPr bwMode="auto">
            <a:xfrm>
              <a:off x="2377751" y="1672635"/>
              <a:ext cx="1333250" cy="592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ts val="13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1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1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r>
                <a:rPr lang="zh-CN" altLang="zh-CN" sz="1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机构</a:t>
              </a:r>
              <a:endPara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 flipH="1">
            <a:off x="4771655" y="1322088"/>
            <a:ext cx="1503363" cy="1503362"/>
            <a:chOff x="2360957" y="1011447"/>
            <a:chExt cx="1503363" cy="1503362"/>
          </a:xfrm>
        </p:grpSpPr>
        <p:grpSp>
          <p:nvGrpSpPr>
            <p:cNvPr id="21" name="组合 20"/>
            <p:cNvGrpSpPr/>
            <p:nvPr/>
          </p:nvGrpSpPr>
          <p:grpSpPr>
            <a:xfrm>
              <a:off x="2360957" y="1011447"/>
              <a:ext cx="1503363" cy="1503362"/>
              <a:chOff x="2360957" y="1011447"/>
              <a:chExt cx="1503363" cy="1503362"/>
            </a:xfrm>
          </p:grpSpPr>
          <p:grpSp>
            <p:nvGrpSpPr>
              <p:cNvPr id="23" name="组合 22"/>
              <p:cNvGrpSpPr/>
              <p:nvPr/>
            </p:nvGrpSpPr>
            <p:grpSpPr bwMode="auto">
              <a:xfrm>
                <a:off x="2360957" y="1011447"/>
                <a:ext cx="1503363" cy="1503362"/>
                <a:chOff x="2204611" y="931483"/>
                <a:chExt cx="1503789" cy="1503788"/>
              </a:xfrm>
            </p:grpSpPr>
            <p:sp>
              <p:nvSpPr>
                <p:cNvPr id="27" name="泪滴形 26"/>
                <p:cNvSpPr/>
                <p:nvPr/>
              </p:nvSpPr>
              <p:spPr bwMode="auto">
                <a:xfrm rot="16200000" flipH="1">
                  <a:off x="2204612" y="931482"/>
                  <a:ext cx="1503788" cy="1503789"/>
                </a:xfrm>
                <a:prstGeom prst="teardrop">
                  <a:avLst/>
                </a:prstGeom>
                <a:solidFill>
                  <a:srgbClr val="C30D23"/>
                </a:solidFill>
                <a:ln>
                  <a:noFill/>
                </a:ln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685800">
                    <a:defRPr/>
                  </a:pPr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TextBox 9"/>
                <p:cNvSpPr txBox="1">
                  <a:spLocks noChangeArrowheads="1"/>
                </p:cNvSpPr>
                <p:nvPr/>
              </p:nvSpPr>
              <p:spPr bwMode="auto">
                <a:xfrm>
                  <a:off x="2494617" y="1335654"/>
                  <a:ext cx="951170" cy="3059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9pPr>
                </a:lstStyle>
                <a:p>
                  <a:pPr defTabSz="685800">
                    <a:lnSpc>
                      <a:spcPts val="13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900" dirty="0" smtClean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21%</a:t>
                  </a:r>
                  <a:endParaRPr lang="zh-CN" altLang="en-US" sz="29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4" name="椭圆 23"/>
              <p:cNvSpPr/>
              <p:nvPr/>
            </p:nvSpPr>
            <p:spPr bwMode="auto">
              <a:xfrm>
                <a:off x="2433264" y="2331774"/>
                <a:ext cx="137468" cy="137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2" name="TextBox 45"/>
            <p:cNvSpPr txBox="1">
              <a:spLocks noChangeArrowheads="1"/>
            </p:cNvSpPr>
            <p:nvPr/>
          </p:nvSpPr>
          <p:spPr bwMode="auto">
            <a:xfrm>
              <a:off x="2380256" y="1668094"/>
              <a:ext cx="1333250" cy="592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ts val="13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1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1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r>
                <a:rPr lang="zh-CN" altLang="zh-CN" sz="1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机构</a:t>
              </a:r>
              <a:endPara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 flipH="1">
            <a:off x="6654289" y="1322088"/>
            <a:ext cx="1503363" cy="1503362"/>
            <a:chOff x="2360957" y="1011447"/>
            <a:chExt cx="1503363" cy="1503362"/>
          </a:xfrm>
        </p:grpSpPr>
        <p:grpSp>
          <p:nvGrpSpPr>
            <p:cNvPr id="31" name="组合 30"/>
            <p:cNvGrpSpPr/>
            <p:nvPr/>
          </p:nvGrpSpPr>
          <p:grpSpPr>
            <a:xfrm>
              <a:off x="2360957" y="1011447"/>
              <a:ext cx="1503363" cy="1503362"/>
              <a:chOff x="2360957" y="1011447"/>
              <a:chExt cx="1503363" cy="1503362"/>
            </a:xfrm>
          </p:grpSpPr>
          <p:grpSp>
            <p:nvGrpSpPr>
              <p:cNvPr id="33" name="组合 32"/>
              <p:cNvGrpSpPr/>
              <p:nvPr/>
            </p:nvGrpSpPr>
            <p:grpSpPr bwMode="auto">
              <a:xfrm>
                <a:off x="2360957" y="1011447"/>
                <a:ext cx="1503363" cy="1503362"/>
                <a:chOff x="2204611" y="931483"/>
                <a:chExt cx="1503789" cy="1503788"/>
              </a:xfrm>
            </p:grpSpPr>
            <p:sp>
              <p:nvSpPr>
                <p:cNvPr id="35" name="泪滴形 34"/>
                <p:cNvSpPr/>
                <p:nvPr/>
              </p:nvSpPr>
              <p:spPr bwMode="auto">
                <a:xfrm rot="16200000" flipH="1">
                  <a:off x="2204612" y="931482"/>
                  <a:ext cx="1503788" cy="1503789"/>
                </a:xfrm>
                <a:prstGeom prst="teardrop">
                  <a:avLst/>
                </a:prstGeom>
                <a:solidFill>
                  <a:srgbClr val="604C3F"/>
                </a:solidFill>
                <a:ln>
                  <a:noFill/>
                </a:ln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685800">
                    <a:defRPr/>
                  </a:pPr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TextBox 9"/>
                <p:cNvSpPr txBox="1">
                  <a:spLocks noChangeArrowheads="1"/>
                </p:cNvSpPr>
                <p:nvPr/>
              </p:nvSpPr>
              <p:spPr bwMode="auto">
                <a:xfrm>
                  <a:off x="2375636" y="1339338"/>
                  <a:ext cx="1031343" cy="3151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9pPr>
                </a:lstStyle>
                <a:p>
                  <a:pPr defTabSz="685800">
                    <a:lnSpc>
                      <a:spcPts val="13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900" dirty="0" smtClean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13%</a:t>
                  </a:r>
                  <a:endParaRPr lang="zh-CN" altLang="en-US" sz="29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4" name="椭圆 33"/>
              <p:cNvSpPr/>
              <p:nvPr/>
            </p:nvSpPr>
            <p:spPr bwMode="auto">
              <a:xfrm>
                <a:off x="2433264" y="2331774"/>
                <a:ext cx="137468" cy="137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TextBox 45"/>
            <p:cNvSpPr txBox="1">
              <a:spLocks noChangeArrowheads="1"/>
            </p:cNvSpPr>
            <p:nvPr/>
          </p:nvSpPr>
          <p:spPr bwMode="auto">
            <a:xfrm>
              <a:off x="2380835" y="1673775"/>
              <a:ext cx="1333250" cy="592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ts val="13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1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1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r>
                <a:rPr lang="zh-CN" altLang="zh-CN" sz="1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机构</a:t>
              </a:r>
              <a:endPara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TextBox 10"/>
          <p:cNvSpPr txBox="1"/>
          <p:nvPr/>
        </p:nvSpPr>
        <p:spPr>
          <a:xfrm>
            <a:off x="1006385" y="3519677"/>
            <a:ext cx="7310531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ts val="1500"/>
              </a:lnSpc>
              <a:defRPr sz="1200" spc="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defRPr/>
            </a:pPr>
            <a:r>
              <a:rPr lang="zh-CN" altLang="en-US" sz="1100" kern="1100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上海锐普广告有限公司是中国第一家精品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PPT</a:t>
            </a:r>
            <a:r>
              <a:rPr lang="zh-CN" altLang="en-US" sz="1100" kern="1100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设计机构。拥有国内顶尖的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PPT</a:t>
            </a:r>
            <a:r>
              <a:rPr lang="zh-CN" altLang="en-US" sz="1100" kern="1100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制作技术、顶级的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PPT</a:t>
            </a:r>
            <a:r>
              <a:rPr lang="zh-CN" altLang="en-US" sz="1100" kern="1100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设计团队，坚持精益求精、拒绝平庸的做事精神，帮助您实现美观、精致、严谨、动感的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PPT</a:t>
            </a:r>
            <a:r>
              <a:rPr lang="zh-CN" altLang="en-US" sz="1100" kern="1100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展示效果，让您的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PPT</a:t>
            </a:r>
            <a:r>
              <a:rPr lang="zh-CN" altLang="en-US" sz="1100" kern="1100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创造卓越价值</a:t>
            </a:r>
            <a:endParaRPr lang="en-US" altLang="zh-CN" sz="1100" kern="1100" spc="7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085609" y="3130310"/>
            <a:ext cx="1654218" cy="323165"/>
            <a:chOff x="5268602" y="1473300"/>
            <a:chExt cx="1654218" cy="323165"/>
          </a:xfrm>
        </p:grpSpPr>
        <p:sp>
          <p:nvSpPr>
            <p:cNvPr id="39" name="文本框 38"/>
            <p:cNvSpPr txBox="1"/>
            <p:nvPr/>
          </p:nvSpPr>
          <p:spPr>
            <a:xfrm>
              <a:off x="5468247" y="1473300"/>
              <a:ext cx="145457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zh-CN" altLang="en-US" sz="1500" b="1" spc="130" dirty="0">
                  <a:solidFill>
                    <a:srgbClr val="C30D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b="1" spc="130" dirty="0">
                <a:solidFill>
                  <a:srgbClr val="C30D2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9"/>
            <p:cNvSpPr>
              <a:spLocks noEditPoints="1"/>
            </p:cNvSpPr>
            <p:nvPr/>
          </p:nvSpPr>
          <p:spPr bwMode="auto">
            <a:xfrm flipH="1">
              <a:off x="5268602" y="1509171"/>
              <a:ext cx="206641" cy="215126"/>
            </a:xfrm>
            <a:custGeom>
              <a:avLst/>
              <a:gdLst>
                <a:gd name="T0" fmla="*/ 87 w 131"/>
                <a:gd name="T1" fmla="*/ 89 h 141"/>
                <a:gd name="T2" fmla="*/ 80 w 131"/>
                <a:gd name="T3" fmla="*/ 78 h 141"/>
                <a:gd name="T4" fmla="*/ 82 w 131"/>
                <a:gd name="T5" fmla="*/ 71 h 141"/>
                <a:gd name="T6" fmla="*/ 89 w 131"/>
                <a:gd name="T7" fmla="*/ 48 h 141"/>
                <a:gd name="T8" fmla="*/ 88 w 131"/>
                <a:gd name="T9" fmla="*/ 45 h 141"/>
                <a:gd name="T10" fmla="*/ 86 w 131"/>
                <a:gd name="T11" fmla="*/ 44 h 141"/>
                <a:gd name="T12" fmla="*/ 88 w 131"/>
                <a:gd name="T13" fmla="*/ 28 h 141"/>
                <a:gd name="T14" fmla="*/ 84 w 131"/>
                <a:gd name="T15" fmla="*/ 13 h 141"/>
                <a:gd name="T16" fmla="*/ 86 w 131"/>
                <a:gd name="T17" fmla="*/ 14 h 141"/>
                <a:gd name="T18" fmla="*/ 78 w 131"/>
                <a:gd name="T19" fmla="*/ 8 h 141"/>
                <a:gd name="T20" fmla="*/ 49 w 131"/>
                <a:gd name="T21" fmla="*/ 5 h 141"/>
                <a:gd name="T22" fmla="*/ 34 w 131"/>
                <a:gd name="T23" fmla="*/ 20 h 141"/>
                <a:gd name="T24" fmla="*/ 35 w 131"/>
                <a:gd name="T25" fmla="*/ 19 h 141"/>
                <a:gd name="T26" fmla="*/ 35 w 131"/>
                <a:gd name="T27" fmla="*/ 43 h 141"/>
                <a:gd name="T28" fmla="*/ 32 w 131"/>
                <a:gd name="T29" fmla="*/ 45 h 141"/>
                <a:gd name="T30" fmla="*/ 42 w 131"/>
                <a:gd name="T31" fmla="*/ 70 h 141"/>
                <a:gd name="T32" fmla="*/ 42 w 131"/>
                <a:gd name="T33" fmla="*/ 79 h 141"/>
                <a:gd name="T34" fmla="*/ 35 w 131"/>
                <a:gd name="T35" fmla="*/ 90 h 141"/>
                <a:gd name="T36" fmla="*/ 0 w 131"/>
                <a:gd name="T37" fmla="*/ 107 h 141"/>
                <a:gd name="T38" fmla="*/ 9 w 131"/>
                <a:gd name="T39" fmla="*/ 137 h 141"/>
                <a:gd name="T40" fmla="*/ 9 w 131"/>
                <a:gd name="T41" fmla="*/ 141 h 141"/>
                <a:gd name="T42" fmla="*/ 58 w 131"/>
                <a:gd name="T43" fmla="*/ 112 h 141"/>
                <a:gd name="T44" fmla="*/ 62 w 131"/>
                <a:gd name="T45" fmla="*/ 101 h 141"/>
                <a:gd name="T46" fmla="*/ 65 w 131"/>
                <a:gd name="T47" fmla="*/ 111 h 141"/>
                <a:gd name="T48" fmla="*/ 131 w 131"/>
                <a:gd name="T49" fmla="*/ 141 h 141"/>
                <a:gd name="T50" fmla="*/ 84 w 131"/>
                <a:gd name="T51" fmla="*/ 55 h 141"/>
                <a:gd name="T52" fmla="*/ 85 w 131"/>
                <a:gd name="T53" fmla="*/ 45 h 141"/>
                <a:gd name="T54" fmla="*/ 89 w 131"/>
                <a:gd name="T55" fmla="*/ 48 h 141"/>
                <a:gd name="T56" fmla="*/ 83 w 131"/>
                <a:gd name="T57" fmla="*/ 62 h 141"/>
                <a:gd name="T58" fmla="*/ 84 w 131"/>
                <a:gd name="T59" fmla="*/ 55 h 141"/>
                <a:gd name="T60" fmla="*/ 33 w 131"/>
                <a:gd name="T61" fmla="*/ 44 h 141"/>
                <a:gd name="T62" fmla="*/ 38 w 131"/>
                <a:gd name="T63" fmla="*/ 46 h 141"/>
                <a:gd name="T64" fmla="*/ 40 w 131"/>
                <a:gd name="T65" fmla="*/ 57 h 141"/>
                <a:gd name="T66" fmla="*/ 41 w 131"/>
                <a:gd name="T67" fmla="*/ 61 h 141"/>
                <a:gd name="T68" fmla="*/ 41 w 131"/>
                <a:gd name="T69" fmla="*/ 57 h 141"/>
                <a:gd name="T70" fmla="*/ 41 w 131"/>
                <a:gd name="T71" fmla="*/ 51 h 141"/>
                <a:gd name="T72" fmla="*/ 43 w 131"/>
                <a:gd name="T73" fmla="*/ 37 h 141"/>
                <a:gd name="T74" fmla="*/ 50 w 131"/>
                <a:gd name="T75" fmla="*/ 23 h 141"/>
                <a:gd name="T76" fmla="*/ 75 w 131"/>
                <a:gd name="T77" fmla="*/ 23 h 141"/>
                <a:gd name="T78" fmla="*/ 83 w 131"/>
                <a:gd name="T79" fmla="*/ 35 h 141"/>
                <a:gd name="T80" fmla="*/ 84 w 131"/>
                <a:gd name="T81" fmla="*/ 50 h 141"/>
                <a:gd name="T82" fmla="*/ 83 w 131"/>
                <a:gd name="T83" fmla="*/ 55 h 141"/>
                <a:gd name="T84" fmla="*/ 81 w 131"/>
                <a:gd name="T85" fmla="*/ 71 h 141"/>
                <a:gd name="T86" fmla="*/ 51 w 131"/>
                <a:gd name="T87" fmla="*/ 81 h 141"/>
                <a:gd name="T88" fmla="*/ 43 w 131"/>
                <a:gd name="T89" fmla="*/ 70 h 141"/>
                <a:gd name="T90" fmla="*/ 79 w 131"/>
                <a:gd name="T91" fmla="*/ 82 h 141"/>
                <a:gd name="T92" fmla="*/ 43 w 131"/>
                <a:gd name="T93" fmla="*/ 81 h 141"/>
                <a:gd name="T94" fmla="*/ 47 w 131"/>
                <a:gd name="T95" fmla="*/ 79 h 141"/>
                <a:gd name="T96" fmla="*/ 64 w 131"/>
                <a:gd name="T97" fmla="*/ 89 h 141"/>
                <a:gd name="T98" fmla="*/ 79 w 131"/>
                <a:gd name="T99" fmla="*/ 7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1" h="141">
                  <a:moveTo>
                    <a:pt x="121" y="101"/>
                  </a:moveTo>
                  <a:cubicBezTo>
                    <a:pt x="117" y="99"/>
                    <a:pt x="87" y="89"/>
                    <a:pt x="87" y="89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0" y="79"/>
                    <a:pt x="80" y="79"/>
                    <a:pt x="80" y="78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81" y="74"/>
                    <a:pt x="82" y="72"/>
                    <a:pt x="82" y="71"/>
                  </a:cubicBezTo>
                  <a:cubicBezTo>
                    <a:pt x="82" y="68"/>
                    <a:pt x="83" y="65"/>
                    <a:pt x="83" y="63"/>
                  </a:cubicBezTo>
                  <a:cubicBezTo>
                    <a:pt x="87" y="62"/>
                    <a:pt x="89" y="52"/>
                    <a:pt x="89" y="48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9" y="46"/>
                    <a:pt x="89" y="45"/>
                    <a:pt x="88" y="45"/>
                  </a:cubicBezTo>
                  <a:cubicBezTo>
                    <a:pt x="87" y="44"/>
                    <a:pt x="86" y="44"/>
                    <a:pt x="85" y="44"/>
                  </a:cubicBezTo>
                  <a:cubicBezTo>
                    <a:pt x="85" y="44"/>
                    <a:pt x="85" y="44"/>
                    <a:pt x="86" y="44"/>
                  </a:cubicBezTo>
                  <a:cubicBezTo>
                    <a:pt x="86" y="43"/>
                    <a:pt x="88" y="36"/>
                    <a:pt x="89" y="34"/>
                  </a:cubicBezTo>
                  <a:cubicBezTo>
                    <a:pt x="89" y="33"/>
                    <a:pt x="89" y="30"/>
                    <a:pt x="88" y="28"/>
                  </a:cubicBezTo>
                  <a:cubicBezTo>
                    <a:pt x="87" y="27"/>
                    <a:pt x="88" y="21"/>
                    <a:pt x="87" y="19"/>
                  </a:cubicBezTo>
                  <a:cubicBezTo>
                    <a:pt x="87" y="17"/>
                    <a:pt x="85" y="15"/>
                    <a:pt x="84" y="13"/>
                  </a:cubicBezTo>
                  <a:cubicBezTo>
                    <a:pt x="84" y="13"/>
                    <a:pt x="84" y="13"/>
                    <a:pt x="83" y="13"/>
                  </a:cubicBezTo>
                  <a:cubicBezTo>
                    <a:pt x="85" y="13"/>
                    <a:pt x="86" y="14"/>
                    <a:pt x="86" y="14"/>
                  </a:cubicBezTo>
                  <a:cubicBezTo>
                    <a:pt x="85" y="11"/>
                    <a:pt x="81" y="10"/>
                    <a:pt x="79" y="10"/>
                  </a:cubicBezTo>
                  <a:cubicBezTo>
                    <a:pt x="79" y="9"/>
                    <a:pt x="78" y="9"/>
                    <a:pt x="78" y="8"/>
                  </a:cubicBezTo>
                  <a:cubicBezTo>
                    <a:pt x="77" y="7"/>
                    <a:pt x="72" y="0"/>
                    <a:pt x="56" y="3"/>
                  </a:cubicBezTo>
                  <a:cubicBezTo>
                    <a:pt x="56" y="3"/>
                    <a:pt x="51" y="4"/>
                    <a:pt x="49" y="5"/>
                  </a:cubicBezTo>
                  <a:cubicBezTo>
                    <a:pt x="49" y="5"/>
                    <a:pt x="51" y="5"/>
                    <a:pt x="54" y="4"/>
                  </a:cubicBezTo>
                  <a:cubicBezTo>
                    <a:pt x="48" y="5"/>
                    <a:pt x="38" y="9"/>
                    <a:pt x="34" y="20"/>
                  </a:cubicBezTo>
                  <a:cubicBezTo>
                    <a:pt x="34" y="20"/>
                    <a:pt x="34" y="21"/>
                    <a:pt x="33" y="22"/>
                  </a:cubicBezTo>
                  <a:cubicBezTo>
                    <a:pt x="33" y="23"/>
                    <a:pt x="34" y="21"/>
                    <a:pt x="35" y="19"/>
                  </a:cubicBezTo>
                  <a:cubicBezTo>
                    <a:pt x="34" y="21"/>
                    <a:pt x="34" y="25"/>
                    <a:pt x="34" y="30"/>
                  </a:cubicBezTo>
                  <a:cubicBezTo>
                    <a:pt x="34" y="30"/>
                    <a:pt x="35" y="40"/>
                    <a:pt x="35" y="43"/>
                  </a:cubicBezTo>
                  <a:cubicBezTo>
                    <a:pt x="34" y="43"/>
                    <a:pt x="33" y="43"/>
                    <a:pt x="33" y="44"/>
                  </a:cubicBezTo>
                  <a:cubicBezTo>
                    <a:pt x="33" y="44"/>
                    <a:pt x="32" y="45"/>
                    <a:pt x="32" y="45"/>
                  </a:cubicBezTo>
                  <a:cubicBezTo>
                    <a:pt x="33" y="49"/>
                    <a:pt x="34" y="62"/>
                    <a:pt x="41" y="62"/>
                  </a:cubicBezTo>
                  <a:cubicBezTo>
                    <a:pt x="41" y="65"/>
                    <a:pt x="42" y="69"/>
                    <a:pt x="42" y="70"/>
                  </a:cubicBezTo>
                  <a:cubicBezTo>
                    <a:pt x="42" y="70"/>
                    <a:pt x="42" y="71"/>
                    <a:pt x="42" y="72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2" y="79"/>
                    <a:pt x="37" y="89"/>
                    <a:pt x="35" y="90"/>
                  </a:cubicBezTo>
                  <a:cubicBezTo>
                    <a:pt x="34" y="91"/>
                    <a:pt x="5" y="99"/>
                    <a:pt x="5" y="99"/>
                  </a:cubicBezTo>
                  <a:cubicBezTo>
                    <a:pt x="3" y="100"/>
                    <a:pt x="2" y="103"/>
                    <a:pt x="0" y="107"/>
                  </a:cubicBezTo>
                  <a:cubicBezTo>
                    <a:pt x="2" y="108"/>
                    <a:pt x="4" y="109"/>
                    <a:pt x="5" y="111"/>
                  </a:cubicBezTo>
                  <a:cubicBezTo>
                    <a:pt x="12" y="119"/>
                    <a:pt x="10" y="131"/>
                    <a:pt x="9" y="137"/>
                  </a:cubicBezTo>
                  <a:cubicBezTo>
                    <a:pt x="9" y="139"/>
                    <a:pt x="9" y="140"/>
                    <a:pt x="9" y="141"/>
                  </a:cubicBezTo>
                  <a:cubicBezTo>
                    <a:pt x="9" y="141"/>
                    <a:pt x="9" y="141"/>
                    <a:pt x="9" y="141"/>
                  </a:cubicBezTo>
                  <a:cubicBezTo>
                    <a:pt x="58" y="141"/>
                    <a:pt x="58" y="141"/>
                    <a:pt x="58" y="141"/>
                  </a:cubicBezTo>
                  <a:cubicBezTo>
                    <a:pt x="58" y="112"/>
                    <a:pt x="58" y="112"/>
                    <a:pt x="58" y="112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6" y="141"/>
                    <a:pt x="66" y="141"/>
                    <a:pt x="66" y="141"/>
                  </a:cubicBezTo>
                  <a:cubicBezTo>
                    <a:pt x="131" y="141"/>
                    <a:pt x="131" y="141"/>
                    <a:pt x="131" y="141"/>
                  </a:cubicBezTo>
                  <a:cubicBezTo>
                    <a:pt x="128" y="108"/>
                    <a:pt x="121" y="101"/>
                    <a:pt x="121" y="101"/>
                  </a:cubicBezTo>
                  <a:close/>
                  <a:moveTo>
                    <a:pt x="84" y="55"/>
                  </a:moveTo>
                  <a:cubicBezTo>
                    <a:pt x="85" y="55"/>
                    <a:pt x="85" y="54"/>
                    <a:pt x="85" y="53"/>
                  </a:cubicBezTo>
                  <a:cubicBezTo>
                    <a:pt x="85" y="52"/>
                    <a:pt x="85" y="47"/>
                    <a:pt x="85" y="45"/>
                  </a:cubicBezTo>
                  <a:cubicBezTo>
                    <a:pt x="86" y="45"/>
                    <a:pt x="87" y="45"/>
                    <a:pt x="88" y="45"/>
                  </a:cubicBezTo>
                  <a:cubicBezTo>
                    <a:pt x="88" y="46"/>
                    <a:pt x="89" y="46"/>
                    <a:pt x="89" y="48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8" y="52"/>
                    <a:pt x="87" y="61"/>
                    <a:pt x="83" y="62"/>
                  </a:cubicBezTo>
                  <a:cubicBezTo>
                    <a:pt x="84" y="60"/>
                    <a:pt x="84" y="58"/>
                    <a:pt x="84" y="57"/>
                  </a:cubicBezTo>
                  <a:cubicBezTo>
                    <a:pt x="84" y="56"/>
                    <a:pt x="84" y="56"/>
                    <a:pt x="84" y="55"/>
                  </a:cubicBezTo>
                  <a:close/>
                  <a:moveTo>
                    <a:pt x="33" y="45"/>
                  </a:moveTo>
                  <a:cubicBezTo>
                    <a:pt x="33" y="45"/>
                    <a:pt x="33" y="45"/>
                    <a:pt x="33" y="44"/>
                  </a:cubicBezTo>
                  <a:cubicBezTo>
                    <a:pt x="34" y="44"/>
                    <a:pt x="35" y="44"/>
                    <a:pt x="36" y="44"/>
                  </a:cubicBezTo>
                  <a:cubicBezTo>
                    <a:pt x="37" y="44"/>
                    <a:pt x="38" y="45"/>
                    <a:pt x="38" y="46"/>
                  </a:cubicBezTo>
                  <a:cubicBezTo>
                    <a:pt x="38" y="47"/>
                    <a:pt x="39" y="53"/>
                    <a:pt x="39" y="54"/>
                  </a:cubicBezTo>
                  <a:cubicBezTo>
                    <a:pt x="39" y="55"/>
                    <a:pt x="40" y="56"/>
                    <a:pt x="40" y="57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40" y="59"/>
                    <a:pt x="41" y="61"/>
                  </a:cubicBezTo>
                  <a:cubicBezTo>
                    <a:pt x="34" y="61"/>
                    <a:pt x="33" y="49"/>
                    <a:pt x="33" y="45"/>
                  </a:cubicBezTo>
                  <a:close/>
                  <a:moveTo>
                    <a:pt x="41" y="57"/>
                  </a:moveTo>
                  <a:cubicBezTo>
                    <a:pt x="41" y="57"/>
                    <a:pt x="41" y="57"/>
                    <a:pt x="41" y="57"/>
                  </a:cubicBezTo>
                  <a:cubicBezTo>
                    <a:pt x="41" y="54"/>
                    <a:pt x="40" y="52"/>
                    <a:pt x="41" y="51"/>
                  </a:cubicBezTo>
                  <a:cubicBezTo>
                    <a:pt x="41" y="48"/>
                    <a:pt x="42" y="43"/>
                    <a:pt x="42" y="42"/>
                  </a:cubicBezTo>
                  <a:cubicBezTo>
                    <a:pt x="43" y="41"/>
                    <a:pt x="44" y="38"/>
                    <a:pt x="43" y="37"/>
                  </a:cubicBezTo>
                  <a:cubicBezTo>
                    <a:pt x="42" y="35"/>
                    <a:pt x="43" y="31"/>
                    <a:pt x="44" y="30"/>
                  </a:cubicBezTo>
                  <a:cubicBezTo>
                    <a:pt x="44" y="27"/>
                    <a:pt x="48" y="22"/>
                    <a:pt x="50" y="23"/>
                  </a:cubicBezTo>
                  <a:cubicBezTo>
                    <a:pt x="51" y="24"/>
                    <a:pt x="58" y="29"/>
                    <a:pt x="62" y="27"/>
                  </a:cubicBezTo>
                  <a:cubicBezTo>
                    <a:pt x="62" y="27"/>
                    <a:pt x="67" y="32"/>
                    <a:pt x="75" y="23"/>
                  </a:cubicBezTo>
                  <a:cubicBezTo>
                    <a:pt x="77" y="22"/>
                    <a:pt x="80" y="24"/>
                    <a:pt x="80" y="27"/>
                  </a:cubicBezTo>
                  <a:cubicBezTo>
                    <a:pt x="81" y="30"/>
                    <a:pt x="83" y="34"/>
                    <a:pt x="83" y="35"/>
                  </a:cubicBezTo>
                  <a:cubicBezTo>
                    <a:pt x="83" y="35"/>
                    <a:pt x="83" y="40"/>
                    <a:pt x="83" y="40"/>
                  </a:cubicBezTo>
                  <a:cubicBezTo>
                    <a:pt x="83" y="41"/>
                    <a:pt x="84" y="48"/>
                    <a:pt x="84" y="50"/>
                  </a:cubicBezTo>
                  <a:cubicBezTo>
                    <a:pt x="84" y="52"/>
                    <a:pt x="84" y="54"/>
                    <a:pt x="83" y="55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3" y="56"/>
                    <a:pt x="83" y="56"/>
                    <a:pt x="83" y="57"/>
                  </a:cubicBezTo>
                  <a:cubicBezTo>
                    <a:pt x="83" y="60"/>
                    <a:pt x="82" y="66"/>
                    <a:pt x="81" y="71"/>
                  </a:cubicBezTo>
                  <a:cubicBezTo>
                    <a:pt x="80" y="78"/>
                    <a:pt x="67" y="88"/>
                    <a:pt x="64" y="89"/>
                  </a:cubicBezTo>
                  <a:cubicBezTo>
                    <a:pt x="59" y="89"/>
                    <a:pt x="54" y="84"/>
                    <a:pt x="51" y="81"/>
                  </a:cubicBezTo>
                  <a:cubicBezTo>
                    <a:pt x="50" y="80"/>
                    <a:pt x="49" y="79"/>
                    <a:pt x="48" y="78"/>
                  </a:cubicBezTo>
                  <a:cubicBezTo>
                    <a:pt x="44" y="76"/>
                    <a:pt x="43" y="71"/>
                    <a:pt x="43" y="70"/>
                  </a:cubicBezTo>
                  <a:cubicBezTo>
                    <a:pt x="43" y="69"/>
                    <a:pt x="41" y="57"/>
                    <a:pt x="41" y="57"/>
                  </a:cubicBezTo>
                  <a:close/>
                  <a:moveTo>
                    <a:pt x="79" y="82"/>
                  </a:moveTo>
                  <a:cubicBezTo>
                    <a:pt x="75" y="91"/>
                    <a:pt x="61" y="99"/>
                    <a:pt x="61" y="99"/>
                  </a:cubicBezTo>
                  <a:cubicBezTo>
                    <a:pt x="58" y="97"/>
                    <a:pt x="46" y="85"/>
                    <a:pt x="43" y="81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4" y="75"/>
                    <a:pt x="45" y="77"/>
                    <a:pt x="47" y="79"/>
                  </a:cubicBezTo>
                  <a:cubicBezTo>
                    <a:pt x="48" y="79"/>
                    <a:pt x="49" y="80"/>
                    <a:pt x="50" y="81"/>
                  </a:cubicBezTo>
                  <a:cubicBezTo>
                    <a:pt x="54" y="85"/>
                    <a:pt x="59" y="89"/>
                    <a:pt x="64" y="89"/>
                  </a:cubicBezTo>
                  <a:cubicBezTo>
                    <a:pt x="64" y="89"/>
                    <a:pt x="64" y="89"/>
                    <a:pt x="64" y="89"/>
                  </a:cubicBezTo>
                  <a:cubicBezTo>
                    <a:pt x="66" y="89"/>
                    <a:pt x="75" y="83"/>
                    <a:pt x="79" y="77"/>
                  </a:cubicBezTo>
                  <a:lnTo>
                    <a:pt x="79" y="82"/>
                  </a:lnTo>
                  <a:close/>
                </a:path>
              </a:pathLst>
            </a:custGeom>
            <a:solidFill>
              <a:srgbClr val="604C3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533064" y="637504"/>
            <a:ext cx="813020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685800"/>
            <a:r>
              <a:rPr lang="en-US" altLang="zh-CN" sz="19900" b="1" dirty="0">
                <a:solidFill>
                  <a:srgbClr val="604C3F">
                    <a:alpha val="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endParaRPr lang="zh-CN" altLang="en-US" sz="19900" b="1" dirty="0">
              <a:solidFill>
                <a:srgbClr val="604C3F">
                  <a:alpha val="9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533453" y="512866"/>
            <a:ext cx="3925068" cy="3479793"/>
            <a:chOff x="1533453" y="512866"/>
            <a:chExt cx="3925068" cy="3479793"/>
          </a:xfrm>
        </p:grpSpPr>
        <p:sp>
          <p:nvSpPr>
            <p:cNvPr id="44" name="文本框 43"/>
            <p:cNvSpPr txBox="1"/>
            <p:nvPr/>
          </p:nvSpPr>
          <p:spPr>
            <a:xfrm>
              <a:off x="1533453" y="512866"/>
              <a:ext cx="3925068" cy="1923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685800"/>
              <a:r>
                <a:rPr lang="en-US" altLang="zh-CN" sz="11900" b="1" dirty="0">
                  <a:solidFill>
                    <a:srgbClr val="C30D23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zh-CN" altLang="en-US" sz="11900" b="1" dirty="0">
                <a:solidFill>
                  <a:srgbClr val="C30D23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234460" y="2074720"/>
              <a:ext cx="570055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685800">
                <a:lnSpc>
                  <a:spcPts val="1500"/>
                </a:lnSpc>
              </a:pPr>
              <a:r>
                <a:rPr lang="en-US" altLang="zh-CN" sz="1400" dirty="0">
                  <a:solidFill>
                    <a:srgbClr val="604C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ach</a:t>
              </a:r>
              <a:endParaRPr lang="zh-CN" altLang="en-US" sz="1400" dirty="0">
                <a:solidFill>
                  <a:srgbClr val="604C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686543" y="2504956"/>
              <a:ext cx="1796400" cy="70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C30D23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zh-CN" altLang="en-US" sz="1900" b="1" dirty="0">
                  <a:solidFill>
                    <a:srgbClr val="C30D2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点击添加标题</a:t>
              </a:r>
              <a:endParaRPr lang="zh-CN" altLang="en-US" sz="1900" b="1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216047" y="3321775"/>
              <a:ext cx="696687" cy="670884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37" name="组合 36"/>
          <p:cNvGrpSpPr/>
          <p:nvPr/>
        </p:nvGrpSpPr>
        <p:grpSpPr>
          <a:xfrm>
            <a:off x="3529747" y="506057"/>
            <a:ext cx="3925068" cy="3485318"/>
            <a:chOff x="3529747" y="506057"/>
            <a:chExt cx="3925068" cy="3485318"/>
          </a:xfrm>
        </p:grpSpPr>
        <p:grpSp>
          <p:nvGrpSpPr>
            <p:cNvPr id="35" name="组合 34"/>
            <p:cNvGrpSpPr/>
            <p:nvPr/>
          </p:nvGrpSpPr>
          <p:grpSpPr>
            <a:xfrm>
              <a:off x="3529747" y="506057"/>
              <a:ext cx="3925068" cy="2703068"/>
              <a:chOff x="3529747" y="506057"/>
              <a:chExt cx="3925068" cy="2703068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3529747" y="506057"/>
                <a:ext cx="3925068" cy="1923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 defTabSz="685800"/>
                <a:r>
                  <a:rPr lang="en-US" altLang="zh-CN" sz="11900" b="1" dirty="0">
                    <a:solidFill>
                      <a:srgbClr val="C30D23"/>
                    </a:solidFill>
                    <a:effectLst>
                      <a:innerShdw blurRad="63500" dist="50800">
                        <a:prstClr val="black">
                          <a:alpha val="50000"/>
                        </a:prstClr>
                      </a:inn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1900" b="1" dirty="0">
                  <a:solidFill>
                    <a:srgbClr val="C30D23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5023069" y="2074720"/>
                <a:ext cx="910660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 defTabSz="685800">
                  <a:lnSpc>
                    <a:spcPts val="1500"/>
                  </a:lnSpc>
                </a:pPr>
                <a:r>
                  <a:rPr lang="en-US" altLang="zh-CN" sz="1400" dirty="0">
                    <a:solidFill>
                      <a:srgbClr val="604C3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chieve</a:t>
                </a:r>
                <a:endParaRPr lang="zh-CN" altLang="en-US" sz="1400" dirty="0">
                  <a:solidFill>
                    <a:srgbClr val="604C3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667743" y="2504808"/>
                <a:ext cx="1796400" cy="7043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C30D23"/>
                </a:solidFill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zh-CN" altLang="en-US" sz="1900" b="1" dirty="0">
                    <a:solidFill>
                      <a:srgbClr val="C30D23"/>
                    </a:solidFill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点击添加标题</a:t>
                </a:r>
                <a:endParaRPr lang="zh-CN" altLang="en-US" sz="1900" b="1" dirty="0">
                  <a:solidFill>
                    <a:srgbClr val="C30D2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</p:grpSp>
        <p:pic>
          <p:nvPicPr>
            <p:cNvPr id="92" name="图片 9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40567" y="3346450"/>
              <a:ext cx="661833" cy="644925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39" name="组合 38"/>
          <p:cNvGrpSpPr/>
          <p:nvPr/>
        </p:nvGrpSpPr>
        <p:grpSpPr>
          <a:xfrm>
            <a:off x="5622560" y="512866"/>
            <a:ext cx="3925068" cy="3478508"/>
            <a:chOff x="5622560" y="512866"/>
            <a:chExt cx="3925068" cy="3478508"/>
          </a:xfrm>
        </p:grpSpPr>
        <p:grpSp>
          <p:nvGrpSpPr>
            <p:cNvPr id="36" name="组合 35"/>
            <p:cNvGrpSpPr/>
            <p:nvPr/>
          </p:nvGrpSpPr>
          <p:grpSpPr>
            <a:xfrm>
              <a:off x="5622560" y="512866"/>
              <a:ext cx="3925068" cy="2696259"/>
              <a:chOff x="5622560" y="512866"/>
              <a:chExt cx="3925068" cy="2696259"/>
            </a:xfrm>
          </p:grpSpPr>
          <p:sp>
            <p:nvSpPr>
              <p:cNvPr id="46" name="文本框 45"/>
              <p:cNvSpPr txBox="1"/>
              <p:nvPr/>
            </p:nvSpPr>
            <p:spPr>
              <a:xfrm>
                <a:off x="5622560" y="512866"/>
                <a:ext cx="3925068" cy="1923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 defTabSz="685800"/>
                <a:r>
                  <a:rPr lang="en-US" altLang="zh-CN" sz="11900" b="1" dirty="0">
                    <a:solidFill>
                      <a:srgbClr val="C30D23"/>
                    </a:solidFill>
                    <a:effectLst>
                      <a:innerShdw blurRad="63500" dist="50800">
                        <a:prstClr val="black">
                          <a:alpha val="50000"/>
                        </a:prstClr>
                      </a:inn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zh-CN" altLang="en-US" sz="11900" b="1" dirty="0">
                  <a:solidFill>
                    <a:srgbClr val="C30D23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330187" y="2072513"/>
                <a:ext cx="520724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 defTabSz="685800">
                  <a:lnSpc>
                    <a:spcPts val="1500"/>
                  </a:lnSpc>
                </a:pPr>
                <a:r>
                  <a:rPr lang="en-US" altLang="zh-CN" sz="1400" dirty="0">
                    <a:solidFill>
                      <a:srgbClr val="604C3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ore</a:t>
                </a:r>
                <a:endParaRPr lang="zh-CN" altLang="en-US" sz="1400" dirty="0">
                  <a:solidFill>
                    <a:srgbClr val="604C3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648943" y="2504808"/>
                <a:ext cx="1796400" cy="7043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C30D23"/>
                </a:solidFill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zh-CN" altLang="en-US" sz="1900" b="1" dirty="0">
                    <a:solidFill>
                      <a:srgbClr val="C30D23"/>
                    </a:solidFill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点击添加标题</a:t>
                </a:r>
                <a:endParaRPr lang="zh-CN" altLang="en-US" sz="1900" b="1" dirty="0">
                  <a:solidFill>
                    <a:srgbClr val="C30D2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</p:grpSp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85" y="3346449"/>
              <a:ext cx="604765" cy="644925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" name="组合 1"/>
          <p:cNvGrpSpPr/>
          <p:nvPr/>
        </p:nvGrpSpPr>
        <p:grpSpPr>
          <a:xfrm>
            <a:off x="705343" y="506057"/>
            <a:ext cx="2012042" cy="3485318"/>
            <a:chOff x="705343" y="506057"/>
            <a:chExt cx="2012042" cy="3485318"/>
          </a:xfrm>
        </p:grpSpPr>
        <p:sp>
          <p:nvSpPr>
            <p:cNvPr id="43" name="文本框 42"/>
            <p:cNvSpPr txBox="1"/>
            <p:nvPr/>
          </p:nvSpPr>
          <p:spPr>
            <a:xfrm>
              <a:off x="1066556" y="506057"/>
              <a:ext cx="1650829" cy="1923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CN" sz="11900" b="1" dirty="0">
                  <a:solidFill>
                    <a:srgbClr val="C30D23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zh-CN" altLang="en-US" sz="11900" b="1" dirty="0">
                <a:solidFill>
                  <a:srgbClr val="C30D23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89416" y="2074720"/>
              <a:ext cx="1028254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685800">
                <a:lnSpc>
                  <a:spcPts val="1500"/>
                </a:lnSpc>
              </a:pPr>
              <a:r>
                <a:rPr lang="en-US" altLang="zh-CN" sz="1400" dirty="0">
                  <a:solidFill>
                    <a:srgbClr val="604C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ogether</a:t>
              </a:r>
              <a:endParaRPr lang="zh-CN" altLang="en-US" sz="1400" dirty="0">
                <a:solidFill>
                  <a:srgbClr val="604C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05343" y="2504808"/>
              <a:ext cx="1796400" cy="70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C30D23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zh-CN" altLang="en-US" sz="1900" b="1" dirty="0">
                  <a:solidFill>
                    <a:srgbClr val="C30D2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点击添加标题</a:t>
              </a:r>
              <a:endParaRPr lang="zh-CN" altLang="en-US" sz="1900" b="1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243" y="3330119"/>
              <a:ext cx="669698" cy="661256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5073" y="-62924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 b="1">
                <a:solidFill>
                  <a:srgbClr val="C30D23"/>
                </a:solidFill>
                <a:effectLst>
                  <a:outerShdw blurRad="38100" dist="25400" dir="8100000" algn="tr" rotWithShape="0">
                    <a:prstClr val="black">
                      <a:alpha val="4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664167" y="47945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400" dirty="0" smtClean="0">
                <a:solidFill>
                  <a:srgbClr val="604C3F"/>
                </a:solidFill>
              </a:rPr>
              <a:t>24</a:t>
            </a:r>
            <a:endParaRPr lang="zh-CN" altLang="en-US" sz="1400" dirty="0">
              <a:solidFill>
                <a:srgbClr val="604C3F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71407" y="194588"/>
            <a:ext cx="56457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900" dirty="0">
                <a:solidFill>
                  <a:srgbClr val="604C3F"/>
                </a:solidFill>
              </a:rPr>
              <a:t>ore</a:t>
            </a:r>
            <a:endParaRPr lang="zh-CN" altLang="en-US" sz="1900" dirty="0">
              <a:solidFill>
                <a:srgbClr val="604C3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54635" y="600139"/>
            <a:ext cx="18641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zh-CN" altLang="en-US" sz="1900" b="1" spc="50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点击添加标题</a:t>
            </a:r>
            <a:endParaRPr lang="zh-CN" altLang="en-US" sz="1900" b="1" spc="50" dirty="0">
              <a:solidFill>
                <a:srgbClr val="C30D23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3625005" y="2003171"/>
            <a:ext cx="4026383" cy="336550"/>
            <a:chOff x="3096333" y="3179895"/>
            <a:chExt cx="4025707" cy="336045"/>
          </a:xfrm>
        </p:grpSpPr>
        <p:sp>
          <p:nvSpPr>
            <p:cNvPr id="15" name="圆角矩形 14"/>
            <p:cNvSpPr/>
            <p:nvPr/>
          </p:nvSpPr>
          <p:spPr>
            <a:xfrm>
              <a:off x="3096333" y="3179895"/>
              <a:ext cx="3864913" cy="336045"/>
            </a:xfrm>
            <a:prstGeom prst="roundRect">
              <a:avLst>
                <a:gd name="adj" fmla="val 0"/>
              </a:avLst>
            </a:prstGeom>
            <a:solidFill>
              <a:srgbClr val="C30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6" name="TextBox 144"/>
            <p:cNvSpPr txBox="1">
              <a:spLocks noChangeArrowheads="1"/>
            </p:cNvSpPr>
            <p:nvPr/>
          </p:nvSpPr>
          <p:spPr bwMode="auto">
            <a:xfrm>
              <a:off x="6312551" y="3198192"/>
              <a:ext cx="809489" cy="299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defRPr/>
              </a:pPr>
              <a:r>
                <a:rPr lang="en-US" altLang="zh-CN" sz="135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80%</a:t>
              </a:r>
              <a:endParaRPr lang="zh-CN" altLang="en-US" sz="135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3625005" y="1611059"/>
            <a:ext cx="3177347" cy="336550"/>
            <a:chOff x="3096333" y="2787943"/>
            <a:chExt cx="3176824" cy="336044"/>
          </a:xfrm>
        </p:grpSpPr>
        <p:sp>
          <p:nvSpPr>
            <p:cNvPr id="18" name="圆角矩形 17"/>
            <p:cNvSpPr/>
            <p:nvPr/>
          </p:nvSpPr>
          <p:spPr>
            <a:xfrm>
              <a:off x="3096333" y="2787943"/>
              <a:ext cx="3028452" cy="336044"/>
            </a:xfrm>
            <a:prstGeom prst="roundRect">
              <a:avLst>
                <a:gd name="adj" fmla="val 0"/>
              </a:avLst>
            </a:prstGeom>
            <a:solidFill>
              <a:srgbClr val="604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19" name="TextBox 145"/>
            <p:cNvSpPr txBox="1">
              <a:spLocks noChangeArrowheads="1"/>
            </p:cNvSpPr>
            <p:nvPr/>
          </p:nvSpPr>
          <p:spPr bwMode="auto">
            <a:xfrm>
              <a:off x="5463665" y="2824288"/>
              <a:ext cx="809492" cy="261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defRPr/>
              </a:pPr>
              <a:r>
                <a:rPr lang="en-US" altLang="zh-CN" sz="11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70%</a:t>
              </a:r>
              <a:endParaRPr lang="zh-CN" altLang="en-US" sz="11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3625004" y="1217359"/>
            <a:ext cx="2357161" cy="336550"/>
            <a:chOff x="3096333" y="2393720"/>
            <a:chExt cx="2356966" cy="336044"/>
          </a:xfrm>
        </p:grpSpPr>
        <p:sp>
          <p:nvSpPr>
            <p:cNvPr id="21" name="圆角矩形 20"/>
            <p:cNvSpPr/>
            <p:nvPr/>
          </p:nvSpPr>
          <p:spPr>
            <a:xfrm>
              <a:off x="3096333" y="2393720"/>
              <a:ext cx="2190568" cy="336044"/>
            </a:xfrm>
            <a:prstGeom prst="roundRect">
              <a:avLst>
                <a:gd name="adj" fmla="val 0"/>
              </a:avLst>
            </a:prstGeom>
            <a:solidFill>
              <a:srgbClr val="604C3F"/>
            </a:solidFill>
            <a:ln>
              <a:noFill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22" name="TextBox 146"/>
            <p:cNvSpPr txBox="1">
              <a:spLocks noChangeArrowheads="1"/>
            </p:cNvSpPr>
            <p:nvPr/>
          </p:nvSpPr>
          <p:spPr bwMode="auto">
            <a:xfrm>
              <a:off x="4643741" y="2430065"/>
              <a:ext cx="809558" cy="261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defRPr/>
              </a:pPr>
              <a:r>
                <a:rPr lang="en-US" altLang="zh-CN" sz="11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60%</a:t>
              </a:r>
              <a:endParaRPr lang="zh-CN" altLang="en-US" sz="11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3629767" y="2398459"/>
            <a:ext cx="1486245" cy="336550"/>
            <a:chOff x="3099831" y="3574802"/>
            <a:chExt cx="1487592" cy="336044"/>
          </a:xfrm>
        </p:grpSpPr>
        <p:sp>
          <p:nvSpPr>
            <p:cNvPr id="24" name="圆角矩形 23"/>
            <p:cNvSpPr/>
            <p:nvPr/>
          </p:nvSpPr>
          <p:spPr>
            <a:xfrm>
              <a:off x="3099831" y="3574802"/>
              <a:ext cx="1302930" cy="336044"/>
            </a:xfrm>
            <a:prstGeom prst="roundRect">
              <a:avLst>
                <a:gd name="adj" fmla="val 0"/>
              </a:avLst>
            </a:prstGeom>
            <a:solidFill>
              <a:srgbClr val="604C3F"/>
            </a:solidFill>
            <a:ln>
              <a:noFill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27" name="TextBox 147"/>
            <p:cNvSpPr txBox="1">
              <a:spLocks noChangeArrowheads="1"/>
            </p:cNvSpPr>
            <p:nvPr/>
          </p:nvSpPr>
          <p:spPr bwMode="auto">
            <a:xfrm>
              <a:off x="3777064" y="3611147"/>
              <a:ext cx="810359" cy="261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defRPr/>
              </a:pPr>
              <a:r>
                <a:rPr lang="en-US" altLang="zh-CN" sz="11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40%</a:t>
              </a:r>
              <a:endParaRPr lang="zh-CN" altLang="en-US" sz="11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 bwMode="auto">
          <a:xfrm>
            <a:off x="3626040" y="2793746"/>
            <a:ext cx="1960563" cy="336550"/>
            <a:chOff x="3109370" y="3970430"/>
            <a:chExt cx="1960633" cy="336045"/>
          </a:xfrm>
        </p:grpSpPr>
        <p:sp>
          <p:nvSpPr>
            <p:cNvPr id="30" name="圆角矩形 29"/>
            <p:cNvSpPr/>
            <p:nvPr/>
          </p:nvSpPr>
          <p:spPr>
            <a:xfrm>
              <a:off x="3109370" y="3970430"/>
              <a:ext cx="1782827" cy="336045"/>
            </a:xfrm>
            <a:prstGeom prst="roundRect">
              <a:avLst>
                <a:gd name="adj" fmla="val 0"/>
              </a:avLst>
            </a:prstGeom>
            <a:solidFill>
              <a:srgbClr val="604C3F"/>
            </a:solidFill>
            <a:ln>
              <a:noFill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31" name="TextBox 148"/>
            <p:cNvSpPr txBox="1">
              <a:spLocks noChangeArrowheads="1"/>
            </p:cNvSpPr>
            <p:nvPr/>
          </p:nvSpPr>
          <p:spPr bwMode="auto">
            <a:xfrm>
              <a:off x="4260349" y="4006775"/>
              <a:ext cx="809654" cy="261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defRPr/>
              </a:pPr>
              <a:r>
                <a:rPr lang="en-US" altLang="zh-CN" sz="11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50%</a:t>
              </a:r>
              <a:endParaRPr lang="zh-CN" altLang="en-US" sz="11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 bwMode="auto">
          <a:xfrm>
            <a:off x="3631631" y="3209671"/>
            <a:ext cx="2968350" cy="334963"/>
            <a:chOff x="3096332" y="4385519"/>
            <a:chExt cx="2966893" cy="335902"/>
          </a:xfrm>
        </p:grpSpPr>
        <p:sp>
          <p:nvSpPr>
            <p:cNvPr id="33" name="圆角矩形 32"/>
            <p:cNvSpPr/>
            <p:nvPr/>
          </p:nvSpPr>
          <p:spPr>
            <a:xfrm>
              <a:off x="3096332" y="4385519"/>
              <a:ext cx="2792629" cy="335902"/>
            </a:xfrm>
            <a:prstGeom prst="roundRect">
              <a:avLst>
                <a:gd name="adj" fmla="val 0"/>
              </a:avLst>
            </a:prstGeom>
            <a:solidFill>
              <a:srgbClr val="604C3F"/>
            </a:solidFill>
            <a:ln>
              <a:noFill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34" name="TextBox 149"/>
            <p:cNvSpPr txBox="1">
              <a:spLocks noChangeArrowheads="1"/>
            </p:cNvSpPr>
            <p:nvPr/>
          </p:nvSpPr>
          <p:spPr bwMode="auto">
            <a:xfrm>
              <a:off x="5253997" y="4421225"/>
              <a:ext cx="809228" cy="262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defRPr/>
              </a:pPr>
              <a:r>
                <a:rPr lang="en-US" altLang="zh-CN" sz="11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65%</a:t>
              </a:r>
              <a:endParaRPr lang="zh-CN" altLang="en-US" sz="11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 bwMode="auto">
          <a:xfrm>
            <a:off x="2088584" y="1217359"/>
            <a:ext cx="1470022" cy="2327278"/>
            <a:chOff x="1228729" y="1989762"/>
            <a:chExt cx="1470021" cy="2327279"/>
          </a:xfrm>
        </p:grpSpPr>
        <p:grpSp>
          <p:nvGrpSpPr>
            <p:cNvPr id="36" name="组合 17"/>
            <p:cNvGrpSpPr/>
            <p:nvPr/>
          </p:nvGrpSpPr>
          <p:grpSpPr bwMode="auto">
            <a:xfrm>
              <a:off x="2341563" y="1989762"/>
              <a:ext cx="354012" cy="334963"/>
              <a:chOff x="2109214" y="5472891"/>
              <a:chExt cx="517872" cy="490340"/>
            </a:xfrm>
          </p:grpSpPr>
          <p:sp>
            <p:nvSpPr>
              <p:cNvPr id="58" name="圆角矩形 57"/>
              <p:cNvSpPr/>
              <p:nvPr/>
            </p:nvSpPr>
            <p:spPr>
              <a:xfrm>
                <a:off x="2109213" y="5472891"/>
                <a:ext cx="517873" cy="490339"/>
              </a:xfrm>
              <a:prstGeom prst="roundRect">
                <a:avLst/>
              </a:prstGeom>
              <a:solidFill>
                <a:srgbClr val="C30D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black">
                      <a:lumMod val="95000"/>
                      <a:lumOff val="5000"/>
                    </a:prstClr>
                  </a:solidFill>
                </a:endParaRPr>
              </a:p>
            </p:txBody>
          </p:sp>
          <p:sp>
            <p:nvSpPr>
              <p:cNvPr id="59" name="Freeform 6"/>
              <p:cNvSpPr>
                <a:spLocks noEditPoints="1"/>
              </p:cNvSpPr>
              <p:nvPr/>
            </p:nvSpPr>
            <p:spPr bwMode="auto">
              <a:xfrm>
                <a:off x="2169592" y="5570494"/>
                <a:ext cx="397114" cy="295132"/>
              </a:xfrm>
              <a:custGeom>
                <a:avLst/>
                <a:gdLst>
                  <a:gd name="T0" fmla="*/ 2147483647 w 223"/>
                  <a:gd name="T1" fmla="*/ 2147483647 h 164"/>
                  <a:gd name="T2" fmla="*/ 0 w 223"/>
                  <a:gd name="T3" fmla="*/ 2147483647 h 164"/>
                  <a:gd name="T4" fmla="*/ 0 w 223"/>
                  <a:gd name="T5" fmla="*/ 0 h 164"/>
                  <a:gd name="T6" fmla="*/ 2147483647 w 223"/>
                  <a:gd name="T7" fmla="*/ 0 h 164"/>
                  <a:gd name="T8" fmla="*/ 2147483647 w 223"/>
                  <a:gd name="T9" fmla="*/ 2147483647 h 164"/>
                  <a:gd name="T10" fmla="*/ 2147483647 w 223"/>
                  <a:gd name="T11" fmla="*/ 2147483647 h 164"/>
                  <a:gd name="T12" fmla="*/ 2147483647 w 223"/>
                  <a:gd name="T13" fmla="*/ 2147483647 h 164"/>
                  <a:gd name="T14" fmla="*/ 2147483647 w 223"/>
                  <a:gd name="T15" fmla="*/ 2147483647 h 164"/>
                  <a:gd name="T16" fmla="*/ 2147483647 w 223"/>
                  <a:gd name="T17" fmla="*/ 2147483647 h 164"/>
                  <a:gd name="T18" fmla="*/ 2147483647 w 223"/>
                  <a:gd name="T19" fmla="*/ 2147483647 h 164"/>
                  <a:gd name="T20" fmla="*/ 2147483647 w 223"/>
                  <a:gd name="T21" fmla="*/ 2147483647 h 164"/>
                  <a:gd name="T22" fmla="*/ 2147483647 w 223"/>
                  <a:gd name="T23" fmla="*/ 2147483647 h 164"/>
                  <a:gd name="T24" fmla="*/ 2147483647 w 223"/>
                  <a:gd name="T25" fmla="*/ 2147483647 h 164"/>
                  <a:gd name="T26" fmla="*/ 2147483647 w 223"/>
                  <a:gd name="T27" fmla="*/ 2147483647 h 164"/>
                  <a:gd name="T28" fmla="*/ 2147483647 w 223"/>
                  <a:gd name="T29" fmla="*/ 2147483647 h 164"/>
                  <a:gd name="T30" fmla="*/ 2147483647 w 223"/>
                  <a:gd name="T31" fmla="*/ 2147483647 h 164"/>
                  <a:gd name="T32" fmla="*/ 2147483647 w 223"/>
                  <a:gd name="T33" fmla="*/ 2147483647 h 164"/>
                  <a:gd name="T34" fmla="*/ 2147483647 w 223"/>
                  <a:gd name="T35" fmla="*/ 2147483647 h 164"/>
                  <a:gd name="T36" fmla="*/ 2147483647 w 223"/>
                  <a:gd name="T37" fmla="*/ 2147483647 h 164"/>
                  <a:gd name="T38" fmla="*/ 2147483647 w 223"/>
                  <a:gd name="T39" fmla="*/ 2147483647 h 164"/>
                  <a:gd name="T40" fmla="*/ 2147483647 w 223"/>
                  <a:gd name="T41" fmla="*/ 2147483647 h 164"/>
                  <a:gd name="T42" fmla="*/ 2147483647 w 223"/>
                  <a:gd name="T43" fmla="*/ 2147483647 h 164"/>
                  <a:gd name="T44" fmla="*/ 2147483647 w 223"/>
                  <a:gd name="T45" fmla="*/ 2147483647 h 164"/>
                  <a:gd name="T46" fmla="*/ 2147483647 w 223"/>
                  <a:gd name="T47" fmla="*/ 2147483647 h 164"/>
                  <a:gd name="T48" fmla="*/ 2147483647 w 223"/>
                  <a:gd name="T49" fmla="*/ 2147483647 h 164"/>
                  <a:gd name="T50" fmla="*/ 2147483647 w 223"/>
                  <a:gd name="T51" fmla="*/ 2147483647 h 164"/>
                  <a:gd name="T52" fmla="*/ 2147483647 w 223"/>
                  <a:gd name="T53" fmla="*/ 2147483647 h 164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23" h="164">
                    <a:moveTo>
                      <a:pt x="223" y="164"/>
                    </a:moveTo>
                    <a:cubicBezTo>
                      <a:pt x="0" y="164"/>
                      <a:pt x="0" y="164"/>
                      <a:pt x="0" y="16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23" y="0"/>
                      <a:pt x="223" y="0"/>
                      <a:pt x="223" y="0"/>
                    </a:cubicBezTo>
                    <a:cubicBezTo>
                      <a:pt x="223" y="164"/>
                      <a:pt x="223" y="164"/>
                      <a:pt x="223" y="164"/>
                    </a:cubicBezTo>
                    <a:close/>
                    <a:moveTo>
                      <a:pt x="213" y="146"/>
                    </a:moveTo>
                    <a:cubicBezTo>
                      <a:pt x="213" y="18"/>
                      <a:pt x="213" y="18"/>
                      <a:pt x="213" y="18"/>
                    </a:cubicBezTo>
                    <a:cubicBezTo>
                      <a:pt x="148" y="82"/>
                      <a:pt x="148" y="82"/>
                      <a:pt x="148" y="82"/>
                    </a:cubicBezTo>
                    <a:cubicBezTo>
                      <a:pt x="213" y="146"/>
                      <a:pt x="213" y="146"/>
                      <a:pt x="213" y="146"/>
                    </a:cubicBezTo>
                    <a:close/>
                    <a:moveTo>
                      <a:pt x="205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99" y="92"/>
                      <a:pt x="99" y="92"/>
                      <a:pt x="99" y="92"/>
                    </a:cubicBezTo>
                    <a:cubicBezTo>
                      <a:pt x="104" y="96"/>
                      <a:pt x="108" y="98"/>
                      <a:pt x="112" y="98"/>
                    </a:cubicBezTo>
                    <a:cubicBezTo>
                      <a:pt x="115" y="98"/>
                      <a:pt x="119" y="96"/>
                      <a:pt x="124" y="92"/>
                    </a:cubicBezTo>
                    <a:cubicBezTo>
                      <a:pt x="205" y="10"/>
                      <a:pt x="205" y="10"/>
                      <a:pt x="205" y="10"/>
                    </a:cubicBezTo>
                    <a:close/>
                    <a:moveTo>
                      <a:pt x="205" y="153"/>
                    </a:moveTo>
                    <a:cubicBezTo>
                      <a:pt x="141" y="89"/>
                      <a:pt x="141" y="89"/>
                      <a:pt x="141" y="89"/>
                    </a:cubicBezTo>
                    <a:cubicBezTo>
                      <a:pt x="133" y="97"/>
                      <a:pt x="128" y="102"/>
                      <a:pt x="125" y="104"/>
                    </a:cubicBezTo>
                    <a:cubicBezTo>
                      <a:pt x="120" y="108"/>
                      <a:pt x="115" y="110"/>
                      <a:pt x="112" y="110"/>
                    </a:cubicBezTo>
                    <a:cubicBezTo>
                      <a:pt x="107" y="110"/>
                      <a:pt x="101" y="107"/>
                      <a:pt x="95" y="101"/>
                    </a:cubicBezTo>
                    <a:cubicBezTo>
                      <a:pt x="92" y="99"/>
                      <a:pt x="88" y="95"/>
                      <a:pt x="82" y="89"/>
                    </a:cubicBezTo>
                    <a:cubicBezTo>
                      <a:pt x="18" y="153"/>
                      <a:pt x="18" y="153"/>
                      <a:pt x="18" y="153"/>
                    </a:cubicBezTo>
                    <a:cubicBezTo>
                      <a:pt x="205" y="153"/>
                      <a:pt x="205" y="153"/>
                      <a:pt x="205" y="153"/>
                    </a:cubicBezTo>
                    <a:close/>
                    <a:moveTo>
                      <a:pt x="74" y="82"/>
                    </a:move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46"/>
                      <a:pt x="10" y="146"/>
                      <a:pt x="10" y="146"/>
                    </a:cubicBezTo>
                    <a:cubicBezTo>
                      <a:pt x="74" y="82"/>
                      <a:pt x="74" y="82"/>
                      <a:pt x="74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>
                      <a:lumMod val="95000"/>
                      <a:lumOff val="5000"/>
                    </a:prstClr>
                  </a:solidFill>
                </a:endParaRPr>
              </a:p>
            </p:txBody>
          </p:sp>
        </p:grpSp>
        <p:grpSp>
          <p:nvGrpSpPr>
            <p:cNvPr id="37" name="组合 18"/>
            <p:cNvGrpSpPr/>
            <p:nvPr/>
          </p:nvGrpSpPr>
          <p:grpSpPr bwMode="auto">
            <a:xfrm>
              <a:off x="2339975" y="2383462"/>
              <a:ext cx="354013" cy="336550"/>
              <a:chOff x="2867717" y="5472891"/>
              <a:chExt cx="517872" cy="490340"/>
            </a:xfrm>
          </p:grpSpPr>
          <p:sp>
            <p:nvSpPr>
              <p:cNvPr id="56" name="圆角矩形 55"/>
              <p:cNvSpPr/>
              <p:nvPr/>
            </p:nvSpPr>
            <p:spPr>
              <a:xfrm>
                <a:off x="2867717" y="5472891"/>
                <a:ext cx="517871" cy="490340"/>
              </a:xfrm>
              <a:prstGeom prst="roundRect">
                <a:avLst/>
              </a:prstGeom>
              <a:solidFill>
                <a:srgbClr val="C30D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black">
                      <a:lumMod val="95000"/>
                      <a:lumOff val="5000"/>
                    </a:prstClr>
                  </a:solidFill>
                </a:endParaRPr>
              </a:p>
            </p:txBody>
          </p:sp>
          <p:sp>
            <p:nvSpPr>
              <p:cNvPr id="57" name="Freeform 11"/>
              <p:cNvSpPr>
                <a:spLocks noEditPoints="1"/>
              </p:cNvSpPr>
              <p:nvPr/>
            </p:nvSpPr>
            <p:spPr bwMode="auto">
              <a:xfrm>
                <a:off x="2902551" y="5570034"/>
                <a:ext cx="471426" cy="252108"/>
              </a:xfrm>
              <a:custGeom>
                <a:avLst/>
                <a:gdLst>
                  <a:gd name="T0" fmla="*/ 2147483647 w 212"/>
                  <a:gd name="T1" fmla="*/ 2147483647 h 114"/>
                  <a:gd name="T2" fmla="*/ 2147483647 w 212"/>
                  <a:gd name="T3" fmla="*/ 2147483647 h 114"/>
                  <a:gd name="T4" fmla="*/ 2147483647 w 212"/>
                  <a:gd name="T5" fmla="*/ 2147483647 h 114"/>
                  <a:gd name="T6" fmla="*/ 2147483647 w 212"/>
                  <a:gd name="T7" fmla="*/ 2147483647 h 114"/>
                  <a:gd name="T8" fmla="*/ 2147483647 w 212"/>
                  <a:gd name="T9" fmla="*/ 2147483647 h 114"/>
                  <a:gd name="T10" fmla="*/ 2147483647 w 212"/>
                  <a:gd name="T11" fmla="*/ 2147483647 h 114"/>
                  <a:gd name="T12" fmla="*/ 2147483647 w 212"/>
                  <a:gd name="T13" fmla="*/ 2147483647 h 114"/>
                  <a:gd name="T14" fmla="*/ 2147483647 w 212"/>
                  <a:gd name="T15" fmla="*/ 2147483647 h 114"/>
                  <a:gd name="T16" fmla="*/ 2147483647 w 212"/>
                  <a:gd name="T17" fmla="*/ 2147483647 h 114"/>
                  <a:gd name="T18" fmla="*/ 2147483647 w 212"/>
                  <a:gd name="T19" fmla="*/ 2147483647 h 114"/>
                  <a:gd name="T20" fmla="*/ 2147483647 w 212"/>
                  <a:gd name="T21" fmla="*/ 0 h 114"/>
                  <a:gd name="T22" fmla="*/ 2147483647 w 212"/>
                  <a:gd name="T23" fmla="*/ 2147483647 h 114"/>
                  <a:gd name="T24" fmla="*/ 2147483647 w 212"/>
                  <a:gd name="T25" fmla="*/ 2147483647 h 114"/>
                  <a:gd name="T26" fmla="*/ 2147483647 w 212"/>
                  <a:gd name="T27" fmla="*/ 2147483647 h 114"/>
                  <a:gd name="T28" fmla="*/ 2147483647 w 212"/>
                  <a:gd name="T29" fmla="*/ 2147483647 h 114"/>
                  <a:gd name="T30" fmla="*/ 2147483647 w 212"/>
                  <a:gd name="T31" fmla="*/ 2147483647 h 114"/>
                  <a:gd name="T32" fmla="*/ 2147483647 w 212"/>
                  <a:gd name="T33" fmla="*/ 2147483647 h 114"/>
                  <a:gd name="T34" fmla="*/ 2147483647 w 212"/>
                  <a:gd name="T35" fmla="*/ 2147483647 h 114"/>
                  <a:gd name="T36" fmla="*/ 2147483647 w 212"/>
                  <a:gd name="T37" fmla="*/ 2147483647 h 114"/>
                  <a:gd name="T38" fmla="*/ 2147483647 w 212"/>
                  <a:gd name="T39" fmla="*/ 2147483647 h 114"/>
                  <a:gd name="T40" fmla="*/ 2147483647 w 212"/>
                  <a:gd name="T41" fmla="*/ 2147483647 h 114"/>
                  <a:gd name="T42" fmla="*/ 2147483647 w 212"/>
                  <a:gd name="T43" fmla="*/ 2147483647 h 114"/>
                  <a:gd name="T44" fmla="*/ 2147483647 w 212"/>
                  <a:gd name="T45" fmla="*/ 2147483647 h 114"/>
                  <a:gd name="T46" fmla="*/ 2147483647 w 212"/>
                  <a:gd name="T47" fmla="*/ 2147483647 h 114"/>
                  <a:gd name="T48" fmla="*/ 2147483647 w 212"/>
                  <a:gd name="T49" fmla="*/ 2147483647 h 114"/>
                  <a:gd name="T50" fmla="*/ 2147483647 w 212"/>
                  <a:gd name="T51" fmla="*/ 2147483647 h 114"/>
                  <a:gd name="T52" fmla="*/ 2147483647 w 212"/>
                  <a:gd name="T53" fmla="*/ 2147483647 h 114"/>
                  <a:gd name="T54" fmla="*/ 2147483647 w 212"/>
                  <a:gd name="T55" fmla="*/ 2147483647 h 114"/>
                  <a:gd name="T56" fmla="*/ 2147483647 w 212"/>
                  <a:gd name="T57" fmla="*/ 2147483647 h 114"/>
                  <a:gd name="T58" fmla="*/ 2147483647 w 212"/>
                  <a:gd name="T59" fmla="*/ 2147483647 h 114"/>
                  <a:gd name="T60" fmla="*/ 2147483647 w 212"/>
                  <a:gd name="T61" fmla="*/ 2147483647 h 114"/>
                  <a:gd name="T62" fmla="*/ 2147483647 w 212"/>
                  <a:gd name="T63" fmla="*/ 2147483647 h 114"/>
                  <a:gd name="T64" fmla="*/ 0 w 212"/>
                  <a:gd name="T65" fmla="*/ 2147483647 h 114"/>
                  <a:gd name="T66" fmla="*/ 2147483647 w 212"/>
                  <a:gd name="T67" fmla="*/ 2147483647 h 114"/>
                  <a:gd name="T68" fmla="*/ 2147483647 w 212"/>
                  <a:gd name="T69" fmla="*/ 2147483647 h 114"/>
                  <a:gd name="T70" fmla="*/ 2147483647 w 212"/>
                  <a:gd name="T71" fmla="*/ 2147483647 h 114"/>
                  <a:gd name="T72" fmla="*/ 2147483647 w 212"/>
                  <a:gd name="T73" fmla="*/ 2147483647 h 114"/>
                  <a:gd name="T74" fmla="*/ 2147483647 w 212"/>
                  <a:gd name="T75" fmla="*/ 2147483647 h 114"/>
                  <a:gd name="T76" fmla="*/ 2147483647 w 212"/>
                  <a:gd name="T77" fmla="*/ 2147483647 h 114"/>
                  <a:gd name="T78" fmla="*/ 2147483647 w 212"/>
                  <a:gd name="T79" fmla="*/ 2147483647 h 114"/>
                  <a:gd name="T80" fmla="*/ 2147483647 w 212"/>
                  <a:gd name="T81" fmla="*/ 2147483647 h 11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12" h="114">
                    <a:moveTo>
                      <a:pt x="90" y="111"/>
                    </a:moveTo>
                    <a:cubicBezTo>
                      <a:pt x="88" y="111"/>
                      <a:pt x="86" y="110"/>
                      <a:pt x="83" y="108"/>
                    </a:cubicBezTo>
                    <a:cubicBezTo>
                      <a:pt x="77" y="105"/>
                      <a:pt x="72" y="102"/>
                      <a:pt x="70" y="102"/>
                    </a:cubicBezTo>
                    <a:cubicBezTo>
                      <a:pt x="50" y="100"/>
                      <a:pt x="50" y="100"/>
                      <a:pt x="50" y="100"/>
                    </a:cubicBezTo>
                    <a:cubicBezTo>
                      <a:pt x="45" y="96"/>
                      <a:pt x="41" y="84"/>
                      <a:pt x="41" y="69"/>
                    </a:cubicBezTo>
                    <a:cubicBezTo>
                      <a:pt x="41" y="52"/>
                      <a:pt x="46" y="41"/>
                      <a:pt x="57" y="39"/>
                    </a:cubicBezTo>
                    <a:cubicBezTo>
                      <a:pt x="59" y="40"/>
                      <a:pt x="59" y="40"/>
                      <a:pt x="59" y="40"/>
                    </a:cubicBezTo>
                    <a:cubicBezTo>
                      <a:pt x="64" y="40"/>
                      <a:pt x="69" y="38"/>
                      <a:pt x="74" y="35"/>
                    </a:cubicBezTo>
                    <a:cubicBezTo>
                      <a:pt x="91" y="26"/>
                      <a:pt x="100" y="21"/>
                      <a:pt x="100" y="21"/>
                    </a:cubicBezTo>
                    <a:cubicBezTo>
                      <a:pt x="108" y="19"/>
                      <a:pt x="116" y="13"/>
                      <a:pt x="123" y="5"/>
                    </a:cubicBezTo>
                    <a:cubicBezTo>
                      <a:pt x="126" y="2"/>
                      <a:pt x="129" y="0"/>
                      <a:pt x="130" y="0"/>
                    </a:cubicBezTo>
                    <a:cubicBezTo>
                      <a:pt x="136" y="0"/>
                      <a:pt x="142" y="8"/>
                      <a:pt x="141" y="13"/>
                    </a:cubicBezTo>
                    <a:cubicBezTo>
                      <a:pt x="141" y="19"/>
                      <a:pt x="139" y="24"/>
                      <a:pt x="136" y="26"/>
                    </a:cubicBezTo>
                    <a:cubicBezTo>
                      <a:pt x="148" y="26"/>
                      <a:pt x="160" y="26"/>
                      <a:pt x="172" y="27"/>
                    </a:cubicBezTo>
                    <a:cubicBezTo>
                      <a:pt x="196" y="28"/>
                      <a:pt x="212" y="31"/>
                      <a:pt x="212" y="39"/>
                    </a:cubicBezTo>
                    <a:cubicBezTo>
                      <a:pt x="212" y="44"/>
                      <a:pt x="207" y="48"/>
                      <a:pt x="200" y="49"/>
                    </a:cubicBezTo>
                    <a:cubicBezTo>
                      <a:pt x="185" y="51"/>
                      <a:pt x="169" y="51"/>
                      <a:pt x="154" y="51"/>
                    </a:cubicBezTo>
                    <a:cubicBezTo>
                      <a:pt x="160" y="54"/>
                      <a:pt x="163" y="59"/>
                      <a:pt x="163" y="64"/>
                    </a:cubicBezTo>
                    <a:cubicBezTo>
                      <a:pt x="163" y="70"/>
                      <a:pt x="158" y="75"/>
                      <a:pt x="151" y="75"/>
                    </a:cubicBezTo>
                    <a:cubicBezTo>
                      <a:pt x="154" y="77"/>
                      <a:pt x="156" y="80"/>
                      <a:pt x="156" y="85"/>
                    </a:cubicBezTo>
                    <a:cubicBezTo>
                      <a:pt x="156" y="89"/>
                      <a:pt x="154" y="93"/>
                      <a:pt x="148" y="95"/>
                    </a:cubicBezTo>
                    <a:cubicBezTo>
                      <a:pt x="149" y="98"/>
                      <a:pt x="149" y="98"/>
                      <a:pt x="149" y="98"/>
                    </a:cubicBezTo>
                    <a:cubicBezTo>
                      <a:pt x="149" y="105"/>
                      <a:pt x="144" y="108"/>
                      <a:pt x="135" y="110"/>
                    </a:cubicBezTo>
                    <a:cubicBezTo>
                      <a:pt x="127" y="112"/>
                      <a:pt x="114" y="114"/>
                      <a:pt x="107" y="114"/>
                    </a:cubicBezTo>
                    <a:cubicBezTo>
                      <a:pt x="100" y="114"/>
                      <a:pt x="96" y="113"/>
                      <a:pt x="90" y="111"/>
                    </a:cubicBezTo>
                    <a:cubicBezTo>
                      <a:pt x="90" y="111"/>
                      <a:pt x="90" y="111"/>
                      <a:pt x="90" y="111"/>
                    </a:cubicBezTo>
                    <a:close/>
                    <a:moveTo>
                      <a:pt x="39" y="41"/>
                    </a:moveTo>
                    <a:cubicBezTo>
                      <a:pt x="35" y="48"/>
                      <a:pt x="34" y="60"/>
                      <a:pt x="34" y="70"/>
                    </a:cubicBezTo>
                    <a:cubicBezTo>
                      <a:pt x="34" y="87"/>
                      <a:pt x="38" y="105"/>
                      <a:pt x="44" y="114"/>
                    </a:cubicBezTo>
                    <a:cubicBezTo>
                      <a:pt x="39" y="114"/>
                      <a:pt x="32" y="113"/>
                      <a:pt x="22" y="113"/>
                    </a:cubicBezTo>
                    <a:cubicBezTo>
                      <a:pt x="12" y="112"/>
                      <a:pt x="6" y="111"/>
                      <a:pt x="3" y="111"/>
                    </a:cubicBezTo>
                    <a:cubicBezTo>
                      <a:pt x="3" y="107"/>
                      <a:pt x="3" y="100"/>
                      <a:pt x="1" y="90"/>
                    </a:cubicBezTo>
                    <a:cubicBezTo>
                      <a:pt x="0" y="80"/>
                      <a:pt x="0" y="73"/>
                      <a:pt x="0" y="67"/>
                    </a:cubicBezTo>
                    <a:cubicBezTo>
                      <a:pt x="0" y="55"/>
                      <a:pt x="1" y="45"/>
                      <a:pt x="4" y="37"/>
                    </a:cubicBezTo>
                    <a:cubicBezTo>
                      <a:pt x="15" y="37"/>
                      <a:pt x="27" y="38"/>
                      <a:pt x="39" y="41"/>
                    </a:cubicBezTo>
                    <a:cubicBezTo>
                      <a:pt x="39" y="41"/>
                      <a:pt x="39" y="41"/>
                      <a:pt x="39" y="41"/>
                    </a:cubicBezTo>
                    <a:close/>
                    <a:moveTo>
                      <a:pt x="19" y="94"/>
                    </a:moveTo>
                    <a:cubicBezTo>
                      <a:pt x="17" y="94"/>
                      <a:pt x="16" y="95"/>
                      <a:pt x="16" y="98"/>
                    </a:cubicBezTo>
                    <a:cubicBezTo>
                      <a:pt x="16" y="101"/>
                      <a:pt x="17" y="102"/>
                      <a:pt x="19" y="102"/>
                    </a:cubicBezTo>
                    <a:cubicBezTo>
                      <a:pt x="21" y="102"/>
                      <a:pt x="23" y="100"/>
                      <a:pt x="23" y="98"/>
                    </a:cubicBezTo>
                    <a:cubicBezTo>
                      <a:pt x="23" y="95"/>
                      <a:pt x="22" y="94"/>
                      <a:pt x="19" y="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>
                      <a:lumMod val="95000"/>
                      <a:lumOff val="5000"/>
                    </a:prstClr>
                  </a:solidFill>
                </a:endParaRPr>
              </a:p>
            </p:txBody>
          </p:sp>
        </p:grpSp>
        <p:grpSp>
          <p:nvGrpSpPr>
            <p:cNvPr id="38" name="组合 19"/>
            <p:cNvGrpSpPr/>
            <p:nvPr/>
          </p:nvGrpSpPr>
          <p:grpSpPr bwMode="auto">
            <a:xfrm>
              <a:off x="2330450" y="2775575"/>
              <a:ext cx="355600" cy="336550"/>
              <a:chOff x="3626220" y="5472891"/>
              <a:chExt cx="517872" cy="490340"/>
            </a:xfrm>
          </p:grpSpPr>
          <p:sp>
            <p:nvSpPr>
              <p:cNvPr id="54" name="圆角矩形 53"/>
              <p:cNvSpPr/>
              <p:nvPr/>
            </p:nvSpPr>
            <p:spPr>
              <a:xfrm>
                <a:off x="3626220" y="5472890"/>
                <a:ext cx="517872" cy="490340"/>
              </a:xfrm>
              <a:prstGeom prst="roundRect">
                <a:avLst/>
              </a:prstGeom>
              <a:solidFill>
                <a:srgbClr val="C30D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black">
                      <a:lumMod val="95000"/>
                      <a:lumOff val="5000"/>
                    </a:prstClr>
                  </a:solidFill>
                </a:endParaRPr>
              </a:p>
            </p:txBody>
          </p:sp>
          <p:sp>
            <p:nvSpPr>
              <p:cNvPr id="55" name="Freeform 16"/>
              <p:cNvSpPr>
                <a:spLocks noEditPoints="1"/>
              </p:cNvSpPr>
              <p:nvPr/>
            </p:nvSpPr>
            <p:spPr bwMode="auto">
              <a:xfrm>
                <a:off x="3690954" y="5514522"/>
                <a:ext cx="425395" cy="425578"/>
              </a:xfrm>
              <a:custGeom>
                <a:avLst/>
                <a:gdLst>
                  <a:gd name="T0" fmla="*/ 2147483647 w 240"/>
                  <a:gd name="T1" fmla="*/ 2147483647 h 240"/>
                  <a:gd name="T2" fmla="*/ 2147483647 w 240"/>
                  <a:gd name="T3" fmla="*/ 2147483647 h 240"/>
                  <a:gd name="T4" fmla="*/ 2147483647 w 240"/>
                  <a:gd name="T5" fmla="*/ 2147483647 h 240"/>
                  <a:gd name="T6" fmla="*/ 2147483647 w 240"/>
                  <a:gd name="T7" fmla="*/ 2147483647 h 240"/>
                  <a:gd name="T8" fmla="*/ 2147483647 w 240"/>
                  <a:gd name="T9" fmla="*/ 2147483647 h 240"/>
                  <a:gd name="T10" fmla="*/ 2147483647 w 240"/>
                  <a:gd name="T11" fmla="*/ 2147483647 h 240"/>
                  <a:gd name="T12" fmla="*/ 2147483647 w 240"/>
                  <a:gd name="T13" fmla="*/ 2147483647 h 240"/>
                  <a:gd name="T14" fmla="*/ 2147483647 w 240"/>
                  <a:gd name="T15" fmla="*/ 2147483647 h 240"/>
                  <a:gd name="T16" fmla="*/ 2147483647 w 240"/>
                  <a:gd name="T17" fmla="*/ 2147483647 h 240"/>
                  <a:gd name="T18" fmla="*/ 2147483647 w 240"/>
                  <a:gd name="T19" fmla="*/ 2147483647 h 240"/>
                  <a:gd name="T20" fmla="*/ 2147483647 w 240"/>
                  <a:gd name="T21" fmla="*/ 2147483647 h 240"/>
                  <a:gd name="T22" fmla="*/ 2147483647 w 240"/>
                  <a:gd name="T23" fmla="*/ 2147483647 h 240"/>
                  <a:gd name="T24" fmla="*/ 2147483647 w 240"/>
                  <a:gd name="T25" fmla="*/ 2147483647 h 240"/>
                  <a:gd name="T26" fmla="*/ 2147483647 w 240"/>
                  <a:gd name="T27" fmla="*/ 2147483647 h 240"/>
                  <a:gd name="T28" fmla="*/ 2147483647 w 240"/>
                  <a:gd name="T29" fmla="*/ 2147483647 h 240"/>
                  <a:gd name="T30" fmla="*/ 2147483647 w 240"/>
                  <a:gd name="T31" fmla="*/ 2147483647 h 240"/>
                  <a:gd name="T32" fmla="*/ 2147483647 w 240"/>
                  <a:gd name="T33" fmla="*/ 2147483647 h 240"/>
                  <a:gd name="T34" fmla="*/ 2147483647 w 240"/>
                  <a:gd name="T35" fmla="*/ 2147483647 h 240"/>
                  <a:gd name="T36" fmla="*/ 2147483647 w 240"/>
                  <a:gd name="T37" fmla="*/ 2147483647 h 240"/>
                  <a:gd name="T38" fmla="*/ 2147483647 w 240"/>
                  <a:gd name="T39" fmla="*/ 2147483647 h 240"/>
                  <a:gd name="T40" fmla="*/ 2147483647 w 240"/>
                  <a:gd name="T41" fmla="*/ 2147483647 h 240"/>
                  <a:gd name="T42" fmla="*/ 2147483647 w 240"/>
                  <a:gd name="T43" fmla="*/ 2147483647 h 240"/>
                  <a:gd name="T44" fmla="*/ 2147483647 w 240"/>
                  <a:gd name="T45" fmla="*/ 2147483647 h 240"/>
                  <a:gd name="T46" fmla="*/ 2147483647 w 240"/>
                  <a:gd name="T47" fmla="*/ 2147483647 h 240"/>
                  <a:gd name="T48" fmla="*/ 2147483647 w 240"/>
                  <a:gd name="T49" fmla="*/ 2147483647 h 240"/>
                  <a:gd name="T50" fmla="*/ 2147483647 w 240"/>
                  <a:gd name="T51" fmla="*/ 2147483647 h 240"/>
                  <a:gd name="T52" fmla="*/ 2147483647 w 240"/>
                  <a:gd name="T53" fmla="*/ 2147483647 h 240"/>
                  <a:gd name="T54" fmla="*/ 2147483647 w 240"/>
                  <a:gd name="T55" fmla="*/ 2147483647 h 240"/>
                  <a:gd name="T56" fmla="*/ 2147483647 w 240"/>
                  <a:gd name="T57" fmla="*/ 2147483647 h 240"/>
                  <a:gd name="T58" fmla="*/ 2147483647 w 240"/>
                  <a:gd name="T59" fmla="*/ 2147483647 h 240"/>
                  <a:gd name="T60" fmla="*/ 2147483647 w 240"/>
                  <a:gd name="T61" fmla="*/ 2147483647 h 240"/>
                  <a:gd name="T62" fmla="*/ 2147483647 w 240"/>
                  <a:gd name="T63" fmla="*/ 2147483647 h 240"/>
                  <a:gd name="T64" fmla="*/ 2147483647 w 240"/>
                  <a:gd name="T65" fmla="*/ 2147483647 h 240"/>
                  <a:gd name="T66" fmla="*/ 2147483647 w 240"/>
                  <a:gd name="T67" fmla="*/ 2147483647 h 240"/>
                  <a:gd name="T68" fmla="*/ 2147483647 w 240"/>
                  <a:gd name="T69" fmla="*/ 2147483647 h 240"/>
                  <a:gd name="T70" fmla="*/ 2147483647 w 240"/>
                  <a:gd name="T71" fmla="*/ 2147483647 h 240"/>
                  <a:gd name="T72" fmla="*/ 2147483647 w 240"/>
                  <a:gd name="T73" fmla="*/ 2147483647 h 240"/>
                  <a:gd name="T74" fmla="*/ 2147483647 w 240"/>
                  <a:gd name="T75" fmla="*/ 2147483647 h 240"/>
                  <a:gd name="T76" fmla="*/ 2147483647 w 240"/>
                  <a:gd name="T77" fmla="*/ 2147483647 h 240"/>
                  <a:gd name="T78" fmla="*/ 2147483647 w 240"/>
                  <a:gd name="T79" fmla="*/ 2147483647 h 240"/>
                  <a:gd name="T80" fmla="*/ 2147483647 w 240"/>
                  <a:gd name="T81" fmla="*/ 2147483647 h 240"/>
                  <a:gd name="T82" fmla="*/ 2147483647 w 240"/>
                  <a:gd name="T83" fmla="*/ 2147483647 h 240"/>
                  <a:gd name="T84" fmla="*/ 2147483647 w 240"/>
                  <a:gd name="T85" fmla="*/ 2147483647 h 240"/>
                  <a:gd name="T86" fmla="*/ 2147483647 w 240"/>
                  <a:gd name="T87" fmla="*/ 2147483647 h 240"/>
                  <a:gd name="T88" fmla="*/ 2147483647 w 240"/>
                  <a:gd name="T89" fmla="*/ 2147483647 h 240"/>
                  <a:gd name="T90" fmla="*/ 2147483647 w 240"/>
                  <a:gd name="T91" fmla="*/ 2147483647 h 240"/>
                  <a:gd name="T92" fmla="*/ 2147483647 w 240"/>
                  <a:gd name="T93" fmla="*/ 2147483647 h 240"/>
                  <a:gd name="T94" fmla="*/ 2147483647 w 240"/>
                  <a:gd name="T95" fmla="*/ 2147483647 h 240"/>
                  <a:gd name="T96" fmla="*/ 2147483647 w 240"/>
                  <a:gd name="T97" fmla="*/ 2147483647 h 2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40" h="240">
                    <a:moveTo>
                      <a:pt x="240" y="120"/>
                    </a:moveTo>
                    <a:cubicBezTo>
                      <a:pt x="240" y="153"/>
                      <a:pt x="228" y="182"/>
                      <a:pt x="205" y="205"/>
                    </a:cubicBezTo>
                    <a:cubicBezTo>
                      <a:pt x="182" y="228"/>
                      <a:pt x="153" y="240"/>
                      <a:pt x="120" y="240"/>
                    </a:cubicBezTo>
                    <a:cubicBezTo>
                      <a:pt x="86" y="240"/>
                      <a:pt x="58" y="228"/>
                      <a:pt x="35" y="205"/>
                    </a:cubicBezTo>
                    <a:cubicBezTo>
                      <a:pt x="12" y="182"/>
                      <a:pt x="0" y="153"/>
                      <a:pt x="0" y="120"/>
                    </a:cubicBezTo>
                    <a:cubicBezTo>
                      <a:pt x="0" y="86"/>
                      <a:pt x="12" y="58"/>
                      <a:pt x="35" y="35"/>
                    </a:cubicBezTo>
                    <a:cubicBezTo>
                      <a:pt x="58" y="11"/>
                      <a:pt x="86" y="0"/>
                      <a:pt x="120" y="0"/>
                    </a:cubicBezTo>
                    <a:cubicBezTo>
                      <a:pt x="153" y="0"/>
                      <a:pt x="182" y="11"/>
                      <a:pt x="205" y="35"/>
                    </a:cubicBezTo>
                    <a:cubicBezTo>
                      <a:pt x="228" y="58"/>
                      <a:pt x="240" y="86"/>
                      <a:pt x="240" y="120"/>
                    </a:cubicBezTo>
                    <a:cubicBezTo>
                      <a:pt x="240" y="120"/>
                      <a:pt x="240" y="120"/>
                      <a:pt x="240" y="120"/>
                    </a:cubicBezTo>
                    <a:close/>
                    <a:moveTo>
                      <a:pt x="194" y="39"/>
                    </a:moveTo>
                    <a:cubicBezTo>
                      <a:pt x="181" y="28"/>
                      <a:pt x="166" y="19"/>
                      <a:pt x="150" y="15"/>
                    </a:cubicBezTo>
                    <a:cubicBezTo>
                      <a:pt x="158" y="26"/>
                      <a:pt x="165" y="38"/>
                      <a:pt x="170" y="52"/>
                    </a:cubicBezTo>
                    <a:cubicBezTo>
                      <a:pt x="180" y="48"/>
                      <a:pt x="187" y="44"/>
                      <a:pt x="194" y="39"/>
                    </a:cubicBezTo>
                    <a:cubicBezTo>
                      <a:pt x="194" y="39"/>
                      <a:pt x="194" y="39"/>
                      <a:pt x="194" y="39"/>
                    </a:cubicBezTo>
                    <a:close/>
                    <a:moveTo>
                      <a:pt x="228" y="114"/>
                    </a:moveTo>
                    <a:cubicBezTo>
                      <a:pt x="228" y="89"/>
                      <a:pt x="218" y="66"/>
                      <a:pt x="201" y="46"/>
                    </a:cubicBezTo>
                    <a:cubicBezTo>
                      <a:pt x="194" y="51"/>
                      <a:pt x="185" y="56"/>
                      <a:pt x="174" y="61"/>
                    </a:cubicBezTo>
                    <a:cubicBezTo>
                      <a:pt x="182" y="82"/>
                      <a:pt x="186" y="100"/>
                      <a:pt x="186" y="114"/>
                    </a:cubicBezTo>
                    <a:cubicBezTo>
                      <a:pt x="228" y="114"/>
                      <a:pt x="228" y="114"/>
                      <a:pt x="228" y="114"/>
                    </a:cubicBezTo>
                    <a:close/>
                    <a:moveTo>
                      <a:pt x="161" y="56"/>
                    </a:moveTo>
                    <a:cubicBezTo>
                      <a:pt x="155" y="42"/>
                      <a:pt x="146" y="25"/>
                      <a:pt x="136" y="12"/>
                    </a:cubicBezTo>
                    <a:cubicBezTo>
                      <a:pt x="133" y="11"/>
                      <a:pt x="129" y="11"/>
                      <a:pt x="125" y="11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36" y="64"/>
                      <a:pt x="148" y="61"/>
                      <a:pt x="161" y="56"/>
                    </a:cubicBezTo>
                    <a:cubicBezTo>
                      <a:pt x="161" y="56"/>
                      <a:pt x="161" y="56"/>
                      <a:pt x="161" y="56"/>
                    </a:cubicBezTo>
                    <a:close/>
                    <a:moveTo>
                      <a:pt x="175" y="114"/>
                    </a:moveTo>
                    <a:cubicBezTo>
                      <a:pt x="175" y="99"/>
                      <a:pt x="171" y="82"/>
                      <a:pt x="164" y="65"/>
                    </a:cubicBezTo>
                    <a:cubicBezTo>
                      <a:pt x="150" y="71"/>
                      <a:pt x="136" y="75"/>
                      <a:pt x="125" y="75"/>
                    </a:cubicBezTo>
                    <a:cubicBezTo>
                      <a:pt x="125" y="114"/>
                      <a:pt x="125" y="114"/>
                      <a:pt x="125" y="114"/>
                    </a:cubicBezTo>
                    <a:cubicBezTo>
                      <a:pt x="175" y="114"/>
                      <a:pt x="175" y="114"/>
                      <a:pt x="175" y="114"/>
                    </a:cubicBezTo>
                    <a:close/>
                    <a:moveTo>
                      <a:pt x="115" y="64"/>
                    </a:moveTo>
                    <a:cubicBezTo>
                      <a:pt x="115" y="11"/>
                      <a:pt x="115" y="11"/>
                      <a:pt x="115" y="11"/>
                    </a:cubicBezTo>
                    <a:cubicBezTo>
                      <a:pt x="108" y="11"/>
                      <a:pt x="108" y="11"/>
                      <a:pt x="108" y="11"/>
                    </a:cubicBezTo>
                    <a:cubicBezTo>
                      <a:pt x="106" y="11"/>
                      <a:pt x="105" y="12"/>
                      <a:pt x="104" y="12"/>
                    </a:cubicBezTo>
                    <a:cubicBezTo>
                      <a:pt x="94" y="26"/>
                      <a:pt x="85" y="40"/>
                      <a:pt x="79" y="56"/>
                    </a:cubicBezTo>
                    <a:cubicBezTo>
                      <a:pt x="92" y="61"/>
                      <a:pt x="103" y="64"/>
                      <a:pt x="115" y="64"/>
                    </a:cubicBezTo>
                    <a:cubicBezTo>
                      <a:pt x="115" y="64"/>
                      <a:pt x="115" y="64"/>
                      <a:pt x="115" y="64"/>
                    </a:cubicBezTo>
                    <a:close/>
                    <a:moveTo>
                      <a:pt x="228" y="125"/>
                    </a:moveTo>
                    <a:cubicBezTo>
                      <a:pt x="186" y="125"/>
                      <a:pt x="186" y="125"/>
                      <a:pt x="186" y="125"/>
                    </a:cubicBezTo>
                    <a:cubicBezTo>
                      <a:pt x="186" y="140"/>
                      <a:pt x="182" y="159"/>
                      <a:pt x="174" y="178"/>
                    </a:cubicBezTo>
                    <a:cubicBezTo>
                      <a:pt x="184" y="182"/>
                      <a:pt x="194" y="188"/>
                      <a:pt x="201" y="193"/>
                    </a:cubicBezTo>
                    <a:cubicBezTo>
                      <a:pt x="218" y="175"/>
                      <a:pt x="228" y="150"/>
                      <a:pt x="228" y="125"/>
                    </a:cubicBezTo>
                    <a:cubicBezTo>
                      <a:pt x="228" y="125"/>
                      <a:pt x="228" y="125"/>
                      <a:pt x="228" y="125"/>
                    </a:cubicBezTo>
                    <a:close/>
                    <a:moveTo>
                      <a:pt x="89" y="15"/>
                    </a:moveTo>
                    <a:cubicBezTo>
                      <a:pt x="73" y="19"/>
                      <a:pt x="59" y="27"/>
                      <a:pt x="46" y="39"/>
                    </a:cubicBezTo>
                    <a:cubicBezTo>
                      <a:pt x="52" y="44"/>
                      <a:pt x="61" y="49"/>
                      <a:pt x="70" y="52"/>
                    </a:cubicBezTo>
                    <a:cubicBezTo>
                      <a:pt x="75" y="38"/>
                      <a:pt x="82" y="26"/>
                      <a:pt x="89" y="15"/>
                    </a:cubicBezTo>
                    <a:cubicBezTo>
                      <a:pt x="89" y="15"/>
                      <a:pt x="89" y="15"/>
                      <a:pt x="89" y="15"/>
                    </a:cubicBezTo>
                    <a:close/>
                    <a:moveTo>
                      <a:pt x="175" y="125"/>
                    </a:moveTo>
                    <a:cubicBezTo>
                      <a:pt x="125" y="125"/>
                      <a:pt x="125" y="125"/>
                      <a:pt x="125" y="125"/>
                    </a:cubicBezTo>
                    <a:cubicBezTo>
                      <a:pt x="125" y="165"/>
                      <a:pt x="125" y="165"/>
                      <a:pt x="125" y="165"/>
                    </a:cubicBezTo>
                    <a:cubicBezTo>
                      <a:pt x="136" y="165"/>
                      <a:pt x="150" y="168"/>
                      <a:pt x="164" y="175"/>
                    </a:cubicBezTo>
                    <a:cubicBezTo>
                      <a:pt x="171" y="157"/>
                      <a:pt x="175" y="140"/>
                      <a:pt x="175" y="125"/>
                    </a:cubicBezTo>
                    <a:cubicBezTo>
                      <a:pt x="175" y="125"/>
                      <a:pt x="175" y="125"/>
                      <a:pt x="175" y="125"/>
                    </a:cubicBezTo>
                    <a:close/>
                    <a:moveTo>
                      <a:pt x="115" y="114"/>
                    </a:moveTo>
                    <a:cubicBezTo>
                      <a:pt x="115" y="75"/>
                      <a:pt x="115" y="75"/>
                      <a:pt x="115" y="75"/>
                    </a:cubicBezTo>
                    <a:cubicBezTo>
                      <a:pt x="104" y="75"/>
                      <a:pt x="90" y="71"/>
                      <a:pt x="76" y="65"/>
                    </a:cubicBezTo>
                    <a:cubicBezTo>
                      <a:pt x="69" y="83"/>
                      <a:pt x="65" y="99"/>
                      <a:pt x="65" y="114"/>
                    </a:cubicBezTo>
                    <a:cubicBezTo>
                      <a:pt x="115" y="114"/>
                      <a:pt x="115" y="114"/>
                      <a:pt x="115" y="114"/>
                    </a:cubicBezTo>
                    <a:close/>
                    <a:moveTo>
                      <a:pt x="194" y="200"/>
                    </a:moveTo>
                    <a:cubicBezTo>
                      <a:pt x="187" y="195"/>
                      <a:pt x="179" y="191"/>
                      <a:pt x="170" y="187"/>
                    </a:cubicBezTo>
                    <a:cubicBezTo>
                      <a:pt x="165" y="201"/>
                      <a:pt x="158" y="213"/>
                      <a:pt x="150" y="224"/>
                    </a:cubicBezTo>
                    <a:cubicBezTo>
                      <a:pt x="167" y="220"/>
                      <a:pt x="181" y="212"/>
                      <a:pt x="194" y="200"/>
                    </a:cubicBezTo>
                    <a:cubicBezTo>
                      <a:pt x="194" y="200"/>
                      <a:pt x="194" y="200"/>
                      <a:pt x="194" y="200"/>
                    </a:cubicBezTo>
                    <a:close/>
                    <a:moveTo>
                      <a:pt x="66" y="61"/>
                    </a:moveTo>
                    <a:cubicBezTo>
                      <a:pt x="55" y="56"/>
                      <a:pt x="45" y="51"/>
                      <a:pt x="38" y="46"/>
                    </a:cubicBezTo>
                    <a:cubicBezTo>
                      <a:pt x="21" y="65"/>
                      <a:pt x="11" y="89"/>
                      <a:pt x="11" y="114"/>
                    </a:cubicBezTo>
                    <a:cubicBezTo>
                      <a:pt x="54" y="114"/>
                      <a:pt x="54" y="114"/>
                      <a:pt x="54" y="114"/>
                    </a:cubicBezTo>
                    <a:cubicBezTo>
                      <a:pt x="54" y="100"/>
                      <a:pt x="58" y="82"/>
                      <a:pt x="66" y="61"/>
                    </a:cubicBezTo>
                    <a:cubicBezTo>
                      <a:pt x="66" y="61"/>
                      <a:pt x="66" y="61"/>
                      <a:pt x="66" y="61"/>
                    </a:cubicBezTo>
                    <a:close/>
                    <a:moveTo>
                      <a:pt x="161" y="183"/>
                    </a:moveTo>
                    <a:cubicBezTo>
                      <a:pt x="148" y="179"/>
                      <a:pt x="135" y="176"/>
                      <a:pt x="125" y="176"/>
                    </a:cubicBezTo>
                    <a:cubicBezTo>
                      <a:pt x="125" y="229"/>
                      <a:pt x="125" y="229"/>
                      <a:pt x="125" y="229"/>
                    </a:cubicBezTo>
                    <a:cubicBezTo>
                      <a:pt x="129" y="229"/>
                      <a:pt x="133" y="228"/>
                      <a:pt x="136" y="228"/>
                    </a:cubicBezTo>
                    <a:cubicBezTo>
                      <a:pt x="146" y="214"/>
                      <a:pt x="154" y="200"/>
                      <a:pt x="161" y="183"/>
                    </a:cubicBezTo>
                    <a:cubicBezTo>
                      <a:pt x="161" y="183"/>
                      <a:pt x="161" y="183"/>
                      <a:pt x="161" y="183"/>
                    </a:cubicBezTo>
                    <a:close/>
                    <a:moveTo>
                      <a:pt x="115" y="165"/>
                    </a:moveTo>
                    <a:cubicBezTo>
                      <a:pt x="115" y="125"/>
                      <a:pt x="115" y="125"/>
                      <a:pt x="115" y="125"/>
                    </a:cubicBezTo>
                    <a:cubicBezTo>
                      <a:pt x="65" y="125"/>
                      <a:pt x="65" y="125"/>
                      <a:pt x="65" y="125"/>
                    </a:cubicBezTo>
                    <a:cubicBezTo>
                      <a:pt x="65" y="140"/>
                      <a:pt x="69" y="157"/>
                      <a:pt x="76" y="175"/>
                    </a:cubicBezTo>
                    <a:cubicBezTo>
                      <a:pt x="90" y="168"/>
                      <a:pt x="103" y="165"/>
                      <a:pt x="115" y="165"/>
                    </a:cubicBezTo>
                    <a:cubicBezTo>
                      <a:pt x="115" y="165"/>
                      <a:pt x="115" y="165"/>
                      <a:pt x="115" y="165"/>
                    </a:cubicBezTo>
                    <a:close/>
                    <a:moveTo>
                      <a:pt x="115" y="229"/>
                    </a:moveTo>
                    <a:cubicBezTo>
                      <a:pt x="115" y="176"/>
                      <a:pt x="115" y="176"/>
                      <a:pt x="115" y="176"/>
                    </a:cubicBezTo>
                    <a:cubicBezTo>
                      <a:pt x="103" y="176"/>
                      <a:pt x="93" y="178"/>
                      <a:pt x="79" y="183"/>
                    </a:cubicBezTo>
                    <a:cubicBezTo>
                      <a:pt x="86" y="200"/>
                      <a:pt x="93" y="214"/>
                      <a:pt x="104" y="228"/>
                    </a:cubicBezTo>
                    <a:cubicBezTo>
                      <a:pt x="107" y="228"/>
                      <a:pt x="111" y="229"/>
                      <a:pt x="115" y="229"/>
                    </a:cubicBezTo>
                    <a:cubicBezTo>
                      <a:pt x="115" y="229"/>
                      <a:pt x="115" y="229"/>
                      <a:pt x="115" y="229"/>
                    </a:cubicBezTo>
                    <a:close/>
                    <a:moveTo>
                      <a:pt x="66" y="178"/>
                    </a:moveTo>
                    <a:cubicBezTo>
                      <a:pt x="58" y="158"/>
                      <a:pt x="54" y="140"/>
                      <a:pt x="54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51"/>
                      <a:pt x="21" y="174"/>
                      <a:pt x="38" y="193"/>
                    </a:cubicBezTo>
                    <a:cubicBezTo>
                      <a:pt x="45" y="188"/>
                      <a:pt x="55" y="183"/>
                      <a:pt x="66" y="178"/>
                    </a:cubicBezTo>
                    <a:cubicBezTo>
                      <a:pt x="66" y="178"/>
                      <a:pt x="66" y="178"/>
                      <a:pt x="66" y="178"/>
                    </a:cubicBezTo>
                    <a:close/>
                    <a:moveTo>
                      <a:pt x="89" y="224"/>
                    </a:moveTo>
                    <a:cubicBezTo>
                      <a:pt x="82" y="213"/>
                      <a:pt x="75" y="201"/>
                      <a:pt x="70" y="187"/>
                    </a:cubicBezTo>
                    <a:cubicBezTo>
                      <a:pt x="60" y="191"/>
                      <a:pt x="53" y="195"/>
                      <a:pt x="46" y="200"/>
                    </a:cubicBezTo>
                    <a:cubicBezTo>
                      <a:pt x="59" y="213"/>
                      <a:pt x="72" y="220"/>
                      <a:pt x="89" y="2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>
                      <a:lumMod val="95000"/>
                      <a:lumOff val="5000"/>
                    </a:prstClr>
                  </a:solidFill>
                </a:endParaRPr>
              </a:p>
            </p:txBody>
          </p:sp>
        </p:grpSp>
        <p:grpSp>
          <p:nvGrpSpPr>
            <p:cNvPr id="39" name="组合 20"/>
            <p:cNvGrpSpPr/>
            <p:nvPr/>
          </p:nvGrpSpPr>
          <p:grpSpPr bwMode="auto">
            <a:xfrm>
              <a:off x="2336800" y="3170862"/>
              <a:ext cx="354013" cy="334963"/>
              <a:chOff x="4384723" y="5472891"/>
              <a:chExt cx="517872" cy="490340"/>
            </a:xfrm>
          </p:grpSpPr>
          <p:sp>
            <p:nvSpPr>
              <p:cNvPr id="52" name="圆角矩形 51"/>
              <p:cNvSpPr/>
              <p:nvPr/>
            </p:nvSpPr>
            <p:spPr>
              <a:xfrm>
                <a:off x="4384723" y="5472892"/>
                <a:ext cx="517871" cy="490339"/>
              </a:xfrm>
              <a:prstGeom prst="roundRect">
                <a:avLst/>
              </a:prstGeom>
              <a:solidFill>
                <a:srgbClr val="C30D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black">
                      <a:lumMod val="95000"/>
                      <a:lumOff val="5000"/>
                    </a:prstClr>
                  </a:solidFill>
                </a:endParaRPr>
              </a:p>
            </p:txBody>
          </p:sp>
          <p:sp>
            <p:nvSpPr>
              <p:cNvPr id="53" name="Freeform 21"/>
              <p:cNvSpPr>
                <a:spLocks noEditPoints="1"/>
              </p:cNvSpPr>
              <p:nvPr/>
            </p:nvSpPr>
            <p:spPr bwMode="auto">
              <a:xfrm>
                <a:off x="4475292" y="5535637"/>
                <a:ext cx="362278" cy="399708"/>
              </a:xfrm>
              <a:custGeom>
                <a:avLst/>
                <a:gdLst>
                  <a:gd name="T0" fmla="*/ 2147483647 w 199"/>
                  <a:gd name="T1" fmla="*/ 2147483647 h 221"/>
                  <a:gd name="T2" fmla="*/ 2147483647 w 199"/>
                  <a:gd name="T3" fmla="*/ 2147483647 h 221"/>
                  <a:gd name="T4" fmla="*/ 2147483647 w 199"/>
                  <a:gd name="T5" fmla="*/ 2147483647 h 221"/>
                  <a:gd name="T6" fmla="*/ 2147483647 w 199"/>
                  <a:gd name="T7" fmla="*/ 2147483647 h 221"/>
                  <a:gd name="T8" fmla="*/ 2147483647 w 199"/>
                  <a:gd name="T9" fmla="*/ 2147483647 h 221"/>
                  <a:gd name="T10" fmla="*/ 2147483647 w 199"/>
                  <a:gd name="T11" fmla="*/ 2147483647 h 221"/>
                  <a:gd name="T12" fmla="*/ 2147483647 w 199"/>
                  <a:gd name="T13" fmla="*/ 2147483647 h 221"/>
                  <a:gd name="T14" fmla="*/ 0 w 199"/>
                  <a:gd name="T15" fmla="*/ 2147483647 h 221"/>
                  <a:gd name="T16" fmla="*/ 2147483647 w 199"/>
                  <a:gd name="T17" fmla="*/ 0 h 221"/>
                  <a:gd name="T18" fmla="*/ 2147483647 w 199"/>
                  <a:gd name="T19" fmla="*/ 2147483647 h 221"/>
                  <a:gd name="T20" fmla="*/ 2147483647 w 199"/>
                  <a:gd name="T21" fmla="*/ 2147483647 h 221"/>
                  <a:gd name="T22" fmla="*/ 0 w 199"/>
                  <a:gd name="T23" fmla="*/ 2147483647 h 221"/>
                  <a:gd name="T24" fmla="*/ 2147483647 w 199"/>
                  <a:gd name="T25" fmla="*/ 2147483647 h 221"/>
                  <a:gd name="T26" fmla="*/ 2147483647 w 199"/>
                  <a:gd name="T27" fmla="*/ 2147483647 h 221"/>
                  <a:gd name="T28" fmla="*/ 2147483647 w 199"/>
                  <a:gd name="T29" fmla="*/ 2147483647 h 221"/>
                  <a:gd name="T30" fmla="*/ 2147483647 w 199"/>
                  <a:gd name="T31" fmla="*/ 2147483647 h 221"/>
                  <a:gd name="T32" fmla="*/ 2147483647 w 199"/>
                  <a:gd name="T33" fmla="*/ 2147483647 h 22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99" h="221">
                    <a:moveTo>
                      <a:pt x="182" y="152"/>
                    </a:moveTo>
                    <a:cubicBezTo>
                      <a:pt x="198" y="213"/>
                      <a:pt x="198" y="213"/>
                      <a:pt x="198" y="213"/>
                    </a:cubicBezTo>
                    <a:cubicBezTo>
                      <a:pt x="199" y="217"/>
                      <a:pt x="199" y="217"/>
                      <a:pt x="199" y="217"/>
                    </a:cubicBezTo>
                    <a:cubicBezTo>
                      <a:pt x="199" y="220"/>
                      <a:pt x="198" y="221"/>
                      <a:pt x="195" y="221"/>
                    </a:cubicBezTo>
                    <a:cubicBezTo>
                      <a:pt x="194" y="221"/>
                      <a:pt x="192" y="220"/>
                      <a:pt x="189" y="219"/>
                    </a:cubicBezTo>
                    <a:cubicBezTo>
                      <a:pt x="127" y="195"/>
                      <a:pt x="127" y="195"/>
                      <a:pt x="127" y="195"/>
                    </a:cubicBezTo>
                    <a:cubicBezTo>
                      <a:pt x="182" y="152"/>
                      <a:pt x="182" y="152"/>
                      <a:pt x="182" y="152"/>
                    </a:cubicBezTo>
                    <a:close/>
                    <a:moveTo>
                      <a:pt x="0" y="44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22" y="70"/>
                      <a:pt x="22" y="70"/>
                      <a:pt x="22" y="70"/>
                    </a:cubicBezTo>
                    <a:cubicBezTo>
                      <a:pt x="0" y="44"/>
                      <a:pt x="0" y="44"/>
                      <a:pt x="0" y="44"/>
                    </a:cubicBezTo>
                    <a:close/>
                    <a:moveTo>
                      <a:pt x="83" y="34"/>
                    </a:moveTo>
                    <a:cubicBezTo>
                      <a:pt x="178" y="146"/>
                      <a:pt x="178" y="146"/>
                      <a:pt x="178" y="146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83" y="34"/>
                      <a:pt x="83" y="34"/>
                      <a:pt x="83" y="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>
                      <a:lumMod val="95000"/>
                      <a:lumOff val="5000"/>
                    </a:prstClr>
                  </a:solidFill>
                </a:endParaRPr>
              </a:p>
            </p:txBody>
          </p:sp>
        </p:grpSp>
        <p:grpSp>
          <p:nvGrpSpPr>
            <p:cNvPr id="40" name="组合 21"/>
            <p:cNvGrpSpPr/>
            <p:nvPr/>
          </p:nvGrpSpPr>
          <p:grpSpPr bwMode="auto">
            <a:xfrm>
              <a:off x="2343150" y="3566150"/>
              <a:ext cx="355600" cy="336550"/>
              <a:chOff x="5143226" y="5472891"/>
              <a:chExt cx="517872" cy="490340"/>
            </a:xfrm>
          </p:grpSpPr>
          <p:sp>
            <p:nvSpPr>
              <p:cNvPr id="50" name="圆角矩形 49"/>
              <p:cNvSpPr/>
              <p:nvPr/>
            </p:nvSpPr>
            <p:spPr>
              <a:xfrm>
                <a:off x="5143226" y="5472891"/>
                <a:ext cx="517872" cy="490340"/>
              </a:xfrm>
              <a:prstGeom prst="roundRect">
                <a:avLst/>
              </a:prstGeom>
              <a:solidFill>
                <a:srgbClr val="C30D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black">
                      <a:lumMod val="95000"/>
                      <a:lumOff val="5000"/>
                    </a:prstClr>
                  </a:solidFill>
                </a:endParaRPr>
              </a:p>
            </p:txBody>
          </p:sp>
          <p:sp>
            <p:nvSpPr>
              <p:cNvPr id="51" name="Freeform 26"/>
              <p:cNvSpPr/>
              <p:nvPr/>
            </p:nvSpPr>
            <p:spPr bwMode="auto">
              <a:xfrm>
                <a:off x="5207960" y="5546905"/>
                <a:ext cx="402276" cy="379320"/>
              </a:xfrm>
              <a:custGeom>
                <a:avLst/>
                <a:gdLst>
                  <a:gd name="T0" fmla="*/ 0 w 210"/>
                  <a:gd name="T1" fmla="*/ 2147483647 h 198"/>
                  <a:gd name="T2" fmla="*/ 2147483647 w 210"/>
                  <a:gd name="T3" fmla="*/ 2147483647 h 198"/>
                  <a:gd name="T4" fmla="*/ 2147483647 w 210"/>
                  <a:gd name="T5" fmla="*/ 2147483647 h 198"/>
                  <a:gd name="T6" fmla="*/ 2147483647 w 210"/>
                  <a:gd name="T7" fmla="*/ 2147483647 h 198"/>
                  <a:gd name="T8" fmla="*/ 2147483647 w 210"/>
                  <a:gd name="T9" fmla="*/ 0 h 198"/>
                  <a:gd name="T10" fmla="*/ 2147483647 w 210"/>
                  <a:gd name="T11" fmla="*/ 2147483647 h 198"/>
                  <a:gd name="T12" fmla="*/ 2147483647 w 210"/>
                  <a:gd name="T13" fmla="*/ 2147483647 h 198"/>
                  <a:gd name="T14" fmla="*/ 2147483647 w 210"/>
                  <a:gd name="T15" fmla="*/ 2147483647 h 198"/>
                  <a:gd name="T16" fmla="*/ 2147483647 w 210"/>
                  <a:gd name="T17" fmla="*/ 2147483647 h 198"/>
                  <a:gd name="T18" fmla="*/ 2147483647 w 210"/>
                  <a:gd name="T19" fmla="*/ 2147483647 h 198"/>
                  <a:gd name="T20" fmla="*/ 0 w 210"/>
                  <a:gd name="T21" fmla="*/ 2147483647 h 198"/>
                  <a:gd name="T22" fmla="*/ 0 w 210"/>
                  <a:gd name="T23" fmla="*/ 2147483647 h 19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10" h="198">
                    <a:moveTo>
                      <a:pt x="0" y="98"/>
                    </a:moveTo>
                    <a:cubicBezTo>
                      <a:pt x="63" y="136"/>
                      <a:pt x="63" y="136"/>
                      <a:pt x="63" y="136"/>
                    </a:cubicBezTo>
                    <a:cubicBezTo>
                      <a:pt x="81" y="112"/>
                      <a:pt x="103" y="87"/>
                      <a:pt x="130" y="61"/>
                    </a:cubicBezTo>
                    <a:cubicBezTo>
                      <a:pt x="155" y="37"/>
                      <a:pt x="178" y="17"/>
                      <a:pt x="200" y="1"/>
                    </a:cubicBezTo>
                    <a:cubicBezTo>
                      <a:pt x="210" y="0"/>
                      <a:pt x="210" y="0"/>
                      <a:pt x="210" y="0"/>
                    </a:cubicBezTo>
                    <a:cubicBezTo>
                      <a:pt x="190" y="19"/>
                      <a:pt x="171" y="40"/>
                      <a:pt x="154" y="61"/>
                    </a:cubicBezTo>
                    <a:cubicBezTo>
                      <a:pt x="139" y="79"/>
                      <a:pt x="123" y="101"/>
                      <a:pt x="107" y="126"/>
                    </a:cubicBezTo>
                    <a:cubicBezTo>
                      <a:pt x="95" y="144"/>
                      <a:pt x="81" y="168"/>
                      <a:pt x="63" y="198"/>
                    </a:cubicBezTo>
                    <a:cubicBezTo>
                      <a:pt x="59" y="191"/>
                      <a:pt x="54" y="182"/>
                      <a:pt x="46" y="171"/>
                    </a:cubicBezTo>
                    <a:cubicBezTo>
                      <a:pt x="40" y="161"/>
                      <a:pt x="32" y="151"/>
                      <a:pt x="24" y="139"/>
                    </a:cubicBezTo>
                    <a:cubicBezTo>
                      <a:pt x="19" y="132"/>
                      <a:pt x="11" y="122"/>
                      <a:pt x="0" y="108"/>
                    </a:cubicBezTo>
                    <a:cubicBezTo>
                      <a:pt x="0" y="98"/>
                      <a:pt x="0" y="98"/>
                      <a:pt x="0" y="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>
                      <a:lumMod val="95000"/>
                      <a:lumOff val="5000"/>
                    </a:prstClr>
                  </a:solidFill>
                </a:endParaRPr>
              </a:p>
            </p:txBody>
          </p:sp>
        </p:grpSp>
        <p:grpSp>
          <p:nvGrpSpPr>
            <p:cNvPr id="41" name="组合 22"/>
            <p:cNvGrpSpPr/>
            <p:nvPr/>
          </p:nvGrpSpPr>
          <p:grpSpPr bwMode="auto">
            <a:xfrm>
              <a:off x="2341562" y="3982078"/>
              <a:ext cx="354013" cy="334963"/>
              <a:chOff x="5901722" y="5472890"/>
              <a:chExt cx="517873" cy="490341"/>
            </a:xfrm>
          </p:grpSpPr>
          <p:sp>
            <p:nvSpPr>
              <p:cNvPr id="48" name="圆角矩形 47"/>
              <p:cNvSpPr/>
              <p:nvPr/>
            </p:nvSpPr>
            <p:spPr>
              <a:xfrm>
                <a:off x="5901722" y="5472890"/>
                <a:ext cx="517873" cy="490341"/>
              </a:xfrm>
              <a:prstGeom prst="roundRect">
                <a:avLst/>
              </a:prstGeom>
              <a:solidFill>
                <a:srgbClr val="C30D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black">
                      <a:lumMod val="95000"/>
                      <a:lumOff val="5000"/>
                    </a:prstClr>
                  </a:solidFill>
                </a:endParaRPr>
              </a:p>
            </p:txBody>
          </p:sp>
          <p:sp>
            <p:nvSpPr>
              <p:cNvPr id="49" name="Freeform 31"/>
              <p:cNvSpPr>
                <a:spLocks noEditPoints="1"/>
              </p:cNvSpPr>
              <p:nvPr/>
            </p:nvSpPr>
            <p:spPr bwMode="auto">
              <a:xfrm>
                <a:off x="6064288" y="5512398"/>
                <a:ext cx="143983" cy="420623"/>
              </a:xfrm>
              <a:custGeom>
                <a:avLst/>
                <a:gdLst>
                  <a:gd name="T0" fmla="*/ 2147483647 w 72"/>
                  <a:gd name="T1" fmla="*/ 2147483647 h 210"/>
                  <a:gd name="T2" fmla="*/ 2147483647 w 72"/>
                  <a:gd name="T3" fmla="*/ 0 h 210"/>
                  <a:gd name="T4" fmla="*/ 2147483647 w 72"/>
                  <a:gd name="T5" fmla="*/ 0 h 210"/>
                  <a:gd name="T6" fmla="*/ 2147483647 w 72"/>
                  <a:gd name="T7" fmla="*/ 2147483647 h 210"/>
                  <a:gd name="T8" fmla="*/ 2147483647 w 72"/>
                  <a:gd name="T9" fmla="*/ 2147483647 h 210"/>
                  <a:gd name="T10" fmla="*/ 2147483647 w 72"/>
                  <a:gd name="T11" fmla="*/ 2147483647 h 210"/>
                  <a:gd name="T12" fmla="*/ 2147483647 w 72"/>
                  <a:gd name="T13" fmla="*/ 2147483647 h 210"/>
                  <a:gd name="T14" fmla="*/ 2147483647 w 72"/>
                  <a:gd name="T15" fmla="*/ 2147483647 h 210"/>
                  <a:gd name="T16" fmla="*/ 2147483647 w 72"/>
                  <a:gd name="T17" fmla="*/ 2147483647 h 210"/>
                  <a:gd name="T18" fmla="*/ 2147483647 w 72"/>
                  <a:gd name="T19" fmla="*/ 2147483647 h 210"/>
                  <a:gd name="T20" fmla="*/ 2147483647 w 72"/>
                  <a:gd name="T21" fmla="*/ 2147483647 h 210"/>
                  <a:gd name="T22" fmla="*/ 2147483647 w 72"/>
                  <a:gd name="T23" fmla="*/ 2147483647 h 210"/>
                  <a:gd name="T24" fmla="*/ 0 w 72"/>
                  <a:gd name="T25" fmla="*/ 2147483647 h 210"/>
                  <a:gd name="T26" fmla="*/ 2147483647 w 72"/>
                  <a:gd name="T27" fmla="*/ 2147483647 h 210"/>
                  <a:gd name="T28" fmla="*/ 2147483647 w 72"/>
                  <a:gd name="T29" fmla="*/ 2147483647 h 210"/>
                  <a:gd name="T30" fmla="*/ 2147483647 w 72"/>
                  <a:gd name="T31" fmla="*/ 0 h 210"/>
                  <a:gd name="T32" fmla="*/ 2147483647 w 72"/>
                  <a:gd name="T33" fmla="*/ 2147483647 h 210"/>
                  <a:gd name="T34" fmla="*/ 2147483647 w 72"/>
                  <a:gd name="T35" fmla="*/ 2147483647 h 210"/>
                  <a:gd name="T36" fmla="*/ 2147483647 w 72"/>
                  <a:gd name="T37" fmla="*/ 2147483647 h 210"/>
                  <a:gd name="T38" fmla="*/ 2147483647 w 72"/>
                  <a:gd name="T39" fmla="*/ 2147483647 h 210"/>
                  <a:gd name="T40" fmla="*/ 2147483647 w 72"/>
                  <a:gd name="T41" fmla="*/ 2147483647 h 210"/>
                  <a:gd name="T42" fmla="*/ 2147483647 w 72"/>
                  <a:gd name="T43" fmla="*/ 2147483647 h 210"/>
                  <a:gd name="T44" fmla="*/ 2147483647 w 72"/>
                  <a:gd name="T45" fmla="*/ 2147483647 h 210"/>
                  <a:gd name="T46" fmla="*/ 2147483647 w 72"/>
                  <a:gd name="T47" fmla="*/ 2147483647 h 210"/>
                  <a:gd name="T48" fmla="*/ 2147483647 w 72"/>
                  <a:gd name="T49" fmla="*/ 2147483647 h 210"/>
                  <a:gd name="T50" fmla="*/ 2147483647 w 72"/>
                  <a:gd name="T51" fmla="*/ 2147483647 h 210"/>
                  <a:gd name="T52" fmla="*/ 2147483647 w 72"/>
                  <a:gd name="T53" fmla="*/ 2147483647 h 210"/>
                  <a:gd name="T54" fmla="*/ 2147483647 w 72"/>
                  <a:gd name="T55" fmla="*/ 2147483647 h 210"/>
                  <a:gd name="T56" fmla="*/ 2147483647 w 72"/>
                  <a:gd name="T57" fmla="*/ 2147483647 h 21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2" h="210">
                    <a:moveTo>
                      <a:pt x="53" y="59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0" y="0"/>
                      <a:pt x="72" y="3"/>
                      <a:pt x="72" y="8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2" y="57"/>
                      <a:pt x="70" y="59"/>
                      <a:pt x="67" y="59"/>
                    </a:cubicBezTo>
                    <a:cubicBezTo>
                      <a:pt x="53" y="59"/>
                      <a:pt x="53" y="59"/>
                      <a:pt x="53" y="59"/>
                    </a:cubicBezTo>
                    <a:close/>
                    <a:moveTo>
                      <a:pt x="45" y="151"/>
                    </a:moveTo>
                    <a:cubicBezTo>
                      <a:pt x="45" y="210"/>
                      <a:pt x="45" y="210"/>
                      <a:pt x="45" y="210"/>
                    </a:cubicBezTo>
                    <a:cubicBezTo>
                      <a:pt x="40" y="209"/>
                      <a:pt x="35" y="206"/>
                      <a:pt x="30" y="201"/>
                    </a:cubicBezTo>
                    <a:cubicBezTo>
                      <a:pt x="26" y="197"/>
                      <a:pt x="20" y="189"/>
                      <a:pt x="14" y="179"/>
                    </a:cubicBezTo>
                    <a:cubicBezTo>
                      <a:pt x="8" y="171"/>
                      <a:pt x="4" y="159"/>
                      <a:pt x="3" y="146"/>
                    </a:cubicBezTo>
                    <a:cubicBezTo>
                      <a:pt x="1" y="133"/>
                      <a:pt x="0" y="119"/>
                      <a:pt x="0" y="105"/>
                    </a:cubicBezTo>
                    <a:cubicBezTo>
                      <a:pt x="0" y="91"/>
                      <a:pt x="1" y="77"/>
                      <a:pt x="3" y="64"/>
                    </a:cubicBezTo>
                    <a:cubicBezTo>
                      <a:pt x="4" y="50"/>
                      <a:pt x="8" y="39"/>
                      <a:pt x="14" y="31"/>
                    </a:cubicBezTo>
                    <a:cubicBezTo>
                      <a:pt x="26" y="11"/>
                      <a:pt x="34" y="2"/>
                      <a:pt x="45" y="0"/>
                    </a:cubicBezTo>
                    <a:cubicBezTo>
                      <a:pt x="45" y="59"/>
                      <a:pt x="45" y="59"/>
                      <a:pt x="45" y="59"/>
                    </a:cubicBezTo>
                    <a:cubicBezTo>
                      <a:pt x="40" y="59"/>
                      <a:pt x="36" y="62"/>
                      <a:pt x="34" y="68"/>
                    </a:cubicBezTo>
                    <a:cubicBezTo>
                      <a:pt x="33" y="75"/>
                      <a:pt x="32" y="87"/>
                      <a:pt x="32" y="105"/>
                    </a:cubicBezTo>
                    <a:cubicBezTo>
                      <a:pt x="32" y="123"/>
                      <a:pt x="33" y="135"/>
                      <a:pt x="35" y="142"/>
                    </a:cubicBezTo>
                    <a:cubicBezTo>
                      <a:pt x="36" y="148"/>
                      <a:pt x="40" y="151"/>
                      <a:pt x="45" y="151"/>
                    </a:cubicBezTo>
                    <a:cubicBezTo>
                      <a:pt x="45" y="151"/>
                      <a:pt x="45" y="151"/>
                      <a:pt x="45" y="151"/>
                    </a:cubicBezTo>
                    <a:close/>
                    <a:moveTo>
                      <a:pt x="52" y="210"/>
                    </a:moveTo>
                    <a:cubicBezTo>
                      <a:pt x="52" y="151"/>
                      <a:pt x="52" y="151"/>
                      <a:pt x="52" y="151"/>
                    </a:cubicBezTo>
                    <a:cubicBezTo>
                      <a:pt x="66" y="151"/>
                      <a:pt x="66" y="151"/>
                      <a:pt x="66" y="151"/>
                    </a:cubicBezTo>
                    <a:cubicBezTo>
                      <a:pt x="70" y="151"/>
                      <a:pt x="71" y="153"/>
                      <a:pt x="71" y="158"/>
                    </a:cubicBezTo>
                    <a:cubicBezTo>
                      <a:pt x="71" y="202"/>
                      <a:pt x="71" y="202"/>
                      <a:pt x="71" y="202"/>
                    </a:cubicBezTo>
                    <a:cubicBezTo>
                      <a:pt x="71" y="207"/>
                      <a:pt x="70" y="210"/>
                      <a:pt x="66" y="210"/>
                    </a:cubicBezTo>
                    <a:cubicBezTo>
                      <a:pt x="52" y="210"/>
                      <a:pt x="52" y="210"/>
                      <a:pt x="52" y="2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>
                      <a:lumMod val="95000"/>
                      <a:lumOff val="5000"/>
                    </a:prstClr>
                  </a:solidFill>
                </a:endParaRPr>
              </a:p>
            </p:txBody>
          </p:sp>
        </p:grpSp>
        <p:sp>
          <p:nvSpPr>
            <p:cNvPr id="42" name="TextBox 11"/>
            <p:cNvSpPr txBox="1">
              <a:spLocks noChangeArrowheads="1"/>
            </p:cNvSpPr>
            <p:nvPr/>
          </p:nvSpPr>
          <p:spPr bwMode="auto">
            <a:xfrm flipH="1">
              <a:off x="1228729" y="2026162"/>
              <a:ext cx="1223962" cy="26161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defRPr/>
              </a:pPr>
              <a:r>
                <a:rPr lang="zh-CN" altLang="en-US" sz="1100" kern="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100" kern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TextBox 11"/>
            <p:cNvSpPr txBox="1">
              <a:spLocks noChangeArrowheads="1"/>
            </p:cNvSpPr>
            <p:nvPr/>
          </p:nvSpPr>
          <p:spPr bwMode="auto">
            <a:xfrm flipH="1">
              <a:off x="1228729" y="2421449"/>
              <a:ext cx="1223962" cy="26161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defRPr/>
              </a:pPr>
              <a:r>
                <a:rPr lang="zh-CN" altLang="en-US" sz="1100" kern="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100" kern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Box 11"/>
            <p:cNvSpPr txBox="1">
              <a:spLocks noChangeArrowheads="1"/>
            </p:cNvSpPr>
            <p:nvPr/>
          </p:nvSpPr>
          <p:spPr bwMode="auto">
            <a:xfrm flipH="1">
              <a:off x="1228729" y="2811974"/>
              <a:ext cx="1223962" cy="26161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defRPr/>
              </a:pPr>
              <a:r>
                <a:rPr lang="zh-CN" altLang="en-US" sz="1100" kern="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100" kern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TextBox 11"/>
            <p:cNvSpPr txBox="1">
              <a:spLocks noChangeArrowheads="1"/>
            </p:cNvSpPr>
            <p:nvPr/>
          </p:nvSpPr>
          <p:spPr bwMode="auto">
            <a:xfrm flipH="1">
              <a:off x="1228729" y="3207262"/>
              <a:ext cx="1223962" cy="26161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defRPr/>
              </a:pPr>
              <a:r>
                <a:rPr lang="zh-CN" altLang="en-US" sz="1100" kern="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100" kern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Box 11"/>
            <p:cNvSpPr txBox="1">
              <a:spLocks noChangeArrowheads="1"/>
            </p:cNvSpPr>
            <p:nvPr/>
          </p:nvSpPr>
          <p:spPr bwMode="auto">
            <a:xfrm flipH="1">
              <a:off x="1228729" y="3602550"/>
              <a:ext cx="1223962" cy="26161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defRPr/>
              </a:pPr>
              <a:r>
                <a:rPr lang="zh-CN" altLang="en-US" sz="1100" kern="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100" kern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Box 11"/>
            <p:cNvSpPr txBox="1">
              <a:spLocks noChangeArrowheads="1"/>
            </p:cNvSpPr>
            <p:nvPr/>
          </p:nvSpPr>
          <p:spPr bwMode="auto">
            <a:xfrm flipH="1">
              <a:off x="1228729" y="4018475"/>
              <a:ext cx="1223962" cy="26161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defRPr/>
              </a:pPr>
              <a:r>
                <a:rPr lang="zh-CN" altLang="en-US" sz="1100" kern="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100" kern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TextBox 10"/>
          <p:cNvSpPr txBox="1"/>
          <p:nvPr/>
        </p:nvSpPr>
        <p:spPr>
          <a:xfrm>
            <a:off x="1349671" y="3776001"/>
            <a:ext cx="667450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ts val="1500"/>
              </a:lnSpc>
              <a:spcBef>
                <a:spcPct val="0"/>
              </a:spcBef>
              <a:buFont typeface="Arial" panose="020B0604020202020204" pitchFamily="34" charset="0"/>
              <a:buNone/>
              <a:defRPr sz="1100" kern="1100" spc="9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拥</a:t>
            </a:r>
            <a:r>
              <a:rPr lang="zh-CN" altLang="en-US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有国内顶尖的</a:t>
            </a:r>
            <a:r>
              <a:rPr lang="en-US" altLang="zh-CN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PPT</a:t>
            </a:r>
            <a:r>
              <a:rPr lang="zh-CN" altLang="en-US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制作技术、顶级的</a:t>
            </a:r>
            <a:r>
              <a:rPr lang="en-US" altLang="zh-CN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PPT</a:t>
            </a:r>
            <a:r>
              <a:rPr lang="zh-CN" altLang="en-US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设计团队，坚持精益求精、拒绝平庸的做事精神，帮助您实现美观、精致、严谨、动感的</a:t>
            </a:r>
            <a:r>
              <a:rPr lang="en-US" altLang="zh-CN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PPT</a:t>
            </a:r>
            <a:r>
              <a:rPr lang="zh-CN" altLang="en-US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展示效果，让您的</a:t>
            </a:r>
            <a:r>
              <a:rPr lang="en-US" altLang="zh-CN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PPT</a:t>
            </a:r>
            <a:r>
              <a:rPr lang="zh-CN" altLang="en-US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创造卓越价值</a:t>
            </a:r>
            <a:endParaRPr lang="en-US" altLang="zh-CN" spc="7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/>
      <p:bldP spid="28" grpId="0"/>
      <p:bldP spid="6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5073" y="-62924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 b="1">
                <a:solidFill>
                  <a:srgbClr val="C30D23"/>
                </a:solidFill>
                <a:effectLst>
                  <a:outerShdw blurRad="38100" dist="25400" dir="8100000" algn="tr" rotWithShape="0">
                    <a:prstClr val="black">
                      <a:alpha val="4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664167" y="47945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400" dirty="0" smtClean="0">
                <a:solidFill>
                  <a:srgbClr val="604C3F"/>
                </a:solidFill>
              </a:rPr>
              <a:t>25</a:t>
            </a:r>
            <a:endParaRPr lang="zh-CN" altLang="en-US" sz="1400" dirty="0">
              <a:solidFill>
                <a:srgbClr val="604C3F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71407" y="194588"/>
            <a:ext cx="56457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900" dirty="0">
                <a:solidFill>
                  <a:srgbClr val="604C3F"/>
                </a:solidFill>
              </a:rPr>
              <a:t>ore</a:t>
            </a:r>
            <a:endParaRPr lang="zh-CN" altLang="en-US" sz="1900" dirty="0">
              <a:solidFill>
                <a:srgbClr val="604C3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54635" y="600139"/>
            <a:ext cx="18641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zh-CN" altLang="en-US" sz="1900" b="1" spc="50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点击添加标题</a:t>
            </a:r>
            <a:endParaRPr lang="zh-CN" altLang="en-US" sz="1900" b="1" spc="50" dirty="0">
              <a:solidFill>
                <a:srgbClr val="C30D23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sp>
        <p:nvSpPr>
          <p:cNvPr id="7" name="Rectangle 260"/>
          <p:cNvSpPr>
            <a:spLocks noChangeArrowheads="1"/>
          </p:cNvSpPr>
          <p:nvPr/>
        </p:nvSpPr>
        <p:spPr bwMode="auto">
          <a:xfrm>
            <a:off x="1523379" y="2646098"/>
            <a:ext cx="6350000" cy="30162"/>
          </a:xfrm>
          <a:prstGeom prst="rect">
            <a:avLst/>
          </a:prstGeom>
          <a:solidFill>
            <a:srgbClr val="604C3F"/>
          </a:solidFill>
          <a:ln w="9525">
            <a:solidFill>
              <a:srgbClr val="604C3F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685800"/>
            <a:endParaRPr lang="zh-CN" altLang="en-US" sz="135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 bwMode="auto">
          <a:xfrm>
            <a:off x="2253629" y="2569898"/>
            <a:ext cx="182562" cy="190500"/>
            <a:chOff x="2239963" y="2622550"/>
            <a:chExt cx="182562" cy="190500"/>
          </a:xfrm>
        </p:grpSpPr>
        <p:sp>
          <p:nvSpPr>
            <p:cNvPr id="9" name="Oval 261"/>
            <p:cNvSpPr>
              <a:spLocks noChangeArrowheads="1"/>
            </p:cNvSpPr>
            <p:nvPr/>
          </p:nvSpPr>
          <p:spPr bwMode="auto">
            <a:xfrm>
              <a:off x="2239963" y="2622550"/>
              <a:ext cx="182562" cy="190500"/>
            </a:xfrm>
            <a:prstGeom prst="ellipse">
              <a:avLst/>
            </a:prstGeom>
            <a:solidFill>
              <a:srgbClr val="604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10" name="Oval 262"/>
            <p:cNvSpPr>
              <a:spLocks noChangeArrowheads="1"/>
            </p:cNvSpPr>
            <p:nvPr/>
          </p:nvSpPr>
          <p:spPr bwMode="auto">
            <a:xfrm>
              <a:off x="2278063" y="2668588"/>
              <a:ext cx="106362" cy="984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2739404" y="2563548"/>
            <a:ext cx="190500" cy="182562"/>
            <a:chOff x="2725738" y="2616200"/>
            <a:chExt cx="190500" cy="182563"/>
          </a:xfrm>
        </p:grpSpPr>
        <p:sp>
          <p:nvSpPr>
            <p:cNvPr id="12" name="Oval 263"/>
            <p:cNvSpPr>
              <a:spLocks noChangeArrowheads="1"/>
            </p:cNvSpPr>
            <p:nvPr/>
          </p:nvSpPr>
          <p:spPr bwMode="auto">
            <a:xfrm>
              <a:off x="2725738" y="2616200"/>
              <a:ext cx="190500" cy="182563"/>
            </a:xfrm>
            <a:prstGeom prst="ellipse">
              <a:avLst/>
            </a:prstGeom>
            <a:solidFill>
              <a:srgbClr val="604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13" name="Oval 264"/>
            <p:cNvSpPr>
              <a:spLocks noChangeArrowheads="1"/>
            </p:cNvSpPr>
            <p:nvPr/>
          </p:nvSpPr>
          <p:spPr bwMode="auto">
            <a:xfrm>
              <a:off x="2771775" y="2652713"/>
              <a:ext cx="98425" cy="1079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3752229" y="2563548"/>
            <a:ext cx="188912" cy="182562"/>
            <a:chOff x="3738563" y="2616200"/>
            <a:chExt cx="188912" cy="182563"/>
          </a:xfrm>
        </p:grpSpPr>
        <p:sp>
          <p:nvSpPr>
            <p:cNvPr id="15" name="Oval 265"/>
            <p:cNvSpPr>
              <a:spLocks noChangeArrowheads="1"/>
            </p:cNvSpPr>
            <p:nvPr/>
          </p:nvSpPr>
          <p:spPr bwMode="auto">
            <a:xfrm>
              <a:off x="3738563" y="2616200"/>
              <a:ext cx="188912" cy="182563"/>
            </a:xfrm>
            <a:prstGeom prst="ellipse">
              <a:avLst/>
            </a:prstGeom>
            <a:solidFill>
              <a:srgbClr val="604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16" name="Oval 266"/>
            <p:cNvSpPr>
              <a:spLocks noChangeArrowheads="1"/>
            </p:cNvSpPr>
            <p:nvPr/>
          </p:nvSpPr>
          <p:spPr bwMode="auto">
            <a:xfrm>
              <a:off x="3783013" y="2652713"/>
              <a:ext cx="106362" cy="1079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4709491" y="2563548"/>
            <a:ext cx="190500" cy="182562"/>
            <a:chOff x="4695825" y="2616200"/>
            <a:chExt cx="190500" cy="182563"/>
          </a:xfrm>
        </p:grpSpPr>
        <p:sp>
          <p:nvSpPr>
            <p:cNvPr id="18" name="Oval 267"/>
            <p:cNvSpPr>
              <a:spLocks noChangeArrowheads="1"/>
            </p:cNvSpPr>
            <p:nvPr/>
          </p:nvSpPr>
          <p:spPr bwMode="auto">
            <a:xfrm>
              <a:off x="4695825" y="2616200"/>
              <a:ext cx="190500" cy="182563"/>
            </a:xfrm>
            <a:prstGeom prst="ellipse">
              <a:avLst/>
            </a:prstGeom>
            <a:solidFill>
              <a:srgbClr val="604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19" name="Oval 268"/>
            <p:cNvSpPr>
              <a:spLocks noChangeArrowheads="1"/>
            </p:cNvSpPr>
            <p:nvPr/>
          </p:nvSpPr>
          <p:spPr bwMode="auto">
            <a:xfrm>
              <a:off x="4741863" y="2652713"/>
              <a:ext cx="98425" cy="1079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5935041" y="2569898"/>
            <a:ext cx="188913" cy="190500"/>
            <a:chOff x="5921375" y="2622550"/>
            <a:chExt cx="188912" cy="190500"/>
          </a:xfrm>
        </p:grpSpPr>
        <p:sp>
          <p:nvSpPr>
            <p:cNvPr id="21" name="Oval 269"/>
            <p:cNvSpPr>
              <a:spLocks noChangeArrowheads="1"/>
            </p:cNvSpPr>
            <p:nvPr/>
          </p:nvSpPr>
          <p:spPr bwMode="auto">
            <a:xfrm>
              <a:off x="5921375" y="2622550"/>
              <a:ext cx="188912" cy="190500"/>
            </a:xfrm>
            <a:prstGeom prst="ellipse">
              <a:avLst/>
            </a:prstGeom>
            <a:solidFill>
              <a:srgbClr val="604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22" name="Oval 270"/>
            <p:cNvSpPr>
              <a:spLocks noChangeArrowheads="1"/>
            </p:cNvSpPr>
            <p:nvPr/>
          </p:nvSpPr>
          <p:spPr bwMode="auto">
            <a:xfrm>
              <a:off x="5965825" y="2668588"/>
              <a:ext cx="106362" cy="984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6687516" y="2563548"/>
            <a:ext cx="190500" cy="182562"/>
            <a:chOff x="6673850" y="2616200"/>
            <a:chExt cx="190500" cy="182563"/>
          </a:xfrm>
        </p:grpSpPr>
        <p:sp>
          <p:nvSpPr>
            <p:cNvPr id="24" name="Oval 271"/>
            <p:cNvSpPr>
              <a:spLocks noChangeArrowheads="1"/>
            </p:cNvSpPr>
            <p:nvPr/>
          </p:nvSpPr>
          <p:spPr bwMode="auto">
            <a:xfrm>
              <a:off x="6673850" y="2616200"/>
              <a:ext cx="190500" cy="182563"/>
            </a:xfrm>
            <a:prstGeom prst="ellipse">
              <a:avLst/>
            </a:prstGeom>
            <a:solidFill>
              <a:srgbClr val="604C3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Oval 272"/>
            <p:cNvSpPr>
              <a:spLocks noChangeArrowheads="1"/>
            </p:cNvSpPr>
            <p:nvPr/>
          </p:nvSpPr>
          <p:spPr bwMode="auto">
            <a:xfrm>
              <a:off x="6719888" y="2652713"/>
              <a:ext cx="98425" cy="107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sp>
        <p:nvSpPr>
          <p:cNvPr id="29" name="Freeform 279"/>
          <p:cNvSpPr/>
          <p:nvPr/>
        </p:nvSpPr>
        <p:spPr bwMode="auto">
          <a:xfrm>
            <a:off x="2344116" y="1923785"/>
            <a:ext cx="334963" cy="654050"/>
          </a:xfrm>
          <a:custGeom>
            <a:avLst/>
            <a:gdLst>
              <a:gd name="T0" fmla="*/ 2147483647 w 44"/>
              <a:gd name="T1" fmla="*/ 2147483647 h 86"/>
              <a:gd name="T2" fmla="*/ 0 w 44"/>
              <a:gd name="T3" fmla="*/ 2147483647 h 86"/>
              <a:gd name="T4" fmla="*/ 0 w 44"/>
              <a:gd name="T5" fmla="*/ 2147483647 h 86"/>
              <a:gd name="T6" fmla="*/ 2147483647 w 44"/>
              <a:gd name="T7" fmla="*/ 2147483647 h 86"/>
              <a:gd name="T8" fmla="*/ 2147483647 w 44"/>
              <a:gd name="T9" fmla="*/ 2147483647 h 86"/>
              <a:gd name="T10" fmla="*/ 2147483647 w 44"/>
              <a:gd name="T11" fmla="*/ 2147483647 h 86"/>
              <a:gd name="T12" fmla="*/ 2147483647 w 44"/>
              <a:gd name="T13" fmla="*/ 0 h 86"/>
              <a:gd name="T14" fmla="*/ 2147483647 w 44"/>
              <a:gd name="T15" fmla="*/ 0 h 86"/>
              <a:gd name="T16" fmla="*/ 2147483647 w 44"/>
              <a:gd name="T17" fmla="*/ 2147483647 h 86"/>
              <a:gd name="T18" fmla="*/ 2147483647 w 44"/>
              <a:gd name="T19" fmla="*/ 2147483647 h 86"/>
              <a:gd name="T20" fmla="*/ 2147483647 w 44"/>
              <a:gd name="T21" fmla="*/ 2147483647 h 86"/>
              <a:gd name="T22" fmla="*/ 2147483647 w 44"/>
              <a:gd name="T23" fmla="*/ 2147483647 h 86"/>
              <a:gd name="T24" fmla="*/ 2147483647 w 44"/>
              <a:gd name="T25" fmla="*/ 2147483647 h 8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4" h="86">
                <a:moveTo>
                  <a:pt x="2" y="86"/>
                </a:moveTo>
                <a:cubicBezTo>
                  <a:pt x="0" y="86"/>
                  <a:pt x="0" y="86"/>
                  <a:pt x="0" y="86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41"/>
                  <a:pt x="8" y="34"/>
                  <a:pt x="16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5" y="34"/>
                  <a:pt x="42" y="27"/>
                  <a:pt x="42" y="19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19"/>
                  <a:pt x="44" y="19"/>
                  <a:pt x="44" y="19"/>
                </a:cubicBezTo>
                <a:cubicBezTo>
                  <a:pt x="44" y="28"/>
                  <a:pt x="36" y="35"/>
                  <a:pt x="27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9" y="35"/>
                  <a:pt x="2" y="42"/>
                  <a:pt x="2" y="50"/>
                </a:cubicBezTo>
                <a:lnTo>
                  <a:pt x="2" y="86"/>
                </a:lnTo>
                <a:close/>
              </a:path>
            </a:pathLst>
          </a:custGeom>
          <a:solidFill>
            <a:srgbClr val="604C3F"/>
          </a:solidFill>
          <a:ln>
            <a:solidFill>
              <a:srgbClr val="604C3F"/>
            </a:solidFill>
          </a:ln>
        </p:spPr>
        <p:txBody>
          <a:bodyPr/>
          <a:lstStyle/>
          <a:p>
            <a:pPr defTabSz="685800"/>
            <a:endParaRPr lang="zh-CN" altLang="en-US" sz="135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0" name="Freeform 280"/>
          <p:cNvSpPr/>
          <p:nvPr/>
        </p:nvSpPr>
        <p:spPr bwMode="auto">
          <a:xfrm>
            <a:off x="2823541" y="2738173"/>
            <a:ext cx="365125" cy="654050"/>
          </a:xfrm>
          <a:custGeom>
            <a:avLst/>
            <a:gdLst>
              <a:gd name="T0" fmla="*/ 2147483647 w 48"/>
              <a:gd name="T1" fmla="*/ 2147483647 h 86"/>
              <a:gd name="T2" fmla="*/ 2147483647 w 48"/>
              <a:gd name="T3" fmla="*/ 2147483647 h 86"/>
              <a:gd name="T4" fmla="*/ 2147483647 w 48"/>
              <a:gd name="T5" fmla="*/ 2147483647 h 86"/>
              <a:gd name="T6" fmla="*/ 2147483647 w 48"/>
              <a:gd name="T7" fmla="*/ 2147483647 h 86"/>
              <a:gd name="T8" fmla="*/ 2147483647 w 48"/>
              <a:gd name="T9" fmla="*/ 2147483647 h 86"/>
              <a:gd name="T10" fmla="*/ 0 w 48"/>
              <a:gd name="T11" fmla="*/ 2147483647 h 86"/>
              <a:gd name="T12" fmla="*/ 0 w 48"/>
              <a:gd name="T13" fmla="*/ 0 h 86"/>
              <a:gd name="T14" fmla="*/ 2147483647 w 48"/>
              <a:gd name="T15" fmla="*/ 0 h 86"/>
              <a:gd name="T16" fmla="*/ 2147483647 w 48"/>
              <a:gd name="T17" fmla="*/ 2147483647 h 86"/>
              <a:gd name="T18" fmla="*/ 2147483647 w 48"/>
              <a:gd name="T19" fmla="*/ 2147483647 h 86"/>
              <a:gd name="T20" fmla="*/ 2147483647 w 48"/>
              <a:gd name="T21" fmla="*/ 2147483647 h 86"/>
              <a:gd name="T22" fmla="*/ 2147483647 w 48"/>
              <a:gd name="T23" fmla="*/ 2147483647 h 86"/>
              <a:gd name="T24" fmla="*/ 2147483647 w 48"/>
              <a:gd name="T25" fmla="*/ 2147483647 h 8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8" h="86">
                <a:moveTo>
                  <a:pt x="48" y="86"/>
                </a:moveTo>
                <a:cubicBezTo>
                  <a:pt x="46" y="86"/>
                  <a:pt x="46" y="86"/>
                  <a:pt x="46" y="8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42"/>
                  <a:pt x="40" y="36"/>
                  <a:pt x="32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7" y="36"/>
                  <a:pt x="0" y="28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7"/>
                  <a:pt x="8" y="34"/>
                  <a:pt x="16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41" y="34"/>
                  <a:pt x="48" y="41"/>
                  <a:pt x="48" y="50"/>
                </a:cubicBezTo>
                <a:lnTo>
                  <a:pt x="48" y="86"/>
                </a:lnTo>
                <a:close/>
              </a:path>
            </a:pathLst>
          </a:custGeom>
          <a:solidFill>
            <a:srgbClr val="604C3F"/>
          </a:solidFill>
          <a:ln>
            <a:solidFill>
              <a:srgbClr val="604C3F"/>
            </a:solidFill>
          </a:ln>
        </p:spPr>
        <p:txBody>
          <a:bodyPr/>
          <a:lstStyle/>
          <a:p>
            <a:pPr defTabSz="685800"/>
            <a:endParaRPr lang="zh-CN" altLang="en-US" sz="135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1" name="Freeform 281"/>
          <p:cNvSpPr/>
          <p:nvPr/>
        </p:nvSpPr>
        <p:spPr bwMode="auto">
          <a:xfrm>
            <a:off x="4793629" y="2738173"/>
            <a:ext cx="212725" cy="654050"/>
          </a:xfrm>
          <a:custGeom>
            <a:avLst/>
            <a:gdLst>
              <a:gd name="T0" fmla="*/ 2147483647 w 28"/>
              <a:gd name="T1" fmla="*/ 2147483647 h 86"/>
              <a:gd name="T2" fmla="*/ 2147483647 w 28"/>
              <a:gd name="T3" fmla="*/ 2147483647 h 86"/>
              <a:gd name="T4" fmla="*/ 2147483647 w 28"/>
              <a:gd name="T5" fmla="*/ 2147483647 h 86"/>
              <a:gd name="T6" fmla="*/ 2147483647 w 28"/>
              <a:gd name="T7" fmla="*/ 2147483647 h 86"/>
              <a:gd name="T8" fmla="*/ 0 w 28"/>
              <a:gd name="T9" fmla="*/ 2147483647 h 86"/>
              <a:gd name="T10" fmla="*/ 0 w 28"/>
              <a:gd name="T11" fmla="*/ 0 h 86"/>
              <a:gd name="T12" fmla="*/ 2147483647 w 28"/>
              <a:gd name="T13" fmla="*/ 0 h 86"/>
              <a:gd name="T14" fmla="*/ 2147483647 w 28"/>
              <a:gd name="T15" fmla="*/ 2147483647 h 86"/>
              <a:gd name="T16" fmla="*/ 2147483647 w 28"/>
              <a:gd name="T17" fmla="*/ 2147483647 h 86"/>
              <a:gd name="T18" fmla="*/ 2147483647 w 28"/>
              <a:gd name="T19" fmla="*/ 2147483647 h 86"/>
              <a:gd name="T20" fmla="*/ 2147483647 w 28"/>
              <a:gd name="T21" fmla="*/ 2147483647 h 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" h="86">
                <a:moveTo>
                  <a:pt x="28" y="86"/>
                </a:moveTo>
                <a:cubicBezTo>
                  <a:pt x="26" y="86"/>
                  <a:pt x="26" y="86"/>
                  <a:pt x="26" y="86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42"/>
                  <a:pt x="20" y="36"/>
                  <a:pt x="14" y="36"/>
                </a:cubicBezTo>
                <a:cubicBezTo>
                  <a:pt x="6" y="36"/>
                  <a:pt x="0" y="28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7"/>
                  <a:pt x="7" y="34"/>
                  <a:pt x="14" y="34"/>
                </a:cubicBezTo>
                <a:cubicBezTo>
                  <a:pt x="21" y="34"/>
                  <a:pt x="28" y="41"/>
                  <a:pt x="28" y="50"/>
                </a:cubicBezTo>
                <a:lnTo>
                  <a:pt x="28" y="86"/>
                </a:lnTo>
                <a:close/>
              </a:path>
            </a:pathLst>
          </a:custGeom>
          <a:solidFill>
            <a:srgbClr val="604C3F"/>
          </a:solidFill>
          <a:ln>
            <a:solidFill>
              <a:srgbClr val="604C3F"/>
            </a:solidFill>
          </a:ln>
        </p:spPr>
        <p:txBody>
          <a:bodyPr/>
          <a:lstStyle/>
          <a:p>
            <a:pPr defTabSz="685800"/>
            <a:endParaRPr lang="zh-CN" altLang="en-US" sz="135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2" name="Freeform 282"/>
          <p:cNvSpPr/>
          <p:nvPr/>
        </p:nvSpPr>
        <p:spPr bwMode="auto">
          <a:xfrm>
            <a:off x="6785941" y="2738173"/>
            <a:ext cx="212725" cy="654050"/>
          </a:xfrm>
          <a:custGeom>
            <a:avLst/>
            <a:gdLst>
              <a:gd name="T0" fmla="*/ 28 w 28"/>
              <a:gd name="T1" fmla="*/ 86 h 86"/>
              <a:gd name="T2" fmla="*/ 26 w 28"/>
              <a:gd name="T3" fmla="*/ 86 h 86"/>
              <a:gd name="T4" fmla="*/ 26 w 28"/>
              <a:gd name="T5" fmla="*/ 50 h 86"/>
              <a:gd name="T6" fmla="*/ 14 w 28"/>
              <a:gd name="T7" fmla="*/ 36 h 86"/>
              <a:gd name="T8" fmla="*/ 0 w 28"/>
              <a:gd name="T9" fmla="*/ 20 h 86"/>
              <a:gd name="T10" fmla="*/ 0 w 28"/>
              <a:gd name="T11" fmla="*/ 0 h 86"/>
              <a:gd name="T12" fmla="*/ 2 w 28"/>
              <a:gd name="T13" fmla="*/ 0 h 86"/>
              <a:gd name="T14" fmla="*/ 2 w 28"/>
              <a:gd name="T15" fmla="*/ 20 h 86"/>
              <a:gd name="T16" fmla="*/ 14 w 28"/>
              <a:gd name="T17" fmla="*/ 34 h 86"/>
              <a:gd name="T18" fmla="*/ 28 w 28"/>
              <a:gd name="T19" fmla="*/ 50 h 86"/>
              <a:gd name="T20" fmla="*/ 28 w 28"/>
              <a:gd name="T21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86">
                <a:moveTo>
                  <a:pt x="28" y="86"/>
                </a:moveTo>
                <a:cubicBezTo>
                  <a:pt x="26" y="86"/>
                  <a:pt x="26" y="86"/>
                  <a:pt x="26" y="86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42"/>
                  <a:pt x="20" y="36"/>
                  <a:pt x="14" y="36"/>
                </a:cubicBezTo>
                <a:cubicBezTo>
                  <a:pt x="6" y="36"/>
                  <a:pt x="0" y="28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7"/>
                  <a:pt x="7" y="34"/>
                  <a:pt x="14" y="34"/>
                </a:cubicBezTo>
                <a:cubicBezTo>
                  <a:pt x="21" y="34"/>
                  <a:pt x="28" y="41"/>
                  <a:pt x="28" y="50"/>
                </a:cubicBezTo>
                <a:lnTo>
                  <a:pt x="28" y="86"/>
                </a:lnTo>
                <a:close/>
              </a:path>
            </a:pathLst>
          </a:custGeom>
          <a:solidFill>
            <a:srgbClr val="604C3F"/>
          </a:solidFill>
          <a:ln>
            <a:solidFill>
              <a:srgbClr val="604C3F"/>
            </a:solidFill>
          </a:ln>
          <a:effectLst/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>
                  <a:lumMod val="95000"/>
                  <a:lumOff val="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reeform 283"/>
          <p:cNvSpPr/>
          <p:nvPr/>
        </p:nvSpPr>
        <p:spPr bwMode="auto">
          <a:xfrm>
            <a:off x="6017591" y="1923785"/>
            <a:ext cx="327025" cy="654050"/>
          </a:xfrm>
          <a:custGeom>
            <a:avLst/>
            <a:gdLst>
              <a:gd name="T0" fmla="*/ 2147483647 w 43"/>
              <a:gd name="T1" fmla="*/ 2147483647 h 86"/>
              <a:gd name="T2" fmla="*/ 0 w 43"/>
              <a:gd name="T3" fmla="*/ 2147483647 h 86"/>
              <a:gd name="T4" fmla="*/ 0 w 43"/>
              <a:gd name="T5" fmla="*/ 2147483647 h 86"/>
              <a:gd name="T6" fmla="*/ 2147483647 w 43"/>
              <a:gd name="T7" fmla="*/ 2147483647 h 86"/>
              <a:gd name="T8" fmla="*/ 2147483647 w 43"/>
              <a:gd name="T9" fmla="*/ 2147483647 h 86"/>
              <a:gd name="T10" fmla="*/ 2147483647 w 43"/>
              <a:gd name="T11" fmla="*/ 2147483647 h 86"/>
              <a:gd name="T12" fmla="*/ 2147483647 w 43"/>
              <a:gd name="T13" fmla="*/ 0 h 86"/>
              <a:gd name="T14" fmla="*/ 2147483647 w 43"/>
              <a:gd name="T15" fmla="*/ 0 h 86"/>
              <a:gd name="T16" fmla="*/ 2147483647 w 43"/>
              <a:gd name="T17" fmla="*/ 2147483647 h 86"/>
              <a:gd name="T18" fmla="*/ 2147483647 w 43"/>
              <a:gd name="T19" fmla="*/ 2147483647 h 86"/>
              <a:gd name="T20" fmla="*/ 2147483647 w 43"/>
              <a:gd name="T21" fmla="*/ 2147483647 h 86"/>
              <a:gd name="T22" fmla="*/ 2147483647 w 43"/>
              <a:gd name="T23" fmla="*/ 2147483647 h 86"/>
              <a:gd name="T24" fmla="*/ 2147483647 w 43"/>
              <a:gd name="T25" fmla="*/ 2147483647 h 8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3" h="86">
                <a:moveTo>
                  <a:pt x="2" y="86"/>
                </a:moveTo>
                <a:cubicBezTo>
                  <a:pt x="0" y="86"/>
                  <a:pt x="0" y="86"/>
                  <a:pt x="0" y="86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41"/>
                  <a:pt x="7" y="34"/>
                  <a:pt x="16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5" y="34"/>
                  <a:pt x="41" y="27"/>
                  <a:pt x="41" y="19"/>
                </a:cubicBezTo>
                <a:cubicBezTo>
                  <a:pt x="41" y="0"/>
                  <a:pt x="41" y="0"/>
                  <a:pt x="4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28"/>
                  <a:pt x="36" y="35"/>
                  <a:pt x="27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8" y="35"/>
                  <a:pt x="2" y="42"/>
                  <a:pt x="2" y="50"/>
                </a:cubicBezTo>
                <a:lnTo>
                  <a:pt x="2" y="86"/>
                </a:lnTo>
                <a:close/>
              </a:path>
            </a:pathLst>
          </a:custGeom>
          <a:solidFill>
            <a:srgbClr val="604C3F"/>
          </a:solidFill>
          <a:ln>
            <a:solidFill>
              <a:srgbClr val="604C3F"/>
            </a:solidFill>
          </a:ln>
        </p:spPr>
        <p:txBody>
          <a:bodyPr/>
          <a:lstStyle/>
          <a:p>
            <a:pPr defTabSz="685800"/>
            <a:endParaRPr lang="zh-CN" altLang="en-US" sz="135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4" name="Freeform 284"/>
          <p:cNvSpPr/>
          <p:nvPr/>
        </p:nvSpPr>
        <p:spPr bwMode="auto">
          <a:xfrm>
            <a:off x="3850654" y="1923785"/>
            <a:ext cx="327025" cy="654050"/>
          </a:xfrm>
          <a:custGeom>
            <a:avLst/>
            <a:gdLst>
              <a:gd name="T0" fmla="*/ 2147483647 w 43"/>
              <a:gd name="T1" fmla="*/ 2147483647 h 86"/>
              <a:gd name="T2" fmla="*/ 0 w 43"/>
              <a:gd name="T3" fmla="*/ 2147483647 h 86"/>
              <a:gd name="T4" fmla="*/ 0 w 43"/>
              <a:gd name="T5" fmla="*/ 2147483647 h 86"/>
              <a:gd name="T6" fmla="*/ 2147483647 w 43"/>
              <a:gd name="T7" fmla="*/ 2147483647 h 86"/>
              <a:gd name="T8" fmla="*/ 2147483647 w 43"/>
              <a:gd name="T9" fmla="*/ 2147483647 h 86"/>
              <a:gd name="T10" fmla="*/ 2147483647 w 43"/>
              <a:gd name="T11" fmla="*/ 2147483647 h 86"/>
              <a:gd name="T12" fmla="*/ 2147483647 w 43"/>
              <a:gd name="T13" fmla="*/ 0 h 86"/>
              <a:gd name="T14" fmla="*/ 2147483647 w 43"/>
              <a:gd name="T15" fmla="*/ 0 h 86"/>
              <a:gd name="T16" fmla="*/ 2147483647 w 43"/>
              <a:gd name="T17" fmla="*/ 2147483647 h 86"/>
              <a:gd name="T18" fmla="*/ 2147483647 w 43"/>
              <a:gd name="T19" fmla="*/ 2147483647 h 86"/>
              <a:gd name="T20" fmla="*/ 2147483647 w 43"/>
              <a:gd name="T21" fmla="*/ 2147483647 h 86"/>
              <a:gd name="T22" fmla="*/ 2147483647 w 43"/>
              <a:gd name="T23" fmla="*/ 2147483647 h 86"/>
              <a:gd name="T24" fmla="*/ 2147483647 w 43"/>
              <a:gd name="T25" fmla="*/ 2147483647 h 8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3" h="86">
                <a:moveTo>
                  <a:pt x="2" y="86"/>
                </a:moveTo>
                <a:cubicBezTo>
                  <a:pt x="0" y="86"/>
                  <a:pt x="0" y="86"/>
                  <a:pt x="0" y="86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41"/>
                  <a:pt x="7" y="34"/>
                  <a:pt x="16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5" y="34"/>
                  <a:pt x="41" y="27"/>
                  <a:pt x="41" y="19"/>
                </a:cubicBezTo>
                <a:cubicBezTo>
                  <a:pt x="41" y="0"/>
                  <a:pt x="41" y="0"/>
                  <a:pt x="4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28"/>
                  <a:pt x="36" y="35"/>
                  <a:pt x="27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8" y="35"/>
                  <a:pt x="2" y="42"/>
                  <a:pt x="2" y="50"/>
                </a:cubicBezTo>
                <a:lnTo>
                  <a:pt x="2" y="86"/>
                </a:lnTo>
                <a:close/>
              </a:path>
            </a:pathLst>
          </a:custGeom>
          <a:solidFill>
            <a:srgbClr val="604C3F"/>
          </a:solidFill>
          <a:ln>
            <a:solidFill>
              <a:srgbClr val="604C3F"/>
            </a:solidFill>
          </a:ln>
        </p:spPr>
        <p:txBody>
          <a:bodyPr/>
          <a:lstStyle/>
          <a:p>
            <a:pPr defTabSz="685800"/>
            <a:endParaRPr lang="zh-CN" altLang="en-US" sz="135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 bwMode="auto">
          <a:xfrm>
            <a:off x="6003304" y="1269735"/>
            <a:ext cx="668337" cy="669925"/>
            <a:chOff x="5989638" y="1322387"/>
            <a:chExt cx="668337" cy="669925"/>
          </a:xfrm>
        </p:grpSpPr>
        <p:sp>
          <p:nvSpPr>
            <p:cNvPr id="36" name="Oval 275"/>
            <p:cNvSpPr>
              <a:spLocks noChangeArrowheads="1"/>
            </p:cNvSpPr>
            <p:nvPr/>
          </p:nvSpPr>
          <p:spPr bwMode="auto">
            <a:xfrm>
              <a:off x="5989638" y="1322387"/>
              <a:ext cx="668337" cy="669925"/>
            </a:xfrm>
            <a:prstGeom prst="ellipse">
              <a:avLst/>
            </a:prstGeom>
            <a:solidFill>
              <a:srgbClr val="C30D23"/>
            </a:solidFill>
            <a:ln w="9525">
              <a:solidFill>
                <a:schemeClr val="bg1"/>
              </a:solidFill>
              <a:round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37" name="Freeform 285"/>
            <p:cNvSpPr/>
            <p:nvPr/>
          </p:nvSpPr>
          <p:spPr bwMode="auto">
            <a:xfrm>
              <a:off x="6164263" y="1528763"/>
              <a:ext cx="357187" cy="273050"/>
            </a:xfrm>
            <a:custGeom>
              <a:avLst/>
              <a:gdLst>
                <a:gd name="T0" fmla="*/ 2147483647 w 47"/>
                <a:gd name="T1" fmla="*/ 0 h 36"/>
                <a:gd name="T2" fmla="*/ 0 w 47"/>
                <a:gd name="T3" fmla="*/ 2147483647 h 36"/>
                <a:gd name="T4" fmla="*/ 2147483647 w 47"/>
                <a:gd name="T5" fmla="*/ 2147483647 h 36"/>
                <a:gd name="T6" fmla="*/ 2147483647 w 47"/>
                <a:gd name="T7" fmla="*/ 2147483647 h 36"/>
                <a:gd name="T8" fmla="*/ 2147483647 w 47"/>
                <a:gd name="T9" fmla="*/ 2147483647 h 36"/>
                <a:gd name="T10" fmla="*/ 2147483647 w 47"/>
                <a:gd name="T11" fmla="*/ 2147483647 h 36"/>
                <a:gd name="T12" fmla="*/ 2147483647 w 47"/>
                <a:gd name="T13" fmla="*/ 2147483647 h 36"/>
                <a:gd name="T14" fmla="*/ 2147483647 w 47"/>
                <a:gd name="T15" fmla="*/ 0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7" h="36">
                  <a:moveTo>
                    <a:pt x="23" y="0"/>
                  </a:moveTo>
                  <a:cubicBezTo>
                    <a:pt x="10" y="0"/>
                    <a:pt x="0" y="8"/>
                    <a:pt x="0" y="16"/>
                  </a:cubicBezTo>
                  <a:cubicBezTo>
                    <a:pt x="0" y="22"/>
                    <a:pt x="4" y="27"/>
                    <a:pt x="11" y="30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8" y="32"/>
                    <a:pt x="21" y="32"/>
                    <a:pt x="23" y="32"/>
                  </a:cubicBezTo>
                  <a:cubicBezTo>
                    <a:pt x="36" y="32"/>
                    <a:pt x="47" y="25"/>
                    <a:pt x="47" y="16"/>
                  </a:cubicBezTo>
                  <a:cubicBezTo>
                    <a:pt x="47" y="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 bwMode="auto">
          <a:xfrm>
            <a:off x="2336179" y="1269735"/>
            <a:ext cx="661987" cy="669925"/>
            <a:chOff x="2322513" y="1322387"/>
            <a:chExt cx="661987" cy="669925"/>
          </a:xfrm>
        </p:grpSpPr>
        <p:sp>
          <p:nvSpPr>
            <p:cNvPr id="39" name="Oval 273"/>
            <p:cNvSpPr>
              <a:spLocks noChangeArrowheads="1"/>
            </p:cNvSpPr>
            <p:nvPr/>
          </p:nvSpPr>
          <p:spPr bwMode="auto">
            <a:xfrm>
              <a:off x="2322513" y="1322387"/>
              <a:ext cx="661987" cy="669925"/>
            </a:xfrm>
            <a:prstGeom prst="ellipse">
              <a:avLst/>
            </a:prstGeom>
            <a:solidFill>
              <a:srgbClr val="C30D23"/>
            </a:solidFill>
            <a:ln w="9525">
              <a:solidFill>
                <a:schemeClr val="bg1"/>
              </a:solidFill>
              <a:round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0" name="Freeform 286"/>
            <p:cNvSpPr/>
            <p:nvPr/>
          </p:nvSpPr>
          <p:spPr bwMode="auto">
            <a:xfrm>
              <a:off x="2513013" y="1543050"/>
              <a:ext cx="244475" cy="228600"/>
            </a:xfrm>
            <a:custGeom>
              <a:avLst/>
              <a:gdLst>
                <a:gd name="T0" fmla="*/ 2147483647 w 154"/>
                <a:gd name="T1" fmla="*/ 0 h 144"/>
                <a:gd name="T2" fmla="*/ 2147483647 w 154"/>
                <a:gd name="T3" fmla="*/ 2147483647 h 144"/>
                <a:gd name="T4" fmla="*/ 0 w 154"/>
                <a:gd name="T5" fmla="*/ 2147483647 h 144"/>
                <a:gd name="T6" fmla="*/ 0 w 154"/>
                <a:gd name="T7" fmla="*/ 2147483647 h 144"/>
                <a:gd name="T8" fmla="*/ 2147483647 w 154"/>
                <a:gd name="T9" fmla="*/ 2147483647 h 144"/>
                <a:gd name="T10" fmla="*/ 2147483647 w 154"/>
                <a:gd name="T11" fmla="*/ 2147483647 h 144"/>
                <a:gd name="T12" fmla="*/ 2147483647 w 154"/>
                <a:gd name="T13" fmla="*/ 2147483647 h 144"/>
                <a:gd name="T14" fmla="*/ 2147483647 w 154"/>
                <a:gd name="T15" fmla="*/ 2147483647 h 144"/>
                <a:gd name="T16" fmla="*/ 2147483647 w 154"/>
                <a:gd name="T17" fmla="*/ 2147483647 h 144"/>
                <a:gd name="T18" fmla="*/ 2147483647 w 154"/>
                <a:gd name="T19" fmla="*/ 2147483647 h 144"/>
                <a:gd name="T20" fmla="*/ 2147483647 w 154"/>
                <a:gd name="T21" fmla="*/ 2147483647 h 144"/>
                <a:gd name="T22" fmla="*/ 2147483647 w 154"/>
                <a:gd name="T23" fmla="*/ 0 h 1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4" h="144">
                  <a:moveTo>
                    <a:pt x="77" y="0"/>
                  </a:moveTo>
                  <a:lnTo>
                    <a:pt x="39" y="29"/>
                  </a:lnTo>
                  <a:lnTo>
                    <a:pt x="0" y="58"/>
                  </a:lnTo>
                  <a:lnTo>
                    <a:pt x="0" y="144"/>
                  </a:lnTo>
                  <a:lnTo>
                    <a:pt x="58" y="144"/>
                  </a:lnTo>
                  <a:lnTo>
                    <a:pt x="58" y="72"/>
                  </a:lnTo>
                  <a:lnTo>
                    <a:pt x="101" y="72"/>
                  </a:lnTo>
                  <a:lnTo>
                    <a:pt x="101" y="144"/>
                  </a:lnTo>
                  <a:lnTo>
                    <a:pt x="154" y="144"/>
                  </a:lnTo>
                  <a:lnTo>
                    <a:pt x="154" y="58"/>
                  </a:lnTo>
                  <a:lnTo>
                    <a:pt x="115" y="29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1" name="Freeform 287"/>
            <p:cNvSpPr/>
            <p:nvPr/>
          </p:nvSpPr>
          <p:spPr bwMode="auto">
            <a:xfrm>
              <a:off x="2474913" y="1490663"/>
              <a:ext cx="327025" cy="150813"/>
            </a:xfrm>
            <a:custGeom>
              <a:avLst/>
              <a:gdLst>
                <a:gd name="T0" fmla="*/ 2147483647 w 206"/>
                <a:gd name="T1" fmla="*/ 2147483647 h 95"/>
                <a:gd name="T2" fmla="*/ 2147483647 w 206"/>
                <a:gd name="T3" fmla="*/ 2147483647 h 95"/>
                <a:gd name="T4" fmla="*/ 2147483647 w 206"/>
                <a:gd name="T5" fmla="*/ 2147483647 h 95"/>
                <a:gd name="T6" fmla="*/ 2147483647 w 206"/>
                <a:gd name="T7" fmla="*/ 2147483647 h 95"/>
                <a:gd name="T8" fmla="*/ 2147483647 w 206"/>
                <a:gd name="T9" fmla="*/ 2147483647 h 95"/>
                <a:gd name="T10" fmla="*/ 2147483647 w 206"/>
                <a:gd name="T11" fmla="*/ 0 h 95"/>
                <a:gd name="T12" fmla="*/ 2147483647 w 206"/>
                <a:gd name="T13" fmla="*/ 2147483647 h 95"/>
                <a:gd name="T14" fmla="*/ 0 w 206"/>
                <a:gd name="T15" fmla="*/ 2147483647 h 95"/>
                <a:gd name="T16" fmla="*/ 2147483647 w 206"/>
                <a:gd name="T17" fmla="*/ 2147483647 h 95"/>
                <a:gd name="T18" fmla="*/ 2147483647 w 206"/>
                <a:gd name="T19" fmla="*/ 2147483647 h 95"/>
                <a:gd name="T20" fmla="*/ 2147483647 w 206"/>
                <a:gd name="T21" fmla="*/ 2147483647 h 95"/>
                <a:gd name="T22" fmla="*/ 2147483647 w 206"/>
                <a:gd name="T23" fmla="*/ 2147483647 h 95"/>
                <a:gd name="T24" fmla="*/ 2147483647 w 206"/>
                <a:gd name="T25" fmla="*/ 2147483647 h 9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6" h="95">
                  <a:moveTo>
                    <a:pt x="168" y="48"/>
                  </a:moveTo>
                  <a:lnTo>
                    <a:pt x="168" y="9"/>
                  </a:lnTo>
                  <a:lnTo>
                    <a:pt x="139" y="9"/>
                  </a:lnTo>
                  <a:lnTo>
                    <a:pt x="139" y="24"/>
                  </a:lnTo>
                  <a:lnTo>
                    <a:pt x="115" y="9"/>
                  </a:lnTo>
                  <a:lnTo>
                    <a:pt x="106" y="0"/>
                  </a:lnTo>
                  <a:lnTo>
                    <a:pt x="91" y="9"/>
                  </a:lnTo>
                  <a:lnTo>
                    <a:pt x="0" y="81"/>
                  </a:lnTo>
                  <a:lnTo>
                    <a:pt x="10" y="95"/>
                  </a:lnTo>
                  <a:lnTo>
                    <a:pt x="106" y="19"/>
                  </a:lnTo>
                  <a:lnTo>
                    <a:pt x="197" y="95"/>
                  </a:lnTo>
                  <a:lnTo>
                    <a:pt x="206" y="81"/>
                  </a:lnTo>
                  <a:lnTo>
                    <a:pt x="16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 bwMode="auto">
          <a:xfrm>
            <a:off x="3858591" y="1269735"/>
            <a:ext cx="660400" cy="669925"/>
            <a:chOff x="3844925" y="1322387"/>
            <a:chExt cx="660400" cy="669925"/>
          </a:xfrm>
        </p:grpSpPr>
        <p:sp>
          <p:nvSpPr>
            <p:cNvPr id="43" name="Oval 274"/>
            <p:cNvSpPr>
              <a:spLocks noChangeArrowheads="1"/>
            </p:cNvSpPr>
            <p:nvPr/>
          </p:nvSpPr>
          <p:spPr bwMode="auto">
            <a:xfrm>
              <a:off x="3844925" y="1322387"/>
              <a:ext cx="660400" cy="669925"/>
            </a:xfrm>
            <a:prstGeom prst="ellipse">
              <a:avLst/>
            </a:prstGeom>
            <a:solidFill>
              <a:srgbClr val="C30D23"/>
            </a:solidFill>
            <a:ln w="9525">
              <a:solidFill>
                <a:schemeClr val="bg1"/>
              </a:solidFill>
              <a:round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4" name="Freeform 288"/>
            <p:cNvSpPr/>
            <p:nvPr/>
          </p:nvSpPr>
          <p:spPr bwMode="auto">
            <a:xfrm>
              <a:off x="4095750" y="1497013"/>
              <a:ext cx="158750" cy="342900"/>
            </a:xfrm>
            <a:custGeom>
              <a:avLst/>
              <a:gdLst>
                <a:gd name="T0" fmla="*/ 2147483647 w 21"/>
                <a:gd name="T1" fmla="*/ 0 h 45"/>
                <a:gd name="T2" fmla="*/ 2147483647 w 21"/>
                <a:gd name="T3" fmla="*/ 0 h 45"/>
                <a:gd name="T4" fmla="*/ 0 w 21"/>
                <a:gd name="T5" fmla="*/ 2147483647 h 45"/>
                <a:gd name="T6" fmla="*/ 0 w 21"/>
                <a:gd name="T7" fmla="*/ 2147483647 h 45"/>
                <a:gd name="T8" fmla="*/ 0 w 21"/>
                <a:gd name="T9" fmla="*/ 2147483647 h 45"/>
                <a:gd name="T10" fmla="*/ 0 w 21"/>
                <a:gd name="T11" fmla="*/ 2147483647 h 45"/>
                <a:gd name="T12" fmla="*/ 2147483647 w 21"/>
                <a:gd name="T13" fmla="*/ 2147483647 h 45"/>
                <a:gd name="T14" fmla="*/ 2147483647 w 21"/>
                <a:gd name="T15" fmla="*/ 2147483647 h 45"/>
                <a:gd name="T16" fmla="*/ 2147483647 w 21"/>
                <a:gd name="T17" fmla="*/ 2147483647 h 45"/>
                <a:gd name="T18" fmla="*/ 2147483647 w 21"/>
                <a:gd name="T19" fmla="*/ 2147483647 h 45"/>
                <a:gd name="T20" fmla="*/ 2147483647 w 21"/>
                <a:gd name="T21" fmla="*/ 2147483647 h 45"/>
                <a:gd name="T22" fmla="*/ 2147483647 w 21"/>
                <a:gd name="T23" fmla="*/ 2147483647 h 45"/>
                <a:gd name="T24" fmla="*/ 2147483647 w 21"/>
                <a:gd name="T25" fmla="*/ 2147483647 h 45"/>
                <a:gd name="T26" fmla="*/ 2147483647 w 21"/>
                <a:gd name="T27" fmla="*/ 2147483647 h 45"/>
                <a:gd name="T28" fmla="*/ 2147483647 w 21"/>
                <a:gd name="T29" fmla="*/ 2147483647 h 45"/>
                <a:gd name="T30" fmla="*/ 2147483647 w 21"/>
                <a:gd name="T31" fmla="*/ 2147483647 h 45"/>
                <a:gd name="T32" fmla="*/ 2147483647 w 21"/>
                <a:gd name="T33" fmla="*/ 2147483647 h 45"/>
                <a:gd name="T34" fmla="*/ 2147483647 w 21"/>
                <a:gd name="T35" fmla="*/ 2147483647 h 45"/>
                <a:gd name="T36" fmla="*/ 2147483647 w 21"/>
                <a:gd name="T37" fmla="*/ 2147483647 h 45"/>
                <a:gd name="T38" fmla="*/ 2147483647 w 21"/>
                <a:gd name="T39" fmla="*/ 2147483647 h 45"/>
                <a:gd name="T40" fmla="*/ 2147483647 w 21"/>
                <a:gd name="T41" fmla="*/ 2147483647 h 45"/>
                <a:gd name="T42" fmla="*/ 2147483647 w 21"/>
                <a:gd name="T43" fmla="*/ 2147483647 h 45"/>
                <a:gd name="T44" fmla="*/ 2147483647 w 21"/>
                <a:gd name="T45" fmla="*/ 2147483647 h 45"/>
                <a:gd name="T46" fmla="*/ 2147483647 w 21"/>
                <a:gd name="T47" fmla="*/ 2147483647 h 45"/>
                <a:gd name="T48" fmla="*/ 2147483647 w 21"/>
                <a:gd name="T49" fmla="*/ 2147483647 h 45"/>
                <a:gd name="T50" fmla="*/ 2147483647 w 21"/>
                <a:gd name="T51" fmla="*/ 2147483647 h 45"/>
                <a:gd name="T52" fmla="*/ 2147483647 w 21"/>
                <a:gd name="T53" fmla="*/ 2147483647 h 45"/>
                <a:gd name="T54" fmla="*/ 2147483647 w 21"/>
                <a:gd name="T55" fmla="*/ 2147483647 h 45"/>
                <a:gd name="T56" fmla="*/ 2147483647 w 21"/>
                <a:gd name="T57" fmla="*/ 2147483647 h 45"/>
                <a:gd name="T58" fmla="*/ 2147483647 w 21"/>
                <a:gd name="T59" fmla="*/ 2147483647 h 45"/>
                <a:gd name="T60" fmla="*/ 2147483647 w 21"/>
                <a:gd name="T61" fmla="*/ 0 h 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5">
                  <a:moveTo>
                    <a:pt x="1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2"/>
                    <a:pt x="2" y="22"/>
                  </a:cubicBezTo>
                  <a:cubicBezTo>
                    <a:pt x="3" y="22"/>
                    <a:pt x="4" y="21"/>
                    <a:pt x="4" y="20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6" y="45"/>
                    <a:pt x="8" y="45"/>
                  </a:cubicBezTo>
                  <a:cubicBezTo>
                    <a:pt x="9" y="45"/>
                    <a:pt x="10" y="44"/>
                    <a:pt x="10" y="4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4"/>
                    <a:pt x="12" y="45"/>
                    <a:pt x="14" y="45"/>
                  </a:cubicBezTo>
                  <a:cubicBezTo>
                    <a:pt x="15" y="45"/>
                    <a:pt x="16" y="44"/>
                    <a:pt x="16" y="43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1"/>
                    <a:pt x="18" y="22"/>
                    <a:pt x="20" y="22"/>
                  </a:cubicBezTo>
                  <a:cubicBezTo>
                    <a:pt x="21" y="22"/>
                    <a:pt x="21" y="21"/>
                    <a:pt x="21" y="2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3"/>
                    <a:pt x="20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5" name="Oval 289"/>
            <p:cNvSpPr>
              <a:spLocks noChangeArrowheads="1"/>
            </p:cNvSpPr>
            <p:nvPr/>
          </p:nvSpPr>
          <p:spPr bwMode="auto">
            <a:xfrm>
              <a:off x="4140200" y="1422400"/>
              <a:ext cx="69850" cy="682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 bwMode="auto">
          <a:xfrm>
            <a:off x="4679329" y="3398573"/>
            <a:ext cx="661987" cy="661987"/>
            <a:chOff x="4665663" y="3451225"/>
            <a:chExt cx="661987" cy="661988"/>
          </a:xfrm>
        </p:grpSpPr>
        <p:sp>
          <p:nvSpPr>
            <p:cNvPr id="47" name="Oval 277"/>
            <p:cNvSpPr>
              <a:spLocks noChangeArrowheads="1"/>
            </p:cNvSpPr>
            <p:nvPr/>
          </p:nvSpPr>
          <p:spPr bwMode="auto">
            <a:xfrm>
              <a:off x="4665663" y="3451225"/>
              <a:ext cx="661987" cy="661988"/>
            </a:xfrm>
            <a:prstGeom prst="ellipse">
              <a:avLst/>
            </a:prstGeom>
            <a:solidFill>
              <a:srgbClr val="C30D23"/>
            </a:solidFill>
            <a:ln w="9525">
              <a:solidFill>
                <a:schemeClr val="bg1"/>
              </a:solidFill>
              <a:round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8" name="Freeform 290"/>
            <p:cNvSpPr/>
            <p:nvPr/>
          </p:nvSpPr>
          <p:spPr bwMode="auto">
            <a:xfrm>
              <a:off x="4826000" y="3633788"/>
              <a:ext cx="341312" cy="312738"/>
            </a:xfrm>
            <a:custGeom>
              <a:avLst/>
              <a:gdLst>
                <a:gd name="T0" fmla="*/ 0 w 45"/>
                <a:gd name="T1" fmla="*/ 2147483647 h 41"/>
                <a:gd name="T2" fmla="*/ 2147483647 w 45"/>
                <a:gd name="T3" fmla="*/ 2147483647 h 41"/>
                <a:gd name="T4" fmla="*/ 2147483647 w 45"/>
                <a:gd name="T5" fmla="*/ 2147483647 h 41"/>
                <a:gd name="T6" fmla="*/ 2147483647 w 45"/>
                <a:gd name="T7" fmla="*/ 2147483647 h 41"/>
                <a:gd name="T8" fmla="*/ 2147483647 w 45"/>
                <a:gd name="T9" fmla="*/ 0 h 41"/>
                <a:gd name="T10" fmla="*/ 2147483647 w 45"/>
                <a:gd name="T11" fmla="*/ 2147483647 h 41"/>
                <a:gd name="T12" fmla="*/ 2147483647 w 45"/>
                <a:gd name="T13" fmla="*/ 2147483647 h 41"/>
                <a:gd name="T14" fmla="*/ 0 w 45"/>
                <a:gd name="T15" fmla="*/ 2147483647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5" h="41">
                  <a:moveTo>
                    <a:pt x="0" y="40"/>
                  </a:moveTo>
                  <a:cubicBezTo>
                    <a:pt x="0" y="40"/>
                    <a:pt x="0" y="41"/>
                    <a:pt x="2" y="41"/>
                  </a:cubicBezTo>
                  <a:cubicBezTo>
                    <a:pt x="2" y="39"/>
                    <a:pt x="8" y="33"/>
                    <a:pt x="8" y="33"/>
                  </a:cubicBezTo>
                  <a:cubicBezTo>
                    <a:pt x="8" y="33"/>
                    <a:pt x="18" y="39"/>
                    <a:pt x="28" y="28"/>
                  </a:cubicBezTo>
                  <a:cubicBezTo>
                    <a:pt x="39" y="17"/>
                    <a:pt x="31" y="8"/>
                    <a:pt x="45" y="0"/>
                  </a:cubicBezTo>
                  <a:cubicBezTo>
                    <a:pt x="12" y="7"/>
                    <a:pt x="5" y="18"/>
                    <a:pt x="5" y="31"/>
                  </a:cubicBezTo>
                  <a:cubicBezTo>
                    <a:pt x="9" y="25"/>
                    <a:pt x="17" y="16"/>
                    <a:pt x="25" y="13"/>
                  </a:cubicBezTo>
                  <a:cubicBezTo>
                    <a:pt x="12" y="21"/>
                    <a:pt x="4" y="34"/>
                    <a:pt x="0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 bwMode="auto">
          <a:xfrm>
            <a:off x="2839416" y="3398573"/>
            <a:ext cx="668338" cy="661987"/>
            <a:chOff x="2825750" y="3451225"/>
            <a:chExt cx="668337" cy="661988"/>
          </a:xfrm>
        </p:grpSpPr>
        <p:sp>
          <p:nvSpPr>
            <p:cNvPr id="50" name="Oval 276"/>
            <p:cNvSpPr>
              <a:spLocks noChangeArrowheads="1"/>
            </p:cNvSpPr>
            <p:nvPr/>
          </p:nvSpPr>
          <p:spPr bwMode="auto">
            <a:xfrm>
              <a:off x="2825750" y="3451225"/>
              <a:ext cx="668337" cy="661988"/>
            </a:xfrm>
            <a:prstGeom prst="ellipse">
              <a:avLst/>
            </a:prstGeom>
            <a:solidFill>
              <a:srgbClr val="C30D23"/>
            </a:solidFill>
            <a:ln w="9525">
              <a:solidFill>
                <a:schemeClr val="bg1"/>
              </a:solidFill>
              <a:round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51" name="Freeform 291"/>
            <p:cNvSpPr/>
            <p:nvPr/>
          </p:nvSpPr>
          <p:spPr bwMode="auto">
            <a:xfrm>
              <a:off x="3046413" y="3611563"/>
              <a:ext cx="220662" cy="266700"/>
            </a:xfrm>
            <a:custGeom>
              <a:avLst/>
              <a:gdLst>
                <a:gd name="T0" fmla="*/ 2147483647 w 29"/>
                <a:gd name="T1" fmla="*/ 2147483647 h 35"/>
                <a:gd name="T2" fmla="*/ 2147483647 w 29"/>
                <a:gd name="T3" fmla="*/ 0 h 35"/>
                <a:gd name="T4" fmla="*/ 0 w 29"/>
                <a:gd name="T5" fmla="*/ 2147483647 h 35"/>
                <a:gd name="T6" fmla="*/ 2147483647 w 29"/>
                <a:gd name="T7" fmla="*/ 2147483647 h 35"/>
                <a:gd name="T8" fmla="*/ 2147483647 w 29"/>
                <a:gd name="T9" fmla="*/ 2147483647 h 35"/>
                <a:gd name="T10" fmla="*/ 2147483647 w 29"/>
                <a:gd name="T11" fmla="*/ 2147483647 h 35"/>
                <a:gd name="T12" fmla="*/ 2147483647 w 29"/>
                <a:gd name="T13" fmla="*/ 2147483647 h 35"/>
                <a:gd name="T14" fmla="*/ 2147483647 w 29"/>
                <a:gd name="T15" fmla="*/ 2147483647 h 35"/>
                <a:gd name="T16" fmla="*/ 2147483647 w 29"/>
                <a:gd name="T17" fmla="*/ 2147483647 h 35"/>
                <a:gd name="T18" fmla="*/ 2147483647 w 29"/>
                <a:gd name="T19" fmla="*/ 2147483647 h 35"/>
                <a:gd name="T20" fmla="*/ 2147483647 w 29"/>
                <a:gd name="T21" fmla="*/ 2147483647 h 35"/>
                <a:gd name="T22" fmla="*/ 2147483647 w 29"/>
                <a:gd name="T23" fmla="*/ 2147483647 h 35"/>
                <a:gd name="T24" fmla="*/ 2147483647 w 29"/>
                <a:gd name="T25" fmla="*/ 2147483647 h 35"/>
                <a:gd name="T26" fmla="*/ 2147483647 w 29"/>
                <a:gd name="T27" fmla="*/ 2147483647 h 35"/>
                <a:gd name="T28" fmla="*/ 2147483647 w 29"/>
                <a:gd name="T29" fmla="*/ 2147483647 h 3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9" h="35">
                  <a:moveTo>
                    <a:pt x="29" y="14"/>
                  </a:moveTo>
                  <a:cubicBezTo>
                    <a:pt x="29" y="6"/>
                    <a:pt x="23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15"/>
                    <a:pt x="1" y="17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1"/>
                    <a:pt x="3" y="21"/>
                  </a:cubicBezTo>
                  <a:cubicBezTo>
                    <a:pt x="5" y="25"/>
                    <a:pt x="8" y="32"/>
                    <a:pt x="8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1" y="35"/>
                    <a:pt x="22" y="35"/>
                    <a:pt x="22" y="34"/>
                  </a:cubicBezTo>
                  <a:cubicBezTo>
                    <a:pt x="22" y="32"/>
                    <a:pt x="24" y="25"/>
                    <a:pt x="27" y="21"/>
                  </a:cubicBezTo>
                  <a:cubicBezTo>
                    <a:pt x="27" y="21"/>
                    <a:pt x="28" y="20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9" y="17"/>
                    <a:pt x="29" y="15"/>
                    <a:pt x="29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52" name="Freeform 292"/>
            <p:cNvSpPr/>
            <p:nvPr/>
          </p:nvSpPr>
          <p:spPr bwMode="auto">
            <a:xfrm>
              <a:off x="3106738" y="3892550"/>
              <a:ext cx="106362" cy="23813"/>
            </a:xfrm>
            <a:custGeom>
              <a:avLst/>
              <a:gdLst>
                <a:gd name="T0" fmla="*/ 2147483647 w 14"/>
                <a:gd name="T1" fmla="*/ 2147483647 h 3"/>
                <a:gd name="T2" fmla="*/ 2147483647 w 14"/>
                <a:gd name="T3" fmla="*/ 0 h 3"/>
                <a:gd name="T4" fmla="*/ 2147483647 w 14"/>
                <a:gd name="T5" fmla="*/ 0 h 3"/>
                <a:gd name="T6" fmla="*/ 0 w 14"/>
                <a:gd name="T7" fmla="*/ 2147483647 h 3"/>
                <a:gd name="T8" fmla="*/ 0 w 14"/>
                <a:gd name="T9" fmla="*/ 2147483647 h 3"/>
                <a:gd name="T10" fmla="*/ 2147483647 w 14"/>
                <a:gd name="T11" fmla="*/ 2147483647 h 3"/>
                <a:gd name="T12" fmla="*/ 2147483647 w 14"/>
                <a:gd name="T13" fmla="*/ 2147483647 h 3"/>
                <a:gd name="T14" fmla="*/ 2147483647 w 14"/>
                <a:gd name="T15" fmla="*/ 2147483647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3">
                  <a:moveTo>
                    <a:pt x="14" y="2"/>
                  </a:moveTo>
                  <a:cubicBezTo>
                    <a:pt x="14" y="1"/>
                    <a:pt x="13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3"/>
                    <a:pt x="14" y="2"/>
                    <a:pt x="1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53" name="Freeform 293"/>
            <p:cNvSpPr/>
            <p:nvPr/>
          </p:nvSpPr>
          <p:spPr bwMode="auto">
            <a:xfrm>
              <a:off x="3106738" y="3930650"/>
              <a:ext cx="106362" cy="15875"/>
            </a:xfrm>
            <a:custGeom>
              <a:avLst/>
              <a:gdLst>
                <a:gd name="T0" fmla="*/ 2147483647 w 14"/>
                <a:gd name="T1" fmla="*/ 2147483647 h 2"/>
                <a:gd name="T2" fmla="*/ 2147483647 w 14"/>
                <a:gd name="T3" fmla="*/ 0 h 2"/>
                <a:gd name="T4" fmla="*/ 2147483647 w 14"/>
                <a:gd name="T5" fmla="*/ 0 h 2"/>
                <a:gd name="T6" fmla="*/ 0 w 14"/>
                <a:gd name="T7" fmla="*/ 2147483647 h 2"/>
                <a:gd name="T8" fmla="*/ 0 w 14"/>
                <a:gd name="T9" fmla="*/ 2147483647 h 2"/>
                <a:gd name="T10" fmla="*/ 2147483647 w 14"/>
                <a:gd name="T11" fmla="*/ 2147483647 h 2"/>
                <a:gd name="T12" fmla="*/ 2147483647 w 14"/>
                <a:gd name="T13" fmla="*/ 2147483647 h 2"/>
                <a:gd name="T14" fmla="*/ 2147483647 w 14"/>
                <a:gd name="T15" fmla="*/ 2147483647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2">
                  <a:moveTo>
                    <a:pt x="14" y="1"/>
                  </a:moveTo>
                  <a:cubicBezTo>
                    <a:pt x="14" y="0"/>
                    <a:pt x="13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4" y="2"/>
                    <a:pt x="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54" name="Freeform 294"/>
            <p:cNvSpPr/>
            <p:nvPr/>
          </p:nvSpPr>
          <p:spPr bwMode="auto">
            <a:xfrm>
              <a:off x="3128963" y="3960813"/>
              <a:ext cx="61912" cy="23813"/>
            </a:xfrm>
            <a:custGeom>
              <a:avLst/>
              <a:gdLst>
                <a:gd name="T0" fmla="*/ 2147483647 w 8"/>
                <a:gd name="T1" fmla="*/ 2147483647 h 3"/>
                <a:gd name="T2" fmla="*/ 2147483647 w 8"/>
                <a:gd name="T3" fmla="*/ 2147483647 h 3"/>
                <a:gd name="T4" fmla="*/ 2147483647 w 8"/>
                <a:gd name="T5" fmla="*/ 2147483647 h 3"/>
                <a:gd name="T6" fmla="*/ 0 w 8"/>
                <a:gd name="T7" fmla="*/ 2147483647 h 3"/>
                <a:gd name="T8" fmla="*/ 0 w 8"/>
                <a:gd name="T9" fmla="*/ 2147483647 h 3"/>
                <a:gd name="T10" fmla="*/ 2147483647 w 8"/>
                <a:gd name="T11" fmla="*/ 0 h 3"/>
                <a:gd name="T12" fmla="*/ 2147483647 w 8"/>
                <a:gd name="T13" fmla="*/ 0 h 3"/>
                <a:gd name="T14" fmla="*/ 2147483647 w 8"/>
                <a:gd name="T15" fmla="*/ 2147483647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" h="3">
                  <a:moveTo>
                    <a:pt x="8" y="2"/>
                  </a:moveTo>
                  <a:cubicBezTo>
                    <a:pt x="8" y="2"/>
                    <a:pt x="7" y="3"/>
                    <a:pt x="6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1"/>
                    <a:pt x="8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 bwMode="auto">
          <a:xfrm>
            <a:off x="6663704" y="3398573"/>
            <a:ext cx="669925" cy="661987"/>
            <a:chOff x="6650038" y="3451225"/>
            <a:chExt cx="669925" cy="661988"/>
          </a:xfrm>
        </p:grpSpPr>
        <p:sp>
          <p:nvSpPr>
            <p:cNvPr id="56" name="Oval 278"/>
            <p:cNvSpPr>
              <a:spLocks noChangeArrowheads="1"/>
            </p:cNvSpPr>
            <p:nvPr/>
          </p:nvSpPr>
          <p:spPr bwMode="auto">
            <a:xfrm>
              <a:off x="6650038" y="3451225"/>
              <a:ext cx="669925" cy="661988"/>
            </a:xfrm>
            <a:prstGeom prst="ellipse">
              <a:avLst/>
            </a:prstGeom>
            <a:solidFill>
              <a:srgbClr val="C30D23"/>
            </a:solidFill>
            <a:ln w="9525">
              <a:solidFill>
                <a:schemeClr val="bg1"/>
              </a:solidFill>
              <a:round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57" name="Freeform 295"/>
            <p:cNvSpPr/>
            <p:nvPr/>
          </p:nvSpPr>
          <p:spPr bwMode="auto">
            <a:xfrm>
              <a:off x="6821488" y="3637757"/>
              <a:ext cx="327025" cy="288925"/>
            </a:xfrm>
            <a:custGeom>
              <a:avLst/>
              <a:gdLst>
                <a:gd name="T0" fmla="*/ 2147483647 w 43"/>
                <a:gd name="T1" fmla="*/ 2147483647 h 38"/>
                <a:gd name="T2" fmla="*/ 2147483647 w 43"/>
                <a:gd name="T3" fmla="*/ 0 h 38"/>
                <a:gd name="T4" fmla="*/ 2147483647 w 43"/>
                <a:gd name="T5" fmla="*/ 2147483647 h 38"/>
                <a:gd name="T6" fmla="*/ 2147483647 w 43"/>
                <a:gd name="T7" fmla="*/ 2147483647 h 38"/>
                <a:gd name="T8" fmla="*/ 2147483647 w 43"/>
                <a:gd name="T9" fmla="*/ 2147483647 h 38"/>
                <a:gd name="T10" fmla="*/ 2147483647 w 43"/>
                <a:gd name="T11" fmla="*/ 0 h 38"/>
                <a:gd name="T12" fmla="*/ 2147483647 w 43"/>
                <a:gd name="T13" fmla="*/ 2147483647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" h="38">
                  <a:moveTo>
                    <a:pt x="21" y="8"/>
                  </a:moveTo>
                  <a:cubicBezTo>
                    <a:pt x="19" y="3"/>
                    <a:pt x="16" y="0"/>
                    <a:pt x="11" y="0"/>
                  </a:cubicBezTo>
                  <a:cubicBezTo>
                    <a:pt x="3" y="1"/>
                    <a:pt x="0" y="6"/>
                    <a:pt x="1" y="13"/>
                  </a:cubicBezTo>
                  <a:cubicBezTo>
                    <a:pt x="2" y="22"/>
                    <a:pt x="13" y="27"/>
                    <a:pt x="21" y="38"/>
                  </a:cubicBezTo>
                  <a:cubicBezTo>
                    <a:pt x="29" y="27"/>
                    <a:pt x="41" y="22"/>
                    <a:pt x="42" y="13"/>
                  </a:cubicBezTo>
                  <a:cubicBezTo>
                    <a:pt x="43" y="6"/>
                    <a:pt x="40" y="1"/>
                    <a:pt x="32" y="0"/>
                  </a:cubicBezTo>
                  <a:cubicBezTo>
                    <a:pt x="27" y="0"/>
                    <a:pt x="24" y="3"/>
                    <a:pt x="21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1024904" y="1658673"/>
            <a:ext cx="1381125" cy="6746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defTabSz="685800">
              <a:lnSpc>
                <a:spcPct val="120000"/>
              </a:lnSpc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05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</a:t>
            </a:r>
            <a:endParaRPr lang="zh-CN" altLang="zh-CN" sz="105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490041" y="3311260"/>
            <a:ext cx="1381125" cy="6746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defTabSz="685800">
              <a:lnSpc>
                <a:spcPct val="120000"/>
              </a:lnSpc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05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</a:t>
            </a:r>
            <a:endParaRPr lang="zh-CN" altLang="zh-CN" sz="105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003179" y="2939785"/>
            <a:ext cx="12319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defTabSz="685800">
              <a:lnSpc>
                <a:spcPct val="120000"/>
              </a:lnSpc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</a:t>
            </a:r>
            <a:endParaRPr lang="zh-CN" altLang="zh-CN" sz="105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998666" y="2939785"/>
            <a:ext cx="1381125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defTabSz="685800">
              <a:lnSpc>
                <a:spcPct val="120000"/>
              </a:lnSpc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</a:t>
            </a:r>
            <a:endParaRPr lang="zh-CN" altLang="zh-CN" sz="105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611316" y="1668198"/>
            <a:ext cx="12319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defTabSz="685800">
              <a:lnSpc>
                <a:spcPct val="120000"/>
              </a:lnSpc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</a:t>
            </a:r>
            <a:endParaRPr lang="zh-CN" altLang="zh-CN" sz="105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465016" y="1652323"/>
            <a:ext cx="1231900" cy="4810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defTabSz="685800">
              <a:lnSpc>
                <a:spcPct val="120000"/>
              </a:lnSpc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</a:t>
            </a:r>
            <a:endParaRPr lang="zh-CN" altLang="zh-CN" sz="105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2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8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8" fill="hold" grpId="0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8" fill="hold" grpId="0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5073" y="-62924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 b="1">
                <a:solidFill>
                  <a:srgbClr val="C30D23"/>
                </a:solidFill>
                <a:effectLst>
                  <a:outerShdw blurRad="38100" dist="25400" dir="8100000" algn="tr" rotWithShape="0">
                    <a:prstClr val="black">
                      <a:alpha val="4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664167" y="47945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400" dirty="0" smtClean="0">
                <a:solidFill>
                  <a:srgbClr val="604C3F"/>
                </a:solidFill>
              </a:rPr>
              <a:t>26</a:t>
            </a:r>
            <a:endParaRPr lang="zh-CN" altLang="en-US" sz="1400" dirty="0">
              <a:solidFill>
                <a:srgbClr val="604C3F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71407" y="194588"/>
            <a:ext cx="56457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900" dirty="0">
                <a:solidFill>
                  <a:srgbClr val="604C3F"/>
                </a:solidFill>
              </a:rPr>
              <a:t>ore</a:t>
            </a:r>
            <a:endParaRPr lang="zh-CN" altLang="en-US" sz="1900" dirty="0">
              <a:solidFill>
                <a:srgbClr val="604C3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54635" y="600139"/>
            <a:ext cx="18641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zh-CN" altLang="en-US" sz="1900" b="1" spc="50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点击添加标题</a:t>
            </a:r>
            <a:endParaRPr lang="zh-CN" altLang="en-US" sz="1900" b="1" spc="50" dirty="0">
              <a:solidFill>
                <a:srgbClr val="C30D23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553953" y="1278182"/>
            <a:ext cx="5701191" cy="3012575"/>
            <a:chOff x="964" y="531"/>
            <a:chExt cx="4506" cy="2381"/>
          </a:xfrm>
          <a:solidFill>
            <a:srgbClr val="C30D23"/>
          </a:solidFill>
        </p:grpSpPr>
        <p:sp>
          <p:nvSpPr>
            <p:cNvPr id="8" name="Freeform 5"/>
            <p:cNvSpPr/>
            <p:nvPr/>
          </p:nvSpPr>
          <p:spPr bwMode="auto">
            <a:xfrm>
              <a:off x="5058" y="912"/>
              <a:ext cx="36" cy="15"/>
            </a:xfrm>
            <a:custGeom>
              <a:avLst/>
              <a:gdLst>
                <a:gd name="T0" fmla="*/ 24 w 30"/>
                <a:gd name="T1" fmla="*/ 12 h 12"/>
                <a:gd name="T2" fmla="*/ 11 w 30"/>
                <a:gd name="T3" fmla="*/ 6 h 12"/>
                <a:gd name="T4" fmla="*/ 5 w 30"/>
                <a:gd name="T5" fmla="*/ 7 h 12"/>
                <a:gd name="T6" fmla="*/ 3 w 30"/>
                <a:gd name="T7" fmla="*/ 1 h 12"/>
                <a:gd name="T8" fmla="*/ 11 w 30"/>
                <a:gd name="T9" fmla="*/ 4 h 12"/>
                <a:gd name="T10" fmla="*/ 18 w 30"/>
                <a:gd name="T11" fmla="*/ 1 h 12"/>
                <a:gd name="T12" fmla="*/ 30 w 30"/>
                <a:gd name="T13" fmla="*/ 9 h 12"/>
                <a:gd name="T14" fmla="*/ 24 w 30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2">
                  <a:moveTo>
                    <a:pt x="24" y="12"/>
                  </a:moveTo>
                  <a:cubicBezTo>
                    <a:pt x="19" y="12"/>
                    <a:pt x="12" y="6"/>
                    <a:pt x="11" y="6"/>
                  </a:cubicBezTo>
                  <a:cubicBezTo>
                    <a:pt x="9" y="6"/>
                    <a:pt x="8" y="9"/>
                    <a:pt x="5" y="7"/>
                  </a:cubicBezTo>
                  <a:cubicBezTo>
                    <a:pt x="3" y="6"/>
                    <a:pt x="0" y="1"/>
                    <a:pt x="3" y="1"/>
                  </a:cubicBezTo>
                  <a:cubicBezTo>
                    <a:pt x="5" y="2"/>
                    <a:pt x="9" y="4"/>
                    <a:pt x="11" y="4"/>
                  </a:cubicBezTo>
                  <a:cubicBezTo>
                    <a:pt x="13" y="3"/>
                    <a:pt x="15" y="0"/>
                    <a:pt x="18" y="1"/>
                  </a:cubicBezTo>
                  <a:cubicBezTo>
                    <a:pt x="21" y="3"/>
                    <a:pt x="30" y="9"/>
                    <a:pt x="30" y="9"/>
                  </a:cubicBezTo>
                  <a:cubicBezTo>
                    <a:pt x="29" y="10"/>
                    <a:pt x="26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058" y="912"/>
              <a:ext cx="36" cy="15"/>
            </a:xfrm>
            <a:custGeom>
              <a:avLst/>
              <a:gdLst>
                <a:gd name="T0" fmla="*/ 24 w 30"/>
                <a:gd name="T1" fmla="*/ 12 h 12"/>
                <a:gd name="T2" fmla="*/ 11 w 30"/>
                <a:gd name="T3" fmla="*/ 6 h 12"/>
                <a:gd name="T4" fmla="*/ 5 w 30"/>
                <a:gd name="T5" fmla="*/ 7 h 12"/>
                <a:gd name="T6" fmla="*/ 3 w 30"/>
                <a:gd name="T7" fmla="*/ 1 h 12"/>
                <a:gd name="T8" fmla="*/ 11 w 30"/>
                <a:gd name="T9" fmla="*/ 4 h 12"/>
                <a:gd name="T10" fmla="*/ 18 w 30"/>
                <a:gd name="T11" fmla="*/ 1 h 12"/>
                <a:gd name="T12" fmla="*/ 30 w 30"/>
                <a:gd name="T13" fmla="*/ 9 h 12"/>
                <a:gd name="T14" fmla="*/ 24 w 30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2">
                  <a:moveTo>
                    <a:pt x="24" y="12"/>
                  </a:moveTo>
                  <a:cubicBezTo>
                    <a:pt x="19" y="12"/>
                    <a:pt x="12" y="6"/>
                    <a:pt x="11" y="6"/>
                  </a:cubicBezTo>
                  <a:cubicBezTo>
                    <a:pt x="9" y="6"/>
                    <a:pt x="8" y="9"/>
                    <a:pt x="5" y="7"/>
                  </a:cubicBezTo>
                  <a:cubicBezTo>
                    <a:pt x="3" y="6"/>
                    <a:pt x="0" y="1"/>
                    <a:pt x="3" y="1"/>
                  </a:cubicBezTo>
                  <a:cubicBezTo>
                    <a:pt x="5" y="2"/>
                    <a:pt x="9" y="4"/>
                    <a:pt x="11" y="4"/>
                  </a:cubicBezTo>
                  <a:cubicBezTo>
                    <a:pt x="13" y="3"/>
                    <a:pt x="15" y="0"/>
                    <a:pt x="18" y="1"/>
                  </a:cubicBezTo>
                  <a:cubicBezTo>
                    <a:pt x="21" y="3"/>
                    <a:pt x="30" y="9"/>
                    <a:pt x="30" y="9"/>
                  </a:cubicBezTo>
                  <a:cubicBezTo>
                    <a:pt x="29" y="10"/>
                    <a:pt x="26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943" y="601"/>
              <a:ext cx="39" cy="33"/>
            </a:xfrm>
            <a:custGeom>
              <a:avLst/>
              <a:gdLst>
                <a:gd name="T0" fmla="*/ 5 w 32"/>
                <a:gd name="T1" fmla="*/ 7 h 27"/>
                <a:gd name="T2" fmla="*/ 11 w 32"/>
                <a:gd name="T3" fmla="*/ 4 h 27"/>
                <a:gd name="T4" fmla="*/ 16 w 32"/>
                <a:gd name="T5" fmla="*/ 3 h 27"/>
                <a:gd name="T6" fmla="*/ 16 w 32"/>
                <a:gd name="T7" fmla="*/ 6 h 27"/>
                <a:gd name="T8" fmla="*/ 10 w 32"/>
                <a:gd name="T9" fmla="*/ 10 h 27"/>
                <a:gd name="T10" fmla="*/ 6 w 32"/>
                <a:gd name="T11" fmla="*/ 16 h 27"/>
                <a:gd name="T12" fmla="*/ 9 w 32"/>
                <a:gd name="T13" fmla="*/ 17 h 27"/>
                <a:gd name="T14" fmla="*/ 12 w 32"/>
                <a:gd name="T15" fmla="*/ 22 h 27"/>
                <a:gd name="T16" fmla="*/ 19 w 32"/>
                <a:gd name="T17" fmla="*/ 26 h 27"/>
                <a:gd name="T18" fmla="*/ 27 w 32"/>
                <a:gd name="T19" fmla="*/ 25 h 27"/>
                <a:gd name="T20" fmla="*/ 28 w 32"/>
                <a:gd name="T21" fmla="*/ 20 h 27"/>
                <a:gd name="T22" fmla="*/ 31 w 32"/>
                <a:gd name="T23" fmla="*/ 14 h 27"/>
                <a:gd name="T24" fmla="*/ 31 w 32"/>
                <a:gd name="T25" fmla="*/ 7 h 27"/>
                <a:gd name="T26" fmla="*/ 28 w 32"/>
                <a:gd name="T27" fmla="*/ 1 h 27"/>
                <a:gd name="T28" fmla="*/ 18 w 32"/>
                <a:gd name="T29" fmla="*/ 0 h 27"/>
                <a:gd name="T30" fmla="*/ 5 w 32"/>
                <a:gd name="T31" fmla="*/ 0 h 27"/>
                <a:gd name="T32" fmla="*/ 1 w 32"/>
                <a:gd name="T33" fmla="*/ 2 h 27"/>
                <a:gd name="T34" fmla="*/ 5 w 32"/>
                <a:gd name="T35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27">
                  <a:moveTo>
                    <a:pt x="5" y="7"/>
                  </a:moveTo>
                  <a:cubicBezTo>
                    <a:pt x="6" y="8"/>
                    <a:pt x="9" y="6"/>
                    <a:pt x="11" y="4"/>
                  </a:cubicBezTo>
                  <a:cubicBezTo>
                    <a:pt x="12" y="3"/>
                    <a:pt x="14" y="3"/>
                    <a:pt x="16" y="3"/>
                  </a:cubicBezTo>
                  <a:cubicBezTo>
                    <a:pt x="17" y="3"/>
                    <a:pt x="16" y="4"/>
                    <a:pt x="16" y="6"/>
                  </a:cubicBezTo>
                  <a:cubicBezTo>
                    <a:pt x="16" y="7"/>
                    <a:pt x="12" y="8"/>
                    <a:pt x="10" y="10"/>
                  </a:cubicBezTo>
                  <a:cubicBezTo>
                    <a:pt x="7" y="11"/>
                    <a:pt x="6" y="13"/>
                    <a:pt x="6" y="16"/>
                  </a:cubicBezTo>
                  <a:cubicBezTo>
                    <a:pt x="6" y="18"/>
                    <a:pt x="8" y="17"/>
                    <a:pt x="9" y="17"/>
                  </a:cubicBezTo>
                  <a:cubicBezTo>
                    <a:pt x="10" y="16"/>
                    <a:pt x="10" y="21"/>
                    <a:pt x="12" y="22"/>
                  </a:cubicBezTo>
                  <a:cubicBezTo>
                    <a:pt x="14" y="23"/>
                    <a:pt x="17" y="25"/>
                    <a:pt x="19" y="26"/>
                  </a:cubicBezTo>
                  <a:cubicBezTo>
                    <a:pt x="21" y="27"/>
                    <a:pt x="25" y="26"/>
                    <a:pt x="27" y="25"/>
                  </a:cubicBezTo>
                  <a:cubicBezTo>
                    <a:pt x="30" y="25"/>
                    <a:pt x="29" y="20"/>
                    <a:pt x="28" y="20"/>
                  </a:cubicBezTo>
                  <a:cubicBezTo>
                    <a:pt x="28" y="19"/>
                    <a:pt x="30" y="15"/>
                    <a:pt x="31" y="14"/>
                  </a:cubicBezTo>
                  <a:cubicBezTo>
                    <a:pt x="31" y="13"/>
                    <a:pt x="32" y="8"/>
                    <a:pt x="31" y="7"/>
                  </a:cubicBezTo>
                  <a:cubicBezTo>
                    <a:pt x="30" y="7"/>
                    <a:pt x="30" y="2"/>
                    <a:pt x="28" y="1"/>
                  </a:cubicBezTo>
                  <a:cubicBezTo>
                    <a:pt x="27" y="0"/>
                    <a:pt x="21" y="0"/>
                    <a:pt x="18" y="0"/>
                  </a:cubicBezTo>
                  <a:cubicBezTo>
                    <a:pt x="15" y="1"/>
                    <a:pt x="10" y="0"/>
                    <a:pt x="5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2" y="3"/>
                    <a:pt x="4" y="5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1660" y="1858"/>
              <a:ext cx="16" cy="15"/>
            </a:xfrm>
            <a:custGeom>
              <a:avLst/>
              <a:gdLst>
                <a:gd name="T0" fmla="*/ 7 w 13"/>
                <a:gd name="T1" fmla="*/ 1 h 12"/>
                <a:gd name="T2" fmla="*/ 6 w 13"/>
                <a:gd name="T3" fmla="*/ 6 h 12"/>
                <a:gd name="T4" fmla="*/ 4 w 13"/>
                <a:gd name="T5" fmla="*/ 12 h 12"/>
                <a:gd name="T6" fmla="*/ 12 w 13"/>
                <a:gd name="T7" fmla="*/ 8 h 12"/>
                <a:gd name="T8" fmla="*/ 7 w 13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7" y="1"/>
                  </a:moveTo>
                  <a:cubicBezTo>
                    <a:pt x="5" y="0"/>
                    <a:pt x="5" y="4"/>
                    <a:pt x="6" y="6"/>
                  </a:cubicBezTo>
                  <a:cubicBezTo>
                    <a:pt x="7" y="9"/>
                    <a:pt x="0" y="12"/>
                    <a:pt x="4" y="12"/>
                  </a:cubicBezTo>
                  <a:cubicBezTo>
                    <a:pt x="6" y="12"/>
                    <a:pt x="11" y="9"/>
                    <a:pt x="12" y="8"/>
                  </a:cubicBezTo>
                  <a:cubicBezTo>
                    <a:pt x="13" y="7"/>
                    <a:pt x="9" y="2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2686" y="858"/>
              <a:ext cx="126" cy="70"/>
            </a:xfrm>
            <a:custGeom>
              <a:avLst/>
              <a:gdLst>
                <a:gd name="T0" fmla="*/ 75 w 103"/>
                <a:gd name="T1" fmla="*/ 43 h 57"/>
                <a:gd name="T2" fmla="*/ 85 w 103"/>
                <a:gd name="T3" fmla="*/ 41 h 57"/>
                <a:gd name="T4" fmla="*/ 91 w 103"/>
                <a:gd name="T5" fmla="*/ 34 h 57"/>
                <a:gd name="T6" fmla="*/ 99 w 103"/>
                <a:gd name="T7" fmla="*/ 27 h 57"/>
                <a:gd name="T8" fmla="*/ 99 w 103"/>
                <a:gd name="T9" fmla="*/ 20 h 57"/>
                <a:gd name="T10" fmla="*/ 93 w 103"/>
                <a:gd name="T11" fmla="*/ 15 h 57"/>
                <a:gd name="T12" fmla="*/ 90 w 103"/>
                <a:gd name="T13" fmla="*/ 9 h 57"/>
                <a:gd name="T14" fmla="*/ 90 w 103"/>
                <a:gd name="T15" fmla="*/ 5 h 57"/>
                <a:gd name="T16" fmla="*/ 89 w 103"/>
                <a:gd name="T17" fmla="*/ 3 h 57"/>
                <a:gd name="T18" fmla="*/ 84 w 103"/>
                <a:gd name="T19" fmla="*/ 6 h 57"/>
                <a:gd name="T20" fmla="*/ 80 w 103"/>
                <a:gd name="T21" fmla="*/ 0 h 57"/>
                <a:gd name="T22" fmla="*/ 76 w 103"/>
                <a:gd name="T23" fmla="*/ 5 h 57"/>
                <a:gd name="T24" fmla="*/ 72 w 103"/>
                <a:gd name="T25" fmla="*/ 8 h 57"/>
                <a:gd name="T26" fmla="*/ 68 w 103"/>
                <a:gd name="T27" fmla="*/ 11 h 57"/>
                <a:gd name="T28" fmla="*/ 62 w 103"/>
                <a:gd name="T29" fmla="*/ 9 h 57"/>
                <a:gd name="T30" fmla="*/ 62 w 103"/>
                <a:gd name="T31" fmla="*/ 15 h 57"/>
                <a:gd name="T32" fmla="*/ 57 w 103"/>
                <a:gd name="T33" fmla="*/ 11 h 57"/>
                <a:gd name="T34" fmla="*/ 52 w 103"/>
                <a:gd name="T35" fmla="*/ 9 h 57"/>
                <a:gd name="T36" fmla="*/ 49 w 103"/>
                <a:gd name="T37" fmla="*/ 15 h 57"/>
                <a:gd name="T38" fmla="*/ 42 w 103"/>
                <a:gd name="T39" fmla="*/ 10 h 57"/>
                <a:gd name="T40" fmla="*/ 40 w 103"/>
                <a:gd name="T41" fmla="*/ 15 h 57"/>
                <a:gd name="T42" fmla="*/ 37 w 103"/>
                <a:gd name="T43" fmla="*/ 16 h 57"/>
                <a:gd name="T44" fmla="*/ 32 w 103"/>
                <a:gd name="T45" fmla="*/ 23 h 57"/>
                <a:gd name="T46" fmla="*/ 30 w 103"/>
                <a:gd name="T47" fmla="*/ 12 h 57"/>
                <a:gd name="T48" fmla="*/ 27 w 103"/>
                <a:gd name="T49" fmla="*/ 8 h 57"/>
                <a:gd name="T50" fmla="*/ 17 w 103"/>
                <a:gd name="T51" fmla="*/ 5 h 57"/>
                <a:gd name="T52" fmla="*/ 22 w 103"/>
                <a:gd name="T53" fmla="*/ 12 h 57"/>
                <a:gd name="T54" fmla="*/ 13 w 103"/>
                <a:gd name="T55" fmla="*/ 9 h 57"/>
                <a:gd name="T56" fmla="*/ 14 w 103"/>
                <a:gd name="T57" fmla="*/ 15 h 57"/>
                <a:gd name="T58" fmla="*/ 7 w 103"/>
                <a:gd name="T59" fmla="*/ 14 h 57"/>
                <a:gd name="T60" fmla="*/ 9 w 103"/>
                <a:gd name="T61" fmla="*/ 17 h 57"/>
                <a:gd name="T62" fmla="*/ 3 w 103"/>
                <a:gd name="T63" fmla="*/ 19 h 57"/>
                <a:gd name="T64" fmla="*/ 8 w 103"/>
                <a:gd name="T65" fmla="*/ 21 h 57"/>
                <a:gd name="T66" fmla="*/ 24 w 103"/>
                <a:gd name="T67" fmla="*/ 21 h 57"/>
                <a:gd name="T68" fmla="*/ 22 w 103"/>
                <a:gd name="T69" fmla="*/ 24 h 57"/>
                <a:gd name="T70" fmla="*/ 22 w 103"/>
                <a:gd name="T71" fmla="*/ 25 h 57"/>
                <a:gd name="T72" fmla="*/ 26 w 103"/>
                <a:gd name="T73" fmla="*/ 28 h 57"/>
                <a:gd name="T74" fmla="*/ 6 w 103"/>
                <a:gd name="T75" fmla="*/ 30 h 57"/>
                <a:gd name="T76" fmla="*/ 16 w 103"/>
                <a:gd name="T77" fmla="*/ 32 h 57"/>
                <a:gd name="T78" fmla="*/ 22 w 103"/>
                <a:gd name="T79" fmla="*/ 37 h 57"/>
                <a:gd name="T80" fmla="*/ 24 w 103"/>
                <a:gd name="T81" fmla="*/ 42 h 57"/>
                <a:gd name="T82" fmla="*/ 14 w 103"/>
                <a:gd name="T83" fmla="*/ 46 h 57"/>
                <a:gd name="T84" fmla="*/ 20 w 103"/>
                <a:gd name="T85" fmla="*/ 50 h 57"/>
                <a:gd name="T86" fmla="*/ 33 w 103"/>
                <a:gd name="T87" fmla="*/ 53 h 57"/>
                <a:gd name="T88" fmla="*/ 49 w 103"/>
                <a:gd name="T89" fmla="*/ 56 h 57"/>
                <a:gd name="T90" fmla="*/ 56 w 103"/>
                <a:gd name="T91" fmla="*/ 51 h 57"/>
                <a:gd name="T92" fmla="*/ 66 w 103"/>
                <a:gd name="T93" fmla="*/ 49 h 57"/>
                <a:gd name="T94" fmla="*/ 75 w 103"/>
                <a:gd name="T95" fmla="*/ 4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3" h="57">
                  <a:moveTo>
                    <a:pt x="75" y="43"/>
                  </a:moveTo>
                  <a:cubicBezTo>
                    <a:pt x="78" y="41"/>
                    <a:pt x="82" y="41"/>
                    <a:pt x="85" y="41"/>
                  </a:cubicBezTo>
                  <a:cubicBezTo>
                    <a:pt x="87" y="41"/>
                    <a:pt x="90" y="36"/>
                    <a:pt x="91" y="34"/>
                  </a:cubicBezTo>
                  <a:cubicBezTo>
                    <a:pt x="91" y="31"/>
                    <a:pt x="96" y="28"/>
                    <a:pt x="99" y="27"/>
                  </a:cubicBezTo>
                  <a:cubicBezTo>
                    <a:pt x="103" y="26"/>
                    <a:pt x="98" y="23"/>
                    <a:pt x="99" y="20"/>
                  </a:cubicBezTo>
                  <a:cubicBezTo>
                    <a:pt x="99" y="17"/>
                    <a:pt x="97" y="16"/>
                    <a:pt x="93" y="15"/>
                  </a:cubicBezTo>
                  <a:cubicBezTo>
                    <a:pt x="89" y="14"/>
                    <a:pt x="92" y="10"/>
                    <a:pt x="90" y="9"/>
                  </a:cubicBezTo>
                  <a:cubicBezTo>
                    <a:pt x="88" y="8"/>
                    <a:pt x="88" y="7"/>
                    <a:pt x="90" y="5"/>
                  </a:cubicBezTo>
                  <a:cubicBezTo>
                    <a:pt x="92" y="3"/>
                    <a:pt x="92" y="2"/>
                    <a:pt x="89" y="3"/>
                  </a:cubicBezTo>
                  <a:cubicBezTo>
                    <a:pt x="86" y="3"/>
                    <a:pt x="86" y="5"/>
                    <a:pt x="84" y="6"/>
                  </a:cubicBezTo>
                  <a:cubicBezTo>
                    <a:pt x="82" y="6"/>
                    <a:pt x="82" y="0"/>
                    <a:pt x="80" y="0"/>
                  </a:cubicBezTo>
                  <a:cubicBezTo>
                    <a:pt x="78" y="0"/>
                    <a:pt x="75" y="3"/>
                    <a:pt x="76" y="5"/>
                  </a:cubicBezTo>
                  <a:cubicBezTo>
                    <a:pt x="77" y="6"/>
                    <a:pt x="75" y="8"/>
                    <a:pt x="72" y="8"/>
                  </a:cubicBezTo>
                  <a:cubicBezTo>
                    <a:pt x="69" y="8"/>
                    <a:pt x="70" y="9"/>
                    <a:pt x="68" y="11"/>
                  </a:cubicBezTo>
                  <a:cubicBezTo>
                    <a:pt x="66" y="12"/>
                    <a:pt x="64" y="8"/>
                    <a:pt x="62" y="9"/>
                  </a:cubicBezTo>
                  <a:cubicBezTo>
                    <a:pt x="60" y="9"/>
                    <a:pt x="62" y="12"/>
                    <a:pt x="62" y="15"/>
                  </a:cubicBezTo>
                  <a:cubicBezTo>
                    <a:pt x="62" y="17"/>
                    <a:pt x="59" y="15"/>
                    <a:pt x="57" y="11"/>
                  </a:cubicBezTo>
                  <a:cubicBezTo>
                    <a:pt x="56" y="8"/>
                    <a:pt x="55" y="7"/>
                    <a:pt x="52" y="9"/>
                  </a:cubicBezTo>
                  <a:cubicBezTo>
                    <a:pt x="49" y="10"/>
                    <a:pt x="51" y="12"/>
                    <a:pt x="49" y="15"/>
                  </a:cubicBezTo>
                  <a:cubicBezTo>
                    <a:pt x="47" y="17"/>
                    <a:pt x="44" y="10"/>
                    <a:pt x="42" y="10"/>
                  </a:cubicBezTo>
                  <a:cubicBezTo>
                    <a:pt x="39" y="10"/>
                    <a:pt x="41" y="13"/>
                    <a:pt x="40" y="15"/>
                  </a:cubicBezTo>
                  <a:cubicBezTo>
                    <a:pt x="39" y="18"/>
                    <a:pt x="39" y="15"/>
                    <a:pt x="37" y="16"/>
                  </a:cubicBezTo>
                  <a:cubicBezTo>
                    <a:pt x="35" y="17"/>
                    <a:pt x="34" y="23"/>
                    <a:pt x="32" y="23"/>
                  </a:cubicBezTo>
                  <a:cubicBezTo>
                    <a:pt x="30" y="24"/>
                    <a:pt x="32" y="12"/>
                    <a:pt x="30" y="12"/>
                  </a:cubicBezTo>
                  <a:cubicBezTo>
                    <a:pt x="29" y="11"/>
                    <a:pt x="29" y="10"/>
                    <a:pt x="27" y="8"/>
                  </a:cubicBezTo>
                  <a:cubicBezTo>
                    <a:pt x="25" y="5"/>
                    <a:pt x="21" y="3"/>
                    <a:pt x="17" y="5"/>
                  </a:cubicBezTo>
                  <a:cubicBezTo>
                    <a:pt x="13" y="6"/>
                    <a:pt x="22" y="10"/>
                    <a:pt x="22" y="12"/>
                  </a:cubicBezTo>
                  <a:cubicBezTo>
                    <a:pt x="21" y="15"/>
                    <a:pt x="15" y="8"/>
                    <a:pt x="13" y="9"/>
                  </a:cubicBezTo>
                  <a:cubicBezTo>
                    <a:pt x="11" y="10"/>
                    <a:pt x="14" y="13"/>
                    <a:pt x="14" y="15"/>
                  </a:cubicBezTo>
                  <a:cubicBezTo>
                    <a:pt x="13" y="17"/>
                    <a:pt x="10" y="14"/>
                    <a:pt x="7" y="14"/>
                  </a:cubicBezTo>
                  <a:cubicBezTo>
                    <a:pt x="3" y="15"/>
                    <a:pt x="8" y="15"/>
                    <a:pt x="9" y="17"/>
                  </a:cubicBezTo>
                  <a:cubicBezTo>
                    <a:pt x="10" y="18"/>
                    <a:pt x="5" y="17"/>
                    <a:pt x="3" y="19"/>
                  </a:cubicBezTo>
                  <a:cubicBezTo>
                    <a:pt x="0" y="21"/>
                    <a:pt x="5" y="21"/>
                    <a:pt x="8" y="21"/>
                  </a:cubicBezTo>
                  <a:cubicBezTo>
                    <a:pt x="12" y="20"/>
                    <a:pt x="21" y="20"/>
                    <a:pt x="24" y="21"/>
                  </a:cubicBezTo>
                  <a:cubicBezTo>
                    <a:pt x="27" y="22"/>
                    <a:pt x="26" y="22"/>
                    <a:pt x="22" y="24"/>
                  </a:cubicBezTo>
                  <a:cubicBezTo>
                    <a:pt x="18" y="25"/>
                    <a:pt x="21" y="26"/>
                    <a:pt x="22" y="25"/>
                  </a:cubicBezTo>
                  <a:cubicBezTo>
                    <a:pt x="24" y="25"/>
                    <a:pt x="25" y="25"/>
                    <a:pt x="26" y="28"/>
                  </a:cubicBezTo>
                  <a:cubicBezTo>
                    <a:pt x="27" y="30"/>
                    <a:pt x="10" y="28"/>
                    <a:pt x="6" y="30"/>
                  </a:cubicBezTo>
                  <a:cubicBezTo>
                    <a:pt x="2" y="33"/>
                    <a:pt x="13" y="32"/>
                    <a:pt x="16" y="32"/>
                  </a:cubicBezTo>
                  <a:cubicBezTo>
                    <a:pt x="19" y="32"/>
                    <a:pt x="19" y="37"/>
                    <a:pt x="22" y="37"/>
                  </a:cubicBezTo>
                  <a:cubicBezTo>
                    <a:pt x="24" y="37"/>
                    <a:pt x="23" y="37"/>
                    <a:pt x="24" y="42"/>
                  </a:cubicBezTo>
                  <a:cubicBezTo>
                    <a:pt x="25" y="47"/>
                    <a:pt x="17" y="45"/>
                    <a:pt x="14" y="46"/>
                  </a:cubicBezTo>
                  <a:cubicBezTo>
                    <a:pt x="10" y="47"/>
                    <a:pt x="16" y="49"/>
                    <a:pt x="20" y="50"/>
                  </a:cubicBezTo>
                  <a:cubicBezTo>
                    <a:pt x="24" y="50"/>
                    <a:pt x="31" y="51"/>
                    <a:pt x="33" y="53"/>
                  </a:cubicBezTo>
                  <a:cubicBezTo>
                    <a:pt x="35" y="55"/>
                    <a:pt x="44" y="57"/>
                    <a:pt x="49" y="56"/>
                  </a:cubicBezTo>
                  <a:cubicBezTo>
                    <a:pt x="52" y="56"/>
                    <a:pt x="54" y="52"/>
                    <a:pt x="56" y="51"/>
                  </a:cubicBezTo>
                  <a:cubicBezTo>
                    <a:pt x="58" y="49"/>
                    <a:pt x="63" y="50"/>
                    <a:pt x="66" y="49"/>
                  </a:cubicBezTo>
                  <a:cubicBezTo>
                    <a:pt x="69" y="49"/>
                    <a:pt x="73" y="45"/>
                    <a:pt x="7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871" y="1019"/>
              <a:ext cx="97" cy="154"/>
            </a:xfrm>
            <a:custGeom>
              <a:avLst/>
              <a:gdLst>
                <a:gd name="T0" fmla="*/ 4 w 80"/>
                <a:gd name="T1" fmla="*/ 21 h 126"/>
                <a:gd name="T2" fmla="*/ 1 w 80"/>
                <a:gd name="T3" fmla="*/ 25 h 126"/>
                <a:gd name="T4" fmla="*/ 7 w 80"/>
                <a:gd name="T5" fmla="*/ 30 h 126"/>
                <a:gd name="T6" fmla="*/ 11 w 80"/>
                <a:gd name="T7" fmla="*/ 29 h 126"/>
                <a:gd name="T8" fmla="*/ 9 w 80"/>
                <a:gd name="T9" fmla="*/ 33 h 126"/>
                <a:gd name="T10" fmla="*/ 6 w 80"/>
                <a:gd name="T11" fmla="*/ 38 h 126"/>
                <a:gd name="T12" fmla="*/ 13 w 80"/>
                <a:gd name="T13" fmla="*/ 35 h 126"/>
                <a:gd name="T14" fmla="*/ 15 w 80"/>
                <a:gd name="T15" fmla="*/ 40 h 126"/>
                <a:gd name="T16" fmla="*/ 16 w 80"/>
                <a:gd name="T17" fmla="*/ 46 h 126"/>
                <a:gd name="T18" fmla="*/ 14 w 80"/>
                <a:gd name="T19" fmla="*/ 54 h 126"/>
                <a:gd name="T20" fmla="*/ 18 w 80"/>
                <a:gd name="T21" fmla="*/ 60 h 126"/>
                <a:gd name="T22" fmla="*/ 27 w 80"/>
                <a:gd name="T23" fmla="*/ 58 h 126"/>
                <a:gd name="T24" fmla="*/ 29 w 80"/>
                <a:gd name="T25" fmla="*/ 68 h 126"/>
                <a:gd name="T26" fmla="*/ 32 w 80"/>
                <a:gd name="T27" fmla="*/ 74 h 126"/>
                <a:gd name="T28" fmla="*/ 23 w 80"/>
                <a:gd name="T29" fmla="*/ 81 h 126"/>
                <a:gd name="T30" fmla="*/ 16 w 80"/>
                <a:gd name="T31" fmla="*/ 83 h 126"/>
                <a:gd name="T32" fmla="*/ 18 w 80"/>
                <a:gd name="T33" fmla="*/ 88 h 126"/>
                <a:gd name="T34" fmla="*/ 20 w 80"/>
                <a:gd name="T35" fmla="*/ 92 h 126"/>
                <a:gd name="T36" fmla="*/ 9 w 80"/>
                <a:gd name="T37" fmla="*/ 100 h 126"/>
                <a:gd name="T38" fmla="*/ 19 w 80"/>
                <a:gd name="T39" fmla="*/ 104 h 126"/>
                <a:gd name="T40" fmla="*/ 28 w 80"/>
                <a:gd name="T41" fmla="*/ 107 h 126"/>
                <a:gd name="T42" fmla="*/ 17 w 80"/>
                <a:gd name="T43" fmla="*/ 111 h 126"/>
                <a:gd name="T44" fmla="*/ 12 w 80"/>
                <a:gd name="T45" fmla="*/ 118 h 126"/>
                <a:gd name="T46" fmla="*/ 6 w 80"/>
                <a:gd name="T47" fmla="*/ 125 h 126"/>
                <a:gd name="T48" fmla="*/ 18 w 80"/>
                <a:gd name="T49" fmla="*/ 121 h 126"/>
                <a:gd name="T50" fmla="*/ 26 w 80"/>
                <a:gd name="T51" fmla="*/ 120 h 126"/>
                <a:gd name="T52" fmla="*/ 32 w 80"/>
                <a:gd name="T53" fmla="*/ 115 h 126"/>
                <a:gd name="T54" fmla="*/ 42 w 80"/>
                <a:gd name="T55" fmla="*/ 116 h 126"/>
                <a:gd name="T56" fmla="*/ 57 w 80"/>
                <a:gd name="T57" fmla="*/ 113 h 126"/>
                <a:gd name="T58" fmla="*/ 71 w 80"/>
                <a:gd name="T59" fmla="*/ 109 h 126"/>
                <a:gd name="T60" fmla="*/ 67 w 80"/>
                <a:gd name="T61" fmla="*/ 103 h 126"/>
                <a:gd name="T62" fmla="*/ 77 w 80"/>
                <a:gd name="T63" fmla="*/ 90 h 126"/>
                <a:gd name="T64" fmla="*/ 64 w 80"/>
                <a:gd name="T65" fmla="*/ 86 h 126"/>
                <a:gd name="T66" fmla="*/ 64 w 80"/>
                <a:gd name="T67" fmla="*/ 82 h 126"/>
                <a:gd name="T68" fmla="*/ 61 w 80"/>
                <a:gd name="T69" fmla="*/ 75 h 126"/>
                <a:gd name="T70" fmla="*/ 55 w 80"/>
                <a:gd name="T71" fmla="*/ 64 h 126"/>
                <a:gd name="T72" fmla="*/ 46 w 80"/>
                <a:gd name="T73" fmla="*/ 55 h 126"/>
                <a:gd name="T74" fmla="*/ 42 w 80"/>
                <a:gd name="T75" fmla="*/ 43 h 126"/>
                <a:gd name="T76" fmla="*/ 37 w 80"/>
                <a:gd name="T77" fmla="*/ 36 h 126"/>
                <a:gd name="T78" fmla="*/ 45 w 80"/>
                <a:gd name="T79" fmla="*/ 26 h 126"/>
                <a:gd name="T80" fmla="*/ 46 w 80"/>
                <a:gd name="T81" fmla="*/ 18 h 126"/>
                <a:gd name="T82" fmla="*/ 36 w 80"/>
                <a:gd name="T83" fmla="*/ 16 h 126"/>
                <a:gd name="T84" fmla="*/ 23 w 80"/>
                <a:gd name="T85" fmla="*/ 20 h 126"/>
                <a:gd name="T86" fmla="*/ 30 w 80"/>
                <a:gd name="T87" fmla="*/ 10 h 126"/>
                <a:gd name="T88" fmla="*/ 36 w 80"/>
                <a:gd name="T89" fmla="*/ 3 h 126"/>
                <a:gd name="T90" fmla="*/ 28 w 80"/>
                <a:gd name="T91" fmla="*/ 2 h 126"/>
                <a:gd name="T92" fmla="*/ 15 w 80"/>
                <a:gd name="T93" fmla="*/ 3 h 126"/>
                <a:gd name="T94" fmla="*/ 12 w 80"/>
                <a:gd name="T95" fmla="*/ 9 h 126"/>
                <a:gd name="T96" fmla="*/ 15 w 80"/>
                <a:gd name="T97" fmla="*/ 13 h 126"/>
                <a:gd name="T98" fmla="*/ 9 w 80"/>
                <a:gd name="T99" fmla="*/ 19 h 126"/>
                <a:gd name="T100" fmla="*/ 8 w 80"/>
                <a:gd name="T101" fmla="*/ 24 h 126"/>
                <a:gd name="T102" fmla="*/ 4 w 80"/>
                <a:gd name="T103" fmla="*/ 2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0" h="126">
                  <a:moveTo>
                    <a:pt x="4" y="21"/>
                  </a:moveTo>
                  <a:cubicBezTo>
                    <a:pt x="4" y="22"/>
                    <a:pt x="0" y="24"/>
                    <a:pt x="1" y="25"/>
                  </a:cubicBezTo>
                  <a:cubicBezTo>
                    <a:pt x="2" y="27"/>
                    <a:pt x="4" y="30"/>
                    <a:pt x="7" y="30"/>
                  </a:cubicBezTo>
                  <a:cubicBezTo>
                    <a:pt x="9" y="29"/>
                    <a:pt x="12" y="28"/>
                    <a:pt x="11" y="29"/>
                  </a:cubicBezTo>
                  <a:cubicBezTo>
                    <a:pt x="11" y="31"/>
                    <a:pt x="11" y="32"/>
                    <a:pt x="9" y="33"/>
                  </a:cubicBezTo>
                  <a:cubicBezTo>
                    <a:pt x="7" y="34"/>
                    <a:pt x="4" y="37"/>
                    <a:pt x="6" y="38"/>
                  </a:cubicBezTo>
                  <a:cubicBezTo>
                    <a:pt x="7" y="38"/>
                    <a:pt x="14" y="34"/>
                    <a:pt x="13" y="35"/>
                  </a:cubicBezTo>
                  <a:cubicBezTo>
                    <a:pt x="13" y="37"/>
                    <a:pt x="14" y="39"/>
                    <a:pt x="15" y="40"/>
                  </a:cubicBezTo>
                  <a:cubicBezTo>
                    <a:pt x="16" y="41"/>
                    <a:pt x="16" y="44"/>
                    <a:pt x="16" y="46"/>
                  </a:cubicBezTo>
                  <a:cubicBezTo>
                    <a:pt x="15" y="48"/>
                    <a:pt x="15" y="53"/>
                    <a:pt x="14" y="54"/>
                  </a:cubicBezTo>
                  <a:cubicBezTo>
                    <a:pt x="13" y="55"/>
                    <a:pt x="14" y="60"/>
                    <a:pt x="18" y="60"/>
                  </a:cubicBezTo>
                  <a:cubicBezTo>
                    <a:pt x="21" y="60"/>
                    <a:pt x="26" y="57"/>
                    <a:pt x="27" y="58"/>
                  </a:cubicBezTo>
                  <a:cubicBezTo>
                    <a:pt x="28" y="60"/>
                    <a:pt x="27" y="66"/>
                    <a:pt x="29" y="68"/>
                  </a:cubicBezTo>
                  <a:cubicBezTo>
                    <a:pt x="32" y="70"/>
                    <a:pt x="33" y="72"/>
                    <a:pt x="32" y="74"/>
                  </a:cubicBezTo>
                  <a:cubicBezTo>
                    <a:pt x="31" y="76"/>
                    <a:pt x="25" y="81"/>
                    <a:pt x="23" y="81"/>
                  </a:cubicBezTo>
                  <a:cubicBezTo>
                    <a:pt x="22" y="81"/>
                    <a:pt x="17" y="80"/>
                    <a:pt x="16" y="83"/>
                  </a:cubicBezTo>
                  <a:cubicBezTo>
                    <a:pt x="15" y="85"/>
                    <a:pt x="16" y="89"/>
                    <a:pt x="18" y="88"/>
                  </a:cubicBezTo>
                  <a:cubicBezTo>
                    <a:pt x="20" y="87"/>
                    <a:pt x="23" y="88"/>
                    <a:pt x="20" y="92"/>
                  </a:cubicBezTo>
                  <a:cubicBezTo>
                    <a:pt x="16" y="95"/>
                    <a:pt x="9" y="98"/>
                    <a:pt x="9" y="100"/>
                  </a:cubicBezTo>
                  <a:cubicBezTo>
                    <a:pt x="9" y="101"/>
                    <a:pt x="15" y="103"/>
                    <a:pt x="19" y="104"/>
                  </a:cubicBezTo>
                  <a:cubicBezTo>
                    <a:pt x="22" y="105"/>
                    <a:pt x="29" y="106"/>
                    <a:pt x="28" y="107"/>
                  </a:cubicBezTo>
                  <a:cubicBezTo>
                    <a:pt x="27" y="108"/>
                    <a:pt x="19" y="109"/>
                    <a:pt x="17" y="111"/>
                  </a:cubicBezTo>
                  <a:cubicBezTo>
                    <a:pt x="15" y="112"/>
                    <a:pt x="13" y="117"/>
                    <a:pt x="12" y="118"/>
                  </a:cubicBezTo>
                  <a:cubicBezTo>
                    <a:pt x="10" y="120"/>
                    <a:pt x="3" y="124"/>
                    <a:pt x="6" y="125"/>
                  </a:cubicBezTo>
                  <a:cubicBezTo>
                    <a:pt x="9" y="126"/>
                    <a:pt x="15" y="121"/>
                    <a:pt x="18" y="121"/>
                  </a:cubicBezTo>
                  <a:cubicBezTo>
                    <a:pt x="20" y="121"/>
                    <a:pt x="23" y="123"/>
                    <a:pt x="26" y="120"/>
                  </a:cubicBezTo>
                  <a:cubicBezTo>
                    <a:pt x="29" y="117"/>
                    <a:pt x="30" y="114"/>
                    <a:pt x="32" y="115"/>
                  </a:cubicBezTo>
                  <a:cubicBezTo>
                    <a:pt x="34" y="116"/>
                    <a:pt x="37" y="119"/>
                    <a:pt x="42" y="116"/>
                  </a:cubicBezTo>
                  <a:cubicBezTo>
                    <a:pt x="47" y="113"/>
                    <a:pt x="53" y="113"/>
                    <a:pt x="57" y="113"/>
                  </a:cubicBezTo>
                  <a:cubicBezTo>
                    <a:pt x="62" y="112"/>
                    <a:pt x="74" y="110"/>
                    <a:pt x="71" y="109"/>
                  </a:cubicBezTo>
                  <a:cubicBezTo>
                    <a:pt x="69" y="107"/>
                    <a:pt x="64" y="106"/>
                    <a:pt x="67" y="103"/>
                  </a:cubicBezTo>
                  <a:cubicBezTo>
                    <a:pt x="70" y="100"/>
                    <a:pt x="80" y="93"/>
                    <a:pt x="77" y="90"/>
                  </a:cubicBezTo>
                  <a:cubicBezTo>
                    <a:pt x="74" y="86"/>
                    <a:pt x="67" y="85"/>
                    <a:pt x="64" y="86"/>
                  </a:cubicBezTo>
                  <a:cubicBezTo>
                    <a:pt x="61" y="87"/>
                    <a:pt x="64" y="84"/>
                    <a:pt x="64" y="82"/>
                  </a:cubicBezTo>
                  <a:cubicBezTo>
                    <a:pt x="63" y="80"/>
                    <a:pt x="62" y="78"/>
                    <a:pt x="61" y="75"/>
                  </a:cubicBezTo>
                  <a:cubicBezTo>
                    <a:pt x="61" y="72"/>
                    <a:pt x="58" y="66"/>
                    <a:pt x="55" y="64"/>
                  </a:cubicBezTo>
                  <a:cubicBezTo>
                    <a:pt x="52" y="63"/>
                    <a:pt x="47" y="59"/>
                    <a:pt x="46" y="55"/>
                  </a:cubicBezTo>
                  <a:cubicBezTo>
                    <a:pt x="44" y="50"/>
                    <a:pt x="46" y="45"/>
                    <a:pt x="42" y="43"/>
                  </a:cubicBezTo>
                  <a:cubicBezTo>
                    <a:pt x="38" y="40"/>
                    <a:pt x="34" y="40"/>
                    <a:pt x="37" y="36"/>
                  </a:cubicBezTo>
                  <a:cubicBezTo>
                    <a:pt x="40" y="33"/>
                    <a:pt x="43" y="28"/>
                    <a:pt x="45" y="26"/>
                  </a:cubicBezTo>
                  <a:cubicBezTo>
                    <a:pt x="47" y="23"/>
                    <a:pt x="51" y="19"/>
                    <a:pt x="46" y="18"/>
                  </a:cubicBezTo>
                  <a:cubicBezTo>
                    <a:pt x="43" y="17"/>
                    <a:pt x="39" y="16"/>
                    <a:pt x="36" y="16"/>
                  </a:cubicBezTo>
                  <a:cubicBezTo>
                    <a:pt x="34" y="16"/>
                    <a:pt x="23" y="21"/>
                    <a:pt x="23" y="20"/>
                  </a:cubicBezTo>
                  <a:cubicBezTo>
                    <a:pt x="24" y="18"/>
                    <a:pt x="29" y="12"/>
                    <a:pt x="30" y="10"/>
                  </a:cubicBezTo>
                  <a:cubicBezTo>
                    <a:pt x="32" y="9"/>
                    <a:pt x="36" y="6"/>
                    <a:pt x="36" y="3"/>
                  </a:cubicBezTo>
                  <a:cubicBezTo>
                    <a:pt x="36" y="0"/>
                    <a:pt x="31" y="2"/>
                    <a:pt x="28" y="2"/>
                  </a:cubicBezTo>
                  <a:cubicBezTo>
                    <a:pt x="25" y="2"/>
                    <a:pt x="16" y="2"/>
                    <a:pt x="15" y="3"/>
                  </a:cubicBezTo>
                  <a:cubicBezTo>
                    <a:pt x="14" y="3"/>
                    <a:pt x="14" y="8"/>
                    <a:pt x="12" y="9"/>
                  </a:cubicBezTo>
                  <a:cubicBezTo>
                    <a:pt x="11" y="9"/>
                    <a:pt x="16" y="11"/>
                    <a:pt x="15" y="13"/>
                  </a:cubicBezTo>
                  <a:cubicBezTo>
                    <a:pt x="13" y="15"/>
                    <a:pt x="8" y="17"/>
                    <a:pt x="9" y="19"/>
                  </a:cubicBezTo>
                  <a:cubicBezTo>
                    <a:pt x="10" y="20"/>
                    <a:pt x="10" y="24"/>
                    <a:pt x="8" y="24"/>
                  </a:cubicBezTo>
                  <a:cubicBezTo>
                    <a:pt x="6" y="24"/>
                    <a:pt x="5" y="20"/>
                    <a:pt x="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2815" y="1085"/>
              <a:ext cx="63" cy="61"/>
            </a:xfrm>
            <a:custGeom>
              <a:avLst/>
              <a:gdLst>
                <a:gd name="T0" fmla="*/ 15 w 51"/>
                <a:gd name="T1" fmla="*/ 50 h 50"/>
                <a:gd name="T2" fmla="*/ 31 w 51"/>
                <a:gd name="T3" fmla="*/ 43 h 50"/>
                <a:gd name="T4" fmla="*/ 43 w 51"/>
                <a:gd name="T5" fmla="*/ 41 h 50"/>
                <a:gd name="T6" fmla="*/ 49 w 51"/>
                <a:gd name="T7" fmla="*/ 26 h 50"/>
                <a:gd name="T8" fmla="*/ 48 w 51"/>
                <a:gd name="T9" fmla="*/ 16 h 50"/>
                <a:gd name="T10" fmla="*/ 49 w 51"/>
                <a:gd name="T11" fmla="*/ 15 h 50"/>
                <a:gd name="T12" fmla="*/ 49 w 51"/>
                <a:gd name="T13" fmla="*/ 15 h 50"/>
                <a:gd name="T14" fmla="*/ 49 w 51"/>
                <a:gd name="T15" fmla="*/ 13 h 50"/>
                <a:gd name="T16" fmla="*/ 49 w 51"/>
                <a:gd name="T17" fmla="*/ 13 h 50"/>
                <a:gd name="T18" fmla="*/ 50 w 51"/>
                <a:gd name="T19" fmla="*/ 12 h 50"/>
                <a:gd name="T20" fmla="*/ 50 w 51"/>
                <a:gd name="T21" fmla="*/ 11 h 50"/>
                <a:gd name="T22" fmla="*/ 50 w 51"/>
                <a:gd name="T23" fmla="*/ 10 h 50"/>
                <a:gd name="T24" fmla="*/ 50 w 51"/>
                <a:gd name="T25" fmla="*/ 9 h 50"/>
                <a:gd name="T26" fmla="*/ 51 w 51"/>
                <a:gd name="T27" fmla="*/ 8 h 50"/>
                <a:gd name="T28" fmla="*/ 51 w 51"/>
                <a:gd name="T29" fmla="*/ 7 h 50"/>
                <a:gd name="T30" fmla="*/ 51 w 51"/>
                <a:gd name="T31" fmla="*/ 6 h 50"/>
                <a:gd name="T32" fmla="*/ 51 w 51"/>
                <a:gd name="T33" fmla="*/ 6 h 50"/>
                <a:gd name="T34" fmla="*/ 51 w 51"/>
                <a:gd name="T35" fmla="*/ 5 h 50"/>
                <a:gd name="T36" fmla="*/ 51 w 51"/>
                <a:gd name="T37" fmla="*/ 4 h 50"/>
                <a:gd name="T38" fmla="*/ 51 w 51"/>
                <a:gd name="T39" fmla="*/ 3 h 50"/>
                <a:gd name="T40" fmla="*/ 50 w 51"/>
                <a:gd name="T41" fmla="*/ 3 h 50"/>
                <a:gd name="T42" fmla="*/ 50 w 51"/>
                <a:gd name="T43" fmla="*/ 3 h 50"/>
                <a:gd name="T44" fmla="*/ 49 w 51"/>
                <a:gd name="T45" fmla="*/ 2 h 50"/>
                <a:gd name="T46" fmla="*/ 48 w 51"/>
                <a:gd name="T47" fmla="*/ 2 h 50"/>
                <a:gd name="T48" fmla="*/ 47 w 51"/>
                <a:gd name="T49" fmla="*/ 2 h 50"/>
                <a:gd name="T50" fmla="*/ 46 w 51"/>
                <a:gd name="T51" fmla="*/ 1 h 50"/>
                <a:gd name="T52" fmla="*/ 44 w 51"/>
                <a:gd name="T53" fmla="*/ 1 h 50"/>
                <a:gd name="T54" fmla="*/ 44 w 51"/>
                <a:gd name="T55" fmla="*/ 1 h 50"/>
                <a:gd name="T56" fmla="*/ 42 w 51"/>
                <a:gd name="T57" fmla="*/ 1 h 50"/>
                <a:gd name="T58" fmla="*/ 41 w 51"/>
                <a:gd name="T59" fmla="*/ 1 h 50"/>
                <a:gd name="T60" fmla="*/ 39 w 51"/>
                <a:gd name="T61" fmla="*/ 1 h 50"/>
                <a:gd name="T62" fmla="*/ 38 w 51"/>
                <a:gd name="T63" fmla="*/ 0 h 50"/>
                <a:gd name="T64" fmla="*/ 36 w 51"/>
                <a:gd name="T65" fmla="*/ 0 h 50"/>
                <a:gd name="T66" fmla="*/ 36 w 51"/>
                <a:gd name="T67" fmla="*/ 0 h 50"/>
                <a:gd name="T68" fmla="*/ 34 w 51"/>
                <a:gd name="T69" fmla="*/ 1 h 50"/>
                <a:gd name="T70" fmla="*/ 24 w 51"/>
                <a:gd name="T71" fmla="*/ 7 h 50"/>
                <a:gd name="T72" fmla="*/ 26 w 51"/>
                <a:gd name="T73" fmla="*/ 12 h 50"/>
                <a:gd name="T74" fmla="*/ 12 w 51"/>
                <a:gd name="T75" fmla="*/ 13 h 50"/>
                <a:gd name="T76" fmla="*/ 16 w 51"/>
                <a:gd name="T77" fmla="*/ 18 h 50"/>
                <a:gd name="T78" fmla="*/ 12 w 51"/>
                <a:gd name="T79" fmla="*/ 23 h 50"/>
                <a:gd name="T80" fmla="*/ 16 w 51"/>
                <a:gd name="T81" fmla="*/ 26 h 50"/>
                <a:gd name="T82" fmla="*/ 18 w 51"/>
                <a:gd name="T83" fmla="*/ 29 h 50"/>
                <a:gd name="T84" fmla="*/ 15 w 51"/>
                <a:gd name="T85" fmla="*/ 35 h 50"/>
                <a:gd name="T86" fmla="*/ 16 w 51"/>
                <a:gd name="T87" fmla="*/ 37 h 50"/>
                <a:gd name="T88" fmla="*/ 6 w 51"/>
                <a:gd name="T89" fmla="*/ 42 h 50"/>
                <a:gd name="T90" fmla="*/ 15 w 51"/>
                <a:gd name="T9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" h="50">
                  <a:moveTo>
                    <a:pt x="15" y="50"/>
                  </a:moveTo>
                  <a:cubicBezTo>
                    <a:pt x="20" y="50"/>
                    <a:pt x="28" y="45"/>
                    <a:pt x="31" y="43"/>
                  </a:cubicBezTo>
                  <a:cubicBezTo>
                    <a:pt x="33" y="42"/>
                    <a:pt x="41" y="41"/>
                    <a:pt x="43" y="41"/>
                  </a:cubicBezTo>
                  <a:cubicBezTo>
                    <a:pt x="45" y="41"/>
                    <a:pt x="49" y="29"/>
                    <a:pt x="49" y="26"/>
                  </a:cubicBezTo>
                  <a:cubicBezTo>
                    <a:pt x="49" y="24"/>
                    <a:pt x="47" y="19"/>
                    <a:pt x="48" y="16"/>
                  </a:cubicBezTo>
                  <a:cubicBezTo>
                    <a:pt x="48" y="16"/>
                    <a:pt x="48" y="15"/>
                    <a:pt x="49" y="15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9" y="14"/>
                    <a:pt x="49" y="14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0"/>
                    <a:pt x="50" y="9"/>
                    <a:pt x="50" y="9"/>
                  </a:cubicBezTo>
                  <a:cubicBezTo>
                    <a:pt x="51" y="9"/>
                    <a:pt x="51" y="8"/>
                    <a:pt x="51" y="8"/>
                  </a:cubicBezTo>
                  <a:cubicBezTo>
                    <a:pt x="51" y="8"/>
                    <a:pt x="51" y="7"/>
                    <a:pt x="51" y="7"/>
                  </a:cubicBezTo>
                  <a:cubicBezTo>
                    <a:pt x="51" y="7"/>
                    <a:pt x="51" y="7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5"/>
                    <a:pt x="51" y="4"/>
                    <a:pt x="51" y="4"/>
                  </a:cubicBezTo>
                  <a:cubicBezTo>
                    <a:pt x="51" y="4"/>
                    <a:pt x="51" y="4"/>
                    <a:pt x="51" y="3"/>
                  </a:cubicBezTo>
                  <a:cubicBezTo>
                    <a:pt x="51" y="3"/>
                    <a:pt x="51" y="3"/>
                    <a:pt x="50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2"/>
                    <a:pt x="49" y="2"/>
                    <a:pt x="49" y="2"/>
                  </a:cubicBezTo>
                  <a:cubicBezTo>
                    <a:pt x="49" y="2"/>
                    <a:pt x="48" y="2"/>
                    <a:pt x="48" y="2"/>
                  </a:cubicBezTo>
                  <a:cubicBezTo>
                    <a:pt x="48" y="2"/>
                    <a:pt x="47" y="2"/>
                    <a:pt x="47" y="2"/>
                  </a:cubicBezTo>
                  <a:cubicBezTo>
                    <a:pt x="47" y="2"/>
                    <a:pt x="46" y="1"/>
                    <a:pt x="46" y="1"/>
                  </a:cubicBezTo>
                  <a:cubicBezTo>
                    <a:pt x="45" y="1"/>
                    <a:pt x="45" y="1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2" y="1"/>
                    <a:pt x="42" y="1"/>
                  </a:cubicBezTo>
                  <a:cubicBezTo>
                    <a:pt x="42" y="1"/>
                    <a:pt x="41" y="1"/>
                    <a:pt x="41" y="1"/>
                  </a:cubicBezTo>
                  <a:cubicBezTo>
                    <a:pt x="40" y="1"/>
                    <a:pt x="40" y="1"/>
                    <a:pt x="39" y="1"/>
                  </a:cubicBezTo>
                  <a:cubicBezTo>
                    <a:pt x="39" y="1"/>
                    <a:pt x="39" y="0"/>
                    <a:pt x="38" y="0"/>
                  </a:cubicBezTo>
                  <a:cubicBezTo>
                    <a:pt x="38" y="0"/>
                    <a:pt x="37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1"/>
                    <a:pt x="34" y="1"/>
                  </a:cubicBezTo>
                  <a:cubicBezTo>
                    <a:pt x="30" y="1"/>
                    <a:pt x="25" y="6"/>
                    <a:pt x="24" y="7"/>
                  </a:cubicBezTo>
                  <a:cubicBezTo>
                    <a:pt x="23" y="8"/>
                    <a:pt x="27" y="11"/>
                    <a:pt x="26" y="12"/>
                  </a:cubicBezTo>
                  <a:cubicBezTo>
                    <a:pt x="24" y="13"/>
                    <a:pt x="18" y="13"/>
                    <a:pt x="12" y="13"/>
                  </a:cubicBezTo>
                  <a:cubicBezTo>
                    <a:pt x="7" y="14"/>
                    <a:pt x="13" y="15"/>
                    <a:pt x="16" y="18"/>
                  </a:cubicBezTo>
                  <a:cubicBezTo>
                    <a:pt x="18" y="21"/>
                    <a:pt x="16" y="20"/>
                    <a:pt x="12" y="23"/>
                  </a:cubicBezTo>
                  <a:cubicBezTo>
                    <a:pt x="8" y="26"/>
                    <a:pt x="11" y="25"/>
                    <a:pt x="16" y="26"/>
                  </a:cubicBezTo>
                  <a:cubicBezTo>
                    <a:pt x="21" y="26"/>
                    <a:pt x="21" y="27"/>
                    <a:pt x="18" y="29"/>
                  </a:cubicBezTo>
                  <a:cubicBezTo>
                    <a:pt x="16" y="30"/>
                    <a:pt x="12" y="35"/>
                    <a:pt x="15" y="35"/>
                  </a:cubicBezTo>
                  <a:cubicBezTo>
                    <a:pt x="18" y="35"/>
                    <a:pt x="19" y="36"/>
                    <a:pt x="16" y="37"/>
                  </a:cubicBezTo>
                  <a:cubicBezTo>
                    <a:pt x="14" y="38"/>
                    <a:pt x="11" y="39"/>
                    <a:pt x="6" y="42"/>
                  </a:cubicBezTo>
                  <a:cubicBezTo>
                    <a:pt x="0" y="44"/>
                    <a:pt x="11" y="50"/>
                    <a:pt x="15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2867" y="1025"/>
              <a:ext cx="16" cy="16"/>
            </a:xfrm>
            <a:custGeom>
              <a:avLst/>
              <a:gdLst>
                <a:gd name="T0" fmla="*/ 3 w 13"/>
                <a:gd name="T1" fmla="*/ 11 h 13"/>
                <a:gd name="T2" fmla="*/ 10 w 13"/>
                <a:gd name="T3" fmla="*/ 2 h 13"/>
                <a:gd name="T4" fmla="*/ 0 w 13"/>
                <a:gd name="T5" fmla="*/ 7 h 13"/>
                <a:gd name="T6" fmla="*/ 3 w 13"/>
                <a:gd name="T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3">
                  <a:moveTo>
                    <a:pt x="3" y="11"/>
                  </a:moveTo>
                  <a:cubicBezTo>
                    <a:pt x="6" y="9"/>
                    <a:pt x="13" y="0"/>
                    <a:pt x="10" y="2"/>
                  </a:cubicBezTo>
                  <a:cubicBezTo>
                    <a:pt x="7" y="3"/>
                    <a:pt x="1" y="6"/>
                    <a:pt x="0" y="7"/>
                  </a:cubicBezTo>
                  <a:cubicBezTo>
                    <a:pt x="0" y="9"/>
                    <a:pt x="0" y="13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3037" y="1281"/>
              <a:ext cx="16" cy="26"/>
            </a:xfrm>
            <a:custGeom>
              <a:avLst/>
              <a:gdLst>
                <a:gd name="T0" fmla="*/ 11 w 13"/>
                <a:gd name="T1" fmla="*/ 11 h 21"/>
                <a:gd name="T2" fmla="*/ 10 w 13"/>
                <a:gd name="T3" fmla="*/ 1 h 21"/>
                <a:gd name="T4" fmla="*/ 2 w 13"/>
                <a:gd name="T5" fmla="*/ 8 h 21"/>
                <a:gd name="T6" fmla="*/ 5 w 13"/>
                <a:gd name="T7" fmla="*/ 20 h 21"/>
                <a:gd name="T8" fmla="*/ 11 w 13"/>
                <a:gd name="T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1">
                  <a:moveTo>
                    <a:pt x="11" y="11"/>
                  </a:moveTo>
                  <a:cubicBezTo>
                    <a:pt x="11" y="8"/>
                    <a:pt x="13" y="0"/>
                    <a:pt x="10" y="1"/>
                  </a:cubicBezTo>
                  <a:cubicBezTo>
                    <a:pt x="8" y="2"/>
                    <a:pt x="4" y="5"/>
                    <a:pt x="2" y="8"/>
                  </a:cubicBezTo>
                  <a:cubicBezTo>
                    <a:pt x="0" y="10"/>
                    <a:pt x="3" y="21"/>
                    <a:pt x="5" y="20"/>
                  </a:cubicBezTo>
                  <a:cubicBezTo>
                    <a:pt x="7" y="20"/>
                    <a:pt x="11" y="15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3032" y="1304"/>
              <a:ext cx="23" cy="38"/>
            </a:xfrm>
            <a:custGeom>
              <a:avLst/>
              <a:gdLst>
                <a:gd name="T0" fmla="*/ 3 w 19"/>
                <a:gd name="T1" fmla="*/ 30 h 31"/>
                <a:gd name="T2" fmla="*/ 15 w 19"/>
                <a:gd name="T3" fmla="*/ 23 h 31"/>
                <a:gd name="T4" fmla="*/ 11 w 19"/>
                <a:gd name="T5" fmla="*/ 5 h 31"/>
                <a:gd name="T6" fmla="*/ 3 w 19"/>
                <a:gd name="T7" fmla="*/ 16 h 31"/>
                <a:gd name="T8" fmla="*/ 3 w 19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1">
                  <a:moveTo>
                    <a:pt x="3" y="30"/>
                  </a:moveTo>
                  <a:cubicBezTo>
                    <a:pt x="6" y="31"/>
                    <a:pt x="14" y="27"/>
                    <a:pt x="15" y="23"/>
                  </a:cubicBezTo>
                  <a:cubicBezTo>
                    <a:pt x="15" y="20"/>
                    <a:pt x="19" y="0"/>
                    <a:pt x="11" y="5"/>
                  </a:cubicBezTo>
                  <a:cubicBezTo>
                    <a:pt x="8" y="7"/>
                    <a:pt x="3" y="14"/>
                    <a:pt x="3" y="16"/>
                  </a:cubicBezTo>
                  <a:cubicBezTo>
                    <a:pt x="3" y="18"/>
                    <a:pt x="0" y="28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3082" y="1353"/>
              <a:ext cx="38" cy="22"/>
            </a:xfrm>
            <a:custGeom>
              <a:avLst/>
              <a:gdLst>
                <a:gd name="T0" fmla="*/ 21 w 31"/>
                <a:gd name="T1" fmla="*/ 3 h 18"/>
                <a:gd name="T2" fmla="*/ 8 w 31"/>
                <a:gd name="T3" fmla="*/ 2 h 18"/>
                <a:gd name="T4" fmla="*/ 1 w 31"/>
                <a:gd name="T5" fmla="*/ 3 h 18"/>
                <a:gd name="T6" fmla="*/ 13 w 31"/>
                <a:gd name="T7" fmla="*/ 10 h 18"/>
                <a:gd name="T8" fmla="*/ 25 w 31"/>
                <a:gd name="T9" fmla="*/ 16 h 18"/>
                <a:gd name="T10" fmla="*/ 29 w 31"/>
                <a:gd name="T11" fmla="*/ 9 h 18"/>
                <a:gd name="T12" fmla="*/ 30 w 31"/>
                <a:gd name="T13" fmla="*/ 2 h 18"/>
                <a:gd name="T14" fmla="*/ 21 w 31"/>
                <a:gd name="T15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8">
                  <a:moveTo>
                    <a:pt x="21" y="3"/>
                  </a:moveTo>
                  <a:cubicBezTo>
                    <a:pt x="18" y="4"/>
                    <a:pt x="11" y="3"/>
                    <a:pt x="8" y="2"/>
                  </a:cubicBezTo>
                  <a:cubicBezTo>
                    <a:pt x="5" y="0"/>
                    <a:pt x="2" y="2"/>
                    <a:pt x="1" y="3"/>
                  </a:cubicBezTo>
                  <a:cubicBezTo>
                    <a:pt x="0" y="5"/>
                    <a:pt x="10" y="8"/>
                    <a:pt x="13" y="10"/>
                  </a:cubicBezTo>
                  <a:cubicBezTo>
                    <a:pt x="16" y="11"/>
                    <a:pt x="19" y="14"/>
                    <a:pt x="25" y="16"/>
                  </a:cubicBezTo>
                  <a:cubicBezTo>
                    <a:pt x="30" y="18"/>
                    <a:pt x="29" y="12"/>
                    <a:pt x="29" y="9"/>
                  </a:cubicBezTo>
                  <a:cubicBezTo>
                    <a:pt x="28" y="7"/>
                    <a:pt x="29" y="4"/>
                    <a:pt x="30" y="2"/>
                  </a:cubicBezTo>
                  <a:cubicBezTo>
                    <a:pt x="31" y="1"/>
                    <a:pt x="24" y="2"/>
                    <a:pt x="2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3218" y="1388"/>
              <a:ext cx="43" cy="7"/>
            </a:xfrm>
            <a:custGeom>
              <a:avLst/>
              <a:gdLst>
                <a:gd name="T0" fmla="*/ 29 w 35"/>
                <a:gd name="T1" fmla="*/ 6 h 6"/>
                <a:gd name="T2" fmla="*/ 13 w 35"/>
                <a:gd name="T3" fmla="*/ 1 h 6"/>
                <a:gd name="T4" fmla="*/ 1 w 35"/>
                <a:gd name="T5" fmla="*/ 2 h 6"/>
                <a:gd name="T6" fmla="*/ 12 w 35"/>
                <a:gd name="T7" fmla="*/ 5 h 6"/>
                <a:gd name="T8" fmla="*/ 29 w 35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6">
                  <a:moveTo>
                    <a:pt x="29" y="6"/>
                  </a:moveTo>
                  <a:cubicBezTo>
                    <a:pt x="35" y="5"/>
                    <a:pt x="17" y="1"/>
                    <a:pt x="13" y="1"/>
                  </a:cubicBezTo>
                  <a:cubicBezTo>
                    <a:pt x="8" y="0"/>
                    <a:pt x="3" y="1"/>
                    <a:pt x="1" y="2"/>
                  </a:cubicBezTo>
                  <a:cubicBezTo>
                    <a:pt x="0" y="3"/>
                    <a:pt x="9" y="4"/>
                    <a:pt x="12" y="5"/>
                  </a:cubicBezTo>
                  <a:cubicBezTo>
                    <a:pt x="16" y="6"/>
                    <a:pt x="22" y="6"/>
                    <a:pt x="2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2683" y="531"/>
              <a:ext cx="2384" cy="1872"/>
            </a:xfrm>
            <a:custGeom>
              <a:avLst/>
              <a:gdLst>
                <a:gd name="T0" fmla="*/ 1724 w 1948"/>
                <a:gd name="T1" fmla="*/ 199 h 1528"/>
                <a:gd name="T2" fmla="*/ 1461 w 1948"/>
                <a:gd name="T3" fmla="*/ 147 h 1528"/>
                <a:gd name="T4" fmla="*/ 1350 w 1948"/>
                <a:gd name="T5" fmla="*/ 143 h 1528"/>
                <a:gd name="T6" fmla="*/ 1209 w 1948"/>
                <a:gd name="T7" fmla="*/ 95 h 1528"/>
                <a:gd name="T8" fmla="*/ 1098 w 1948"/>
                <a:gd name="T9" fmla="*/ 37 h 1528"/>
                <a:gd name="T10" fmla="*/ 955 w 1948"/>
                <a:gd name="T11" fmla="*/ 142 h 1528"/>
                <a:gd name="T12" fmla="*/ 892 w 1948"/>
                <a:gd name="T13" fmla="*/ 202 h 1528"/>
                <a:gd name="T14" fmla="*/ 873 w 1948"/>
                <a:gd name="T15" fmla="*/ 158 h 1528"/>
                <a:gd name="T16" fmla="*/ 754 w 1948"/>
                <a:gd name="T17" fmla="*/ 219 h 1528"/>
                <a:gd name="T18" fmla="*/ 634 w 1948"/>
                <a:gd name="T19" fmla="*/ 257 h 1528"/>
                <a:gd name="T20" fmla="*/ 521 w 1948"/>
                <a:gd name="T21" fmla="*/ 253 h 1528"/>
                <a:gd name="T22" fmla="*/ 495 w 1948"/>
                <a:gd name="T23" fmla="*/ 192 h 1528"/>
                <a:gd name="T24" fmla="*/ 435 w 1948"/>
                <a:gd name="T25" fmla="*/ 183 h 1528"/>
                <a:gd name="T26" fmla="*/ 373 w 1948"/>
                <a:gd name="T27" fmla="*/ 227 h 1528"/>
                <a:gd name="T28" fmla="*/ 297 w 1948"/>
                <a:gd name="T29" fmla="*/ 331 h 1528"/>
                <a:gd name="T30" fmla="*/ 319 w 1948"/>
                <a:gd name="T31" fmla="*/ 386 h 1528"/>
                <a:gd name="T32" fmla="*/ 383 w 1948"/>
                <a:gd name="T33" fmla="*/ 353 h 1528"/>
                <a:gd name="T34" fmla="*/ 445 w 1948"/>
                <a:gd name="T35" fmla="*/ 378 h 1528"/>
                <a:gd name="T36" fmla="*/ 415 w 1948"/>
                <a:gd name="T37" fmla="*/ 445 h 1528"/>
                <a:gd name="T38" fmla="*/ 312 w 1948"/>
                <a:gd name="T39" fmla="*/ 460 h 1528"/>
                <a:gd name="T40" fmla="*/ 297 w 1948"/>
                <a:gd name="T41" fmla="*/ 456 h 1528"/>
                <a:gd name="T42" fmla="*/ 229 w 1948"/>
                <a:gd name="T43" fmla="*/ 508 h 1528"/>
                <a:gd name="T44" fmla="*/ 118 w 1948"/>
                <a:gd name="T45" fmla="*/ 629 h 1528"/>
                <a:gd name="T46" fmla="*/ 236 w 1948"/>
                <a:gd name="T47" fmla="*/ 625 h 1528"/>
                <a:gd name="T48" fmla="*/ 373 w 1948"/>
                <a:gd name="T49" fmla="*/ 657 h 1528"/>
                <a:gd name="T50" fmla="*/ 376 w 1948"/>
                <a:gd name="T51" fmla="*/ 612 h 1528"/>
                <a:gd name="T52" fmla="*/ 421 w 1948"/>
                <a:gd name="T53" fmla="*/ 669 h 1528"/>
                <a:gd name="T54" fmla="*/ 477 w 1948"/>
                <a:gd name="T55" fmla="*/ 638 h 1528"/>
                <a:gd name="T56" fmla="*/ 549 w 1948"/>
                <a:gd name="T57" fmla="*/ 589 h 1528"/>
                <a:gd name="T58" fmla="*/ 607 w 1948"/>
                <a:gd name="T59" fmla="*/ 609 h 1528"/>
                <a:gd name="T60" fmla="*/ 488 w 1948"/>
                <a:gd name="T61" fmla="*/ 684 h 1528"/>
                <a:gd name="T62" fmla="*/ 550 w 1948"/>
                <a:gd name="T63" fmla="*/ 739 h 1528"/>
                <a:gd name="T64" fmla="*/ 315 w 1948"/>
                <a:gd name="T65" fmla="*/ 728 h 1528"/>
                <a:gd name="T66" fmla="*/ 104 w 1948"/>
                <a:gd name="T67" fmla="*/ 737 h 1528"/>
                <a:gd name="T68" fmla="*/ 11 w 1948"/>
                <a:gd name="T69" fmla="*/ 917 h 1528"/>
                <a:gd name="T70" fmla="*/ 42 w 1948"/>
                <a:gd name="T71" fmla="*/ 997 h 1528"/>
                <a:gd name="T72" fmla="*/ 164 w 1948"/>
                <a:gd name="T73" fmla="*/ 1032 h 1528"/>
                <a:gd name="T74" fmla="*/ 224 w 1948"/>
                <a:gd name="T75" fmla="*/ 1016 h 1528"/>
                <a:gd name="T76" fmla="*/ 273 w 1948"/>
                <a:gd name="T77" fmla="*/ 1094 h 1528"/>
                <a:gd name="T78" fmla="*/ 300 w 1948"/>
                <a:gd name="T79" fmla="*/ 1273 h 1528"/>
                <a:gd name="T80" fmla="*/ 352 w 1948"/>
                <a:gd name="T81" fmla="*/ 1457 h 1528"/>
                <a:gd name="T82" fmla="*/ 570 w 1948"/>
                <a:gd name="T83" fmla="*/ 1370 h 1528"/>
                <a:gd name="T84" fmla="*/ 630 w 1948"/>
                <a:gd name="T85" fmla="*/ 1103 h 1528"/>
                <a:gd name="T86" fmla="*/ 598 w 1948"/>
                <a:gd name="T87" fmla="*/ 895 h 1528"/>
                <a:gd name="T88" fmla="*/ 636 w 1948"/>
                <a:gd name="T89" fmla="*/ 902 h 1528"/>
                <a:gd name="T90" fmla="*/ 777 w 1948"/>
                <a:gd name="T91" fmla="*/ 890 h 1528"/>
                <a:gd name="T92" fmla="*/ 725 w 1948"/>
                <a:gd name="T93" fmla="*/ 818 h 1528"/>
                <a:gd name="T94" fmla="*/ 699 w 1948"/>
                <a:gd name="T95" fmla="*/ 761 h 1528"/>
                <a:gd name="T96" fmla="*/ 908 w 1948"/>
                <a:gd name="T97" fmla="*/ 843 h 1528"/>
                <a:gd name="T98" fmla="*/ 1122 w 1948"/>
                <a:gd name="T99" fmla="*/ 851 h 1528"/>
                <a:gd name="T100" fmla="*/ 1234 w 1948"/>
                <a:gd name="T101" fmla="*/ 946 h 1528"/>
                <a:gd name="T102" fmla="*/ 1313 w 1948"/>
                <a:gd name="T103" fmla="*/ 1069 h 1528"/>
                <a:gd name="T104" fmla="*/ 1265 w 1948"/>
                <a:gd name="T105" fmla="*/ 946 h 1528"/>
                <a:gd name="T106" fmla="*/ 1306 w 1948"/>
                <a:gd name="T107" fmla="*/ 864 h 1528"/>
                <a:gd name="T108" fmla="*/ 1440 w 1948"/>
                <a:gd name="T109" fmla="*/ 783 h 1528"/>
                <a:gd name="T110" fmla="*/ 1441 w 1948"/>
                <a:gd name="T111" fmla="*/ 652 h 1528"/>
                <a:gd name="T112" fmla="*/ 1495 w 1948"/>
                <a:gd name="T113" fmla="*/ 674 h 1528"/>
                <a:gd name="T114" fmla="*/ 1535 w 1948"/>
                <a:gd name="T115" fmla="*/ 467 h 1528"/>
                <a:gd name="T116" fmla="*/ 1667 w 1948"/>
                <a:gd name="T117" fmla="*/ 387 h 1528"/>
                <a:gd name="T118" fmla="*/ 1725 w 1948"/>
                <a:gd name="T119" fmla="*/ 512 h 1528"/>
                <a:gd name="T120" fmla="*/ 1786 w 1948"/>
                <a:gd name="T121" fmla="*/ 367 h 1528"/>
                <a:gd name="T122" fmla="*/ 1866 w 1948"/>
                <a:gd name="T123" fmla="*/ 278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48" h="1528">
                  <a:moveTo>
                    <a:pt x="1940" y="269"/>
                  </a:moveTo>
                  <a:cubicBezTo>
                    <a:pt x="1934" y="268"/>
                    <a:pt x="1933" y="263"/>
                    <a:pt x="1932" y="261"/>
                  </a:cubicBezTo>
                  <a:cubicBezTo>
                    <a:pt x="1930" y="259"/>
                    <a:pt x="1929" y="260"/>
                    <a:pt x="1928" y="261"/>
                  </a:cubicBezTo>
                  <a:cubicBezTo>
                    <a:pt x="1926" y="262"/>
                    <a:pt x="1923" y="254"/>
                    <a:pt x="1921" y="255"/>
                  </a:cubicBezTo>
                  <a:cubicBezTo>
                    <a:pt x="1918" y="255"/>
                    <a:pt x="1914" y="253"/>
                    <a:pt x="1913" y="253"/>
                  </a:cubicBezTo>
                  <a:cubicBezTo>
                    <a:pt x="1912" y="254"/>
                    <a:pt x="1905" y="252"/>
                    <a:pt x="1904" y="254"/>
                  </a:cubicBezTo>
                  <a:cubicBezTo>
                    <a:pt x="1902" y="255"/>
                    <a:pt x="1906" y="265"/>
                    <a:pt x="1904" y="265"/>
                  </a:cubicBezTo>
                  <a:cubicBezTo>
                    <a:pt x="1903" y="266"/>
                    <a:pt x="1897" y="249"/>
                    <a:pt x="1897" y="248"/>
                  </a:cubicBezTo>
                  <a:cubicBezTo>
                    <a:pt x="1896" y="246"/>
                    <a:pt x="1893" y="242"/>
                    <a:pt x="1892" y="242"/>
                  </a:cubicBezTo>
                  <a:cubicBezTo>
                    <a:pt x="1891" y="242"/>
                    <a:pt x="1882" y="241"/>
                    <a:pt x="1877" y="241"/>
                  </a:cubicBezTo>
                  <a:cubicBezTo>
                    <a:pt x="1873" y="240"/>
                    <a:pt x="1869" y="233"/>
                    <a:pt x="1866" y="232"/>
                  </a:cubicBezTo>
                  <a:cubicBezTo>
                    <a:pt x="1862" y="232"/>
                    <a:pt x="1856" y="230"/>
                    <a:pt x="1852" y="228"/>
                  </a:cubicBezTo>
                  <a:cubicBezTo>
                    <a:pt x="1848" y="226"/>
                    <a:pt x="1847" y="225"/>
                    <a:pt x="1840" y="223"/>
                  </a:cubicBezTo>
                  <a:cubicBezTo>
                    <a:pt x="1834" y="220"/>
                    <a:pt x="1833" y="218"/>
                    <a:pt x="1830" y="216"/>
                  </a:cubicBezTo>
                  <a:cubicBezTo>
                    <a:pt x="1827" y="214"/>
                    <a:pt x="1825" y="215"/>
                    <a:pt x="1823" y="214"/>
                  </a:cubicBezTo>
                  <a:cubicBezTo>
                    <a:pt x="1820" y="213"/>
                    <a:pt x="1819" y="208"/>
                    <a:pt x="1816" y="207"/>
                  </a:cubicBezTo>
                  <a:cubicBezTo>
                    <a:pt x="1813" y="206"/>
                    <a:pt x="1806" y="204"/>
                    <a:pt x="1802" y="203"/>
                  </a:cubicBezTo>
                  <a:cubicBezTo>
                    <a:pt x="1798" y="202"/>
                    <a:pt x="1799" y="199"/>
                    <a:pt x="1792" y="196"/>
                  </a:cubicBezTo>
                  <a:cubicBezTo>
                    <a:pt x="1785" y="194"/>
                    <a:pt x="1765" y="196"/>
                    <a:pt x="1758" y="195"/>
                  </a:cubicBezTo>
                  <a:cubicBezTo>
                    <a:pt x="1752" y="195"/>
                    <a:pt x="1747" y="190"/>
                    <a:pt x="1746" y="192"/>
                  </a:cubicBezTo>
                  <a:cubicBezTo>
                    <a:pt x="1744" y="194"/>
                    <a:pt x="1747" y="195"/>
                    <a:pt x="1749" y="197"/>
                  </a:cubicBezTo>
                  <a:cubicBezTo>
                    <a:pt x="1750" y="198"/>
                    <a:pt x="1744" y="198"/>
                    <a:pt x="1745" y="200"/>
                  </a:cubicBezTo>
                  <a:cubicBezTo>
                    <a:pt x="1745" y="202"/>
                    <a:pt x="1747" y="204"/>
                    <a:pt x="1750" y="204"/>
                  </a:cubicBezTo>
                  <a:cubicBezTo>
                    <a:pt x="1753" y="205"/>
                    <a:pt x="1752" y="206"/>
                    <a:pt x="1752" y="208"/>
                  </a:cubicBezTo>
                  <a:cubicBezTo>
                    <a:pt x="1751" y="210"/>
                    <a:pt x="1752" y="212"/>
                    <a:pt x="1755" y="213"/>
                  </a:cubicBezTo>
                  <a:cubicBezTo>
                    <a:pt x="1757" y="214"/>
                    <a:pt x="1755" y="216"/>
                    <a:pt x="1753" y="217"/>
                  </a:cubicBezTo>
                  <a:cubicBezTo>
                    <a:pt x="1752" y="217"/>
                    <a:pt x="1753" y="222"/>
                    <a:pt x="1751" y="222"/>
                  </a:cubicBezTo>
                  <a:cubicBezTo>
                    <a:pt x="1750" y="223"/>
                    <a:pt x="1747" y="219"/>
                    <a:pt x="1746" y="218"/>
                  </a:cubicBezTo>
                  <a:cubicBezTo>
                    <a:pt x="1744" y="218"/>
                    <a:pt x="1746" y="222"/>
                    <a:pt x="1745" y="223"/>
                  </a:cubicBezTo>
                  <a:cubicBezTo>
                    <a:pt x="1745" y="224"/>
                    <a:pt x="1740" y="217"/>
                    <a:pt x="1740" y="215"/>
                  </a:cubicBezTo>
                  <a:cubicBezTo>
                    <a:pt x="1739" y="213"/>
                    <a:pt x="1731" y="210"/>
                    <a:pt x="1729" y="208"/>
                  </a:cubicBezTo>
                  <a:cubicBezTo>
                    <a:pt x="1727" y="206"/>
                    <a:pt x="1726" y="200"/>
                    <a:pt x="1724" y="199"/>
                  </a:cubicBezTo>
                  <a:cubicBezTo>
                    <a:pt x="1721" y="198"/>
                    <a:pt x="1722" y="199"/>
                    <a:pt x="1722" y="201"/>
                  </a:cubicBezTo>
                  <a:cubicBezTo>
                    <a:pt x="1722" y="203"/>
                    <a:pt x="1705" y="202"/>
                    <a:pt x="1699" y="201"/>
                  </a:cubicBezTo>
                  <a:cubicBezTo>
                    <a:pt x="1694" y="199"/>
                    <a:pt x="1682" y="198"/>
                    <a:pt x="1679" y="199"/>
                  </a:cubicBezTo>
                  <a:cubicBezTo>
                    <a:pt x="1675" y="200"/>
                    <a:pt x="1672" y="203"/>
                    <a:pt x="1672" y="206"/>
                  </a:cubicBezTo>
                  <a:cubicBezTo>
                    <a:pt x="1671" y="208"/>
                    <a:pt x="1674" y="216"/>
                    <a:pt x="1673" y="217"/>
                  </a:cubicBezTo>
                  <a:cubicBezTo>
                    <a:pt x="1672" y="218"/>
                    <a:pt x="1668" y="210"/>
                    <a:pt x="1668" y="208"/>
                  </a:cubicBezTo>
                  <a:cubicBezTo>
                    <a:pt x="1669" y="207"/>
                    <a:pt x="1665" y="206"/>
                    <a:pt x="1662" y="204"/>
                  </a:cubicBezTo>
                  <a:cubicBezTo>
                    <a:pt x="1658" y="201"/>
                    <a:pt x="1656" y="199"/>
                    <a:pt x="1653" y="197"/>
                  </a:cubicBezTo>
                  <a:cubicBezTo>
                    <a:pt x="1650" y="195"/>
                    <a:pt x="1652" y="196"/>
                    <a:pt x="1652" y="194"/>
                  </a:cubicBezTo>
                  <a:cubicBezTo>
                    <a:pt x="1652" y="192"/>
                    <a:pt x="1650" y="190"/>
                    <a:pt x="1648" y="187"/>
                  </a:cubicBezTo>
                  <a:cubicBezTo>
                    <a:pt x="1646" y="183"/>
                    <a:pt x="1640" y="176"/>
                    <a:pt x="1634" y="174"/>
                  </a:cubicBezTo>
                  <a:cubicBezTo>
                    <a:pt x="1628" y="172"/>
                    <a:pt x="1613" y="173"/>
                    <a:pt x="1605" y="174"/>
                  </a:cubicBezTo>
                  <a:cubicBezTo>
                    <a:pt x="1598" y="175"/>
                    <a:pt x="1588" y="178"/>
                    <a:pt x="1584" y="178"/>
                  </a:cubicBezTo>
                  <a:cubicBezTo>
                    <a:pt x="1580" y="178"/>
                    <a:pt x="1575" y="175"/>
                    <a:pt x="1572" y="173"/>
                  </a:cubicBezTo>
                  <a:cubicBezTo>
                    <a:pt x="1569" y="172"/>
                    <a:pt x="1560" y="163"/>
                    <a:pt x="1557" y="161"/>
                  </a:cubicBezTo>
                  <a:cubicBezTo>
                    <a:pt x="1555" y="158"/>
                    <a:pt x="1550" y="159"/>
                    <a:pt x="1551" y="157"/>
                  </a:cubicBezTo>
                  <a:cubicBezTo>
                    <a:pt x="1551" y="155"/>
                    <a:pt x="1555" y="157"/>
                    <a:pt x="1557" y="157"/>
                  </a:cubicBezTo>
                  <a:cubicBezTo>
                    <a:pt x="1558" y="158"/>
                    <a:pt x="1556" y="152"/>
                    <a:pt x="1554" y="150"/>
                  </a:cubicBezTo>
                  <a:cubicBezTo>
                    <a:pt x="1552" y="148"/>
                    <a:pt x="1547" y="145"/>
                    <a:pt x="1542" y="145"/>
                  </a:cubicBezTo>
                  <a:cubicBezTo>
                    <a:pt x="1537" y="145"/>
                    <a:pt x="1535" y="143"/>
                    <a:pt x="1530" y="143"/>
                  </a:cubicBezTo>
                  <a:cubicBezTo>
                    <a:pt x="1526" y="143"/>
                    <a:pt x="1528" y="144"/>
                    <a:pt x="1527" y="145"/>
                  </a:cubicBezTo>
                  <a:cubicBezTo>
                    <a:pt x="1525" y="145"/>
                    <a:pt x="1522" y="144"/>
                    <a:pt x="1520" y="144"/>
                  </a:cubicBezTo>
                  <a:cubicBezTo>
                    <a:pt x="1517" y="144"/>
                    <a:pt x="1515" y="147"/>
                    <a:pt x="1514" y="148"/>
                  </a:cubicBezTo>
                  <a:cubicBezTo>
                    <a:pt x="1512" y="149"/>
                    <a:pt x="1507" y="148"/>
                    <a:pt x="1503" y="148"/>
                  </a:cubicBezTo>
                  <a:cubicBezTo>
                    <a:pt x="1499" y="148"/>
                    <a:pt x="1502" y="147"/>
                    <a:pt x="1503" y="145"/>
                  </a:cubicBezTo>
                  <a:cubicBezTo>
                    <a:pt x="1505" y="144"/>
                    <a:pt x="1504" y="143"/>
                    <a:pt x="1503" y="142"/>
                  </a:cubicBezTo>
                  <a:cubicBezTo>
                    <a:pt x="1502" y="141"/>
                    <a:pt x="1504" y="140"/>
                    <a:pt x="1506" y="140"/>
                  </a:cubicBezTo>
                  <a:cubicBezTo>
                    <a:pt x="1509" y="140"/>
                    <a:pt x="1521" y="143"/>
                    <a:pt x="1524" y="143"/>
                  </a:cubicBezTo>
                  <a:cubicBezTo>
                    <a:pt x="1527" y="142"/>
                    <a:pt x="1508" y="137"/>
                    <a:pt x="1502" y="137"/>
                  </a:cubicBezTo>
                  <a:cubicBezTo>
                    <a:pt x="1495" y="137"/>
                    <a:pt x="1479" y="135"/>
                    <a:pt x="1476" y="136"/>
                  </a:cubicBezTo>
                  <a:cubicBezTo>
                    <a:pt x="1473" y="137"/>
                    <a:pt x="1463" y="140"/>
                    <a:pt x="1461" y="140"/>
                  </a:cubicBezTo>
                  <a:cubicBezTo>
                    <a:pt x="1459" y="140"/>
                    <a:pt x="1459" y="144"/>
                    <a:pt x="1461" y="147"/>
                  </a:cubicBezTo>
                  <a:cubicBezTo>
                    <a:pt x="1462" y="150"/>
                    <a:pt x="1462" y="147"/>
                    <a:pt x="1464" y="146"/>
                  </a:cubicBezTo>
                  <a:cubicBezTo>
                    <a:pt x="1465" y="145"/>
                    <a:pt x="1466" y="147"/>
                    <a:pt x="1469" y="148"/>
                  </a:cubicBezTo>
                  <a:cubicBezTo>
                    <a:pt x="1472" y="149"/>
                    <a:pt x="1466" y="148"/>
                    <a:pt x="1467" y="149"/>
                  </a:cubicBezTo>
                  <a:cubicBezTo>
                    <a:pt x="1467" y="150"/>
                    <a:pt x="1466" y="150"/>
                    <a:pt x="1464" y="152"/>
                  </a:cubicBezTo>
                  <a:cubicBezTo>
                    <a:pt x="1463" y="155"/>
                    <a:pt x="1471" y="160"/>
                    <a:pt x="1472" y="162"/>
                  </a:cubicBezTo>
                  <a:cubicBezTo>
                    <a:pt x="1473" y="163"/>
                    <a:pt x="1471" y="162"/>
                    <a:pt x="1469" y="162"/>
                  </a:cubicBezTo>
                  <a:cubicBezTo>
                    <a:pt x="1467" y="162"/>
                    <a:pt x="1467" y="163"/>
                    <a:pt x="1465" y="164"/>
                  </a:cubicBezTo>
                  <a:cubicBezTo>
                    <a:pt x="1464" y="165"/>
                    <a:pt x="1460" y="160"/>
                    <a:pt x="1461" y="159"/>
                  </a:cubicBezTo>
                  <a:cubicBezTo>
                    <a:pt x="1461" y="158"/>
                    <a:pt x="1456" y="158"/>
                    <a:pt x="1454" y="159"/>
                  </a:cubicBezTo>
                  <a:cubicBezTo>
                    <a:pt x="1452" y="160"/>
                    <a:pt x="1456" y="164"/>
                    <a:pt x="1457" y="165"/>
                  </a:cubicBezTo>
                  <a:cubicBezTo>
                    <a:pt x="1459" y="167"/>
                    <a:pt x="1456" y="166"/>
                    <a:pt x="1454" y="166"/>
                  </a:cubicBezTo>
                  <a:cubicBezTo>
                    <a:pt x="1453" y="166"/>
                    <a:pt x="1455" y="171"/>
                    <a:pt x="1453" y="171"/>
                  </a:cubicBezTo>
                  <a:cubicBezTo>
                    <a:pt x="1451" y="171"/>
                    <a:pt x="1447" y="165"/>
                    <a:pt x="1444" y="164"/>
                  </a:cubicBezTo>
                  <a:cubicBezTo>
                    <a:pt x="1440" y="162"/>
                    <a:pt x="1439" y="161"/>
                    <a:pt x="1436" y="161"/>
                  </a:cubicBezTo>
                  <a:cubicBezTo>
                    <a:pt x="1433" y="162"/>
                    <a:pt x="1432" y="159"/>
                    <a:pt x="1427" y="159"/>
                  </a:cubicBezTo>
                  <a:cubicBezTo>
                    <a:pt x="1423" y="158"/>
                    <a:pt x="1422" y="161"/>
                    <a:pt x="1421" y="162"/>
                  </a:cubicBezTo>
                  <a:cubicBezTo>
                    <a:pt x="1420" y="163"/>
                    <a:pt x="1417" y="163"/>
                    <a:pt x="1414" y="163"/>
                  </a:cubicBezTo>
                  <a:cubicBezTo>
                    <a:pt x="1412" y="163"/>
                    <a:pt x="1408" y="155"/>
                    <a:pt x="1405" y="153"/>
                  </a:cubicBezTo>
                  <a:cubicBezTo>
                    <a:pt x="1403" y="151"/>
                    <a:pt x="1404" y="153"/>
                    <a:pt x="1402" y="157"/>
                  </a:cubicBezTo>
                  <a:cubicBezTo>
                    <a:pt x="1400" y="160"/>
                    <a:pt x="1400" y="164"/>
                    <a:pt x="1402" y="169"/>
                  </a:cubicBezTo>
                  <a:cubicBezTo>
                    <a:pt x="1403" y="174"/>
                    <a:pt x="1398" y="178"/>
                    <a:pt x="1397" y="179"/>
                  </a:cubicBezTo>
                  <a:cubicBezTo>
                    <a:pt x="1396" y="180"/>
                    <a:pt x="1395" y="176"/>
                    <a:pt x="1394" y="175"/>
                  </a:cubicBezTo>
                  <a:cubicBezTo>
                    <a:pt x="1393" y="174"/>
                    <a:pt x="1390" y="174"/>
                    <a:pt x="1389" y="174"/>
                  </a:cubicBezTo>
                  <a:cubicBezTo>
                    <a:pt x="1387" y="174"/>
                    <a:pt x="1386" y="171"/>
                    <a:pt x="1385" y="169"/>
                  </a:cubicBezTo>
                  <a:cubicBezTo>
                    <a:pt x="1385" y="167"/>
                    <a:pt x="1383" y="166"/>
                    <a:pt x="1382" y="165"/>
                  </a:cubicBezTo>
                  <a:cubicBezTo>
                    <a:pt x="1380" y="163"/>
                    <a:pt x="1380" y="162"/>
                    <a:pt x="1376" y="160"/>
                  </a:cubicBezTo>
                  <a:cubicBezTo>
                    <a:pt x="1372" y="158"/>
                    <a:pt x="1374" y="158"/>
                    <a:pt x="1372" y="155"/>
                  </a:cubicBezTo>
                  <a:cubicBezTo>
                    <a:pt x="1371" y="153"/>
                    <a:pt x="1370" y="155"/>
                    <a:pt x="1369" y="155"/>
                  </a:cubicBezTo>
                  <a:cubicBezTo>
                    <a:pt x="1368" y="155"/>
                    <a:pt x="1367" y="153"/>
                    <a:pt x="1367" y="152"/>
                  </a:cubicBezTo>
                  <a:cubicBezTo>
                    <a:pt x="1366" y="150"/>
                    <a:pt x="1364" y="151"/>
                    <a:pt x="1363" y="152"/>
                  </a:cubicBezTo>
                  <a:cubicBezTo>
                    <a:pt x="1362" y="152"/>
                    <a:pt x="1359" y="146"/>
                    <a:pt x="1358" y="145"/>
                  </a:cubicBezTo>
                  <a:cubicBezTo>
                    <a:pt x="1356" y="144"/>
                    <a:pt x="1352" y="143"/>
                    <a:pt x="1350" y="143"/>
                  </a:cubicBezTo>
                  <a:cubicBezTo>
                    <a:pt x="1347" y="144"/>
                    <a:pt x="1343" y="140"/>
                    <a:pt x="1343" y="138"/>
                  </a:cubicBezTo>
                  <a:cubicBezTo>
                    <a:pt x="1343" y="137"/>
                    <a:pt x="1353" y="140"/>
                    <a:pt x="1357" y="142"/>
                  </a:cubicBezTo>
                  <a:cubicBezTo>
                    <a:pt x="1361" y="143"/>
                    <a:pt x="1361" y="145"/>
                    <a:pt x="1365" y="148"/>
                  </a:cubicBezTo>
                  <a:cubicBezTo>
                    <a:pt x="1368" y="150"/>
                    <a:pt x="1371" y="151"/>
                    <a:pt x="1371" y="149"/>
                  </a:cubicBezTo>
                  <a:cubicBezTo>
                    <a:pt x="1370" y="147"/>
                    <a:pt x="1369" y="134"/>
                    <a:pt x="1369" y="132"/>
                  </a:cubicBezTo>
                  <a:cubicBezTo>
                    <a:pt x="1368" y="129"/>
                    <a:pt x="1364" y="128"/>
                    <a:pt x="1360" y="126"/>
                  </a:cubicBezTo>
                  <a:cubicBezTo>
                    <a:pt x="1356" y="123"/>
                    <a:pt x="1358" y="120"/>
                    <a:pt x="1354" y="119"/>
                  </a:cubicBezTo>
                  <a:cubicBezTo>
                    <a:pt x="1350" y="118"/>
                    <a:pt x="1352" y="117"/>
                    <a:pt x="1349" y="117"/>
                  </a:cubicBezTo>
                  <a:cubicBezTo>
                    <a:pt x="1346" y="117"/>
                    <a:pt x="1342" y="115"/>
                    <a:pt x="1341" y="116"/>
                  </a:cubicBezTo>
                  <a:cubicBezTo>
                    <a:pt x="1340" y="117"/>
                    <a:pt x="1338" y="117"/>
                    <a:pt x="1333" y="116"/>
                  </a:cubicBezTo>
                  <a:cubicBezTo>
                    <a:pt x="1329" y="115"/>
                    <a:pt x="1326" y="116"/>
                    <a:pt x="1324" y="114"/>
                  </a:cubicBezTo>
                  <a:cubicBezTo>
                    <a:pt x="1322" y="111"/>
                    <a:pt x="1322" y="110"/>
                    <a:pt x="1318" y="110"/>
                  </a:cubicBezTo>
                  <a:cubicBezTo>
                    <a:pt x="1315" y="110"/>
                    <a:pt x="1313" y="108"/>
                    <a:pt x="1311" y="108"/>
                  </a:cubicBezTo>
                  <a:cubicBezTo>
                    <a:pt x="1309" y="108"/>
                    <a:pt x="1307" y="111"/>
                    <a:pt x="1306" y="113"/>
                  </a:cubicBezTo>
                  <a:cubicBezTo>
                    <a:pt x="1306" y="115"/>
                    <a:pt x="1310" y="117"/>
                    <a:pt x="1312" y="119"/>
                  </a:cubicBezTo>
                  <a:cubicBezTo>
                    <a:pt x="1315" y="120"/>
                    <a:pt x="1315" y="121"/>
                    <a:pt x="1312" y="122"/>
                  </a:cubicBezTo>
                  <a:cubicBezTo>
                    <a:pt x="1310" y="123"/>
                    <a:pt x="1311" y="123"/>
                    <a:pt x="1314" y="126"/>
                  </a:cubicBezTo>
                  <a:cubicBezTo>
                    <a:pt x="1317" y="129"/>
                    <a:pt x="1310" y="126"/>
                    <a:pt x="1312" y="129"/>
                  </a:cubicBezTo>
                  <a:cubicBezTo>
                    <a:pt x="1314" y="132"/>
                    <a:pt x="1306" y="131"/>
                    <a:pt x="1300" y="129"/>
                  </a:cubicBezTo>
                  <a:cubicBezTo>
                    <a:pt x="1294" y="127"/>
                    <a:pt x="1289" y="129"/>
                    <a:pt x="1287" y="129"/>
                  </a:cubicBezTo>
                  <a:cubicBezTo>
                    <a:pt x="1284" y="129"/>
                    <a:pt x="1281" y="121"/>
                    <a:pt x="1281" y="120"/>
                  </a:cubicBezTo>
                  <a:cubicBezTo>
                    <a:pt x="1280" y="119"/>
                    <a:pt x="1273" y="118"/>
                    <a:pt x="1269" y="119"/>
                  </a:cubicBezTo>
                  <a:cubicBezTo>
                    <a:pt x="1264" y="119"/>
                    <a:pt x="1258" y="115"/>
                    <a:pt x="1256" y="115"/>
                  </a:cubicBezTo>
                  <a:cubicBezTo>
                    <a:pt x="1253" y="114"/>
                    <a:pt x="1254" y="115"/>
                    <a:pt x="1252" y="116"/>
                  </a:cubicBezTo>
                  <a:cubicBezTo>
                    <a:pt x="1251" y="118"/>
                    <a:pt x="1241" y="112"/>
                    <a:pt x="1237" y="112"/>
                  </a:cubicBezTo>
                  <a:cubicBezTo>
                    <a:pt x="1233" y="112"/>
                    <a:pt x="1229" y="110"/>
                    <a:pt x="1228" y="113"/>
                  </a:cubicBezTo>
                  <a:cubicBezTo>
                    <a:pt x="1227" y="116"/>
                    <a:pt x="1233" y="120"/>
                    <a:pt x="1235" y="123"/>
                  </a:cubicBezTo>
                  <a:cubicBezTo>
                    <a:pt x="1237" y="126"/>
                    <a:pt x="1231" y="129"/>
                    <a:pt x="1229" y="130"/>
                  </a:cubicBezTo>
                  <a:cubicBezTo>
                    <a:pt x="1227" y="131"/>
                    <a:pt x="1230" y="126"/>
                    <a:pt x="1229" y="124"/>
                  </a:cubicBezTo>
                  <a:cubicBezTo>
                    <a:pt x="1229" y="122"/>
                    <a:pt x="1222" y="108"/>
                    <a:pt x="1221" y="106"/>
                  </a:cubicBezTo>
                  <a:cubicBezTo>
                    <a:pt x="1221" y="103"/>
                    <a:pt x="1217" y="104"/>
                    <a:pt x="1214" y="104"/>
                  </a:cubicBezTo>
                  <a:cubicBezTo>
                    <a:pt x="1211" y="105"/>
                    <a:pt x="1210" y="97"/>
                    <a:pt x="1209" y="95"/>
                  </a:cubicBezTo>
                  <a:cubicBezTo>
                    <a:pt x="1209" y="94"/>
                    <a:pt x="1208" y="97"/>
                    <a:pt x="1204" y="98"/>
                  </a:cubicBezTo>
                  <a:cubicBezTo>
                    <a:pt x="1201" y="99"/>
                    <a:pt x="1202" y="99"/>
                    <a:pt x="1198" y="102"/>
                  </a:cubicBezTo>
                  <a:cubicBezTo>
                    <a:pt x="1195" y="106"/>
                    <a:pt x="1193" y="106"/>
                    <a:pt x="1189" y="108"/>
                  </a:cubicBezTo>
                  <a:cubicBezTo>
                    <a:pt x="1185" y="110"/>
                    <a:pt x="1178" y="122"/>
                    <a:pt x="1174" y="125"/>
                  </a:cubicBezTo>
                  <a:cubicBezTo>
                    <a:pt x="1170" y="127"/>
                    <a:pt x="1173" y="119"/>
                    <a:pt x="1173" y="113"/>
                  </a:cubicBezTo>
                  <a:cubicBezTo>
                    <a:pt x="1173" y="107"/>
                    <a:pt x="1171" y="105"/>
                    <a:pt x="1170" y="103"/>
                  </a:cubicBezTo>
                  <a:cubicBezTo>
                    <a:pt x="1170" y="101"/>
                    <a:pt x="1176" y="105"/>
                    <a:pt x="1178" y="104"/>
                  </a:cubicBezTo>
                  <a:cubicBezTo>
                    <a:pt x="1180" y="103"/>
                    <a:pt x="1190" y="90"/>
                    <a:pt x="1193" y="88"/>
                  </a:cubicBezTo>
                  <a:cubicBezTo>
                    <a:pt x="1195" y="87"/>
                    <a:pt x="1196" y="86"/>
                    <a:pt x="1200" y="83"/>
                  </a:cubicBezTo>
                  <a:cubicBezTo>
                    <a:pt x="1204" y="81"/>
                    <a:pt x="1207" y="82"/>
                    <a:pt x="1212" y="78"/>
                  </a:cubicBezTo>
                  <a:cubicBezTo>
                    <a:pt x="1217" y="74"/>
                    <a:pt x="1216" y="60"/>
                    <a:pt x="1216" y="55"/>
                  </a:cubicBezTo>
                  <a:cubicBezTo>
                    <a:pt x="1215" y="50"/>
                    <a:pt x="1215" y="46"/>
                    <a:pt x="1213" y="44"/>
                  </a:cubicBezTo>
                  <a:cubicBezTo>
                    <a:pt x="1210" y="42"/>
                    <a:pt x="1211" y="40"/>
                    <a:pt x="1209" y="37"/>
                  </a:cubicBezTo>
                  <a:cubicBezTo>
                    <a:pt x="1206" y="33"/>
                    <a:pt x="1204" y="32"/>
                    <a:pt x="1202" y="32"/>
                  </a:cubicBezTo>
                  <a:cubicBezTo>
                    <a:pt x="1199" y="32"/>
                    <a:pt x="1196" y="30"/>
                    <a:pt x="1196" y="30"/>
                  </a:cubicBezTo>
                  <a:cubicBezTo>
                    <a:pt x="1195" y="30"/>
                    <a:pt x="1192" y="32"/>
                    <a:pt x="1190" y="32"/>
                  </a:cubicBezTo>
                  <a:cubicBezTo>
                    <a:pt x="1188" y="33"/>
                    <a:pt x="1167" y="31"/>
                    <a:pt x="1160" y="31"/>
                  </a:cubicBezTo>
                  <a:cubicBezTo>
                    <a:pt x="1154" y="32"/>
                    <a:pt x="1156" y="35"/>
                    <a:pt x="1153" y="36"/>
                  </a:cubicBezTo>
                  <a:cubicBezTo>
                    <a:pt x="1150" y="38"/>
                    <a:pt x="1147" y="40"/>
                    <a:pt x="1145" y="41"/>
                  </a:cubicBezTo>
                  <a:cubicBezTo>
                    <a:pt x="1144" y="42"/>
                    <a:pt x="1144" y="35"/>
                    <a:pt x="1144" y="34"/>
                  </a:cubicBezTo>
                  <a:cubicBezTo>
                    <a:pt x="1145" y="32"/>
                    <a:pt x="1147" y="25"/>
                    <a:pt x="1148" y="23"/>
                  </a:cubicBezTo>
                  <a:cubicBezTo>
                    <a:pt x="1149" y="22"/>
                    <a:pt x="1142" y="22"/>
                    <a:pt x="1140" y="22"/>
                  </a:cubicBezTo>
                  <a:cubicBezTo>
                    <a:pt x="1138" y="22"/>
                    <a:pt x="1143" y="19"/>
                    <a:pt x="1144" y="17"/>
                  </a:cubicBezTo>
                  <a:cubicBezTo>
                    <a:pt x="1145" y="16"/>
                    <a:pt x="1146" y="16"/>
                    <a:pt x="1146" y="12"/>
                  </a:cubicBezTo>
                  <a:cubicBezTo>
                    <a:pt x="1145" y="9"/>
                    <a:pt x="1146" y="9"/>
                    <a:pt x="1141" y="7"/>
                  </a:cubicBezTo>
                  <a:cubicBezTo>
                    <a:pt x="1137" y="6"/>
                    <a:pt x="1136" y="3"/>
                    <a:pt x="1132" y="2"/>
                  </a:cubicBezTo>
                  <a:cubicBezTo>
                    <a:pt x="1128" y="0"/>
                    <a:pt x="1128" y="0"/>
                    <a:pt x="1126" y="0"/>
                  </a:cubicBezTo>
                  <a:cubicBezTo>
                    <a:pt x="1124" y="0"/>
                    <a:pt x="1124" y="1"/>
                    <a:pt x="1121" y="2"/>
                  </a:cubicBezTo>
                  <a:cubicBezTo>
                    <a:pt x="1118" y="3"/>
                    <a:pt x="1112" y="5"/>
                    <a:pt x="1112" y="8"/>
                  </a:cubicBezTo>
                  <a:cubicBezTo>
                    <a:pt x="1111" y="10"/>
                    <a:pt x="1111" y="13"/>
                    <a:pt x="1108" y="17"/>
                  </a:cubicBezTo>
                  <a:cubicBezTo>
                    <a:pt x="1104" y="21"/>
                    <a:pt x="1107" y="24"/>
                    <a:pt x="1107" y="29"/>
                  </a:cubicBezTo>
                  <a:cubicBezTo>
                    <a:pt x="1107" y="34"/>
                    <a:pt x="1105" y="36"/>
                    <a:pt x="1098" y="37"/>
                  </a:cubicBezTo>
                  <a:cubicBezTo>
                    <a:pt x="1090" y="39"/>
                    <a:pt x="1090" y="35"/>
                    <a:pt x="1087" y="38"/>
                  </a:cubicBezTo>
                  <a:cubicBezTo>
                    <a:pt x="1085" y="41"/>
                    <a:pt x="1090" y="45"/>
                    <a:pt x="1099" y="50"/>
                  </a:cubicBezTo>
                  <a:cubicBezTo>
                    <a:pt x="1108" y="54"/>
                    <a:pt x="1107" y="52"/>
                    <a:pt x="1107" y="54"/>
                  </a:cubicBezTo>
                  <a:cubicBezTo>
                    <a:pt x="1106" y="56"/>
                    <a:pt x="1101" y="54"/>
                    <a:pt x="1098" y="54"/>
                  </a:cubicBezTo>
                  <a:cubicBezTo>
                    <a:pt x="1096" y="55"/>
                    <a:pt x="1100" y="57"/>
                    <a:pt x="1102" y="57"/>
                  </a:cubicBezTo>
                  <a:cubicBezTo>
                    <a:pt x="1105" y="57"/>
                    <a:pt x="1106" y="58"/>
                    <a:pt x="1108" y="61"/>
                  </a:cubicBezTo>
                  <a:cubicBezTo>
                    <a:pt x="1110" y="65"/>
                    <a:pt x="1107" y="68"/>
                    <a:pt x="1106" y="69"/>
                  </a:cubicBezTo>
                  <a:cubicBezTo>
                    <a:pt x="1106" y="71"/>
                    <a:pt x="1106" y="66"/>
                    <a:pt x="1105" y="63"/>
                  </a:cubicBezTo>
                  <a:cubicBezTo>
                    <a:pt x="1104" y="61"/>
                    <a:pt x="1102" y="61"/>
                    <a:pt x="1098" y="62"/>
                  </a:cubicBezTo>
                  <a:cubicBezTo>
                    <a:pt x="1095" y="63"/>
                    <a:pt x="1093" y="60"/>
                    <a:pt x="1092" y="58"/>
                  </a:cubicBezTo>
                  <a:cubicBezTo>
                    <a:pt x="1091" y="55"/>
                    <a:pt x="1088" y="52"/>
                    <a:pt x="1084" y="51"/>
                  </a:cubicBezTo>
                  <a:cubicBezTo>
                    <a:pt x="1079" y="50"/>
                    <a:pt x="1079" y="51"/>
                    <a:pt x="1075" y="52"/>
                  </a:cubicBezTo>
                  <a:cubicBezTo>
                    <a:pt x="1072" y="53"/>
                    <a:pt x="1074" y="49"/>
                    <a:pt x="1071" y="47"/>
                  </a:cubicBezTo>
                  <a:cubicBezTo>
                    <a:pt x="1069" y="45"/>
                    <a:pt x="1069" y="45"/>
                    <a:pt x="1066" y="45"/>
                  </a:cubicBezTo>
                  <a:cubicBezTo>
                    <a:pt x="1063" y="46"/>
                    <a:pt x="1062" y="47"/>
                    <a:pt x="1058" y="46"/>
                  </a:cubicBezTo>
                  <a:cubicBezTo>
                    <a:pt x="1053" y="46"/>
                    <a:pt x="1053" y="48"/>
                    <a:pt x="1049" y="48"/>
                  </a:cubicBezTo>
                  <a:cubicBezTo>
                    <a:pt x="1046" y="48"/>
                    <a:pt x="1048" y="46"/>
                    <a:pt x="1048" y="44"/>
                  </a:cubicBezTo>
                  <a:cubicBezTo>
                    <a:pt x="1048" y="43"/>
                    <a:pt x="1044" y="47"/>
                    <a:pt x="1040" y="48"/>
                  </a:cubicBezTo>
                  <a:cubicBezTo>
                    <a:pt x="1037" y="48"/>
                    <a:pt x="1033" y="51"/>
                    <a:pt x="1031" y="53"/>
                  </a:cubicBezTo>
                  <a:cubicBezTo>
                    <a:pt x="1029" y="54"/>
                    <a:pt x="1018" y="56"/>
                    <a:pt x="1012" y="60"/>
                  </a:cubicBezTo>
                  <a:cubicBezTo>
                    <a:pt x="1006" y="63"/>
                    <a:pt x="1004" y="69"/>
                    <a:pt x="1001" y="72"/>
                  </a:cubicBezTo>
                  <a:cubicBezTo>
                    <a:pt x="997" y="74"/>
                    <a:pt x="999" y="76"/>
                    <a:pt x="996" y="77"/>
                  </a:cubicBezTo>
                  <a:cubicBezTo>
                    <a:pt x="992" y="79"/>
                    <a:pt x="988" y="80"/>
                    <a:pt x="985" y="82"/>
                  </a:cubicBezTo>
                  <a:cubicBezTo>
                    <a:pt x="982" y="84"/>
                    <a:pt x="983" y="86"/>
                    <a:pt x="979" y="87"/>
                  </a:cubicBezTo>
                  <a:cubicBezTo>
                    <a:pt x="976" y="89"/>
                    <a:pt x="977" y="92"/>
                    <a:pt x="978" y="95"/>
                  </a:cubicBezTo>
                  <a:cubicBezTo>
                    <a:pt x="978" y="97"/>
                    <a:pt x="983" y="98"/>
                    <a:pt x="981" y="99"/>
                  </a:cubicBezTo>
                  <a:cubicBezTo>
                    <a:pt x="980" y="101"/>
                    <a:pt x="981" y="104"/>
                    <a:pt x="975" y="104"/>
                  </a:cubicBezTo>
                  <a:cubicBezTo>
                    <a:pt x="970" y="104"/>
                    <a:pt x="969" y="107"/>
                    <a:pt x="962" y="109"/>
                  </a:cubicBezTo>
                  <a:cubicBezTo>
                    <a:pt x="954" y="111"/>
                    <a:pt x="949" y="110"/>
                    <a:pt x="946" y="111"/>
                  </a:cubicBezTo>
                  <a:cubicBezTo>
                    <a:pt x="943" y="113"/>
                    <a:pt x="946" y="121"/>
                    <a:pt x="945" y="124"/>
                  </a:cubicBezTo>
                  <a:cubicBezTo>
                    <a:pt x="944" y="128"/>
                    <a:pt x="946" y="130"/>
                    <a:pt x="948" y="134"/>
                  </a:cubicBezTo>
                  <a:cubicBezTo>
                    <a:pt x="950" y="138"/>
                    <a:pt x="952" y="140"/>
                    <a:pt x="955" y="142"/>
                  </a:cubicBezTo>
                  <a:cubicBezTo>
                    <a:pt x="958" y="143"/>
                    <a:pt x="963" y="146"/>
                    <a:pt x="966" y="148"/>
                  </a:cubicBezTo>
                  <a:cubicBezTo>
                    <a:pt x="968" y="151"/>
                    <a:pt x="971" y="151"/>
                    <a:pt x="973" y="153"/>
                  </a:cubicBezTo>
                  <a:cubicBezTo>
                    <a:pt x="976" y="154"/>
                    <a:pt x="976" y="162"/>
                    <a:pt x="975" y="164"/>
                  </a:cubicBezTo>
                  <a:cubicBezTo>
                    <a:pt x="975" y="166"/>
                    <a:pt x="974" y="176"/>
                    <a:pt x="974" y="178"/>
                  </a:cubicBezTo>
                  <a:cubicBezTo>
                    <a:pt x="973" y="181"/>
                    <a:pt x="970" y="173"/>
                    <a:pt x="969" y="173"/>
                  </a:cubicBezTo>
                  <a:cubicBezTo>
                    <a:pt x="969" y="172"/>
                    <a:pt x="966" y="172"/>
                    <a:pt x="964" y="173"/>
                  </a:cubicBezTo>
                  <a:cubicBezTo>
                    <a:pt x="962" y="175"/>
                    <a:pt x="966" y="168"/>
                    <a:pt x="968" y="166"/>
                  </a:cubicBezTo>
                  <a:cubicBezTo>
                    <a:pt x="970" y="164"/>
                    <a:pt x="970" y="160"/>
                    <a:pt x="971" y="158"/>
                  </a:cubicBezTo>
                  <a:cubicBezTo>
                    <a:pt x="972" y="156"/>
                    <a:pt x="956" y="154"/>
                    <a:pt x="952" y="152"/>
                  </a:cubicBezTo>
                  <a:cubicBezTo>
                    <a:pt x="948" y="151"/>
                    <a:pt x="940" y="136"/>
                    <a:pt x="938" y="132"/>
                  </a:cubicBezTo>
                  <a:cubicBezTo>
                    <a:pt x="936" y="129"/>
                    <a:pt x="931" y="128"/>
                    <a:pt x="929" y="129"/>
                  </a:cubicBezTo>
                  <a:cubicBezTo>
                    <a:pt x="928" y="129"/>
                    <a:pt x="922" y="133"/>
                    <a:pt x="922" y="134"/>
                  </a:cubicBezTo>
                  <a:cubicBezTo>
                    <a:pt x="921" y="136"/>
                    <a:pt x="925" y="137"/>
                    <a:pt x="927" y="138"/>
                  </a:cubicBezTo>
                  <a:cubicBezTo>
                    <a:pt x="930" y="139"/>
                    <a:pt x="930" y="142"/>
                    <a:pt x="928" y="143"/>
                  </a:cubicBezTo>
                  <a:cubicBezTo>
                    <a:pt x="927" y="144"/>
                    <a:pt x="926" y="139"/>
                    <a:pt x="924" y="141"/>
                  </a:cubicBezTo>
                  <a:cubicBezTo>
                    <a:pt x="922" y="142"/>
                    <a:pt x="919" y="139"/>
                    <a:pt x="916" y="138"/>
                  </a:cubicBezTo>
                  <a:cubicBezTo>
                    <a:pt x="913" y="138"/>
                    <a:pt x="907" y="138"/>
                    <a:pt x="908" y="140"/>
                  </a:cubicBezTo>
                  <a:cubicBezTo>
                    <a:pt x="910" y="141"/>
                    <a:pt x="908" y="144"/>
                    <a:pt x="909" y="146"/>
                  </a:cubicBezTo>
                  <a:cubicBezTo>
                    <a:pt x="910" y="149"/>
                    <a:pt x="916" y="153"/>
                    <a:pt x="918" y="154"/>
                  </a:cubicBezTo>
                  <a:cubicBezTo>
                    <a:pt x="920" y="155"/>
                    <a:pt x="926" y="155"/>
                    <a:pt x="927" y="157"/>
                  </a:cubicBezTo>
                  <a:cubicBezTo>
                    <a:pt x="929" y="159"/>
                    <a:pt x="930" y="164"/>
                    <a:pt x="928" y="165"/>
                  </a:cubicBezTo>
                  <a:cubicBezTo>
                    <a:pt x="927" y="167"/>
                    <a:pt x="922" y="162"/>
                    <a:pt x="919" y="163"/>
                  </a:cubicBezTo>
                  <a:cubicBezTo>
                    <a:pt x="915" y="164"/>
                    <a:pt x="911" y="164"/>
                    <a:pt x="909" y="164"/>
                  </a:cubicBezTo>
                  <a:cubicBezTo>
                    <a:pt x="906" y="164"/>
                    <a:pt x="904" y="162"/>
                    <a:pt x="904" y="158"/>
                  </a:cubicBezTo>
                  <a:cubicBezTo>
                    <a:pt x="904" y="155"/>
                    <a:pt x="904" y="136"/>
                    <a:pt x="902" y="133"/>
                  </a:cubicBezTo>
                  <a:cubicBezTo>
                    <a:pt x="899" y="131"/>
                    <a:pt x="896" y="129"/>
                    <a:pt x="896" y="129"/>
                  </a:cubicBezTo>
                  <a:cubicBezTo>
                    <a:pt x="895" y="130"/>
                    <a:pt x="896" y="140"/>
                    <a:pt x="896" y="143"/>
                  </a:cubicBezTo>
                  <a:cubicBezTo>
                    <a:pt x="896" y="146"/>
                    <a:pt x="886" y="150"/>
                    <a:pt x="887" y="154"/>
                  </a:cubicBezTo>
                  <a:cubicBezTo>
                    <a:pt x="887" y="157"/>
                    <a:pt x="884" y="159"/>
                    <a:pt x="883" y="162"/>
                  </a:cubicBezTo>
                  <a:cubicBezTo>
                    <a:pt x="882" y="165"/>
                    <a:pt x="892" y="172"/>
                    <a:pt x="894" y="174"/>
                  </a:cubicBezTo>
                  <a:cubicBezTo>
                    <a:pt x="896" y="176"/>
                    <a:pt x="893" y="180"/>
                    <a:pt x="893" y="181"/>
                  </a:cubicBezTo>
                  <a:cubicBezTo>
                    <a:pt x="893" y="182"/>
                    <a:pt x="892" y="197"/>
                    <a:pt x="892" y="202"/>
                  </a:cubicBezTo>
                  <a:cubicBezTo>
                    <a:pt x="893" y="207"/>
                    <a:pt x="894" y="212"/>
                    <a:pt x="896" y="213"/>
                  </a:cubicBezTo>
                  <a:cubicBezTo>
                    <a:pt x="898" y="214"/>
                    <a:pt x="899" y="212"/>
                    <a:pt x="901" y="212"/>
                  </a:cubicBezTo>
                  <a:cubicBezTo>
                    <a:pt x="904" y="212"/>
                    <a:pt x="905" y="209"/>
                    <a:pt x="908" y="209"/>
                  </a:cubicBezTo>
                  <a:cubicBezTo>
                    <a:pt x="911" y="209"/>
                    <a:pt x="918" y="208"/>
                    <a:pt x="923" y="209"/>
                  </a:cubicBezTo>
                  <a:cubicBezTo>
                    <a:pt x="928" y="211"/>
                    <a:pt x="928" y="214"/>
                    <a:pt x="929" y="217"/>
                  </a:cubicBezTo>
                  <a:cubicBezTo>
                    <a:pt x="931" y="221"/>
                    <a:pt x="935" y="225"/>
                    <a:pt x="937" y="228"/>
                  </a:cubicBezTo>
                  <a:cubicBezTo>
                    <a:pt x="939" y="232"/>
                    <a:pt x="932" y="232"/>
                    <a:pt x="932" y="238"/>
                  </a:cubicBezTo>
                  <a:cubicBezTo>
                    <a:pt x="932" y="245"/>
                    <a:pt x="936" y="247"/>
                    <a:pt x="941" y="248"/>
                  </a:cubicBezTo>
                  <a:cubicBezTo>
                    <a:pt x="945" y="250"/>
                    <a:pt x="939" y="250"/>
                    <a:pt x="937" y="250"/>
                  </a:cubicBezTo>
                  <a:cubicBezTo>
                    <a:pt x="934" y="250"/>
                    <a:pt x="932" y="252"/>
                    <a:pt x="931" y="254"/>
                  </a:cubicBezTo>
                  <a:cubicBezTo>
                    <a:pt x="930" y="255"/>
                    <a:pt x="928" y="252"/>
                    <a:pt x="926" y="250"/>
                  </a:cubicBezTo>
                  <a:cubicBezTo>
                    <a:pt x="924" y="249"/>
                    <a:pt x="924" y="236"/>
                    <a:pt x="923" y="231"/>
                  </a:cubicBezTo>
                  <a:cubicBezTo>
                    <a:pt x="922" y="226"/>
                    <a:pt x="920" y="219"/>
                    <a:pt x="917" y="218"/>
                  </a:cubicBezTo>
                  <a:cubicBezTo>
                    <a:pt x="914" y="216"/>
                    <a:pt x="899" y="226"/>
                    <a:pt x="899" y="228"/>
                  </a:cubicBezTo>
                  <a:cubicBezTo>
                    <a:pt x="898" y="230"/>
                    <a:pt x="900" y="231"/>
                    <a:pt x="902" y="234"/>
                  </a:cubicBezTo>
                  <a:cubicBezTo>
                    <a:pt x="904" y="237"/>
                    <a:pt x="900" y="244"/>
                    <a:pt x="897" y="251"/>
                  </a:cubicBezTo>
                  <a:cubicBezTo>
                    <a:pt x="895" y="257"/>
                    <a:pt x="889" y="266"/>
                    <a:pt x="887" y="267"/>
                  </a:cubicBezTo>
                  <a:cubicBezTo>
                    <a:pt x="884" y="269"/>
                    <a:pt x="890" y="272"/>
                    <a:pt x="893" y="276"/>
                  </a:cubicBezTo>
                  <a:cubicBezTo>
                    <a:pt x="896" y="279"/>
                    <a:pt x="896" y="282"/>
                    <a:pt x="894" y="285"/>
                  </a:cubicBezTo>
                  <a:cubicBezTo>
                    <a:pt x="892" y="288"/>
                    <a:pt x="886" y="274"/>
                    <a:pt x="884" y="271"/>
                  </a:cubicBezTo>
                  <a:cubicBezTo>
                    <a:pt x="881" y="269"/>
                    <a:pt x="874" y="269"/>
                    <a:pt x="869" y="269"/>
                  </a:cubicBezTo>
                  <a:cubicBezTo>
                    <a:pt x="863" y="269"/>
                    <a:pt x="858" y="266"/>
                    <a:pt x="855" y="263"/>
                  </a:cubicBezTo>
                  <a:cubicBezTo>
                    <a:pt x="852" y="260"/>
                    <a:pt x="851" y="262"/>
                    <a:pt x="849" y="263"/>
                  </a:cubicBezTo>
                  <a:cubicBezTo>
                    <a:pt x="847" y="264"/>
                    <a:pt x="847" y="261"/>
                    <a:pt x="848" y="259"/>
                  </a:cubicBezTo>
                  <a:cubicBezTo>
                    <a:pt x="850" y="257"/>
                    <a:pt x="862" y="259"/>
                    <a:pt x="867" y="259"/>
                  </a:cubicBezTo>
                  <a:cubicBezTo>
                    <a:pt x="873" y="259"/>
                    <a:pt x="874" y="258"/>
                    <a:pt x="879" y="256"/>
                  </a:cubicBezTo>
                  <a:cubicBezTo>
                    <a:pt x="883" y="253"/>
                    <a:pt x="889" y="230"/>
                    <a:pt x="889" y="228"/>
                  </a:cubicBezTo>
                  <a:cubicBezTo>
                    <a:pt x="890" y="226"/>
                    <a:pt x="888" y="222"/>
                    <a:pt x="885" y="220"/>
                  </a:cubicBezTo>
                  <a:cubicBezTo>
                    <a:pt x="882" y="218"/>
                    <a:pt x="879" y="207"/>
                    <a:pt x="879" y="199"/>
                  </a:cubicBezTo>
                  <a:cubicBezTo>
                    <a:pt x="878" y="192"/>
                    <a:pt x="879" y="183"/>
                    <a:pt x="879" y="179"/>
                  </a:cubicBezTo>
                  <a:cubicBezTo>
                    <a:pt x="878" y="176"/>
                    <a:pt x="872" y="169"/>
                    <a:pt x="870" y="166"/>
                  </a:cubicBezTo>
                  <a:cubicBezTo>
                    <a:pt x="869" y="163"/>
                    <a:pt x="871" y="160"/>
                    <a:pt x="873" y="158"/>
                  </a:cubicBezTo>
                  <a:cubicBezTo>
                    <a:pt x="874" y="156"/>
                    <a:pt x="875" y="141"/>
                    <a:pt x="875" y="139"/>
                  </a:cubicBezTo>
                  <a:cubicBezTo>
                    <a:pt x="875" y="136"/>
                    <a:pt x="878" y="135"/>
                    <a:pt x="878" y="133"/>
                  </a:cubicBezTo>
                  <a:cubicBezTo>
                    <a:pt x="878" y="131"/>
                    <a:pt x="874" y="129"/>
                    <a:pt x="871" y="129"/>
                  </a:cubicBezTo>
                  <a:cubicBezTo>
                    <a:pt x="868" y="129"/>
                    <a:pt x="864" y="130"/>
                    <a:pt x="859" y="130"/>
                  </a:cubicBezTo>
                  <a:cubicBezTo>
                    <a:pt x="853" y="130"/>
                    <a:pt x="852" y="129"/>
                    <a:pt x="851" y="128"/>
                  </a:cubicBezTo>
                  <a:cubicBezTo>
                    <a:pt x="850" y="127"/>
                    <a:pt x="847" y="129"/>
                    <a:pt x="845" y="131"/>
                  </a:cubicBezTo>
                  <a:cubicBezTo>
                    <a:pt x="844" y="132"/>
                    <a:pt x="846" y="136"/>
                    <a:pt x="841" y="150"/>
                  </a:cubicBezTo>
                  <a:cubicBezTo>
                    <a:pt x="837" y="164"/>
                    <a:pt x="826" y="165"/>
                    <a:pt x="826" y="167"/>
                  </a:cubicBezTo>
                  <a:cubicBezTo>
                    <a:pt x="826" y="170"/>
                    <a:pt x="824" y="172"/>
                    <a:pt x="823" y="174"/>
                  </a:cubicBezTo>
                  <a:cubicBezTo>
                    <a:pt x="822" y="177"/>
                    <a:pt x="824" y="176"/>
                    <a:pt x="826" y="176"/>
                  </a:cubicBezTo>
                  <a:cubicBezTo>
                    <a:pt x="829" y="176"/>
                    <a:pt x="829" y="190"/>
                    <a:pt x="829" y="193"/>
                  </a:cubicBezTo>
                  <a:cubicBezTo>
                    <a:pt x="829" y="195"/>
                    <a:pt x="827" y="193"/>
                    <a:pt x="826" y="193"/>
                  </a:cubicBezTo>
                  <a:cubicBezTo>
                    <a:pt x="825" y="194"/>
                    <a:pt x="825" y="202"/>
                    <a:pt x="828" y="204"/>
                  </a:cubicBezTo>
                  <a:cubicBezTo>
                    <a:pt x="830" y="206"/>
                    <a:pt x="830" y="203"/>
                    <a:pt x="832" y="202"/>
                  </a:cubicBezTo>
                  <a:cubicBezTo>
                    <a:pt x="834" y="202"/>
                    <a:pt x="835" y="210"/>
                    <a:pt x="837" y="213"/>
                  </a:cubicBezTo>
                  <a:cubicBezTo>
                    <a:pt x="840" y="216"/>
                    <a:pt x="844" y="217"/>
                    <a:pt x="846" y="216"/>
                  </a:cubicBezTo>
                  <a:cubicBezTo>
                    <a:pt x="849" y="215"/>
                    <a:pt x="847" y="229"/>
                    <a:pt x="845" y="231"/>
                  </a:cubicBezTo>
                  <a:cubicBezTo>
                    <a:pt x="843" y="233"/>
                    <a:pt x="841" y="223"/>
                    <a:pt x="836" y="219"/>
                  </a:cubicBezTo>
                  <a:cubicBezTo>
                    <a:pt x="830" y="216"/>
                    <a:pt x="824" y="212"/>
                    <a:pt x="822" y="211"/>
                  </a:cubicBezTo>
                  <a:cubicBezTo>
                    <a:pt x="820" y="210"/>
                    <a:pt x="810" y="202"/>
                    <a:pt x="804" y="202"/>
                  </a:cubicBezTo>
                  <a:cubicBezTo>
                    <a:pt x="799" y="202"/>
                    <a:pt x="793" y="199"/>
                    <a:pt x="787" y="199"/>
                  </a:cubicBezTo>
                  <a:cubicBezTo>
                    <a:pt x="781" y="199"/>
                    <a:pt x="780" y="197"/>
                    <a:pt x="778" y="196"/>
                  </a:cubicBezTo>
                  <a:cubicBezTo>
                    <a:pt x="776" y="194"/>
                    <a:pt x="773" y="196"/>
                    <a:pt x="774" y="198"/>
                  </a:cubicBezTo>
                  <a:cubicBezTo>
                    <a:pt x="774" y="199"/>
                    <a:pt x="770" y="202"/>
                    <a:pt x="772" y="206"/>
                  </a:cubicBezTo>
                  <a:cubicBezTo>
                    <a:pt x="774" y="210"/>
                    <a:pt x="776" y="213"/>
                    <a:pt x="778" y="216"/>
                  </a:cubicBezTo>
                  <a:cubicBezTo>
                    <a:pt x="779" y="219"/>
                    <a:pt x="774" y="220"/>
                    <a:pt x="771" y="220"/>
                  </a:cubicBezTo>
                  <a:cubicBezTo>
                    <a:pt x="768" y="221"/>
                    <a:pt x="770" y="224"/>
                    <a:pt x="770" y="228"/>
                  </a:cubicBezTo>
                  <a:cubicBezTo>
                    <a:pt x="770" y="232"/>
                    <a:pt x="767" y="227"/>
                    <a:pt x="765" y="226"/>
                  </a:cubicBezTo>
                  <a:cubicBezTo>
                    <a:pt x="762" y="226"/>
                    <a:pt x="763" y="225"/>
                    <a:pt x="764" y="225"/>
                  </a:cubicBezTo>
                  <a:cubicBezTo>
                    <a:pt x="766" y="224"/>
                    <a:pt x="765" y="222"/>
                    <a:pt x="765" y="221"/>
                  </a:cubicBezTo>
                  <a:cubicBezTo>
                    <a:pt x="766" y="220"/>
                    <a:pt x="764" y="218"/>
                    <a:pt x="762" y="217"/>
                  </a:cubicBezTo>
                  <a:cubicBezTo>
                    <a:pt x="760" y="216"/>
                    <a:pt x="758" y="217"/>
                    <a:pt x="754" y="219"/>
                  </a:cubicBezTo>
                  <a:cubicBezTo>
                    <a:pt x="750" y="222"/>
                    <a:pt x="749" y="222"/>
                    <a:pt x="743" y="223"/>
                  </a:cubicBezTo>
                  <a:cubicBezTo>
                    <a:pt x="737" y="224"/>
                    <a:pt x="737" y="222"/>
                    <a:pt x="733" y="223"/>
                  </a:cubicBezTo>
                  <a:cubicBezTo>
                    <a:pt x="729" y="225"/>
                    <a:pt x="728" y="225"/>
                    <a:pt x="727" y="227"/>
                  </a:cubicBezTo>
                  <a:cubicBezTo>
                    <a:pt x="725" y="229"/>
                    <a:pt x="728" y="230"/>
                    <a:pt x="725" y="231"/>
                  </a:cubicBezTo>
                  <a:cubicBezTo>
                    <a:pt x="722" y="232"/>
                    <a:pt x="722" y="229"/>
                    <a:pt x="720" y="232"/>
                  </a:cubicBezTo>
                  <a:cubicBezTo>
                    <a:pt x="719" y="235"/>
                    <a:pt x="717" y="235"/>
                    <a:pt x="715" y="236"/>
                  </a:cubicBezTo>
                  <a:cubicBezTo>
                    <a:pt x="713" y="237"/>
                    <a:pt x="714" y="236"/>
                    <a:pt x="711" y="236"/>
                  </a:cubicBezTo>
                  <a:cubicBezTo>
                    <a:pt x="709" y="237"/>
                    <a:pt x="710" y="234"/>
                    <a:pt x="708" y="235"/>
                  </a:cubicBezTo>
                  <a:cubicBezTo>
                    <a:pt x="705" y="236"/>
                    <a:pt x="707" y="233"/>
                    <a:pt x="708" y="232"/>
                  </a:cubicBezTo>
                  <a:cubicBezTo>
                    <a:pt x="709" y="231"/>
                    <a:pt x="715" y="228"/>
                    <a:pt x="716" y="227"/>
                  </a:cubicBezTo>
                  <a:cubicBezTo>
                    <a:pt x="717" y="226"/>
                    <a:pt x="717" y="219"/>
                    <a:pt x="716" y="218"/>
                  </a:cubicBezTo>
                  <a:cubicBezTo>
                    <a:pt x="716" y="217"/>
                    <a:pt x="720" y="215"/>
                    <a:pt x="721" y="214"/>
                  </a:cubicBezTo>
                  <a:cubicBezTo>
                    <a:pt x="722" y="214"/>
                    <a:pt x="716" y="216"/>
                    <a:pt x="713" y="217"/>
                  </a:cubicBezTo>
                  <a:cubicBezTo>
                    <a:pt x="710" y="218"/>
                    <a:pt x="705" y="222"/>
                    <a:pt x="702" y="224"/>
                  </a:cubicBezTo>
                  <a:cubicBezTo>
                    <a:pt x="700" y="225"/>
                    <a:pt x="697" y="226"/>
                    <a:pt x="691" y="227"/>
                  </a:cubicBezTo>
                  <a:cubicBezTo>
                    <a:pt x="684" y="229"/>
                    <a:pt x="682" y="235"/>
                    <a:pt x="680" y="236"/>
                  </a:cubicBezTo>
                  <a:cubicBezTo>
                    <a:pt x="679" y="236"/>
                    <a:pt x="675" y="235"/>
                    <a:pt x="673" y="235"/>
                  </a:cubicBezTo>
                  <a:cubicBezTo>
                    <a:pt x="671" y="235"/>
                    <a:pt x="674" y="238"/>
                    <a:pt x="675" y="239"/>
                  </a:cubicBezTo>
                  <a:cubicBezTo>
                    <a:pt x="676" y="240"/>
                    <a:pt x="668" y="241"/>
                    <a:pt x="667" y="242"/>
                  </a:cubicBezTo>
                  <a:cubicBezTo>
                    <a:pt x="665" y="242"/>
                    <a:pt x="667" y="247"/>
                    <a:pt x="666" y="252"/>
                  </a:cubicBezTo>
                  <a:cubicBezTo>
                    <a:pt x="665" y="258"/>
                    <a:pt x="656" y="255"/>
                    <a:pt x="651" y="256"/>
                  </a:cubicBezTo>
                  <a:cubicBezTo>
                    <a:pt x="646" y="257"/>
                    <a:pt x="647" y="253"/>
                    <a:pt x="645" y="250"/>
                  </a:cubicBezTo>
                  <a:cubicBezTo>
                    <a:pt x="643" y="248"/>
                    <a:pt x="641" y="248"/>
                    <a:pt x="639" y="247"/>
                  </a:cubicBezTo>
                  <a:cubicBezTo>
                    <a:pt x="637" y="246"/>
                    <a:pt x="639" y="242"/>
                    <a:pt x="641" y="240"/>
                  </a:cubicBezTo>
                  <a:cubicBezTo>
                    <a:pt x="643" y="238"/>
                    <a:pt x="650" y="236"/>
                    <a:pt x="651" y="235"/>
                  </a:cubicBezTo>
                  <a:cubicBezTo>
                    <a:pt x="653" y="234"/>
                    <a:pt x="647" y="230"/>
                    <a:pt x="646" y="227"/>
                  </a:cubicBezTo>
                  <a:cubicBezTo>
                    <a:pt x="645" y="225"/>
                    <a:pt x="640" y="224"/>
                    <a:pt x="636" y="223"/>
                  </a:cubicBezTo>
                  <a:cubicBezTo>
                    <a:pt x="631" y="223"/>
                    <a:pt x="628" y="222"/>
                    <a:pt x="624" y="221"/>
                  </a:cubicBezTo>
                  <a:cubicBezTo>
                    <a:pt x="620" y="220"/>
                    <a:pt x="623" y="223"/>
                    <a:pt x="624" y="224"/>
                  </a:cubicBezTo>
                  <a:cubicBezTo>
                    <a:pt x="625" y="226"/>
                    <a:pt x="629" y="229"/>
                    <a:pt x="630" y="233"/>
                  </a:cubicBezTo>
                  <a:cubicBezTo>
                    <a:pt x="631" y="236"/>
                    <a:pt x="624" y="247"/>
                    <a:pt x="624" y="249"/>
                  </a:cubicBezTo>
                  <a:cubicBezTo>
                    <a:pt x="624" y="252"/>
                    <a:pt x="632" y="253"/>
                    <a:pt x="634" y="257"/>
                  </a:cubicBezTo>
                  <a:cubicBezTo>
                    <a:pt x="637" y="261"/>
                    <a:pt x="630" y="269"/>
                    <a:pt x="628" y="271"/>
                  </a:cubicBezTo>
                  <a:cubicBezTo>
                    <a:pt x="627" y="272"/>
                    <a:pt x="623" y="271"/>
                    <a:pt x="623" y="270"/>
                  </a:cubicBezTo>
                  <a:cubicBezTo>
                    <a:pt x="623" y="269"/>
                    <a:pt x="620" y="266"/>
                    <a:pt x="618" y="267"/>
                  </a:cubicBezTo>
                  <a:cubicBezTo>
                    <a:pt x="615" y="267"/>
                    <a:pt x="615" y="265"/>
                    <a:pt x="614" y="264"/>
                  </a:cubicBezTo>
                  <a:cubicBezTo>
                    <a:pt x="613" y="264"/>
                    <a:pt x="609" y="268"/>
                    <a:pt x="607" y="270"/>
                  </a:cubicBezTo>
                  <a:cubicBezTo>
                    <a:pt x="605" y="272"/>
                    <a:pt x="599" y="273"/>
                    <a:pt x="597" y="276"/>
                  </a:cubicBezTo>
                  <a:cubicBezTo>
                    <a:pt x="595" y="278"/>
                    <a:pt x="591" y="281"/>
                    <a:pt x="589" y="283"/>
                  </a:cubicBezTo>
                  <a:cubicBezTo>
                    <a:pt x="588" y="285"/>
                    <a:pt x="595" y="292"/>
                    <a:pt x="597" y="294"/>
                  </a:cubicBezTo>
                  <a:cubicBezTo>
                    <a:pt x="599" y="295"/>
                    <a:pt x="598" y="297"/>
                    <a:pt x="596" y="299"/>
                  </a:cubicBezTo>
                  <a:cubicBezTo>
                    <a:pt x="595" y="301"/>
                    <a:pt x="585" y="297"/>
                    <a:pt x="583" y="296"/>
                  </a:cubicBezTo>
                  <a:cubicBezTo>
                    <a:pt x="580" y="294"/>
                    <a:pt x="579" y="295"/>
                    <a:pt x="577" y="296"/>
                  </a:cubicBezTo>
                  <a:cubicBezTo>
                    <a:pt x="575" y="297"/>
                    <a:pt x="571" y="293"/>
                    <a:pt x="570" y="291"/>
                  </a:cubicBezTo>
                  <a:cubicBezTo>
                    <a:pt x="568" y="288"/>
                    <a:pt x="566" y="290"/>
                    <a:pt x="564" y="289"/>
                  </a:cubicBezTo>
                  <a:cubicBezTo>
                    <a:pt x="562" y="288"/>
                    <a:pt x="563" y="289"/>
                    <a:pt x="562" y="291"/>
                  </a:cubicBezTo>
                  <a:cubicBezTo>
                    <a:pt x="562" y="292"/>
                    <a:pt x="561" y="293"/>
                    <a:pt x="559" y="293"/>
                  </a:cubicBezTo>
                  <a:cubicBezTo>
                    <a:pt x="558" y="294"/>
                    <a:pt x="559" y="298"/>
                    <a:pt x="563" y="303"/>
                  </a:cubicBezTo>
                  <a:cubicBezTo>
                    <a:pt x="567" y="307"/>
                    <a:pt x="567" y="304"/>
                    <a:pt x="570" y="303"/>
                  </a:cubicBezTo>
                  <a:cubicBezTo>
                    <a:pt x="574" y="302"/>
                    <a:pt x="572" y="309"/>
                    <a:pt x="574" y="311"/>
                  </a:cubicBezTo>
                  <a:cubicBezTo>
                    <a:pt x="576" y="313"/>
                    <a:pt x="571" y="313"/>
                    <a:pt x="569" y="314"/>
                  </a:cubicBezTo>
                  <a:cubicBezTo>
                    <a:pt x="567" y="314"/>
                    <a:pt x="561" y="313"/>
                    <a:pt x="558" y="311"/>
                  </a:cubicBezTo>
                  <a:cubicBezTo>
                    <a:pt x="554" y="308"/>
                    <a:pt x="555" y="305"/>
                    <a:pt x="553" y="305"/>
                  </a:cubicBezTo>
                  <a:cubicBezTo>
                    <a:pt x="550" y="305"/>
                    <a:pt x="548" y="304"/>
                    <a:pt x="546" y="302"/>
                  </a:cubicBezTo>
                  <a:cubicBezTo>
                    <a:pt x="544" y="300"/>
                    <a:pt x="542" y="299"/>
                    <a:pt x="543" y="298"/>
                  </a:cubicBezTo>
                  <a:cubicBezTo>
                    <a:pt x="544" y="297"/>
                    <a:pt x="544" y="291"/>
                    <a:pt x="543" y="287"/>
                  </a:cubicBezTo>
                  <a:cubicBezTo>
                    <a:pt x="542" y="284"/>
                    <a:pt x="539" y="285"/>
                    <a:pt x="541" y="284"/>
                  </a:cubicBezTo>
                  <a:cubicBezTo>
                    <a:pt x="543" y="284"/>
                    <a:pt x="544" y="278"/>
                    <a:pt x="543" y="277"/>
                  </a:cubicBezTo>
                  <a:cubicBezTo>
                    <a:pt x="542" y="276"/>
                    <a:pt x="534" y="270"/>
                    <a:pt x="533" y="270"/>
                  </a:cubicBezTo>
                  <a:cubicBezTo>
                    <a:pt x="532" y="270"/>
                    <a:pt x="529" y="266"/>
                    <a:pt x="529" y="265"/>
                  </a:cubicBezTo>
                  <a:cubicBezTo>
                    <a:pt x="529" y="264"/>
                    <a:pt x="526" y="261"/>
                    <a:pt x="524" y="261"/>
                  </a:cubicBezTo>
                  <a:cubicBezTo>
                    <a:pt x="523" y="261"/>
                    <a:pt x="519" y="261"/>
                    <a:pt x="516" y="260"/>
                  </a:cubicBezTo>
                  <a:cubicBezTo>
                    <a:pt x="514" y="258"/>
                    <a:pt x="517" y="257"/>
                    <a:pt x="519" y="256"/>
                  </a:cubicBezTo>
                  <a:cubicBezTo>
                    <a:pt x="520" y="256"/>
                    <a:pt x="520" y="253"/>
                    <a:pt x="521" y="253"/>
                  </a:cubicBezTo>
                  <a:cubicBezTo>
                    <a:pt x="523" y="252"/>
                    <a:pt x="526" y="257"/>
                    <a:pt x="529" y="259"/>
                  </a:cubicBezTo>
                  <a:cubicBezTo>
                    <a:pt x="532" y="261"/>
                    <a:pt x="542" y="264"/>
                    <a:pt x="545" y="266"/>
                  </a:cubicBezTo>
                  <a:cubicBezTo>
                    <a:pt x="548" y="267"/>
                    <a:pt x="558" y="269"/>
                    <a:pt x="563" y="270"/>
                  </a:cubicBezTo>
                  <a:cubicBezTo>
                    <a:pt x="568" y="271"/>
                    <a:pt x="575" y="273"/>
                    <a:pt x="578" y="273"/>
                  </a:cubicBezTo>
                  <a:cubicBezTo>
                    <a:pt x="582" y="273"/>
                    <a:pt x="586" y="270"/>
                    <a:pt x="589" y="270"/>
                  </a:cubicBezTo>
                  <a:cubicBezTo>
                    <a:pt x="593" y="270"/>
                    <a:pt x="596" y="268"/>
                    <a:pt x="599" y="263"/>
                  </a:cubicBezTo>
                  <a:cubicBezTo>
                    <a:pt x="603" y="259"/>
                    <a:pt x="603" y="251"/>
                    <a:pt x="602" y="250"/>
                  </a:cubicBezTo>
                  <a:cubicBezTo>
                    <a:pt x="601" y="249"/>
                    <a:pt x="602" y="240"/>
                    <a:pt x="599" y="238"/>
                  </a:cubicBezTo>
                  <a:cubicBezTo>
                    <a:pt x="597" y="237"/>
                    <a:pt x="596" y="236"/>
                    <a:pt x="594" y="234"/>
                  </a:cubicBezTo>
                  <a:cubicBezTo>
                    <a:pt x="591" y="232"/>
                    <a:pt x="589" y="231"/>
                    <a:pt x="587" y="232"/>
                  </a:cubicBezTo>
                  <a:cubicBezTo>
                    <a:pt x="586" y="233"/>
                    <a:pt x="585" y="230"/>
                    <a:pt x="582" y="228"/>
                  </a:cubicBezTo>
                  <a:cubicBezTo>
                    <a:pt x="580" y="227"/>
                    <a:pt x="579" y="227"/>
                    <a:pt x="576" y="226"/>
                  </a:cubicBezTo>
                  <a:cubicBezTo>
                    <a:pt x="572" y="226"/>
                    <a:pt x="572" y="225"/>
                    <a:pt x="569" y="222"/>
                  </a:cubicBezTo>
                  <a:cubicBezTo>
                    <a:pt x="566" y="219"/>
                    <a:pt x="555" y="213"/>
                    <a:pt x="553" y="212"/>
                  </a:cubicBezTo>
                  <a:cubicBezTo>
                    <a:pt x="550" y="210"/>
                    <a:pt x="545" y="209"/>
                    <a:pt x="542" y="209"/>
                  </a:cubicBezTo>
                  <a:cubicBezTo>
                    <a:pt x="538" y="210"/>
                    <a:pt x="537" y="208"/>
                    <a:pt x="534" y="208"/>
                  </a:cubicBezTo>
                  <a:cubicBezTo>
                    <a:pt x="532" y="209"/>
                    <a:pt x="530" y="208"/>
                    <a:pt x="530" y="206"/>
                  </a:cubicBezTo>
                  <a:cubicBezTo>
                    <a:pt x="530" y="205"/>
                    <a:pt x="527" y="206"/>
                    <a:pt x="524" y="208"/>
                  </a:cubicBezTo>
                  <a:cubicBezTo>
                    <a:pt x="521" y="210"/>
                    <a:pt x="526" y="205"/>
                    <a:pt x="523" y="205"/>
                  </a:cubicBezTo>
                  <a:cubicBezTo>
                    <a:pt x="521" y="205"/>
                    <a:pt x="518" y="202"/>
                    <a:pt x="520" y="203"/>
                  </a:cubicBezTo>
                  <a:cubicBezTo>
                    <a:pt x="522" y="203"/>
                    <a:pt x="529" y="200"/>
                    <a:pt x="525" y="198"/>
                  </a:cubicBezTo>
                  <a:cubicBezTo>
                    <a:pt x="521" y="196"/>
                    <a:pt x="516" y="195"/>
                    <a:pt x="514" y="197"/>
                  </a:cubicBezTo>
                  <a:cubicBezTo>
                    <a:pt x="514" y="197"/>
                    <a:pt x="513" y="198"/>
                    <a:pt x="513" y="198"/>
                  </a:cubicBezTo>
                  <a:cubicBezTo>
                    <a:pt x="513" y="198"/>
                    <a:pt x="512" y="198"/>
                    <a:pt x="512" y="198"/>
                  </a:cubicBezTo>
                  <a:cubicBezTo>
                    <a:pt x="512" y="198"/>
                    <a:pt x="511" y="199"/>
                    <a:pt x="511" y="199"/>
                  </a:cubicBezTo>
                  <a:cubicBezTo>
                    <a:pt x="510" y="199"/>
                    <a:pt x="510" y="199"/>
                    <a:pt x="510" y="199"/>
                  </a:cubicBezTo>
                  <a:cubicBezTo>
                    <a:pt x="509" y="199"/>
                    <a:pt x="509" y="199"/>
                    <a:pt x="508" y="199"/>
                  </a:cubicBezTo>
                  <a:cubicBezTo>
                    <a:pt x="508" y="199"/>
                    <a:pt x="507" y="199"/>
                    <a:pt x="506" y="199"/>
                  </a:cubicBezTo>
                  <a:cubicBezTo>
                    <a:pt x="506" y="199"/>
                    <a:pt x="505" y="199"/>
                    <a:pt x="504" y="199"/>
                  </a:cubicBezTo>
                  <a:cubicBezTo>
                    <a:pt x="499" y="199"/>
                    <a:pt x="495" y="197"/>
                    <a:pt x="495" y="195"/>
                  </a:cubicBezTo>
                  <a:cubicBezTo>
                    <a:pt x="495" y="194"/>
                    <a:pt x="488" y="193"/>
                    <a:pt x="487" y="191"/>
                  </a:cubicBezTo>
                  <a:cubicBezTo>
                    <a:pt x="485" y="190"/>
                    <a:pt x="491" y="191"/>
                    <a:pt x="495" y="192"/>
                  </a:cubicBezTo>
                  <a:cubicBezTo>
                    <a:pt x="499" y="192"/>
                    <a:pt x="499" y="192"/>
                    <a:pt x="501" y="191"/>
                  </a:cubicBezTo>
                  <a:cubicBezTo>
                    <a:pt x="503" y="190"/>
                    <a:pt x="506" y="188"/>
                    <a:pt x="507" y="186"/>
                  </a:cubicBezTo>
                  <a:cubicBezTo>
                    <a:pt x="508" y="185"/>
                    <a:pt x="507" y="183"/>
                    <a:pt x="505" y="183"/>
                  </a:cubicBezTo>
                  <a:cubicBezTo>
                    <a:pt x="502" y="183"/>
                    <a:pt x="502" y="180"/>
                    <a:pt x="498" y="180"/>
                  </a:cubicBezTo>
                  <a:cubicBezTo>
                    <a:pt x="495" y="179"/>
                    <a:pt x="496" y="178"/>
                    <a:pt x="494" y="178"/>
                  </a:cubicBezTo>
                  <a:cubicBezTo>
                    <a:pt x="491" y="179"/>
                    <a:pt x="493" y="176"/>
                    <a:pt x="491" y="174"/>
                  </a:cubicBezTo>
                  <a:cubicBezTo>
                    <a:pt x="488" y="172"/>
                    <a:pt x="487" y="175"/>
                    <a:pt x="485" y="176"/>
                  </a:cubicBezTo>
                  <a:cubicBezTo>
                    <a:pt x="484" y="178"/>
                    <a:pt x="484" y="180"/>
                    <a:pt x="482" y="181"/>
                  </a:cubicBezTo>
                  <a:cubicBezTo>
                    <a:pt x="480" y="182"/>
                    <a:pt x="481" y="180"/>
                    <a:pt x="482" y="179"/>
                  </a:cubicBezTo>
                  <a:cubicBezTo>
                    <a:pt x="483" y="178"/>
                    <a:pt x="481" y="179"/>
                    <a:pt x="480" y="179"/>
                  </a:cubicBezTo>
                  <a:cubicBezTo>
                    <a:pt x="478" y="179"/>
                    <a:pt x="478" y="178"/>
                    <a:pt x="480" y="177"/>
                  </a:cubicBezTo>
                  <a:cubicBezTo>
                    <a:pt x="482" y="176"/>
                    <a:pt x="484" y="173"/>
                    <a:pt x="484" y="172"/>
                  </a:cubicBezTo>
                  <a:cubicBezTo>
                    <a:pt x="484" y="171"/>
                    <a:pt x="482" y="168"/>
                    <a:pt x="481" y="169"/>
                  </a:cubicBezTo>
                  <a:cubicBezTo>
                    <a:pt x="479" y="171"/>
                    <a:pt x="476" y="169"/>
                    <a:pt x="475" y="170"/>
                  </a:cubicBezTo>
                  <a:cubicBezTo>
                    <a:pt x="474" y="171"/>
                    <a:pt x="471" y="176"/>
                    <a:pt x="471" y="179"/>
                  </a:cubicBezTo>
                  <a:cubicBezTo>
                    <a:pt x="471" y="182"/>
                    <a:pt x="469" y="182"/>
                    <a:pt x="468" y="182"/>
                  </a:cubicBezTo>
                  <a:cubicBezTo>
                    <a:pt x="466" y="182"/>
                    <a:pt x="469" y="170"/>
                    <a:pt x="470" y="169"/>
                  </a:cubicBezTo>
                  <a:cubicBezTo>
                    <a:pt x="470" y="168"/>
                    <a:pt x="467" y="170"/>
                    <a:pt x="465" y="172"/>
                  </a:cubicBezTo>
                  <a:cubicBezTo>
                    <a:pt x="462" y="175"/>
                    <a:pt x="460" y="178"/>
                    <a:pt x="459" y="180"/>
                  </a:cubicBezTo>
                  <a:cubicBezTo>
                    <a:pt x="458" y="183"/>
                    <a:pt x="456" y="188"/>
                    <a:pt x="454" y="191"/>
                  </a:cubicBezTo>
                  <a:cubicBezTo>
                    <a:pt x="452" y="193"/>
                    <a:pt x="453" y="186"/>
                    <a:pt x="454" y="185"/>
                  </a:cubicBezTo>
                  <a:cubicBezTo>
                    <a:pt x="456" y="183"/>
                    <a:pt x="456" y="179"/>
                    <a:pt x="458" y="177"/>
                  </a:cubicBezTo>
                  <a:cubicBezTo>
                    <a:pt x="459" y="176"/>
                    <a:pt x="462" y="172"/>
                    <a:pt x="460" y="173"/>
                  </a:cubicBezTo>
                  <a:cubicBezTo>
                    <a:pt x="457" y="173"/>
                    <a:pt x="456" y="170"/>
                    <a:pt x="454" y="171"/>
                  </a:cubicBezTo>
                  <a:cubicBezTo>
                    <a:pt x="452" y="172"/>
                    <a:pt x="451" y="171"/>
                    <a:pt x="450" y="170"/>
                  </a:cubicBezTo>
                  <a:cubicBezTo>
                    <a:pt x="448" y="169"/>
                    <a:pt x="448" y="172"/>
                    <a:pt x="449" y="174"/>
                  </a:cubicBezTo>
                  <a:cubicBezTo>
                    <a:pt x="450" y="175"/>
                    <a:pt x="447" y="176"/>
                    <a:pt x="447" y="178"/>
                  </a:cubicBezTo>
                  <a:cubicBezTo>
                    <a:pt x="447" y="179"/>
                    <a:pt x="446" y="178"/>
                    <a:pt x="445" y="177"/>
                  </a:cubicBezTo>
                  <a:cubicBezTo>
                    <a:pt x="444" y="177"/>
                    <a:pt x="444" y="180"/>
                    <a:pt x="445" y="182"/>
                  </a:cubicBezTo>
                  <a:cubicBezTo>
                    <a:pt x="446" y="183"/>
                    <a:pt x="442" y="181"/>
                    <a:pt x="442" y="180"/>
                  </a:cubicBezTo>
                  <a:cubicBezTo>
                    <a:pt x="441" y="179"/>
                    <a:pt x="439" y="180"/>
                    <a:pt x="437" y="180"/>
                  </a:cubicBezTo>
                  <a:cubicBezTo>
                    <a:pt x="435" y="181"/>
                    <a:pt x="435" y="182"/>
                    <a:pt x="435" y="183"/>
                  </a:cubicBezTo>
                  <a:cubicBezTo>
                    <a:pt x="435" y="185"/>
                    <a:pt x="440" y="188"/>
                    <a:pt x="439" y="189"/>
                  </a:cubicBezTo>
                  <a:cubicBezTo>
                    <a:pt x="438" y="189"/>
                    <a:pt x="438" y="192"/>
                    <a:pt x="438" y="195"/>
                  </a:cubicBezTo>
                  <a:cubicBezTo>
                    <a:pt x="438" y="197"/>
                    <a:pt x="435" y="192"/>
                    <a:pt x="434" y="193"/>
                  </a:cubicBezTo>
                  <a:cubicBezTo>
                    <a:pt x="433" y="194"/>
                    <a:pt x="432" y="190"/>
                    <a:pt x="434" y="189"/>
                  </a:cubicBezTo>
                  <a:cubicBezTo>
                    <a:pt x="435" y="188"/>
                    <a:pt x="434" y="185"/>
                    <a:pt x="431" y="186"/>
                  </a:cubicBezTo>
                  <a:cubicBezTo>
                    <a:pt x="428" y="188"/>
                    <a:pt x="429" y="184"/>
                    <a:pt x="425" y="185"/>
                  </a:cubicBezTo>
                  <a:cubicBezTo>
                    <a:pt x="421" y="186"/>
                    <a:pt x="418" y="187"/>
                    <a:pt x="417" y="189"/>
                  </a:cubicBezTo>
                  <a:cubicBezTo>
                    <a:pt x="417" y="190"/>
                    <a:pt x="423" y="192"/>
                    <a:pt x="426" y="193"/>
                  </a:cubicBezTo>
                  <a:cubicBezTo>
                    <a:pt x="428" y="194"/>
                    <a:pt x="426" y="197"/>
                    <a:pt x="427" y="198"/>
                  </a:cubicBezTo>
                  <a:cubicBezTo>
                    <a:pt x="428" y="199"/>
                    <a:pt x="422" y="194"/>
                    <a:pt x="420" y="194"/>
                  </a:cubicBezTo>
                  <a:cubicBezTo>
                    <a:pt x="418" y="193"/>
                    <a:pt x="420" y="196"/>
                    <a:pt x="420" y="198"/>
                  </a:cubicBezTo>
                  <a:cubicBezTo>
                    <a:pt x="420" y="199"/>
                    <a:pt x="419" y="196"/>
                    <a:pt x="417" y="195"/>
                  </a:cubicBezTo>
                  <a:cubicBezTo>
                    <a:pt x="416" y="194"/>
                    <a:pt x="416" y="200"/>
                    <a:pt x="414" y="200"/>
                  </a:cubicBezTo>
                  <a:cubicBezTo>
                    <a:pt x="411" y="201"/>
                    <a:pt x="413" y="196"/>
                    <a:pt x="413" y="195"/>
                  </a:cubicBezTo>
                  <a:cubicBezTo>
                    <a:pt x="414" y="194"/>
                    <a:pt x="412" y="197"/>
                    <a:pt x="410" y="199"/>
                  </a:cubicBezTo>
                  <a:cubicBezTo>
                    <a:pt x="408" y="201"/>
                    <a:pt x="408" y="199"/>
                    <a:pt x="409" y="197"/>
                  </a:cubicBezTo>
                  <a:cubicBezTo>
                    <a:pt x="409" y="195"/>
                    <a:pt x="407" y="194"/>
                    <a:pt x="404" y="194"/>
                  </a:cubicBezTo>
                  <a:cubicBezTo>
                    <a:pt x="400" y="194"/>
                    <a:pt x="403" y="191"/>
                    <a:pt x="403" y="189"/>
                  </a:cubicBezTo>
                  <a:cubicBezTo>
                    <a:pt x="403" y="187"/>
                    <a:pt x="400" y="190"/>
                    <a:pt x="399" y="192"/>
                  </a:cubicBezTo>
                  <a:cubicBezTo>
                    <a:pt x="397" y="195"/>
                    <a:pt x="396" y="194"/>
                    <a:pt x="398" y="198"/>
                  </a:cubicBezTo>
                  <a:cubicBezTo>
                    <a:pt x="399" y="201"/>
                    <a:pt x="394" y="199"/>
                    <a:pt x="393" y="201"/>
                  </a:cubicBezTo>
                  <a:cubicBezTo>
                    <a:pt x="392" y="203"/>
                    <a:pt x="394" y="203"/>
                    <a:pt x="397" y="204"/>
                  </a:cubicBezTo>
                  <a:cubicBezTo>
                    <a:pt x="399" y="205"/>
                    <a:pt x="398" y="208"/>
                    <a:pt x="398" y="209"/>
                  </a:cubicBezTo>
                  <a:cubicBezTo>
                    <a:pt x="399" y="210"/>
                    <a:pt x="393" y="209"/>
                    <a:pt x="392" y="210"/>
                  </a:cubicBezTo>
                  <a:cubicBezTo>
                    <a:pt x="392" y="212"/>
                    <a:pt x="390" y="213"/>
                    <a:pt x="388" y="214"/>
                  </a:cubicBezTo>
                  <a:cubicBezTo>
                    <a:pt x="385" y="214"/>
                    <a:pt x="386" y="215"/>
                    <a:pt x="388" y="216"/>
                  </a:cubicBezTo>
                  <a:cubicBezTo>
                    <a:pt x="390" y="218"/>
                    <a:pt x="388" y="218"/>
                    <a:pt x="386" y="218"/>
                  </a:cubicBezTo>
                  <a:cubicBezTo>
                    <a:pt x="385" y="217"/>
                    <a:pt x="382" y="219"/>
                    <a:pt x="380" y="220"/>
                  </a:cubicBezTo>
                  <a:cubicBezTo>
                    <a:pt x="379" y="221"/>
                    <a:pt x="376" y="222"/>
                    <a:pt x="375" y="220"/>
                  </a:cubicBezTo>
                  <a:cubicBezTo>
                    <a:pt x="373" y="219"/>
                    <a:pt x="370" y="219"/>
                    <a:pt x="370" y="221"/>
                  </a:cubicBezTo>
                  <a:cubicBezTo>
                    <a:pt x="370" y="224"/>
                    <a:pt x="367" y="226"/>
                    <a:pt x="367" y="227"/>
                  </a:cubicBezTo>
                  <a:cubicBezTo>
                    <a:pt x="367" y="228"/>
                    <a:pt x="370" y="228"/>
                    <a:pt x="373" y="227"/>
                  </a:cubicBezTo>
                  <a:cubicBezTo>
                    <a:pt x="376" y="226"/>
                    <a:pt x="372" y="229"/>
                    <a:pt x="370" y="232"/>
                  </a:cubicBezTo>
                  <a:cubicBezTo>
                    <a:pt x="368" y="234"/>
                    <a:pt x="371" y="233"/>
                    <a:pt x="374" y="232"/>
                  </a:cubicBezTo>
                  <a:cubicBezTo>
                    <a:pt x="376" y="231"/>
                    <a:pt x="375" y="234"/>
                    <a:pt x="373" y="235"/>
                  </a:cubicBezTo>
                  <a:cubicBezTo>
                    <a:pt x="370" y="236"/>
                    <a:pt x="367" y="236"/>
                    <a:pt x="366" y="239"/>
                  </a:cubicBezTo>
                  <a:cubicBezTo>
                    <a:pt x="364" y="241"/>
                    <a:pt x="369" y="241"/>
                    <a:pt x="372" y="241"/>
                  </a:cubicBezTo>
                  <a:cubicBezTo>
                    <a:pt x="376" y="242"/>
                    <a:pt x="361" y="240"/>
                    <a:pt x="362" y="243"/>
                  </a:cubicBezTo>
                  <a:cubicBezTo>
                    <a:pt x="363" y="245"/>
                    <a:pt x="359" y="247"/>
                    <a:pt x="359" y="248"/>
                  </a:cubicBezTo>
                  <a:cubicBezTo>
                    <a:pt x="359" y="250"/>
                    <a:pt x="363" y="249"/>
                    <a:pt x="365" y="249"/>
                  </a:cubicBezTo>
                  <a:cubicBezTo>
                    <a:pt x="367" y="249"/>
                    <a:pt x="360" y="252"/>
                    <a:pt x="358" y="252"/>
                  </a:cubicBezTo>
                  <a:cubicBezTo>
                    <a:pt x="356" y="252"/>
                    <a:pt x="352" y="255"/>
                    <a:pt x="353" y="257"/>
                  </a:cubicBezTo>
                  <a:cubicBezTo>
                    <a:pt x="353" y="259"/>
                    <a:pt x="350" y="260"/>
                    <a:pt x="348" y="262"/>
                  </a:cubicBezTo>
                  <a:cubicBezTo>
                    <a:pt x="346" y="264"/>
                    <a:pt x="344" y="267"/>
                    <a:pt x="344" y="269"/>
                  </a:cubicBezTo>
                  <a:cubicBezTo>
                    <a:pt x="345" y="270"/>
                    <a:pt x="346" y="269"/>
                    <a:pt x="350" y="272"/>
                  </a:cubicBezTo>
                  <a:cubicBezTo>
                    <a:pt x="354" y="274"/>
                    <a:pt x="347" y="272"/>
                    <a:pt x="344" y="272"/>
                  </a:cubicBezTo>
                  <a:cubicBezTo>
                    <a:pt x="342" y="272"/>
                    <a:pt x="340" y="275"/>
                    <a:pt x="342" y="276"/>
                  </a:cubicBezTo>
                  <a:cubicBezTo>
                    <a:pt x="344" y="277"/>
                    <a:pt x="342" y="278"/>
                    <a:pt x="342" y="281"/>
                  </a:cubicBezTo>
                  <a:cubicBezTo>
                    <a:pt x="342" y="284"/>
                    <a:pt x="339" y="286"/>
                    <a:pt x="337" y="288"/>
                  </a:cubicBezTo>
                  <a:cubicBezTo>
                    <a:pt x="335" y="291"/>
                    <a:pt x="339" y="290"/>
                    <a:pt x="341" y="289"/>
                  </a:cubicBezTo>
                  <a:cubicBezTo>
                    <a:pt x="343" y="288"/>
                    <a:pt x="337" y="293"/>
                    <a:pt x="335" y="294"/>
                  </a:cubicBezTo>
                  <a:cubicBezTo>
                    <a:pt x="333" y="296"/>
                    <a:pt x="331" y="296"/>
                    <a:pt x="331" y="299"/>
                  </a:cubicBezTo>
                  <a:cubicBezTo>
                    <a:pt x="331" y="301"/>
                    <a:pt x="328" y="299"/>
                    <a:pt x="325" y="299"/>
                  </a:cubicBezTo>
                  <a:cubicBezTo>
                    <a:pt x="322" y="299"/>
                    <a:pt x="319" y="307"/>
                    <a:pt x="317" y="308"/>
                  </a:cubicBezTo>
                  <a:cubicBezTo>
                    <a:pt x="316" y="310"/>
                    <a:pt x="313" y="313"/>
                    <a:pt x="312" y="314"/>
                  </a:cubicBezTo>
                  <a:cubicBezTo>
                    <a:pt x="311" y="315"/>
                    <a:pt x="316" y="317"/>
                    <a:pt x="318" y="317"/>
                  </a:cubicBezTo>
                  <a:cubicBezTo>
                    <a:pt x="321" y="317"/>
                    <a:pt x="325" y="315"/>
                    <a:pt x="326" y="314"/>
                  </a:cubicBezTo>
                  <a:cubicBezTo>
                    <a:pt x="328" y="313"/>
                    <a:pt x="321" y="319"/>
                    <a:pt x="318" y="320"/>
                  </a:cubicBezTo>
                  <a:cubicBezTo>
                    <a:pt x="316" y="321"/>
                    <a:pt x="315" y="318"/>
                    <a:pt x="314" y="318"/>
                  </a:cubicBezTo>
                  <a:cubicBezTo>
                    <a:pt x="313" y="318"/>
                    <a:pt x="312" y="320"/>
                    <a:pt x="311" y="321"/>
                  </a:cubicBezTo>
                  <a:cubicBezTo>
                    <a:pt x="310" y="322"/>
                    <a:pt x="305" y="321"/>
                    <a:pt x="303" y="322"/>
                  </a:cubicBezTo>
                  <a:cubicBezTo>
                    <a:pt x="302" y="323"/>
                    <a:pt x="300" y="325"/>
                    <a:pt x="301" y="327"/>
                  </a:cubicBezTo>
                  <a:cubicBezTo>
                    <a:pt x="302" y="329"/>
                    <a:pt x="301" y="330"/>
                    <a:pt x="302" y="332"/>
                  </a:cubicBezTo>
                  <a:cubicBezTo>
                    <a:pt x="303" y="335"/>
                    <a:pt x="300" y="331"/>
                    <a:pt x="297" y="331"/>
                  </a:cubicBezTo>
                  <a:cubicBezTo>
                    <a:pt x="294" y="330"/>
                    <a:pt x="294" y="332"/>
                    <a:pt x="291" y="334"/>
                  </a:cubicBezTo>
                  <a:cubicBezTo>
                    <a:pt x="289" y="335"/>
                    <a:pt x="284" y="334"/>
                    <a:pt x="282" y="335"/>
                  </a:cubicBezTo>
                  <a:cubicBezTo>
                    <a:pt x="280" y="336"/>
                    <a:pt x="283" y="337"/>
                    <a:pt x="285" y="338"/>
                  </a:cubicBezTo>
                  <a:cubicBezTo>
                    <a:pt x="288" y="340"/>
                    <a:pt x="284" y="339"/>
                    <a:pt x="280" y="338"/>
                  </a:cubicBezTo>
                  <a:cubicBezTo>
                    <a:pt x="276" y="338"/>
                    <a:pt x="278" y="340"/>
                    <a:pt x="277" y="342"/>
                  </a:cubicBezTo>
                  <a:cubicBezTo>
                    <a:pt x="277" y="344"/>
                    <a:pt x="272" y="343"/>
                    <a:pt x="271" y="344"/>
                  </a:cubicBezTo>
                  <a:cubicBezTo>
                    <a:pt x="269" y="346"/>
                    <a:pt x="274" y="347"/>
                    <a:pt x="272" y="347"/>
                  </a:cubicBezTo>
                  <a:cubicBezTo>
                    <a:pt x="270" y="347"/>
                    <a:pt x="266" y="348"/>
                    <a:pt x="268" y="350"/>
                  </a:cubicBezTo>
                  <a:cubicBezTo>
                    <a:pt x="270" y="353"/>
                    <a:pt x="269" y="353"/>
                    <a:pt x="271" y="357"/>
                  </a:cubicBezTo>
                  <a:cubicBezTo>
                    <a:pt x="273" y="361"/>
                    <a:pt x="276" y="360"/>
                    <a:pt x="272" y="360"/>
                  </a:cubicBezTo>
                  <a:cubicBezTo>
                    <a:pt x="267" y="360"/>
                    <a:pt x="268" y="361"/>
                    <a:pt x="270" y="364"/>
                  </a:cubicBezTo>
                  <a:cubicBezTo>
                    <a:pt x="272" y="366"/>
                    <a:pt x="271" y="365"/>
                    <a:pt x="267" y="367"/>
                  </a:cubicBezTo>
                  <a:cubicBezTo>
                    <a:pt x="262" y="368"/>
                    <a:pt x="267" y="368"/>
                    <a:pt x="269" y="370"/>
                  </a:cubicBezTo>
                  <a:cubicBezTo>
                    <a:pt x="271" y="372"/>
                    <a:pt x="267" y="373"/>
                    <a:pt x="269" y="374"/>
                  </a:cubicBezTo>
                  <a:cubicBezTo>
                    <a:pt x="272" y="374"/>
                    <a:pt x="266" y="377"/>
                    <a:pt x="269" y="379"/>
                  </a:cubicBezTo>
                  <a:cubicBezTo>
                    <a:pt x="273" y="381"/>
                    <a:pt x="272" y="379"/>
                    <a:pt x="275" y="376"/>
                  </a:cubicBezTo>
                  <a:cubicBezTo>
                    <a:pt x="278" y="374"/>
                    <a:pt x="275" y="378"/>
                    <a:pt x="273" y="382"/>
                  </a:cubicBezTo>
                  <a:cubicBezTo>
                    <a:pt x="271" y="385"/>
                    <a:pt x="271" y="381"/>
                    <a:pt x="267" y="382"/>
                  </a:cubicBezTo>
                  <a:cubicBezTo>
                    <a:pt x="263" y="383"/>
                    <a:pt x="268" y="385"/>
                    <a:pt x="269" y="389"/>
                  </a:cubicBezTo>
                  <a:cubicBezTo>
                    <a:pt x="269" y="392"/>
                    <a:pt x="269" y="391"/>
                    <a:pt x="272" y="391"/>
                  </a:cubicBezTo>
                  <a:cubicBezTo>
                    <a:pt x="275" y="391"/>
                    <a:pt x="275" y="390"/>
                    <a:pt x="277" y="389"/>
                  </a:cubicBezTo>
                  <a:cubicBezTo>
                    <a:pt x="278" y="387"/>
                    <a:pt x="276" y="392"/>
                    <a:pt x="276" y="395"/>
                  </a:cubicBezTo>
                  <a:cubicBezTo>
                    <a:pt x="277" y="397"/>
                    <a:pt x="274" y="394"/>
                    <a:pt x="271" y="396"/>
                  </a:cubicBezTo>
                  <a:cubicBezTo>
                    <a:pt x="269" y="397"/>
                    <a:pt x="271" y="400"/>
                    <a:pt x="272" y="402"/>
                  </a:cubicBezTo>
                  <a:cubicBezTo>
                    <a:pt x="274" y="403"/>
                    <a:pt x="278" y="406"/>
                    <a:pt x="280" y="408"/>
                  </a:cubicBezTo>
                  <a:cubicBezTo>
                    <a:pt x="283" y="410"/>
                    <a:pt x="287" y="410"/>
                    <a:pt x="291" y="409"/>
                  </a:cubicBezTo>
                  <a:cubicBezTo>
                    <a:pt x="294" y="407"/>
                    <a:pt x="293" y="410"/>
                    <a:pt x="296" y="408"/>
                  </a:cubicBezTo>
                  <a:cubicBezTo>
                    <a:pt x="299" y="406"/>
                    <a:pt x="303" y="403"/>
                    <a:pt x="307" y="397"/>
                  </a:cubicBezTo>
                  <a:cubicBezTo>
                    <a:pt x="311" y="392"/>
                    <a:pt x="312" y="392"/>
                    <a:pt x="315" y="392"/>
                  </a:cubicBezTo>
                  <a:cubicBezTo>
                    <a:pt x="318" y="391"/>
                    <a:pt x="318" y="390"/>
                    <a:pt x="318" y="386"/>
                  </a:cubicBezTo>
                  <a:cubicBezTo>
                    <a:pt x="319" y="386"/>
                    <a:pt x="319" y="386"/>
                    <a:pt x="319" y="386"/>
                  </a:cubicBezTo>
                  <a:cubicBezTo>
                    <a:pt x="319" y="386"/>
                    <a:pt x="319" y="386"/>
                    <a:pt x="319" y="386"/>
                  </a:cubicBezTo>
                  <a:cubicBezTo>
                    <a:pt x="319" y="386"/>
                    <a:pt x="319" y="386"/>
                    <a:pt x="319" y="386"/>
                  </a:cubicBezTo>
                  <a:cubicBezTo>
                    <a:pt x="319" y="386"/>
                    <a:pt x="319" y="386"/>
                    <a:pt x="319" y="386"/>
                  </a:cubicBezTo>
                  <a:cubicBezTo>
                    <a:pt x="319" y="386"/>
                    <a:pt x="319" y="387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9" y="388"/>
                    <a:pt x="320" y="388"/>
                    <a:pt x="320" y="388"/>
                  </a:cubicBezTo>
                  <a:cubicBezTo>
                    <a:pt x="320" y="389"/>
                    <a:pt x="320" y="389"/>
                    <a:pt x="320" y="390"/>
                  </a:cubicBezTo>
                  <a:cubicBezTo>
                    <a:pt x="320" y="390"/>
                    <a:pt x="320" y="390"/>
                    <a:pt x="320" y="390"/>
                  </a:cubicBezTo>
                  <a:cubicBezTo>
                    <a:pt x="320" y="391"/>
                    <a:pt x="321" y="391"/>
                    <a:pt x="321" y="392"/>
                  </a:cubicBezTo>
                  <a:cubicBezTo>
                    <a:pt x="321" y="392"/>
                    <a:pt x="321" y="392"/>
                    <a:pt x="321" y="392"/>
                  </a:cubicBezTo>
                  <a:cubicBezTo>
                    <a:pt x="321" y="393"/>
                    <a:pt x="321" y="393"/>
                    <a:pt x="322" y="394"/>
                  </a:cubicBezTo>
                  <a:cubicBezTo>
                    <a:pt x="322" y="394"/>
                    <a:pt x="322" y="394"/>
                    <a:pt x="322" y="394"/>
                  </a:cubicBezTo>
                  <a:cubicBezTo>
                    <a:pt x="322" y="394"/>
                    <a:pt x="322" y="395"/>
                    <a:pt x="322" y="395"/>
                  </a:cubicBezTo>
                  <a:cubicBezTo>
                    <a:pt x="324" y="398"/>
                    <a:pt x="323" y="405"/>
                    <a:pt x="325" y="407"/>
                  </a:cubicBezTo>
                  <a:cubicBezTo>
                    <a:pt x="326" y="409"/>
                    <a:pt x="327" y="409"/>
                    <a:pt x="330" y="407"/>
                  </a:cubicBezTo>
                  <a:cubicBezTo>
                    <a:pt x="333" y="405"/>
                    <a:pt x="329" y="415"/>
                    <a:pt x="328" y="417"/>
                  </a:cubicBezTo>
                  <a:cubicBezTo>
                    <a:pt x="328" y="420"/>
                    <a:pt x="333" y="426"/>
                    <a:pt x="334" y="429"/>
                  </a:cubicBezTo>
                  <a:cubicBezTo>
                    <a:pt x="336" y="432"/>
                    <a:pt x="337" y="437"/>
                    <a:pt x="338" y="439"/>
                  </a:cubicBezTo>
                  <a:cubicBezTo>
                    <a:pt x="338" y="441"/>
                    <a:pt x="335" y="447"/>
                    <a:pt x="336" y="447"/>
                  </a:cubicBezTo>
                  <a:cubicBezTo>
                    <a:pt x="338" y="447"/>
                    <a:pt x="342" y="450"/>
                    <a:pt x="346" y="450"/>
                  </a:cubicBezTo>
                  <a:cubicBezTo>
                    <a:pt x="350" y="450"/>
                    <a:pt x="351" y="449"/>
                    <a:pt x="352" y="447"/>
                  </a:cubicBezTo>
                  <a:cubicBezTo>
                    <a:pt x="353" y="444"/>
                    <a:pt x="352" y="442"/>
                    <a:pt x="358" y="439"/>
                  </a:cubicBezTo>
                  <a:cubicBezTo>
                    <a:pt x="363" y="435"/>
                    <a:pt x="365" y="438"/>
                    <a:pt x="367" y="437"/>
                  </a:cubicBezTo>
                  <a:cubicBezTo>
                    <a:pt x="369" y="437"/>
                    <a:pt x="374" y="423"/>
                    <a:pt x="375" y="419"/>
                  </a:cubicBezTo>
                  <a:cubicBezTo>
                    <a:pt x="376" y="414"/>
                    <a:pt x="376" y="409"/>
                    <a:pt x="376" y="407"/>
                  </a:cubicBezTo>
                  <a:cubicBezTo>
                    <a:pt x="377" y="405"/>
                    <a:pt x="383" y="397"/>
                    <a:pt x="384" y="396"/>
                  </a:cubicBezTo>
                  <a:cubicBezTo>
                    <a:pt x="386" y="394"/>
                    <a:pt x="387" y="396"/>
                    <a:pt x="388" y="396"/>
                  </a:cubicBezTo>
                  <a:cubicBezTo>
                    <a:pt x="389" y="395"/>
                    <a:pt x="392" y="388"/>
                    <a:pt x="394" y="387"/>
                  </a:cubicBezTo>
                  <a:cubicBezTo>
                    <a:pt x="395" y="386"/>
                    <a:pt x="397" y="384"/>
                    <a:pt x="397" y="382"/>
                  </a:cubicBezTo>
                  <a:cubicBezTo>
                    <a:pt x="397" y="380"/>
                    <a:pt x="395" y="376"/>
                    <a:pt x="394" y="373"/>
                  </a:cubicBezTo>
                  <a:cubicBezTo>
                    <a:pt x="394" y="370"/>
                    <a:pt x="390" y="369"/>
                    <a:pt x="386" y="369"/>
                  </a:cubicBezTo>
                  <a:cubicBezTo>
                    <a:pt x="383" y="369"/>
                    <a:pt x="382" y="366"/>
                    <a:pt x="380" y="363"/>
                  </a:cubicBezTo>
                  <a:cubicBezTo>
                    <a:pt x="378" y="360"/>
                    <a:pt x="381" y="355"/>
                    <a:pt x="383" y="353"/>
                  </a:cubicBezTo>
                  <a:cubicBezTo>
                    <a:pt x="384" y="351"/>
                    <a:pt x="384" y="344"/>
                    <a:pt x="384" y="342"/>
                  </a:cubicBezTo>
                  <a:cubicBezTo>
                    <a:pt x="385" y="340"/>
                    <a:pt x="381" y="338"/>
                    <a:pt x="381" y="336"/>
                  </a:cubicBezTo>
                  <a:cubicBezTo>
                    <a:pt x="381" y="334"/>
                    <a:pt x="384" y="337"/>
                    <a:pt x="386" y="337"/>
                  </a:cubicBezTo>
                  <a:cubicBezTo>
                    <a:pt x="389" y="337"/>
                    <a:pt x="394" y="330"/>
                    <a:pt x="396" y="328"/>
                  </a:cubicBezTo>
                  <a:cubicBezTo>
                    <a:pt x="397" y="326"/>
                    <a:pt x="399" y="321"/>
                    <a:pt x="400" y="320"/>
                  </a:cubicBezTo>
                  <a:cubicBezTo>
                    <a:pt x="400" y="319"/>
                    <a:pt x="407" y="316"/>
                    <a:pt x="409" y="315"/>
                  </a:cubicBezTo>
                  <a:cubicBezTo>
                    <a:pt x="410" y="314"/>
                    <a:pt x="415" y="313"/>
                    <a:pt x="416" y="310"/>
                  </a:cubicBezTo>
                  <a:cubicBezTo>
                    <a:pt x="416" y="307"/>
                    <a:pt x="421" y="303"/>
                    <a:pt x="423" y="301"/>
                  </a:cubicBezTo>
                  <a:cubicBezTo>
                    <a:pt x="425" y="299"/>
                    <a:pt x="421" y="298"/>
                    <a:pt x="420" y="295"/>
                  </a:cubicBezTo>
                  <a:cubicBezTo>
                    <a:pt x="418" y="293"/>
                    <a:pt x="420" y="293"/>
                    <a:pt x="421" y="291"/>
                  </a:cubicBezTo>
                  <a:cubicBezTo>
                    <a:pt x="423" y="290"/>
                    <a:pt x="423" y="289"/>
                    <a:pt x="423" y="288"/>
                  </a:cubicBezTo>
                  <a:cubicBezTo>
                    <a:pt x="424" y="287"/>
                    <a:pt x="426" y="286"/>
                    <a:pt x="429" y="284"/>
                  </a:cubicBezTo>
                  <a:cubicBezTo>
                    <a:pt x="431" y="282"/>
                    <a:pt x="429" y="282"/>
                    <a:pt x="429" y="280"/>
                  </a:cubicBezTo>
                  <a:cubicBezTo>
                    <a:pt x="430" y="278"/>
                    <a:pt x="434" y="279"/>
                    <a:pt x="438" y="280"/>
                  </a:cubicBezTo>
                  <a:cubicBezTo>
                    <a:pt x="439" y="280"/>
                    <a:pt x="439" y="280"/>
                    <a:pt x="440" y="280"/>
                  </a:cubicBezTo>
                  <a:cubicBezTo>
                    <a:pt x="440" y="280"/>
                    <a:pt x="441" y="280"/>
                    <a:pt x="441" y="280"/>
                  </a:cubicBezTo>
                  <a:cubicBezTo>
                    <a:pt x="441" y="280"/>
                    <a:pt x="442" y="280"/>
                    <a:pt x="442" y="280"/>
                  </a:cubicBezTo>
                  <a:cubicBezTo>
                    <a:pt x="443" y="280"/>
                    <a:pt x="443" y="280"/>
                    <a:pt x="443" y="280"/>
                  </a:cubicBezTo>
                  <a:cubicBezTo>
                    <a:pt x="444" y="280"/>
                    <a:pt x="445" y="279"/>
                    <a:pt x="445" y="279"/>
                  </a:cubicBezTo>
                  <a:cubicBezTo>
                    <a:pt x="446" y="279"/>
                    <a:pt x="447" y="279"/>
                    <a:pt x="447" y="279"/>
                  </a:cubicBezTo>
                  <a:cubicBezTo>
                    <a:pt x="451" y="279"/>
                    <a:pt x="453" y="282"/>
                    <a:pt x="454" y="284"/>
                  </a:cubicBezTo>
                  <a:cubicBezTo>
                    <a:pt x="456" y="286"/>
                    <a:pt x="455" y="293"/>
                    <a:pt x="452" y="293"/>
                  </a:cubicBezTo>
                  <a:cubicBezTo>
                    <a:pt x="450" y="294"/>
                    <a:pt x="444" y="302"/>
                    <a:pt x="443" y="305"/>
                  </a:cubicBezTo>
                  <a:cubicBezTo>
                    <a:pt x="442" y="307"/>
                    <a:pt x="432" y="315"/>
                    <a:pt x="431" y="318"/>
                  </a:cubicBezTo>
                  <a:cubicBezTo>
                    <a:pt x="429" y="322"/>
                    <a:pt x="421" y="329"/>
                    <a:pt x="419" y="331"/>
                  </a:cubicBezTo>
                  <a:cubicBezTo>
                    <a:pt x="416" y="334"/>
                    <a:pt x="418" y="334"/>
                    <a:pt x="419" y="338"/>
                  </a:cubicBezTo>
                  <a:cubicBezTo>
                    <a:pt x="420" y="342"/>
                    <a:pt x="423" y="353"/>
                    <a:pt x="422" y="355"/>
                  </a:cubicBezTo>
                  <a:cubicBezTo>
                    <a:pt x="421" y="358"/>
                    <a:pt x="420" y="362"/>
                    <a:pt x="420" y="364"/>
                  </a:cubicBezTo>
                  <a:cubicBezTo>
                    <a:pt x="420" y="366"/>
                    <a:pt x="421" y="369"/>
                    <a:pt x="424" y="369"/>
                  </a:cubicBezTo>
                  <a:cubicBezTo>
                    <a:pt x="426" y="369"/>
                    <a:pt x="430" y="371"/>
                    <a:pt x="430" y="373"/>
                  </a:cubicBezTo>
                  <a:cubicBezTo>
                    <a:pt x="430" y="375"/>
                    <a:pt x="431" y="377"/>
                    <a:pt x="434" y="378"/>
                  </a:cubicBezTo>
                  <a:cubicBezTo>
                    <a:pt x="437" y="379"/>
                    <a:pt x="443" y="379"/>
                    <a:pt x="445" y="378"/>
                  </a:cubicBezTo>
                  <a:cubicBezTo>
                    <a:pt x="446" y="377"/>
                    <a:pt x="448" y="375"/>
                    <a:pt x="454" y="375"/>
                  </a:cubicBezTo>
                  <a:cubicBezTo>
                    <a:pt x="459" y="374"/>
                    <a:pt x="465" y="374"/>
                    <a:pt x="468" y="372"/>
                  </a:cubicBezTo>
                  <a:cubicBezTo>
                    <a:pt x="470" y="370"/>
                    <a:pt x="473" y="370"/>
                    <a:pt x="474" y="371"/>
                  </a:cubicBezTo>
                  <a:cubicBezTo>
                    <a:pt x="475" y="371"/>
                    <a:pt x="476" y="371"/>
                    <a:pt x="476" y="371"/>
                  </a:cubicBezTo>
                  <a:cubicBezTo>
                    <a:pt x="476" y="371"/>
                    <a:pt x="477" y="371"/>
                    <a:pt x="477" y="371"/>
                  </a:cubicBezTo>
                  <a:cubicBezTo>
                    <a:pt x="478" y="371"/>
                    <a:pt x="480" y="371"/>
                    <a:pt x="482" y="370"/>
                  </a:cubicBezTo>
                  <a:cubicBezTo>
                    <a:pt x="485" y="369"/>
                    <a:pt x="487" y="368"/>
                    <a:pt x="486" y="372"/>
                  </a:cubicBezTo>
                  <a:cubicBezTo>
                    <a:pt x="485" y="376"/>
                    <a:pt x="490" y="374"/>
                    <a:pt x="492" y="375"/>
                  </a:cubicBezTo>
                  <a:cubicBezTo>
                    <a:pt x="495" y="376"/>
                    <a:pt x="496" y="380"/>
                    <a:pt x="492" y="380"/>
                  </a:cubicBezTo>
                  <a:cubicBezTo>
                    <a:pt x="488" y="381"/>
                    <a:pt x="482" y="381"/>
                    <a:pt x="482" y="383"/>
                  </a:cubicBezTo>
                  <a:cubicBezTo>
                    <a:pt x="483" y="383"/>
                    <a:pt x="483" y="384"/>
                    <a:pt x="483" y="384"/>
                  </a:cubicBezTo>
                  <a:cubicBezTo>
                    <a:pt x="483" y="384"/>
                    <a:pt x="483" y="384"/>
                    <a:pt x="483" y="384"/>
                  </a:cubicBezTo>
                  <a:cubicBezTo>
                    <a:pt x="483" y="385"/>
                    <a:pt x="483" y="386"/>
                    <a:pt x="481" y="386"/>
                  </a:cubicBezTo>
                  <a:cubicBezTo>
                    <a:pt x="480" y="386"/>
                    <a:pt x="480" y="386"/>
                    <a:pt x="479" y="386"/>
                  </a:cubicBezTo>
                  <a:cubicBezTo>
                    <a:pt x="479" y="386"/>
                    <a:pt x="478" y="386"/>
                    <a:pt x="478" y="386"/>
                  </a:cubicBezTo>
                  <a:cubicBezTo>
                    <a:pt x="472" y="386"/>
                    <a:pt x="460" y="386"/>
                    <a:pt x="455" y="386"/>
                  </a:cubicBezTo>
                  <a:cubicBezTo>
                    <a:pt x="450" y="386"/>
                    <a:pt x="441" y="390"/>
                    <a:pt x="440" y="394"/>
                  </a:cubicBezTo>
                  <a:cubicBezTo>
                    <a:pt x="440" y="398"/>
                    <a:pt x="442" y="402"/>
                    <a:pt x="445" y="404"/>
                  </a:cubicBezTo>
                  <a:cubicBezTo>
                    <a:pt x="445" y="404"/>
                    <a:pt x="446" y="404"/>
                    <a:pt x="446" y="405"/>
                  </a:cubicBezTo>
                  <a:cubicBezTo>
                    <a:pt x="446" y="405"/>
                    <a:pt x="446" y="405"/>
                    <a:pt x="446" y="405"/>
                  </a:cubicBezTo>
                  <a:cubicBezTo>
                    <a:pt x="447" y="406"/>
                    <a:pt x="447" y="406"/>
                    <a:pt x="447" y="407"/>
                  </a:cubicBezTo>
                  <a:cubicBezTo>
                    <a:pt x="447" y="407"/>
                    <a:pt x="447" y="407"/>
                    <a:pt x="447" y="407"/>
                  </a:cubicBezTo>
                  <a:cubicBezTo>
                    <a:pt x="448" y="409"/>
                    <a:pt x="448" y="410"/>
                    <a:pt x="448" y="412"/>
                  </a:cubicBezTo>
                  <a:cubicBezTo>
                    <a:pt x="448" y="413"/>
                    <a:pt x="448" y="415"/>
                    <a:pt x="448" y="416"/>
                  </a:cubicBezTo>
                  <a:cubicBezTo>
                    <a:pt x="448" y="421"/>
                    <a:pt x="444" y="426"/>
                    <a:pt x="441" y="425"/>
                  </a:cubicBezTo>
                  <a:cubicBezTo>
                    <a:pt x="438" y="425"/>
                    <a:pt x="431" y="415"/>
                    <a:pt x="429" y="414"/>
                  </a:cubicBezTo>
                  <a:cubicBezTo>
                    <a:pt x="426" y="414"/>
                    <a:pt x="421" y="417"/>
                    <a:pt x="421" y="419"/>
                  </a:cubicBezTo>
                  <a:cubicBezTo>
                    <a:pt x="420" y="421"/>
                    <a:pt x="419" y="425"/>
                    <a:pt x="417" y="427"/>
                  </a:cubicBezTo>
                  <a:cubicBezTo>
                    <a:pt x="416" y="428"/>
                    <a:pt x="416" y="431"/>
                    <a:pt x="416" y="434"/>
                  </a:cubicBezTo>
                  <a:cubicBezTo>
                    <a:pt x="416" y="436"/>
                    <a:pt x="416" y="438"/>
                    <a:pt x="415" y="439"/>
                  </a:cubicBezTo>
                  <a:cubicBezTo>
                    <a:pt x="415" y="439"/>
                    <a:pt x="415" y="439"/>
                    <a:pt x="415" y="439"/>
                  </a:cubicBezTo>
                  <a:cubicBezTo>
                    <a:pt x="415" y="441"/>
                    <a:pt x="415" y="443"/>
                    <a:pt x="415" y="445"/>
                  </a:cubicBezTo>
                  <a:cubicBezTo>
                    <a:pt x="415" y="446"/>
                    <a:pt x="414" y="447"/>
                    <a:pt x="413" y="448"/>
                  </a:cubicBezTo>
                  <a:cubicBezTo>
                    <a:pt x="413" y="448"/>
                    <a:pt x="413" y="448"/>
                    <a:pt x="413" y="448"/>
                  </a:cubicBezTo>
                  <a:cubicBezTo>
                    <a:pt x="413" y="449"/>
                    <a:pt x="412" y="450"/>
                    <a:pt x="411" y="451"/>
                  </a:cubicBezTo>
                  <a:cubicBezTo>
                    <a:pt x="411" y="451"/>
                    <a:pt x="411" y="451"/>
                    <a:pt x="411" y="451"/>
                  </a:cubicBezTo>
                  <a:cubicBezTo>
                    <a:pt x="410" y="452"/>
                    <a:pt x="408" y="453"/>
                    <a:pt x="407" y="454"/>
                  </a:cubicBezTo>
                  <a:cubicBezTo>
                    <a:pt x="407" y="455"/>
                    <a:pt x="407" y="455"/>
                    <a:pt x="407" y="455"/>
                  </a:cubicBezTo>
                  <a:cubicBezTo>
                    <a:pt x="406" y="455"/>
                    <a:pt x="406" y="456"/>
                    <a:pt x="406" y="456"/>
                  </a:cubicBezTo>
                  <a:cubicBezTo>
                    <a:pt x="406" y="456"/>
                    <a:pt x="406" y="456"/>
                    <a:pt x="405" y="457"/>
                  </a:cubicBezTo>
                  <a:cubicBezTo>
                    <a:pt x="405" y="457"/>
                    <a:pt x="405" y="458"/>
                    <a:pt x="405" y="459"/>
                  </a:cubicBezTo>
                  <a:cubicBezTo>
                    <a:pt x="404" y="459"/>
                    <a:pt x="404" y="459"/>
                    <a:pt x="404" y="459"/>
                  </a:cubicBezTo>
                  <a:cubicBezTo>
                    <a:pt x="404" y="460"/>
                    <a:pt x="403" y="460"/>
                    <a:pt x="403" y="461"/>
                  </a:cubicBezTo>
                  <a:cubicBezTo>
                    <a:pt x="403" y="461"/>
                    <a:pt x="403" y="461"/>
                    <a:pt x="402" y="461"/>
                  </a:cubicBezTo>
                  <a:cubicBezTo>
                    <a:pt x="402" y="461"/>
                    <a:pt x="401" y="462"/>
                    <a:pt x="400" y="462"/>
                  </a:cubicBezTo>
                  <a:cubicBezTo>
                    <a:pt x="400" y="462"/>
                    <a:pt x="400" y="462"/>
                    <a:pt x="400" y="462"/>
                  </a:cubicBezTo>
                  <a:cubicBezTo>
                    <a:pt x="399" y="463"/>
                    <a:pt x="398" y="463"/>
                    <a:pt x="397" y="463"/>
                  </a:cubicBezTo>
                  <a:cubicBezTo>
                    <a:pt x="394" y="463"/>
                    <a:pt x="395" y="458"/>
                    <a:pt x="390" y="458"/>
                  </a:cubicBezTo>
                  <a:cubicBezTo>
                    <a:pt x="384" y="458"/>
                    <a:pt x="370" y="461"/>
                    <a:pt x="365" y="464"/>
                  </a:cubicBezTo>
                  <a:cubicBezTo>
                    <a:pt x="364" y="464"/>
                    <a:pt x="362" y="465"/>
                    <a:pt x="361" y="465"/>
                  </a:cubicBezTo>
                  <a:cubicBezTo>
                    <a:pt x="361" y="466"/>
                    <a:pt x="360" y="466"/>
                    <a:pt x="360" y="466"/>
                  </a:cubicBezTo>
                  <a:cubicBezTo>
                    <a:pt x="359" y="466"/>
                    <a:pt x="358" y="466"/>
                    <a:pt x="358" y="466"/>
                  </a:cubicBezTo>
                  <a:cubicBezTo>
                    <a:pt x="357" y="467"/>
                    <a:pt x="357" y="467"/>
                    <a:pt x="356" y="467"/>
                  </a:cubicBezTo>
                  <a:cubicBezTo>
                    <a:pt x="356" y="467"/>
                    <a:pt x="355" y="467"/>
                    <a:pt x="354" y="467"/>
                  </a:cubicBezTo>
                  <a:cubicBezTo>
                    <a:pt x="354" y="467"/>
                    <a:pt x="353" y="467"/>
                    <a:pt x="353" y="467"/>
                  </a:cubicBezTo>
                  <a:cubicBezTo>
                    <a:pt x="352" y="467"/>
                    <a:pt x="351" y="467"/>
                    <a:pt x="350" y="467"/>
                  </a:cubicBezTo>
                  <a:cubicBezTo>
                    <a:pt x="346" y="467"/>
                    <a:pt x="347" y="462"/>
                    <a:pt x="346" y="461"/>
                  </a:cubicBezTo>
                  <a:cubicBezTo>
                    <a:pt x="346" y="461"/>
                    <a:pt x="344" y="463"/>
                    <a:pt x="343" y="465"/>
                  </a:cubicBezTo>
                  <a:cubicBezTo>
                    <a:pt x="341" y="467"/>
                    <a:pt x="339" y="462"/>
                    <a:pt x="336" y="462"/>
                  </a:cubicBezTo>
                  <a:cubicBezTo>
                    <a:pt x="332" y="462"/>
                    <a:pt x="326" y="467"/>
                    <a:pt x="323" y="467"/>
                  </a:cubicBezTo>
                  <a:cubicBezTo>
                    <a:pt x="320" y="468"/>
                    <a:pt x="323" y="464"/>
                    <a:pt x="322" y="462"/>
                  </a:cubicBezTo>
                  <a:cubicBezTo>
                    <a:pt x="322" y="460"/>
                    <a:pt x="314" y="465"/>
                    <a:pt x="313" y="464"/>
                  </a:cubicBezTo>
                  <a:cubicBezTo>
                    <a:pt x="312" y="464"/>
                    <a:pt x="310" y="461"/>
                    <a:pt x="312" y="460"/>
                  </a:cubicBezTo>
                  <a:cubicBezTo>
                    <a:pt x="312" y="460"/>
                    <a:pt x="312" y="460"/>
                    <a:pt x="312" y="460"/>
                  </a:cubicBezTo>
                  <a:cubicBezTo>
                    <a:pt x="312" y="459"/>
                    <a:pt x="312" y="459"/>
                    <a:pt x="312" y="459"/>
                  </a:cubicBezTo>
                  <a:cubicBezTo>
                    <a:pt x="312" y="459"/>
                    <a:pt x="312" y="459"/>
                    <a:pt x="312" y="459"/>
                  </a:cubicBezTo>
                  <a:cubicBezTo>
                    <a:pt x="312" y="458"/>
                    <a:pt x="311" y="458"/>
                    <a:pt x="311" y="458"/>
                  </a:cubicBezTo>
                  <a:cubicBezTo>
                    <a:pt x="311" y="458"/>
                    <a:pt x="311" y="458"/>
                    <a:pt x="311" y="457"/>
                  </a:cubicBezTo>
                  <a:cubicBezTo>
                    <a:pt x="311" y="457"/>
                    <a:pt x="311" y="457"/>
                    <a:pt x="310" y="456"/>
                  </a:cubicBezTo>
                  <a:cubicBezTo>
                    <a:pt x="310" y="456"/>
                    <a:pt x="310" y="456"/>
                    <a:pt x="310" y="456"/>
                  </a:cubicBezTo>
                  <a:cubicBezTo>
                    <a:pt x="310" y="456"/>
                    <a:pt x="310" y="456"/>
                    <a:pt x="310" y="456"/>
                  </a:cubicBezTo>
                  <a:cubicBezTo>
                    <a:pt x="310" y="455"/>
                    <a:pt x="309" y="455"/>
                    <a:pt x="309" y="455"/>
                  </a:cubicBezTo>
                  <a:cubicBezTo>
                    <a:pt x="309" y="454"/>
                    <a:pt x="309" y="454"/>
                    <a:pt x="309" y="454"/>
                  </a:cubicBezTo>
                  <a:cubicBezTo>
                    <a:pt x="308" y="454"/>
                    <a:pt x="308" y="454"/>
                    <a:pt x="308" y="453"/>
                  </a:cubicBezTo>
                  <a:cubicBezTo>
                    <a:pt x="308" y="453"/>
                    <a:pt x="308" y="453"/>
                    <a:pt x="308" y="453"/>
                  </a:cubicBezTo>
                  <a:cubicBezTo>
                    <a:pt x="308" y="453"/>
                    <a:pt x="308" y="452"/>
                    <a:pt x="308" y="452"/>
                  </a:cubicBezTo>
                  <a:cubicBezTo>
                    <a:pt x="308" y="452"/>
                    <a:pt x="307" y="452"/>
                    <a:pt x="308" y="452"/>
                  </a:cubicBezTo>
                  <a:cubicBezTo>
                    <a:pt x="308" y="450"/>
                    <a:pt x="313" y="452"/>
                    <a:pt x="316" y="450"/>
                  </a:cubicBezTo>
                  <a:cubicBezTo>
                    <a:pt x="319" y="449"/>
                    <a:pt x="311" y="447"/>
                    <a:pt x="309" y="447"/>
                  </a:cubicBezTo>
                  <a:cubicBezTo>
                    <a:pt x="306" y="446"/>
                    <a:pt x="311" y="442"/>
                    <a:pt x="314" y="439"/>
                  </a:cubicBezTo>
                  <a:cubicBezTo>
                    <a:pt x="317" y="435"/>
                    <a:pt x="319" y="436"/>
                    <a:pt x="320" y="434"/>
                  </a:cubicBezTo>
                  <a:cubicBezTo>
                    <a:pt x="321" y="432"/>
                    <a:pt x="317" y="432"/>
                    <a:pt x="315" y="434"/>
                  </a:cubicBezTo>
                  <a:cubicBezTo>
                    <a:pt x="312" y="435"/>
                    <a:pt x="312" y="425"/>
                    <a:pt x="314" y="425"/>
                  </a:cubicBezTo>
                  <a:cubicBezTo>
                    <a:pt x="316" y="424"/>
                    <a:pt x="317" y="418"/>
                    <a:pt x="317" y="416"/>
                  </a:cubicBezTo>
                  <a:cubicBezTo>
                    <a:pt x="317" y="413"/>
                    <a:pt x="312" y="418"/>
                    <a:pt x="310" y="419"/>
                  </a:cubicBezTo>
                  <a:cubicBezTo>
                    <a:pt x="308" y="421"/>
                    <a:pt x="305" y="424"/>
                    <a:pt x="307" y="425"/>
                  </a:cubicBezTo>
                  <a:cubicBezTo>
                    <a:pt x="309" y="427"/>
                    <a:pt x="305" y="430"/>
                    <a:pt x="304" y="430"/>
                  </a:cubicBezTo>
                  <a:cubicBezTo>
                    <a:pt x="302" y="431"/>
                    <a:pt x="301" y="426"/>
                    <a:pt x="300" y="425"/>
                  </a:cubicBezTo>
                  <a:cubicBezTo>
                    <a:pt x="298" y="423"/>
                    <a:pt x="297" y="427"/>
                    <a:pt x="296" y="429"/>
                  </a:cubicBezTo>
                  <a:cubicBezTo>
                    <a:pt x="294" y="430"/>
                    <a:pt x="295" y="438"/>
                    <a:pt x="294" y="440"/>
                  </a:cubicBezTo>
                  <a:cubicBezTo>
                    <a:pt x="293" y="442"/>
                    <a:pt x="295" y="445"/>
                    <a:pt x="295" y="449"/>
                  </a:cubicBezTo>
                  <a:cubicBezTo>
                    <a:pt x="295" y="450"/>
                    <a:pt x="296" y="450"/>
                    <a:pt x="296" y="451"/>
                  </a:cubicBezTo>
                  <a:cubicBezTo>
                    <a:pt x="296" y="451"/>
                    <a:pt x="296" y="451"/>
                    <a:pt x="296" y="451"/>
                  </a:cubicBezTo>
                  <a:cubicBezTo>
                    <a:pt x="296" y="452"/>
                    <a:pt x="296" y="452"/>
                    <a:pt x="296" y="453"/>
                  </a:cubicBezTo>
                  <a:cubicBezTo>
                    <a:pt x="296" y="454"/>
                    <a:pt x="296" y="455"/>
                    <a:pt x="297" y="456"/>
                  </a:cubicBezTo>
                  <a:cubicBezTo>
                    <a:pt x="297" y="456"/>
                    <a:pt x="297" y="456"/>
                    <a:pt x="297" y="456"/>
                  </a:cubicBezTo>
                  <a:cubicBezTo>
                    <a:pt x="297" y="457"/>
                    <a:pt x="297" y="458"/>
                    <a:pt x="297" y="459"/>
                  </a:cubicBezTo>
                  <a:cubicBezTo>
                    <a:pt x="297" y="459"/>
                    <a:pt x="298" y="460"/>
                    <a:pt x="298" y="460"/>
                  </a:cubicBezTo>
                  <a:cubicBezTo>
                    <a:pt x="298" y="461"/>
                    <a:pt x="298" y="462"/>
                    <a:pt x="298" y="462"/>
                  </a:cubicBezTo>
                  <a:cubicBezTo>
                    <a:pt x="298" y="463"/>
                    <a:pt x="298" y="463"/>
                    <a:pt x="298" y="463"/>
                  </a:cubicBezTo>
                  <a:cubicBezTo>
                    <a:pt x="298" y="464"/>
                    <a:pt x="298" y="465"/>
                    <a:pt x="299" y="465"/>
                  </a:cubicBezTo>
                  <a:cubicBezTo>
                    <a:pt x="299" y="465"/>
                    <a:pt x="299" y="466"/>
                    <a:pt x="299" y="466"/>
                  </a:cubicBezTo>
                  <a:cubicBezTo>
                    <a:pt x="299" y="467"/>
                    <a:pt x="299" y="467"/>
                    <a:pt x="299" y="468"/>
                  </a:cubicBezTo>
                  <a:cubicBezTo>
                    <a:pt x="299" y="470"/>
                    <a:pt x="298" y="472"/>
                    <a:pt x="295" y="474"/>
                  </a:cubicBezTo>
                  <a:cubicBezTo>
                    <a:pt x="293" y="476"/>
                    <a:pt x="287" y="469"/>
                    <a:pt x="284" y="472"/>
                  </a:cubicBezTo>
                  <a:cubicBezTo>
                    <a:pt x="283" y="473"/>
                    <a:pt x="282" y="473"/>
                    <a:pt x="281" y="474"/>
                  </a:cubicBezTo>
                  <a:cubicBezTo>
                    <a:pt x="281" y="474"/>
                    <a:pt x="280" y="474"/>
                    <a:pt x="280" y="475"/>
                  </a:cubicBezTo>
                  <a:cubicBezTo>
                    <a:pt x="279" y="475"/>
                    <a:pt x="279" y="475"/>
                    <a:pt x="278" y="476"/>
                  </a:cubicBezTo>
                  <a:cubicBezTo>
                    <a:pt x="278" y="476"/>
                    <a:pt x="278" y="476"/>
                    <a:pt x="277" y="476"/>
                  </a:cubicBezTo>
                  <a:cubicBezTo>
                    <a:pt x="276" y="476"/>
                    <a:pt x="275" y="476"/>
                    <a:pt x="275" y="476"/>
                  </a:cubicBezTo>
                  <a:cubicBezTo>
                    <a:pt x="272" y="476"/>
                    <a:pt x="269" y="477"/>
                    <a:pt x="266" y="480"/>
                  </a:cubicBezTo>
                  <a:cubicBezTo>
                    <a:pt x="263" y="483"/>
                    <a:pt x="263" y="483"/>
                    <a:pt x="261" y="483"/>
                  </a:cubicBezTo>
                  <a:cubicBezTo>
                    <a:pt x="259" y="483"/>
                    <a:pt x="253" y="494"/>
                    <a:pt x="251" y="499"/>
                  </a:cubicBezTo>
                  <a:cubicBezTo>
                    <a:pt x="251" y="500"/>
                    <a:pt x="250" y="500"/>
                    <a:pt x="250" y="501"/>
                  </a:cubicBezTo>
                  <a:cubicBezTo>
                    <a:pt x="250" y="501"/>
                    <a:pt x="250" y="501"/>
                    <a:pt x="249" y="501"/>
                  </a:cubicBezTo>
                  <a:cubicBezTo>
                    <a:pt x="249" y="502"/>
                    <a:pt x="248" y="503"/>
                    <a:pt x="248" y="503"/>
                  </a:cubicBezTo>
                  <a:cubicBezTo>
                    <a:pt x="248" y="503"/>
                    <a:pt x="248" y="503"/>
                    <a:pt x="248" y="503"/>
                  </a:cubicBezTo>
                  <a:cubicBezTo>
                    <a:pt x="247" y="503"/>
                    <a:pt x="247" y="504"/>
                    <a:pt x="246" y="504"/>
                  </a:cubicBezTo>
                  <a:cubicBezTo>
                    <a:pt x="246" y="504"/>
                    <a:pt x="246" y="504"/>
                    <a:pt x="246" y="504"/>
                  </a:cubicBezTo>
                  <a:cubicBezTo>
                    <a:pt x="245" y="504"/>
                    <a:pt x="245" y="504"/>
                    <a:pt x="245" y="505"/>
                  </a:cubicBezTo>
                  <a:cubicBezTo>
                    <a:pt x="244" y="505"/>
                    <a:pt x="244" y="505"/>
                    <a:pt x="244" y="505"/>
                  </a:cubicBezTo>
                  <a:cubicBezTo>
                    <a:pt x="244" y="505"/>
                    <a:pt x="243" y="505"/>
                    <a:pt x="243" y="505"/>
                  </a:cubicBezTo>
                  <a:cubicBezTo>
                    <a:pt x="243" y="505"/>
                    <a:pt x="243" y="505"/>
                    <a:pt x="243" y="505"/>
                  </a:cubicBezTo>
                  <a:cubicBezTo>
                    <a:pt x="242" y="505"/>
                    <a:pt x="242" y="505"/>
                    <a:pt x="242" y="505"/>
                  </a:cubicBezTo>
                  <a:cubicBezTo>
                    <a:pt x="240" y="505"/>
                    <a:pt x="238" y="505"/>
                    <a:pt x="236" y="505"/>
                  </a:cubicBezTo>
                  <a:cubicBezTo>
                    <a:pt x="234" y="505"/>
                    <a:pt x="233" y="505"/>
                    <a:pt x="231" y="506"/>
                  </a:cubicBezTo>
                  <a:cubicBezTo>
                    <a:pt x="231" y="506"/>
                    <a:pt x="231" y="506"/>
                    <a:pt x="231" y="506"/>
                  </a:cubicBezTo>
                  <a:cubicBezTo>
                    <a:pt x="230" y="507"/>
                    <a:pt x="229" y="507"/>
                    <a:pt x="229" y="508"/>
                  </a:cubicBezTo>
                  <a:cubicBezTo>
                    <a:pt x="227" y="511"/>
                    <a:pt x="228" y="516"/>
                    <a:pt x="228" y="518"/>
                  </a:cubicBezTo>
                  <a:cubicBezTo>
                    <a:pt x="228" y="519"/>
                    <a:pt x="224" y="523"/>
                    <a:pt x="222" y="524"/>
                  </a:cubicBezTo>
                  <a:cubicBezTo>
                    <a:pt x="221" y="525"/>
                    <a:pt x="218" y="524"/>
                    <a:pt x="215" y="526"/>
                  </a:cubicBezTo>
                  <a:cubicBezTo>
                    <a:pt x="212" y="528"/>
                    <a:pt x="213" y="530"/>
                    <a:pt x="209" y="533"/>
                  </a:cubicBezTo>
                  <a:cubicBezTo>
                    <a:pt x="205" y="535"/>
                    <a:pt x="203" y="533"/>
                    <a:pt x="199" y="531"/>
                  </a:cubicBezTo>
                  <a:cubicBezTo>
                    <a:pt x="195" y="529"/>
                    <a:pt x="193" y="529"/>
                    <a:pt x="194" y="531"/>
                  </a:cubicBezTo>
                  <a:cubicBezTo>
                    <a:pt x="195" y="534"/>
                    <a:pt x="196" y="538"/>
                    <a:pt x="197" y="540"/>
                  </a:cubicBezTo>
                  <a:cubicBezTo>
                    <a:pt x="197" y="542"/>
                    <a:pt x="194" y="542"/>
                    <a:pt x="190" y="543"/>
                  </a:cubicBezTo>
                  <a:cubicBezTo>
                    <a:pt x="185" y="544"/>
                    <a:pt x="181" y="539"/>
                    <a:pt x="173" y="540"/>
                  </a:cubicBezTo>
                  <a:cubicBezTo>
                    <a:pt x="166" y="541"/>
                    <a:pt x="163" y="542"/>
                    <a:pt x="164" y="543"/>
                  </a:cubicBezTo>
                  <a:cubicBezTo>
                    <a:pt x="166" y="544"/>
                    <a:pt x="165" y="548"/>
                    <a:pt x="166" y="550"/>
                  </a:cubicBezTo>
                  <a:cubicBezTo>
                    <a:pt x="167" y="553"/>
                    <a:pt x="184" y="559"/>
                    <a:pt x="187" y="559"/>
                  </a:cubicBezTo>
                  <a:cubicBezTo>
                    <a:pt x="190" y="560"/>
                    <a:pt x="188" y="563"/>
                    <a:pt x="189" y="566"/>
                  </a:cubicBezTo>
                  <a:cubicBezTo>
                    <a:pt x="189" y="568"/>
                    <a:pt x="195" y="570"/>
                    <a:pt x="197" y="581"/>
                  </a:cubicBezTo>
                  <a:cubicBezTo>
                    <a:pt x="199" y="592"/>
                    <a:pt x="194" y="594"/>
                    <a:pt x="194" y="598"/>
                  </a:cubicBezTo>
                  <a:cubicBezTo>
                    <a:pt x="194" y="599"/>
                    <a:pt x="194" y="600"/>
                    <a:pt x="194" y="601"/>
                  </a:cubicBezTo>
                  <a:cubicBezTo>
                    <a:pt x="194" y="602"/>
                    <a:pt x="194" y="602"/>
                    <a:pt x="193" y="602"/>
                  </a:cubicBezTo>
                  <a:cubicBezTo>
                    <a:pt x="193" y="603"/>
                    <a:pt x="193" y="603"/>
                    <a:pt x="193" y="604"/>
                  </a:cubicBezTo>
                  <a:cubicBezTo>
                    <a:pt x="193" y="604"/>
                    <a:pt x="193" y="605"/>
                    <a:pt x="192" y="605"/>
                  </a:cubicBezTo>
                  <a:cubicBezTo>
                    <a:pt x="192" y="605"/>
                    <a:pt x="192" y="606"/>
                    <a:pt x="191" y="606"/>
                  </a:cubicBezTo>
                  <a:cubicBezTo>
                    <a:pt x="191" y="607"/>
                    <a:pt x="191" y="607"/>
                    <a:pt x="190" y="607"/>
                  </a:cubicBezTo>
                  <a:cubicBezTo>
                    <a:pt x="190" y="608"/>
                    <a:pt x="189" y="608"/>
                    <a:pt x="188" y="609"/>
                  </a:cubicBezTo>
                  <a:cubicBezTo>
                    <a:pt x="183" y="610"/>
                    <a:pt x="171" y="605"/>
                    <a:pt x="165" y="606"/>
                  </a:cubicBezTo>
                  <a:cubicBezTo>
                    <a:pt x="158" y="607"/>
                    <a:pt x="145" y="606"/>
                    <a:pt x="139" y="606"/>
                  </a:cubicBezTo>
                  <a:cubicBezTo>
                    <a:pt x="133" y="605"/>
                    <a:pt x="128" y="606"/>
                    <a:pt x="126" y="608"/>
                  </a:cubicBezTo>
                  <a:cubicBezTo>
                    <a:pt x="124" y="610"/>
                    <a:pt x="120" y="609"/>
                    <a:pt x="116" y="612"/>
                  </a:cubicBezTo>
                  <a:cubicBezTo>
                    <a:pt x="111" y="614"/>
                    <a:pt x="116" y="616"/>
                    <a:pt x="117" y="621"/>
                  </a:cubicBezTo>
                  <a:cubicBezTo>
                    <a:pt x="117" y="621"/>
                    <a:pt x="117" y="622"/>
                    <a:pt x="117" y="623"/>
                  </a:cubicBezTo>
                  <a:cubicBezTo>
                    <a:pt x="117" y="623"/>
                    <a:pt x="117" y="624"/>
                    <a:pt x="117" y="625"/>
                  </a:cubicBezTo>
                  <a:cubicBezTo>
                    <a:pt x="117" y="626"/>
                    <a:pt x="117" y="626"/>
                    <a:pt x="118" y="627"/>
                  </a:cubicBezTo>
                  <a:cubicBezTo>
                    <a:pt x="118" y="627"/>
                    <a:pt x="118" y="627"/>
                    <a:pt x="118" y="628"/>
                  </a:cubicBezTo>
                  <a:cubicBezTo>
                    <a:pt x="118" y="628"/>
                    <a:pt x="118" y="629"/>
                    <a:pt x="118" y="629"/>
                  </a:cubicBezTo>
                  <a:cubicBezTo>
                    <a:pt x="118" y="630"/>
                    <a:pt x="118" y="630"/>
                    <a:pt x="118" y="631"/>
                  </a:cubicBezTo>
                  <a:cubicBezTo>
                    <a:pt x="118" y="631"/>
                    <a:pt x="118" y="632"/>
                    <a:pt x="118" y="632"/>
                  </a:cubicBezTo>
                  <a:cubicBezTo>
                    <a:pt x="118" y="633"/>
                    <a:pt x="118" y="635"/>
                    <a:pt x="118" y="636"/>
                  </a:cubicBezTo>
                  <a:cubicBezTo>
                    <a:pt x="118" y="637"/>
                    <a:pt x="118" y="637"/>
                    <a:pt x="118" y="637"/>
                  </a:cubicBezTo>
                  <a:cubicBezTo>
                    <a:pt x="118" y="637"/>
                    <a:pt x="118" y="638"/>
                    <a:pt x="119" y="638"/>
                  </a:cubicBezTo>
                  <a:cubicBezTo>
                    <a:pt x="119" y="639"/>
                    <a:pt x="119" y="639"/>
                    <a:pt x="119" y="639"/>
                  </a:cubicBezTo>
                  <a:cubicBezTo>
                    <a:pt x="119" y="640"/>
                    <a:pt x="119" y="640"/>
                    <a:pt x="119" y="640"/>
                  </a:cubicBezTo>
                  <a:cubicBezTo>
                    <a:pt x="119" y="641"/>
                    <a:pt x="119" y="642"/>
                    <a:pt x="119" y="642"/>
                  </a:cubicBezTo>
                  <a:cubicBezTo>
                    <a:pt x="119" y="646"/>
                    <a:pt x="112" y="656"/>
                    <a:pt x="109" y="661"/>
                  </a:cubicBezTo>
                  <a:cubicBezTo>
                    <a:pt x="106" y="666"/>
                    <a:pt x="111" y="664"/>
                    <a:pt x="112" y="665"/>
                  </a:cubicBezTo>
                  <a:cubicBezTo>
                    <a:pt x="114" y="666"/>
                    <a:pt x="114" y="672"/>
                    <a:pt x="114" y="676"/>
                  </a:cubicBezTo>
                  <a:cubicBezTo>
                    <a:pt x="113" y="680"/>
                    <a:pt x="113" y="682"/>
                    <a:pt x="118" y="683"/>
                  </a:cubicBezTo>
                  <a:cubicBezTo>
                    <a:pt x="119" y="683"/>
                    <a:pt x="120" y="683"/>
                    <a:pt x="121" y="683"/>
                  </a:cubicBezTo>
                  <a:cubicBezTo>
                    <a:pt x="121" y="683"/>
                    <a:pt x="122" y="683"/>
                    <a:pt x="122" y="683"/>
                  </a:cubicBezTo>
                  <a:cubicBezTo>
                    <a:pt x="122" y="683"/>
                    <a:pt x="123" y="683"/>
                    <a:pt x="123" y="682"/>
                  </a:cubicBezTo>
                  <a:cubicBezTo>
                    <a:pt x="124" y="682"/>
                    <a:pt x="124" y="682"/>
                    <a:pt x="124" y="682"/>
                  </a:cubicBezTo>
                  <a:cubicBezTo>
                    <a:pt x="125" y="682"/>
                    <a:pt x="125" y="682"/>
                    <a:pt x="126" y="682"/>
                  </a:cubicBezTo>
                  <a:cubicBezTo>
                    <a:pt x="126" y="682"/>
                    <a:pt x="127" y="681"/>
                    <a:pt x="128" y="681"/>
                  </a:cubicBezTo>
                  <a:cubicBezTo>
                    <a:pt x="131" y="681"/>
                    <a:pt x="140" y="692"/>
                    <a:pt x="141" y="694"/>
                  </a:cubicBezTo>
                  <a:cubicBezTo>
                    <a:pt x="142" y="696"/>
                    <a:pt x="145" y="696"/>
                    <a:pt x="147" y="694"/>
                  </a:cubicBezTo>
                  <a:cubicBezTo>
                    <a:pt x="149" y="692"/>
                    <a:pt x="150" y="691"/>
                    <a:pt x="156" y="689"/>
                  </a:cubicBezTo>
                  <a:cubicBezTo>
                    <a:pt x="162" y="687"/>
                    <a:pt x="159" y="689"/>
                    <a:pt x="163" y="689"/>
                  </a:cubicBezTo>
                  <a:cubicBezTo>
                    <a:pt x="167" y="689"/>
                    <a:pt x="188" y="681"/>
                    <a:pt x="192" y="679"/>
                  </a:cubicBezTo>
                  <a:cubicBezTo>
                    <a:pt x="196" y="677"/>
                    <a:pt x="196" y="675"/>
                    <a:pt x="197" y="673"/>
                  </a:cubicBezTo>
                  <a:cubicBezTo>
                    <a:pt x="198" y="671"/>
                    <a:pt x="202" y="667"/>
                    <a:pt x="204" y="664"/>
                  </a:cubicBezTo>
                  <a:cubicBezTo>
                    <a:pt x="205" y="662"/>
                    <a:pt x="203" y="660"/>
                    <a:pt x="202" y="654"/>
                  </a:cubicBezTo>
                  <a:cubicBezTo>
                    <a:pt x="201" y="649"/>
                    <a:pt x="209" y="642"/>
                    <a:pt x="210" y="641"/>
                  </a:cubicBezTo>
                  <a:cubicBezTo>
                    <a:pt x="210" y="639"/>
                    <a:pt x="215" y="637"/>
                    <a:pt x="219" y="634"/>
                  </a:cubicBezTo>
                  <a:cubicBezTo>
                    <a:pt x="223" y="632"/>
                    <a:pt x="221" y="634"/>
                    <a:pt x="223" y="634"/>
                  </a:cubicBezTo>
                  <a:cubicBezTo>
                    <a:pt x="224" y="634"/>
                    <a:pt x="233" y="629"/>
                    <a:pt x="235" y="626"/>
                  </a:cubicBezTo>
                  <a:cubicBezTo>
                    <a:pt x="236" y="626"/>
                    <a:pt x="236" y="626"/>
                    <a:pt x="236" y="625"/>
                  </a:cubicBezTo>
                  <a:cubicBezTo>
                    <a:pt x="236" y="625"/>
                    <a:pt x="236" y="625"/>
                    <a:pt x="236" y="625"/>
                  </a:cubicBezTo>
                  <a:cubicBezTo>
                    <a:pt x="236" y="625"/>
                    <a:pt x="237" y="624"/>
                    <a:pt x="237" y="624"/>
                  </a:cubicBezTo>
                  <a:cubicBezTo>
                    <a:pt x="237" y="624"/>
                    <a:pt x="237" y="624"/>
                    <a:pt x="237" y="624"/>
                  </a:cubicBezTo>
                  <a:cubicBezTo>
                    <a:pt x="237" y="623"/>
                    <a:pt x="237" y="623"/>
                    <a:pt x="237" y="623"/>
                  </a:cubicBezTo>
                  <a:cubicBezTo>
                    <a:pt x="237" y="623"/>
                    <a:pt x="237" y="622"/>
                    <a:pt x="237" y="622"/>
                  </a:cubicBezTo>
                  <a:cubicBezTo>
                    <a:pt x="237" y="621"/>
                    <a:pt x="236" y="620"/>
                    <a:pt x="236" y="619"/>
                  </a:cubicBezTo>
                  <a:cubicBezTo>
                    <a:pt x="236" y="618"/>
                    <a:pt x="235" y="618"/>
                    <a:pt x="235" y="618"/>
                  </a:cubicBezTo>
                  <a:cubicBezTo>
                    <a:pt x="235" y="616"/>
                    <a:pt x="245" y="607"/>
                    <a:pt x="248" y="606"/>
                  </a:cubicBezTo>
                  <a:cubicBezTo>
                    <a:pt x="251" y="606"/>
                    <a:pt x="260" y="611"/>
                    <a:pt x="267" y="611"/>
                  </a:cubicBezTo>
                  <a:cubicBezTo>
                    <a:pt x="268" y="611"/>
                    <a:pt x="269" y="610"/>
                    <a:pt x="271" y="610"/>
                  </a:cubicBezTo>
                  <a:cubicBezTo>
                    <a:pt x="271" y="609"/>
                    <a:pt x="272" y="609"/>
                    <a:pt x="273" y="609"/>
                  </a:cubicBezTo>
                  <a:cubicBezTo>
                    <a:pt x="273" y="608"/>
                    <a:pt x="274" y="608"/>
                    <a:pt x="274" y="608"/>
                  </a:cubicBezTo>
                  <a:cubicBezTo>
                    <a:pt x="275" y="608"/>
                    <a:pt x="275" y="607"/>
                    <a:pt x="275" y="607"/>
                  </a:cubicBezTo>
                  <a:cubicBezTo>
                    <a:pt x="276" y="607"/>
                    <a:pt x="276" y="607"/>
                    <a:pt x="276" y="607"/>
                  </a:cubicBezTo>
                  <a:cubicBezTo>
                    <a:pt x="277" y="606"/>
                    <a:pt x="278" y="606"/>
                    <a:pt x="278" y="605"/>
                  </a:cubicBezTo>
                  <a:cubicBezTo>
                    <a:pt x="278" y="605"/>
                    <a:pt x="278" y="605"/>
                    <a:pt x="279" y="605"/>
                  </a:cubicBezTo>
                  <a:cubicBezTo>
                    <a:pt x="279" y="605"/>
                    <a:pt x="279" y="605"/>
                    <a:pt x="279" y="605"/>
                  </a:cubicBezTo>
                  <a:cubicBezTo>
                    <a:pt x="281" y="604"/>
                    <a:pt x="282" y="603"/>
                    <a:pt x="283" y="602"/>
                  </a:cubicBezTo>
                  <a:cubicBezTo>
                    <a:pt x="283" y="602"/>
                    <a:pt x="284" y="602"/>
                    <a:pt x="284" y="602"/>
                  </a:cubicBezTo>
                  <a:cubicBezTo>
                    <a:pt x="285" y="601"/>
                    <a:pt x="286" y="600"/>
                    <a:pt x="287" y="599"/>
                  </a:cubicBezTo>
                  <a:cubicBezTo>
                    <a:pt x="287" y="599"/>
                    <a:pt x="288" y="599"/>
                    <a:pt x="288" y="599"/>
                  </a:cubicBezTo>
                  <a:cubicBezTo>
                    <a:pt x="289" y="598"/>
                    <a:pt x="290" y="597"/>
                    <a:pt x="291" y="596"/>
                  </a:cubicBezTo>
                  <a:cubicBezTo>
                    <a:pt x="292" y="596"/>
                    <a:pt x="292" y="595"/>
                    <a:pt x="293" y="595"/>
                  </a:cubicBezTo>
                  <a:cubicBezTo>
                    <a:pt x="295" y="593"/>
                    <a:pt x="302" y="597"/>
                    <a:pt x="305" y="599"/>
                  </a:cubicBezTo>
                  <a:cubicBezTo>
                    <a:pt x="309" y="600"/>
                    <a:pt x="309" y="604"/>
                    <a:pt x="313" y="610"/>
                  </a:cubicBezTo>
                  <a:cubicBezTo>
                    <a:pt x="316" y="616"/>
                    <a:pt x="325" y="623"/>
                    <a:pt x="327" y="625"/>
                  </a:cubicBezTo>
                  <a:cubicBezTo>
                    <a:pt x="329" y="627"/>
                    <a:pt x="346" y="637"/>
                    <a:pt x="350" y="640"/>
                  </a:cubicBezTo>
                  <a:cubicBezTo>
                    <a:pt x="353" y="642"/>
                    <a:pt x="355" y="647"/>
                    <a:pt x="357" y="648"/>
                  </a:cubicBezTo>
                  <a:cubicBezTo>
                    <a:pt x="360" y="649"/>
                    <a:pt x="362" y="651"/>
                    <a:pt x="363" y="654"/>
                  </a:cubicBezTo>
                  <a:cubicBezTo>
                    <a:pt x="364" y="657"/>
                    <a:pt x="367" y="659"/>
                    <a:pt x="366" y="663"/>
                  </a:cubicBezTo>
                  <a:cubicBezTo>
                    <a:pt x="365" y="666"/>
                    <a:pt x="361" y="673"/>
                    <a:pt x="362" y="674"/>
                  </a:cubicBezTo>
                  <a:cubicBezTo>
                    <a:pt x="364" y="676"/>
                    <a:pt x="368" y="668"/>
                    <a:pt x="369" y="667"/>
                  </a:cubicBezTo>
                  <a:cubicBezTo>
                    <a:pt x="370" y="665"/>
                    <a:pt x="372" y="659"/>
                    <a:pt x="373" y="657"/>
                  </a:cubicBezTo>
                  <a:cubicBezTo>
                    <a:pt x="374" y="654"/>
                    <a:pt x="370" y="653"/>
                    <a:pt x="369" y="651"/>
                  </a:cubicBezTo>
                  <a:cubicBezTo>
                    <a:pt x="368" y="650"/>
                    <a:pt x="372" y="645"/>
                    <a:pt x="373" y="645"/>
                  </a:cubicBezTo>
                  <a:cubicBezTo>
                    <a:pt x="374" y="644"/>
                    <a:pt x="378" y="645"/>
                    <a:pt x="381" y="647"/>
                  </a:cubicBezTo>
                  <a:cubicBezTo>
                    <a:pt x="385" y="649"/>
                    <a:pt x="387" y="648"/>
                    <a:pt x="388" y="646"/>
                  </a:cubicBezTo>
                  <a:cubicBezTo>
                    <a:pt x="389" y="645"/>
                    <a:pt x="384" y="639"/>
                    <a:pt x="380" y="636"/>
                  </a:cubicBezTo>
                  <a:cubicBezTo>
                    <a:pt x="377" y="634"/>
                    <a:pt x="368" y="633"/>
                    <a:pt x="365" y="632"/>
                  </a:cubicBezTo>
                  <a:cubicBezTo>
                    <a:pt x="363" y="631"/>
                    <a:pt x="364" y="627"/>
                    <a:pt x="365" y="625"/>
                  </a:cubicBezTo>
                  <a:cubicBezTo>
                    <a:pt x="365" y="624"/>
                    <a:pt x="360" y="624"/>
                    <a:pt x="357" y="625"/>
                  </a:cubicBezTo>
                  <a:cubicBezTo>
                    <a:pt x="354" y="625"/>
                    <a:pt x="353" y="622"/>
                    <a:pt x="350" y="620"/>
                  </a:cubicBezTo>
                  <a:cubicBezTo>
                    <a:pt x="347" y="617"/>
                    <a:pt x="342" y="609"/>
                    <a:pt x="342" y="607"/>
                  </a:cubicBezTo>
                  <a:cubicBezTo>
                    <a:pt x="341" y="604"/>
                    <a:pt x="337" y="601"/>
                    <a:pt x="335" y="601"/>
                  </a:cubicBezTo>
                  <a:cubicBezTo>
                    <a:pt x="332" y="600"/>
                    <a:pt x="332" y="595"/>
                    <a:pt x="329" y="595"/>
                  </a:cubicBezTo>
                  <a:cubicBezTo>
                    <a:pt x="326" y="594"/>
                    <a:pt x="329" y="591"/>
                    <a:pt x="331" y="588"/>
                  </a:cubicBezTo>
                  <a:cubicBezTo>
                    <a:pt x="333" y="586"/>
                    <a:pt x="331" y="587"/>
                    <a:pt x="329" y="586"/>
                  </a:cubicBezTo>
                  <a:cubicBezTo>
                    <a:pt x="327" y="584"/>
                    <a:pt x="329" y="584"/>
                    <a:pt x="331" y="583"/>
                  </a:cubicBezTo>
                  <a:cubicBezTo>
                    <a:pt x="333" y="582"/>
                    <a:pt x="338" y="579"/>
                    <a:pt x="340" y="579"/>
                  </a:cubicBezTo>
                  <a:cubicBezTo>
                    <a:pt x="340" y="579"/>
                    <a:pt x="340" y="579"/>
                    <a:pt x="340" y="579"/>
                  </a:cubicBezTo>
                  <a:cubicBezTo>
                    <a:pt x="340" y="579"/>
                    <a:pt x="340" y="579"/>
                    <a:pt x="341" y="579"/>
                  </a:cubicBezTo>
                  <a:cubicBezTo>
                    <a:pt x="341" y="579"/>
                    <a:pt x="341" y="579"/>
                    <a:pt x="341" y="579"/>
                  </a:cubicBezTo>
                  <a:cubicBezTo>
                    <a:pt x="341" y="579"/>
                    <a:pt x="341" y="580"/>
                    <a:pt x="341" y="580"/>
                  </a:cubicBezTo>
                  <a:cubicBezTo>
                    <a:pt x="341" y="580"/>
                    <a:pt x="341" y="580"/>
                    <a:pt x="341" y="580"/>
                  </a:cubicBezTo>
                  <a:cubicBezTo>
                    <a:pt x="341" y="581"/>
                    <a:pt x="342" y="582"/>
                    <a:pt x="342" y="583"/>
                  </a:cubicBezTo>
                  <a:cubicBezTo>
                    <a:pt x="342" y="583"/>
                    <a:pt x="342" y="583"/>
                    <a:pt x="342" y="583"/>
                  </a:cubicBezTo>
                  <a:cubicBezTo>
                    <a:pt x="342" y="584"/>
                    <a:pt x="343" y="585"/>
                    <a:pt x="343" y="585"/>
                  </a:cubicBezTo>
                  <a:cubicBezTo>
                    <a:pt x="343" y="586"/>
                    <a:pt x="343" y="586"/>
                    <a:pt x="343" y="586"/>
                  </a:cubicBezTo>
                  <a:cubicBezTo>
                    <a:pt x="343" y="587"/>
                    <a:pt x="344" y="587"/>
                    <a:pt x="344" y="588"/>
                  </a:cubicBezTo>
                  <a:cubicBezTo>
                    <a:pt x="347" y="591"/>
                    <a:pt x="348" y="587"/>
                    <a:pt x="350" y="586"/>
                  </a:cubicBezTo>
                  <a:cubicBezTo>
                    <a:pt x="352" y="584"/>
                    <a:pt x="350" y="588"/>
                    <a:pt x="350" y="592"/>
                  </a:cubicBezTo>
                  <a:cubicBezTo>
                    <a:pt x="350" y="596"/>
                    <a:pt x="351" y="594"/>
                    <a:pt x="355" y="596"/>
                  </a:cubicBezTo>
                  <a:cubicBezTo>
                    <a:pt x="359" y="598"/>
                    <a:pt x="356" y="599"/>
                    <a:pt x="358" y="602"/>
                  </a:cubicBezTo>
                  <a:cubicBezTo>
                    <a:pt x="360" y="605"/>
                    <a:pt x="366" y="606"/>
                    <a:pt x="369" y="607"/>
                  </a:cubicBezTo>
                  <a:cubicBezTo>
                    <a:pt x="372" y="608"/>
                    <a:pt x="374" y="611"/>
                    <a:pt x="376" y="612"/>
                  </a:cubicBezTo>
                  <a:cubicBezTo>
                    <a:pt x="376" y="613"/>
                    <a:pt x="377" y="613"/>
                    <a:pt x="377" y="613"/>
                  </a:cubicBezTo>
                  <a:cubicBezTo>
                    <a:pt x="377" y="613"/>
                    <a:pt x="377" y="613"/>
                    <a:pt x="377" y="613"/>
                  </a:cubicBezTo>
                  <a:cubicBezTo>
                    <a:pt x="377" y="613"/>
                    <a:pt x="377" y="613"/>
                    <a:pt x="378" y="613"/>
                  </a:cubicBezTo>
                  <a:cubicBezTo>
                    <a:pt x="378" y="613"/>
                    <a:pt x="379" y="614"/>
                    <a:pt x="379" y="614"/>
                  </a:cubicBezTo>
                  <a:cubicBezTo>
                    <a:pt x="380" y="614"/>
                    <a:pt x="381" y="614"/>
                    <a:pt x="382" y="615"/>
                  </a:cubicBezTo>
                  <a:cubicBezTo>
                    <a:pt x="383" y="615"/>
                    <a:pt x="384" y="616"/>
                    <a:pt x="385" y="617"/>
                  </a:cubicBezTo>
                  <a:cubicBezTo>
                    <a:pt x="386" y="617"/>
                    <a:pt x="387" y="618"/>
                    <a:pt x="388" y="619"/>
                  </a:cubicBezTo>
                  <a:cubicBezTo>
                    <a:pt x="388" y="619"/>
                    <a:pt x="388" y="619"/>
                    <a:pt x="388" y="619"/>
                  </a:cubicBezTo>
                  <a:cubicBezTo>
                    <a:pt x="389" y="620"/>
                    <a:pt x="390" y="621"/>
                    <a:pt x="391" y="622"/>
                  </a:cubicBezTo>
                  <a:cubicBezTo>
                    <a:pt x="391" y="623"/>
                    <a:pt x="392" y="623"/>
                    <a:pt x="392" y="623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5" y="625"/>
                  </a:cubicBezTo>
                  <a:cubicBezTo>
                    <a:pt x="395" y="625"/>
                    <a:pt x="396" y="625"/>
                    <a:pt x="396" y="626"/>
                  </a:cubicBezTo>
                  <a:cubicBezTo>
                    <a:pt x="397" y="626"/>
                    <a:pt x="397" y="626"/>
                    <a:pt x="397" y="626"/>
                  </a:cubicBezTo>
                  <a:cubicBezTo>
                    <a:pt x="397" y="626"/>
                    <a:pt x="398" y="627"/>
                    <a:pt x="398" y="628"/>
                  </a:cubicBezTo>
                  <a:cubicBezTo>
                    <a:pt x="399" y="631"/>
                    <a:pt x="397" y="640"/>
                    <a:pt x="398" y="646"/>
                  </a:cubicBezTo>
                  <a:cubicBezTo>
                    <a:pt x="399" y="647"/>
                    <a:pt x="399" y="648"/>
                    <a:pt x="399" y="649"/>
                  </a:cubicBezTo>
                  <a:cubicBezTo>
                    <a:pt x="399" y="649"/>
                    <a:pt x="399" y="649"/>
                    <a:pt x="399" y="650"/>
                  </a:cubicBezTo>
                  <a:cubicBezTo>
                    <a:pt x="400" y="650"/>
                    <a:pt x="400" y="651"/>
                    <a:pt x="400" y="651"/>
                  </a:cubicBezTo>
                  <a:cubicBezTo>
                    <a:pt x="400" y="651"/>
                    <a:pt x="400" y="651"/>
                    <a:pt x="400" y="651"/>
                  </a:cubicBezTo>
                  <a:cubicBezTo>
                    <a:pt x="400" y="652"/>
                    <a:pt x="400" y="652"/>
                    <a:pt x="401" y="652"/>
                  </a:cubicBezTo>
                  <a:cubicBezTo>
                    <a:pt x="401" y="653"/>
                    <a:pt x="401" y="653"/>
                    <a:pt x="401" y="653"/>
                  </a:cubicBezTo>
                  <a:cubicBezTo>
                    <a:pt x="401" y="653"/>
                    <a:pt x="401" y="653"/>
                    <a:pt x="401" y="653"/>
                  </a:cubicBezTo>
                  <a:cubicBezTo>
                    <a:pt x="402" y="654"/>
                    <a:pt x="402" y="654"/>
                    <a:pt x="402" y="654"/>
                  </a:cubicBezTo>
                  <a:cubicBezTo>
                    <a:pt x="402" y="654"/>
                    <a:pt x="402" y="654"/>
                    <a:pt x="402" y="655"/>
                  </a:cubicBezTo>
                  <a:cubicBezTo>
                    <a:pt x="402" y="655"/>
                    <a:pt x="402" y="655"/>
                    <a:pt x="403" y="656"/>
                  </a:cubicBezTo>
                  <a:cubicBezTo>
                    <a:pt x="404" y="660"/>
                    <a:pt x="407" y="656"/>
                    <a:pt x="408" y="657"/>
                  </a:cubicBezTo>
                  <a:cubicBezTo>
                    <a:pt x="409" y="658"/>
                    <a:pt x="409" y="657"/>
                    <a:pt x="413" y="660"/>
                  </a:cubicBezTo>
                  <a:cubicBezTo>
                    <a:pt x="416" y="663"/>
                    <a:pt x="411" y="663"/>
                    <a:pt x="414" y="665"/>
                  </a:cubicBezTo>
                  <a:cubicBezTo>
                    <a:pt x="417" y="667"/>
                    <a:pt x="430" y="667"/>
                    <a:pt x="432" y="667"/>
                  </a:cubicBezTo>
                  <a:cubicBezTo>
                    <a:pt x="434" y="667"/>
                    <a:pt x="434" y="670"/>
                    <a:pt x="432" y="671"/>
                  </a:cubicBezTo>
                  <a:cubicBezTo>
                    <a:pt x="430" y="672"/>
                    <a:pt x="423" y="670"/>
                    <a:pt x="421" y="669"/>
                  </a:cubicBezTo>
                  <a:cubicBezTo>
                    <a:pt x="418" y="669"/>
                    <a:pt x="417" y="670"/>
                    <a:pt x="415" y="672"/>
                  </a:cubicBezTo>
                  <a:cubicBezTo>
                    <a:pt x="414" y="674"/>
                    <a:pt x="419" y="677"/>
                    <a:pt x="419" y="679"/>
                  </a:cubicBezTo>
                  <a:cubicBezTo>
                    <a:pt x="419" y="682"/>
                    <a:pt x="421" y="683"/>
                    <a:pt x="423" y="683"/>
                  </a:cubicBezTo>
                  <a:cubicBezTo>
                    <a:pt x="426" y="683"/>
                    <a:pt x="425" y="686"/>
                    <a:pt x="427" y="689"/>
                  </a:cubicBezTo>
                  <a:cubicBezTo>
                    <a:pt x="429" y="691"/>
                    <a:pt x="430" y="685"/>
                    <a:pt x="432" y="686"/>
                  </a:cubicBezTo>
                  <a:cubicBezTo>
                    <a:pt x="433" y="686"/>
                    <a:pt x="433" y="683"/>
                    <a:pt x="434" y="679"/>
                  </a:cubicBezTo>
                  <a:cubicBezTo>
                    <a:pt x="434" y="676"/>
                    <a:pt x="436" y="676"/>
                    <a:pt x="436" y="676"/>
                  </a:cubicBezTo>
                  <a:cubicBezTo>
                    <a:pt x="437" y="675"/>
                    <a:pt x="437" y="673"/>
                    <a:pt x="437" y="671"/>
                  </a:cubicBezTo>
                  <a:cubicBezTo>
                    <a:pt x="438" y="668"/>
                    <a:pt x="439" y="671"/>
                    <a:pt x="440" y="672"/>
                  </a:cubicBezTo>
                  <a:cubicBezTo>
                    <a:pt x="442" y="673"/>
                    <a:pt x="441" y="671"/>
                    <a:pt x="441" y="669"/>
                  </a:cubicBezTo>
                  <a:cubicBezTo>
                    <a:pt x="442" y="668"/>
                    <a:pt x="447" y="671"/>
                    <a:pt x="449" y="671"/>
                  </a:cubicBezTo>
                  <a:cubicBezTo>
                    <a:pt x="450" y="672"/>
                    <a:pt x="449" y="671"/>
                    <a:pt x="448" y="668"/>
                  </a:cubicBezTo>
                  <a:cubicBezTo>
                    <a:pt x="447" y="665"/>
                    <a:pt x="447" y="665"/>
                    <a:pt x="443" y="664"/>
                  </a:cubicBezTo>
                  <a:cubicBezTo>
                    <a:pt x="440" y="663"/>
                    <a:pt x="438" y="657"/>
                    <a:pt x="434" y="653"/>
                  </a:cubicBezTo>
                  <a:cubicBezTo>
                    <a:pt x="431" y="650"/>
                    <a:pt x="430" y="645"/>
                    <a:pt x="431" y="643"/>
                  </a:cubicBezTo>
                  <a:cubicBezTo>
                    <a:pt x="432" y="641"/>
                    <a:pt x="436" y="645"/>
                    <a:pt x="438" y="646"/>
                  </a:cubicBezTo>
                  <a:cubicBezTo>
                    <a:pt x="441" y="646"/>
                    <a:pt x="441" y="643"/>
                    <a:pt x="441" y="640"/>
                  </a:cubicBezTo>
                  <a:cubicBezTo>
                    <a:pt x="440" y="638"/>
                    <a:pt x="446" y="639"/>
                    <a:pt x="450" y="639"/>
                  </a:cubicBezTo>
                  <a:cubicBezTo>
                    <a:pt x="454" y="639"/>
                    <a:pt x="455" y="638"/>
                    <a:pt x="458" y="637"/>
                  </a:cubicBezTo>
                  <a:cubicBezTo>
                    <a:pt x="459" y="637"/>
                    <a:pt x="459" y="637"/>
                    <a:pt x="460" y="637"/>
                  </a:cubicBezTo>
                  <a:cubicBezTo>
                    <a:pt x="460" y="637"/>
                    <a:pt x="460" y="637"/>
                    <a:pt x="460" y="637"/>
                  </a:cubicBezTo>
                  <a:cubicBezTo>
                    <a:pt x="461" y="637"/>
                    <a:pt x="461" y="637"/>
                    <a:pt x="462" y="637"/>
                  </a:cubicBezTo>
                  <a:cubicBezTo>
                    <a:pt x="462" y="638"/>
                    <a:pt x="463" y="638"/>
                    <a:pt x="463" y="638"/>
                  </a:cubicBezTo>
                  <a:cubicBezTo>
                    <a:pt x="463" y="638"/>
                    <a:pt x="463" y="638"/>
                    <a:pt x="463" y="638"/>
                  </a:cubicBezTo>
                  <a:cubicBezTo>
                    <a:pt x="465" y="639"/>
                    <a:pt x="466" y="639"/>
                    <a:pt x="467" y="640"/>
                  </a:cubicBezTo>
                  <a:cubicBezTo>
                    <a:pt x="467" y="640"/>
                    <a:pt x="467" y="640"/>
                    <a:pt x="467" y="640"/>
                  </a:cubicBezTo>
                  <a:cubicBezTo>
                    <a:pt x="467" y="640"/>
                    <a:pt x="467" y="640"/>
                    <a:pt x="467" y="640"/>
                  </a:cubicBezTo>
                  <a:cubicBezTo>
                    <a:pt x="467" y="640"/>
                    <a:pt x="467" y="640"/>
                    <a:pt x="467" y="640"/>
                  </a:cubicBezTo>
                  <a:cubicBezTo>
                    <a:pt x="467" y="640"/>
                    <a:pt x="467" y="640"/>
                    <a:pt x="467" y="640"/>
                  </a:cubicBezTo>
                  <a:cubicBezTo>
                    <a:pt x="467" y="640"/>
                    <a:pt x="467" y="640"/>
                    <a:pt x="467" y="640"/>
                  </a:cubicBezTo>
                  <a:cubicBezTo>
                    <a:pt x="468" y="640"/>
                    <a:pt x="469" y="640"/>
                    <a:pt x="469" y="640"/>
                  </a:cubicBezTo>
                  <a:cubicBezTo>
                    <a:pt x="473" y="640"/>
                    <a:pt x="474" y="639"/>
                    <a:pt x="477" y="638"/>
                  </a:cubicBezTo>
                  <a:cubicBezTo>
                    <a:pt x="480" y="638"/>
                    <a:pt x="479" y="639"/>
                    <a:pt x="485" y="635"/>
                  </a:cubicBezTo>
                  <a:cubicBezTo>
                    <a:pt x="490" y="632"/>
                    <a:pt x="489" y="634"/>
                    <a:pt x="486" y="631"/>
                  </a:cubicBezTo>
                  <a:cubicBezTo>
                    <a:pt x="486" y="631"/>
                    <a:pt x="485" y="631"/>
                    <a:pt x="485" y="631"/>
                  </a:cubicBezTo>
                  <a:cubicBezTo>
                    <a:pt x="485" y="630"/>
                    <a:pt x="485" y="630"/>
                    <a:pt x="485" y="630"/>
                  </a:cubicBezTo>
                  <a:cubicBezTo>
                    <a:pt x="485" y="630"/>
                    <a:pt x="485" y="630"/>
                    <a:pt x="485" y="630"/>
                  </a:cubicBezTo>
                  <a:cubicBezTo>
                    <a:pt x="485" y="630"/>
                    <a:pt x="485" y="629"/>
                    <a:pt x="485" y="629"/>
                  </a:cubicBezTo>
                  <a:cubicBezTo>
                    <a:pt x="485" y="629"/>
                    <a:pt x="485" y="629"/>
                    <a:pt x="485" y="629"/>
                  </a:cubicBezTo>
                  <a:cubicBezTo>
                    <a:pt x="485" y="629"/>
                    <a:pt x="485" y="629"/>
                    <a:pt x="485" y="629"/>
                  </a:cubicBezTo>
                  <a:cubicBezTo>
                    <a:pt x="485" y="627"/>
                    <a:pt x="486" y="625"/>
                    <a:pt x="485" y="622"/>
                  </a:cubicBezTo>
                  <a:cubicBezTo>
                    <a:pt x="484" y="618"/>
                    <a:pt x="479" y="618"/>
                    <a:pt x="480" y="615"/>
                  </a:cubicBezTo>
                  <a:cubicBezTo>
                    <a:pt x="481" y="612"/>
                    <a:pt x="483" y="612"/>
                    <a:pt x="483" y="610"/>
                  </a:cubicBezTo>
                  <a:cubicBezTo>
                    <a:pt x="483" y="609"/>
                    <a:pt x="483" y="609"/>
                    <a:pt x="484" y="608"/>
                  </a:cubicBezTo>
                  <a:cubicBezTo>
                    <a:pt x="484" y="608"/>
                    <a:pt x="484" y="608"/>
                    <a:pt x="484" y="608"/>
                  </a:cubicBezTo>
                  <a:cubicBezTo>
                    <a:pt x="484" y="608"/>
                    <a:pt x="484" y="607"/>
                    <a:pt x="485" y="607"/>
                  </a:cubicBezTo>
                  <a:cubicBezTo>
                    <a:pt x="485" y="606"/>
                    <a:pt x="485" y="606"/>
                    <a:pt x="485" y="606"/>
                  </a:cubicBezTo>
                  <a:cubicBezTo>
                    <a:pt x="486" y="606"/>
                    <a:pt x="486" y="605"/>
                    <a:pt x="486" y="605"/>
                  </a:cubicBezTo>
                  <a:cubicBezTo>
                    <a:pt x="487" y="604"/>
                    <a:pt x="489" y="598"/>
                    <a:pt x="489" y="595"/>
                  </a:cubicBezTo>
                  <a:cubicBezTo>
                    <a:pt x="489" y="593"/>
                    <a:pt x="493" y="589"/>
                    <a:pt x="497" y="587"/>
                  </a:cubicBezTo>
                  <a:cubicBezTo>
                    <a:pt x="502" y="586"/>
                    <a:pt x="501" y="583"/>
                    <a:pt x="501" y="580"/>
                  </a:cubicBezTo>
                  <a:cubicBezTo>
                    <a:pt x="501" y="580"/>
                    <a:pt x="501" y="580"/>
                    <a:pt x="501" y="580"/>
                  </a:cubicBezTo>
                  <a:cubicBezTo>
                    <a:pt x="501" y="579"/>
                    <a:pt x="501" y="579"/>
                    <a:pt x="501" y="579"/>
                  </a:cubicBezTo>
                  <a:cubicBezTo>
                    <a:pt x="501" y="578"/>
                    <a:pt x="501" y="578"/>
                    <a:pt x="502" y="578"/>
                  </a:cubicBezTo>
                  <a:cubicBezTo>
                    <a:pt x="502" y="577"/>
                    <a:pt x="504" y="576"/>
                    <a:pt x="505" y="574"/>
                  </a:cubicBezTo>
                  <a:cubicBezTo>
                    <a:pt x="507" y="572"/>
                    <a:pt x="509" y="569"/>
                    <a:pt x="511" y="566"/>
                  </a:cubicBezTo>
                  <a:cubicBezTo>
                    <a:pt x="512" y="563"/>
                    <a:pt x="521" y="564"/>
                    <a:pt x="522" y="564"/>
                  </a:cubicBezTo>
                  <a:cubicBezTo>
                    <a:pt x="524" y="564"/>
                    <a:pt x="524" y="568"/>
                    <a:pt x="525" y="570"/>
                  </a:cubicBezTo>
                  <a:cubicBezTo>
                    <a:pt x="526" y="572"/>
                    <a:pt x="537" y="570"/>
                    <a:pt x="539" y="570"/>
                  </a:cubicBezTo>
                  <a:cubicBezTo>
                    <a:pt x="542" y="570"/>
                    <a:pt x="536" y="574"/>
                    <a:pt x="531" y="576"/>
                  </a:cubicBezTo>
                  <a:cubicBezTo>
                    <a:pt x="527" y="577"/>
                    <a:pt x="526" y="579"/>
                    <a:pt x="528" y="580"/>
                  </a:cubicBezTo>
                  <a:cubicBezTo>
                    <a:pt x="531" y="582"/>
                    <a:pt x="534" y="586"/>
                    <a:pt x="536" y="589"/>
                  </a:cubicBezTo>
                  <a:cubicBezTo>
                    <a:pt x="538" y="592"/>
                    <a:pt x="540" y="593"/>
                    <a:pt x="543" y="593"/>
                  </a:cubicBezTo>
                  <a:cubicBezTo>
                    <a:pt x="547" y="593"/>
                    <a:pt x="547" y="590"/>
                    <a:pt x="549" y="589"/>
                  </a:cubicBezTo>
                  <a:cubicBezTo>
                    <a:pt x="551" y="587"/>
                    <a:pt x="554" y="586"/>
                    <a:pt x="556" y="586"/>
                  </a:cubicBezTo>
                  <a:cubicBezTo>
                    <a:pt x="557" y="585"/>
                    <a:pt x="558" y="588"/>
                    <a:pt x="560" y="588"/>
                  </a:cubicBezTo>
                  <a:cubicBezTo>
                    <a:pt x="563" y="589"/>
                    <a:pt x="563" y="587"/>
                    <a:pt x="566" y="589"/>
                  </a:cubicBezTo>
                  <a:cubicBezTo>
                    <a:pt x="569" y="590"/>
                    <a:pt x="566" y="587"/>
                    <a:pt x="566" y="584"/>
                  </a:cubicBezTo>
                  <a:cubicBezTo>
                    <a:pt x="565" y="581"/>
                    <a:pt x="565" y="582"/>
                    <a:pt x="563" y="580"/>
                  </a:cubicBezTo>
                  <a:cubicBezTo>
                    <a:pt x="562" y="577"/>
                    <a:pt x="558" y="579"/>
                    <a:pt x="555" y="579"/>
                  </a:cubicBezTo>
                  <a:cubicBezTo>
                    <a:pt x="552" y="579"/>
                    <a:pt x="552" y="574"/>
                    <a:pt x="550" y="573"/>
                  </a:cubicBezTo>
                  <a:cubicBezTo>
                    <a:pt x="548" y="572"/>
                    <a:pt x="552" y="570"/>
                    <a:pt x="554" y="569"/>
                  </a:cubicBezTo>
                  <a:cubicBezTo>
                    <a:pt x="556" y="568"/>
                    <a:pt x="559" y="566"/>
                    <a:pt x="561" y="564"/>
                  </a:cubicBezTo>
                  <a:cubicBezTo>
                    <a:pt x="563" y="563"/>
                    <a:pt x="566" y="564"/>
                    <a:pt x="569" y="564"/>
                  </a:cubicBezTo>
                  <a:cubicBezTo>
                    <a:pt x="572" y="563"/>
                    <a:pt x="575" y="560"/>
                    <a:pt x="578" y="560"/>
                  </a:cubicBezTo>
                  <a:cubicBezTo>
                    <a:pt x="579" y="560"/>
                    <a:pt x="580" y="560"/>
                    <a:pt x="581" y="560"/>
                  </a:cubicBezTo>
                  <a:cubicBezTo>
                    <a:pt x="581" y="560"/>
                    <a:pt x="581" y="559"/>
                    <a:pt x="581" y="559"/>
                  </a:cubicBezTo>
                  <a:cubicBezTo>
                    <a:pt x="582" y="559"/>
                    <a:pt x="583" y="559"/>
                    <a:pt x="583" y="559"/>
                  </a:cubicBezTo>
                  <a:cubicBezTo>
                    <a:pt x="584" y="559"/>
                    <a:pt x="584" y="559"/>
                    <a:pt x="584" y="559"/>
                  </a:cubicBezTo>
                  <a:cubicBezTo>
                    <a:pt x="585" y="559"/>
                    <a:pt x="586" y="558"/>
                    <a:pt x="586" y="558"/>
                  </a:cubicBezTo>
                  <a:cubicBezTo>
                    <a:pt x="587" y="558"/>
                    <a:pt x="587" y="558"/>
                    <a:pt x="587" y="558"/>
                  </a:cubicBezTo>
                  <a:cubicBezTo>
                    <a:pt x="587" y="558"/>
                    <a:pt x="587" y="558"/>
                    <a:pt x="587" y="558"/>
                  </a:cubicBezTo>
                  <a:cubicBezTo>
                    <a:pt x="588" y="558"/>
                    <a:pt x="589" y="558"/>
                    <a:pt x="589" y="558"/>
                  </a:cubicBezTo>
                  <a:cubicBezTo>
                    <a:pt x="591" y="557"/>
                    <a:pt x="594" y="557"/>
                    <a:pt x="594" y="559"/>
                  </a:cubicBezTo>
                  <a:cubicBezTo>
                    <a:pt x="593" y="560"/>
                    <a:pt x="587" y="563"/>
                    <a:pt x="584" y="565"/>
                  </a:cubicBezTo>
                  <a:cubicBezTo>
                    <a:pt x="582" y="566"/>
                    <a:pt x="579" y="566"/>
                    <a:pt x="580" y="569"/>
                  </a:cubicBezTo>
                  <a:cubicBezTo>
                    <a:pt x="580" y="572"/>
                    <a:pt x="580" y="580"/>
                    <a:pt x="577" y="582"/>
                  </a:cubicBezTo>
                  <a:cubicBezTo>
                    <a:pt x="574" y="583"/>
                    <a:pt x="573" y="582"/>
                    <a:pt x="571" y="583"/>
                  </a:cubicBezTo>
                  <a:cubicBezTo>
                    <a:pt x="568" y="584"/>
                    <a:pt x="573" y="587"/>
                    <a:pt x="577" y="590"/>
                  </a:cubicBezTo>
                  <a:cubicBezTo>
                    <a:pt x="581" y="593"/>
                    <a:pt x="584" y="591"/>
                    <a:pt x="587" y="592"/>
                  </a:cubicBezTo>
                  <a:cubicBezTo>
                    <a:pt x="591" y="594"/>
                    <a:pt x="598" y="603"/>
                    <a:pt x="601" y="606"/>
                  </a:cubicBezTo>
                  <a:cubicBezTo>
                    <a:pt x="601" y="606"/>
                    <a:pt x="601" y="607"/>
                    <a:pt x="602" y="607"/>
                  </a:cubicBezTo>
                  <a:cubicBezTo>
                    <a:pt x="602" y="607"/>
                    <a:pt x="602" y="607"/>
                    <a:pt x="602" y="607"/>
                  </a:cubicBezTo>
                  <a:cubicBezTo>
                    <a:pt x="602" y="607"/>
                    <a:pt x="603" y="608"/>
                    <a:pt x="603" y="608"/>
                  </a:cubicBezTo>
                  <a:cubicBezTo>
                    <a:pt x="603" y="608"/>
                    <a:pt x="603" y="608"/>
                    <a:pt x="603" y="608"/>
                  </a:cubicBezTo>
                  <a:cubicBezTo>
                    <a:pt x="604" y="609"/>
                    <a:pt x="605" y="609"/>
                    <a:pt x="607" y="609"/>
                  </a:cubicBezTo>
                  <a:cubicBezTo>
                    <a:pt x="608" y="609"/>
                    <a:pt x="609" y="609"/>
                    <a:pt x="610" y="609"/>
                  </a:cubicBezTo>
                  <a:cubicBezTo>
                    <a:pt x="615" y="610"/>
                    <a:pt x="614" y="611"/>
                    <a:pt x="616" y="616"/>
                  </a:cubicBezTo>
                  <a:cubicBezTo>
                    <a:pt x="618" y="621"/>
                    <a:pt x="620" y="622"/>
                    <a:pt x="620" y="626"/>
                  </a:cubicBezTo>
                  <a:cubicBezTo>
                    <a:pt x="620" y="626"/>
                    <a:pt x="620" y="627"/>
                    <a:pt x="620" y="627"/>
                  </a:cubicBezTo>
                  <a:cubicBezTo>
                    <a:pt x="620" y="628"/>
                    <a:pt x="619" y="628"/>
                    <a:pt x="619" y="628"/>
                  </a:cubicBezTo>
                  <a:cubicBezTo>
                    <a:pt x="619" y="628"/>
                    <a:pt x="619" y="628"/>
                    <a:pt x="619" y="628"/>
                  </a:cubicBezTo>
                  <a:cubicBezTo>
                    <a:pt x="618" y="629"/>
                    <a:pt x="618" y="630"/>
                    <a:pt x="617" y="630"/>
                  </a:cubicBezTo>
                  <a:cubicBezTo>
                    <a:pt x="617" y="630"/>
                    <a:pt x="617" y="630"/>
                    <a:pt x="617" y="631"/>
                  </a:cubicBezTo>
                  <a:cubicBezTo>
                    <a:pt x="615" y="632"/>
                    <a:pt x="613" y="633"/>
                    <a:pt x="611" y="634"/>
                  </a:cubicBezTo>
                  <a:cubicBezTo>
                    <a:pt x="610" y="634"/>
                    <a:pt x="610" y="634"/>
                    <a:pt x="610" y="634"/>
                  </a:cubicBezTo>
                  <a:cubicBezTo>
                    <a:pt x="609" y="634"/>
                    <a:pt x="608" y="635"/>
                    <a:pt x="607" y="635"/>
                  </a:cubicBezTo>
                  <a:cubicBezTo>
                    <a:pt x="601" y="637"/>
                    <a:pt x="601" y="635"/>
                    <a:pt x="598" y="635"/>
                  </a:cubicBezTo>
                  <a:cubicBezTo>
                    <a:pt x="595" y="636"/>
                    <a:pt x="592" y="637"/>
                    <a:pt x="586" y="636"/>
                  </a:cubicBezTo>
                  <a:cubicBezTo>
                    <a:pt x="580" y="636"/>
                    <a:pt x="571" y="633"/>
                    <a:pt x="568" y="631"/>
                  </a:cubicBezTo>
                  <a:cubicBezTo>
                    <a:pt x="564" y="630"/>
                    <a:pt x="564" y="626"/>
                    <a:pt x="558" y="626"/>
                  </a:cubicBezTo>
                  <a:cubicBezTo>
                    <a:pt x="552" y="626"/>
                    <a:pt x="549" y="623"/>
                    <a:pt x="538" y="623"/>
                  </a:cubicBezTo>
                  <a:cubicBezTo>
                    <a:pt x="527" y="623"/>
                    <a:pt x="526" y="625"/>
                    <a:pt x="519" y="629"/>
                  </a:cubicBezTo>
                  <a:cubicBezTo>
                    <a:pt x="512" y="634"/>
                    <a:pt x="502" y="633"/>
                    <a:pt x="497" y="633"/>
                  </a:cubicBezTo>
                  <a:cubicBezTo>
                    <a:pt x="492" y="633"/>
                    <a:pt x="496" y="635"/>
                    <a:pt x="498" y="638"/>
                  </a:cubicBezTo>
                  <a:cubicBezTo>
                    <a:pt x="500" y="640"/>
                    <a:pt x="497" y="638"/>
                    <a:pt x="493" y="639"/>
                  </a:cubicBezTo>
                  <a:cubicBezTo>
                    <a:pt x="490" y="640"/>
                    <a:pt x="493" y="640"/>
                    <a:pt x="492" y="642"/>
                  </a:cubicBezTo>
                  <a:cubicBezTo>
                    <a:pt x="490" y="643"/>
                    <a:pt x="479" y="642"/>
                    <a:pt x="475" y="643"/>
                  </a:cubicBezTo>
                  <a:cubicBezTo>
                    <a:pt x="472" y="643"/>
                    <a:pt x="470" y="646"/>
                    <a:pt x="469" y="649"/>
                  </a:cubicBezTo>
                  <a:cubicBezTo>
                    <a:pt x="467" y="651"/>
                    <a:pt x="469" y="654"/>
                    <a:pt x="471" y="657"/>
                  </a:cubicBezTo>
                  <a:cubicBezTo>
                    <a:pt x="473" y="659"/>
                    <a:pt x="472" y="662"/>
                    <a:pt x="470" y="663"/>
                  </a:cubicBezTo>
                  <a:cubicBezTo>
                    <a:pt x="468" y="665"/>
                    <a:pt x="464" y="664"/>
                    <a:pt x="462" y="664"/>
                  </a:cubicBezTo>
                  <a:cubicBezTo>
                    <a:pt x="460" y="664"/>
                    <a:pt x="462" y="666"/>
                    <a:pt x="466" y="668"/>
                  </a:cubicBezTo>
                  <a:cubicBezTo>
                    <a:pt x="469" y="670"/>
                    <a:pt x="471" y="669"/>
                    <a:pt x="473" y="668"/>
                  </a:cubicBezTo>
                  <a:cubicBezTo>
                    <a:pt x="476" y="668"/>
                    <a:pt x="475" y="671"/>
                    <a:pt x="474" y="672"/>
                  </a:cubicBezTo>
                  <a:cubicBezTo>
                    <a:pt x="473" y="674"/>
                    <a:pt x="473" y="676"/>
                    <a:pt x="475" y="677"/>
                  </a:cubicBezTo>
                  <a:cubicBezTo>
                    <a:pt x="477" y="679"/>
                    <a:pt x="477" y="680"/>
                    <a:pt x="480" y="681"/>
                  </a:cubicBezTo>
                  <a:cubicBezTo>
                    <a:pt x="483" y="682"/>
                    <a:pt x="485" y="683"/>
                    <a:pt x="488" y="684"/>
                  </a:cubicBezTo>
                  <a:cubicBezTo>
                    <a:pt x="491" y="686"/>
                    <a:pt x="493" y="686"/>
                    <a:pt x="496" y="688"/>
                  </a:cubicBezTo>
                  <a:cubicBezTo>
                    <a:pt x="499" y="690"/>
                    <a:pt x="503" y="692"/>
                    <a:pt x="506" y="692"/>
                  </a:cubicBezTo>
                  <a:cubicBezTo>
                    <a:pt x="510" y="692"/>
                    <a:pt x="510" y="687"/>
                    <a:pt x="510" y="686"/>
                  </a:cubicBezTo>
                  <a:cubicBezTo>
                    <a:pt x="511" y="684"/>
                    <a:pt x="521" y="687"/>
                    <a:pt x="526" y="690"/>
                  </a:cubicBezTo>
                  <a:cubicBezTo>
                    <a:pt x="530" y="693"/>
                    <a:pt x="537" y="692"/>
                    <a:pt x="542" y="691"/>
                  </a:cubicBezTo>
                  <a:cubicBezTo>
                    <a:pt x="547" y="691"/>
                    <a:pt x="549" y="686"/>
                    <a:pt x="550" y="684"/>
                  </a:cubicBezTo>
                  <a:cubicBezTo>
                    <a:pt x="552" y="683"/>
                    <a:pt x="554" y="684"/>
                    <a:pt x="556" y="684"/>
                  </a:cubicBezTo>
                  <a:cubicBezTo>
                    <a:pt x="559" y="683"/>
                    <a:pt x="558" y="685"/>
                    <a:pt x="560" y="686"/>
                  </a:cubicBezTo>
                  <a:cubicBezTo>
                    <a:pt x="563" y="687"/>
                    <a:pt x="563" y="685"/>
                    <a:pt x="564" y="685"/>
                  </a:cubicBezTo>
                  <a:cubicBezTo>
                    <a:pt x="565" y="685"/>
                    <a:pt x="565" y="685"/>
                    <a:pt x="565" y="686"/>
                  </a:cubicBezTo>
                  <a:cubicBezTo>
                    <a:pt x="565" y="686"/>
                    <a:pt x="565" y="686"/>
                    <a:pt x="565" y="686"/>
                  </a:cubicBezTo>
                  <a:cubicBezTo>
                    <a:pt x="565" y="686"/>
                    <a:pt x="565" y="686"/>
                    <a:pt x="565" y="687"/>
                  </a:cubicBezTo>
                  <a:cubicBezTo>
                    <a:pt x="565" y="687"/>
                    <a:pt x="565" y="687"/>
                    <a:pt x="565" y="687"/>
                  </a:cubicBezTo>
                  <a:cubicBezTo>
                    <a:pt x="565" y="687"/>
                    <a:pt x="564" y="687"/>
                    <a:pt x="564" y="688"/>
                  </a:cubicBezTo>
                  <a:cubicBezTo>
                    <a:pt x="564" y="689"/>
                    <a:pt x="564" y="690"/>
                    <a:pt x="564" y="691"/>
                  </a:cubicBezTo>
                  <a:cubicBezTo>
                    <a:pt x="564" y="692"/>
                    <a:pt x="564" y="692"/>
                    <a:pt x="564" y="692"/>
                  </a:cubicBezTo>
                  <a:cubicBezTo>
                    <a:pt x="563" y="692"/>
                    <a:pt x="563" y="693"/>
                    <a:pt x="563" y="693"/>
                  </a:cubicBezTo>
                  <a:cubicBezTo>
                    <a:pt x="564" y="695"/>
                    <a:pt x="564" y="704"/>
                    <a:pt x="563" y="707"/>
                  </a:cubicBezTo>
                  <a:cubicBezTo>
                    <a:pt x="563" y="708"/>
                    <a:pt x="563" y="709"/>
                    <a:pt x="563" y="709"/>
                  </a:cubicBezTo>
                  <a:cubicBezTo>
                    <a:pt x="563" y="709"/>
                    <a:pt x="562" y="710"/>
                    <a:pt x="562" y="710"/>
                  </a:cubicBezTo>
                  <a:cubicBezTo>
                    <a:pt x="562" y="710"/>
                    <a:pt x="562" y="711"/>
                    <a:pt x="561" y="711"/>
                  </a:cubicBezTo>
                  <a:cubicBezTo>
                    <a:pt x="560" y="711"/>
                    <a:pt x="560" y="712"/>
                    <a:pt x="560" y="712"/>
                  </a:cubicBezTo>
                  <a:cubicBezTo>
                    <a:pt x="559" y="712"/>
                    <a:pt x="559" y="713"/>
                    <a:pt x="559" y="713"/>
                  </a:cubicBezTo>
                  <a:cubicBezTo>
                    <a:pt x="559" y="713"/>
                    <a:pt x="558" y="714"/>
                    <a:pt x="558" y="715"/>
                  </a:cubicBezTo>
                  <a:cubicBezTo>
                    <a:pt x="558" y="715"/>
                    <a:pt x="558" y="716"/>
                    <a:pt x="558" y="717"/>
                  </a:cubicBezTo>
                  <a:cubicBezTo>
                    <a:pt x="558" y="717"/>
                    <a:pt x="558" y="717"/>
                    <a:pt x="558" y="717"/>
                  </a:cubicBezTo>
                  <a:cubicBezTo>
                    <a:pt x="558" y="719"/>
                    <a:pt x="557" y="721"/>
                    <a:pt x="557" y="723"/>
                  </a:cubicBezTo>
                  <a:cubicBezTo>
                    <a:pt x="557" y="723"/>
                    <a:pt x="557" y="724"/>
                    <a:pt x="557" y="724"/>
                  </a:cubicBezTo>
                  <a:cubicBezTo>
                    <a:pt x="556" y="725"/>
                    <a:pt x="556" y="726"/>
                    <a:pt x="555" y="727"/>
                  </a:cubicBezTo>
                  <a:cubicBezTo>
                    <a:pt x="554" y="729"/>
                    <a:pt x="553" y="732"/>
                    <a:pt x="552" y="733"/>
                  </a:cubicBezTo>
                  <a:cubicBezTo>
                    <a:pt x="551" y="735"/>
                    <a:pt x="551" y="736"/>
                    <a:pt x="550" y="738"/>
                  </a:cubicBezTo>
                  <a:cubicBezTo>
                    <a:pt x="550" y="738"/>
                    <a:pt x="550" y="739"/>
                    <a:pt x="550" y="739"/>
                  </a:cubicBezTo>
                  <a:cubicBezTo>
                    <a:pt x="549" y="740"/>
                    <a:pt x="549" y="741"/>
                    <a:pt x="548" y="743"/>
                  </a:cubicBezTo>
                  <a:cubicBezTo>
                    <a:pt x="548" y="743"/>
                    <a:pt x="548" y="743"/>
                    <a:pt x="548" y="744"/>
                  </a:cubicBezTo>
                  <a:cubicBezTo>
                    <a:pt x="547" y="744"/>
                    <a:pt x="547" y="745"/>
                    <a:pt x="547" y="745"/>
                  </a:cubicBezTo>
                  <a:cubicBezTo>
                    <a:pt x="547" y="746"/>
                    <a:pt x="546" y="747"/>
                    <a:pt x="546" y="748"/>
                  </a:cubicBezTo>
                  <a:cubicBezTo>
                    <a:pt x="543" y="751"/>
                    <a:pt x="530" y="748"/>
                    <a:pt x="526" y="748"/>
                  </a:cubicBezTo>
                  <a:cubicBezTo>
                    <a:pt x="523" y="749"/>
                    <a:pt x="522" y="746"/>
                    <a:pt x="519" y="744"/>
                  </a:cubicBezTo>
                  <a:cubicBezTo>
                    <a:pt x="517" y="742"/>
                    <a:pt x="516" y="746"/>
                    <a:pt x="513" y="744"/>
                  </a:cubicBezTo>
                  <a:cubicBezTo>
                    <a:pt x="511" y="742"/>
                    <a:pt x="511" y="743"/>
                    <a:pt x="509" y="744"/>
                  </a:cubicBezTo>
                  <a:cubicBezTo>
                    <a:pt x="506" y="746"/>
                    <a:pt x="499" y="751"/>
                    <a:pt x="497" y="753"/>
                  </a:cubicBezTo>
                  <a:cubicBezTo>
                    <a:pt x="494" y="754"/>
                    <a:pt x="480" y="750"/>
                    <a:pt x="476" y="749"/>
                  </a:cubicBezTo>
                  <a:cubicBezTo>
                    <a:pt x="472" y="747"/>
                    <a:pt x="461" y="745"/>
                    <a:pt x="458" y="745"/>
                  </a:cubicBezTo>
                  <a:cubicBezTo>
                    <a:pt x="458" y="745"/>
                    <a:pt x="457" y="744"/>
                    <a:pt x="456" y="744"/>
                  </a:cubicBezTo>
                  <a:cubicBezTo>
                    <a:pt x="454" y="744"/>
                    <a:pt x="451" y="743"/>
                    <a:pt x="448" y="742"/>
                  </a:cubicBezTo>
                  <a:cubicBezTo>
                    <a:pt x="447" y="742"/>
                    <a:pt x="447" y="741"/>
                    <a:pt x="446" y="741"/>
                  </a:cubicBezTo>
                  <a:cubicBezTo>
                    <a:pt x="444" y="741"/>
                    <a:pt x="443" y="740"/>
                    <a:pt x="441" y="740"/>
                  </a:cubicBezTo>
                  <a:cubicBezTo>
                    <a:pt x="433" y="739"/>
                    <a:pt x="435" y="739"/>
                    <a:pt x="433" y="736"/>
                  </a:cubicBezTo>
                  <a:cubicBezTo>
                    <a:pt x="431" y="733"/>
                    <a:pt x="429" y="731"/>
                    <a:pt x="425" y="730"/>
                  </a:cubicBezTo>
                  <a:cubicBezTo>
                    <a:pt x="421" y="730"/>
                    <a:pt x="409" y="734"/>
                    <a:pt x="406" y="736"/>
                  </a:cubicBezTo>
                  <a:cubicBezTo>
                    <a:pt x="403" y="738"/>
                    <a:pt x="400" y="738"/>
                    <a:pt x="401" y="744"/>
                  </a:cubicBezTo>
                  <a:cubicBezTo>
                    <a:pt x="403" y="750"/>
                    <a:pt x="403" y="755"/>
                    <a:pt x="397" y="758"/>
                  </a:cubicBezTo>
                  <a:cubicBezTo>
                    <a:pt x="392" y="761"/>
                    <a:pt x="389" y="759"/>
                    <a:pt x="382" y="755"/>
                  </a:cubicBezTo>
                  <a:cubicBezTo>
                    <a:pt x="375" y="751"/>
                    <a:pt x="371" y="750"/>
                    <a:pt x="366" y="750"/>
                  </a:cubicBezTo>
                  <a:cubicBezTo>
                    <a:pt x="360" y="750"/>
                    <a:pt x="356" y="744"/>
                    <a:pt x="355" y="742"/>
                  </a:cubicBezTo>
                  <a:cubicBezTo>
                    <a:pt x="355" y="739"/>
                    <a:pt x="354" y="735"/>
                    <a:pt x="350" y="735"/>
                  </a:cubicBezTo>
                  <a:cubicBezTo>
                    <a:pt x="346" y="735"/>
                    <a:pt x="343" y="731"/>
                    <a:pt x="337" y="731"/>
                  </a:cubicBezTo>
                  <a:cubicBezTo>
                    <a:pt x="331" y="730"/>
                    <a:pt x="326" y="731"/>
                    <a:pt x="323" y="729"/>
                  </a:cubicBezTo>
                  <a:cubicBezTo>
                    <a:pt x="322" y="729"/>
                    <a:pt x="321" y="728"/>
                    <a:pt x="320" y="728"/>
                  </a:cubicBezTo>
                  <a:cubicBezTo>
                    <a:pt x="320" y="728"/>
                    <a:pt x="320" y="728"/>
                    <a:pt x="319" y="728"/>
                  </a:cubicBezTo>
                  <a:cubicBezTo>
                    <a:pt x="319" y="728"/>
                    <a:pt x="319" y="727"/>
                    <a:pt x="319" y="727"/>
                  </a:cubicBezTo>
                  <a:cubicBezTo>
                    <a:pt x="318" y="727"/>
                    <a:pt x="318" y="727"/>
                    <a:pt x="317" y="727"/>
                  </a:cubicBezTo>
                  <a:cubicBezTo>
                    <a:pt x="317" y="727"/>
                    <a:pt x="317" y="727"/>
                    <a:pt x="317" y="727"/>
                  </a:cubicBezTo>
                  <a:cubicBezTo>
                    <a:pt x="316" y="727"/>
                    <a:pt x="315" y="728"/>
                    <a:pt x="315" y="728"/>
                  </a:cubicBezTo>
                  <a:cubicBezTo>
                    <a:pt x="311" y="729"/>
                    <a:pt x="312" y="727"/>
                    <a:pt x="313" y="724"/>
                  </a:cubicBezTo>
                  <a:cubicBezTo>
                    <a:pt x="313" y="721"/>
                    <a:pt x="309" y="724"/>
                    <a:pt x="305" y="722"/>
                  </a:cubicBezTo>
                  <a:cubicBezTo>
                    <a:pt x="302" y="720"/>
                    <a:pt x="306" y="713"/>
                    <a:pt x="308" y="711"/>
                  </a:cubicBezTo>
                  <a:cubicBezTo>
                    <a:pt x="311" y="709"/>
                    <a:pt x="313" y="702"/>
                    <a:pt x="311" y="700"/>
                  </a:cubicBezTo>
                  <a:cubicBezTo>
                    <a:pt x="310" y="698"/>
                    <a:pt x="310" y="692"/>
                    <a:pt x="311" y="690"/>
                  </a:cubicBezTo>
                  <a:cubicBezTo>
                    <a:pt x="312" y="687"/>
                    <a:pt x="315" y="684"/>
                    <a:pt x="312" y="685"/>
                  </a:cubicBezTo>
                  <a:cubicBezTo>
                    <a:pt x="309" y="685"/>
                    <a:pt x="308" y="683"/>
                    <a:pt x="305" y="680"/>
                  </a:cubicBezTo>
                  <a:cubicBezTo>
                    <a:pt x="302" y="677"/>
                    <a:pt x="293" y="683"/>
                    <a:pt x="291" y="684"/>
                  </a:cubicBezTo>
                  <a:cubicBezTo>
                    <a:pt x="290" y="684"/>
                    <a:pt x="289" y="684"/>
                    <a:pt x="289" y="684"/>
                  </a:cubicBezTo>
                  <a:cubicBezTo>
                    <a:pt x="287" y="684"/>
                    <a:pt x="286" y="684"/>
                    <a:pt x="284" y="684"/>
                  </a:cubicBezTo>
                  <a:cubicBezTo>
                    <a:pt x="283" y="683"/>
                    <a:pt x="281" y="683"/>
                    <a:pt x="278" y="683"/>
                  </a:cubicBezTo>
                  <a:cubicBezTo>
                    <a:pt x="273" y="682"/>
                    <a:pt x="263" y="686"/>
                    <a:pt x="259" y="687"/>
                  </a:cubicBezTo>
                  <a:cubicBezTo>
                    <a:pt x="254" y="689"/>
                    <a:pt x="253" y="687"/>
                    <a:pt x="251" y="685"/>
                  </a:cubicBezTo>
                  <a:cubicBezTo>
                    <a:pt x="249" y="684"/>
                    <a:pt x="242" y="686"/>
                    <a:pt x="236" y="685"/>
                  </a:cubicBezTo>
                  <a:cubicBezTo>
                    <a:pt x="230" y="685"/>
                    <a:pt x="232" y="684"/>
                    <a:pt x="229" y="683"/>
                  </a:cubicBezTo>
                  <a:cubicBezTo>
                    <a:pt x="227" y="682"/>
                    <a:pt x="224" y="686"/>
                    <a:pt x="223" y="688"/>
                  </a:cubicBezTo>
                  <a:cubicBezTo>
                    <a:pt x="222" y="689"/>
                    <a:pt x="215" y="690"/>
                    <a:pt x="210" y="691"/>
                  </a:cubicBezTo>
                  <a:cubicBezTo>
                    <a:pt x="206" y="693"/>
                    <a:pt x="203" y="696"/>
                    <a:pt x="201" y="697"/>
                  </a:cubicBezTo>
                  <a:cubicBezTo>
                    <a:pt x="199" y="698"/>
                    <a:pt x="194" y="698"/>
                    <a:pt x="190" y="700"/>
                  </a:cubicBezTo>
                  <a:cubicBezTo>
                    <a:pt x="189" y="700"/>
                    <a:pt x="188" y="700"/>
                    <a:pt x="188" y="701"/>
                  </a:cubicBezTo>
                  <a:cubicBezTo>
                    <a:pt x="187" y="701"/>
                    <a:pt x="187" y="701"/>
                    <a:pt x="187" y="701"/>
                  </a:cubicBezTo>
                  <a:cubicBezTo>
                    <a:pt x="186" y="702"/>
                    <a:pt x="186" y="702"/>
                    <a:pt x="185" y="703"/>
                  </a:cubicBezTo>
                  <a:cubicBezTo>
                    <a:pt x="185" y="703"/>
                    <a:pt x="185" y="703"/>
                    <a:pt x="184" y="703"/>
                  </a:cubicBezTo>
                  <a:cubicBezTo>
                    <a:pt x="184" y="704"/>
                    <a:pt x="183" y="704"/>
                    <a:pt x="183" y="705"/>
                  </a:cubicBezTo>
                  <a:cubicBezTo>
                    <a:pt x="182" y="705"/>
                    <a:pt x="182" y="706"/>
                    <a:pt x="181" y="706"/>
                  </a:cubicBezTo>
                  <a:cubicBezTo>
                    <a:pt x="178" y="708"/>
                    <a:pt x="177" y="706"/>
                    <a:pt x="174" y="704"/>
                  </a:cubicBezTo>
                  <a:cubicBezTo>
                    <a:pt x="172" y="703"/>
                    <a:pt x="161" y="705"/>
                    <a:pt x="157" y="704"/>
                  </a:cubicBezTo>
                  <a:cubicBezTo>
                    <a:pt x="152" y="704"/>
                    <a:pt x="148" y="698"/>
                    <a:pt x="145" y="698"/>
                  </a:cubicBezTo>
                  <a:cubicBezTo>
                    <a:pt x="143" y="698"/>
                    <a:pt x="139" y="702"/>
                    <a:pt x="138" y="706"/>
                  </a:cubicBezTo>
                  <a:cubicBezTo>
                    <a:pt x="136" y="710"/>
                    <a:pt x="131" y="718"/>
                    <a:pt x="126" y="722"/>
                  </a:cubicBezTo>
                  <a:cubicBezTo>
                    <a:pt x="120" y="726"/>
                    <a:pt x="115" y="724"/>
                    <a:pt x="112" y="726"/>
                  </a:cubicBezTo>
                  <a:cubicBezTo>
                    <a:pt x="110" y="729"/>
                    <a:pt x="106" y="733"/>
                    <a:pt x="104" y="737"/>
                  </a:cubicBezTo>
                  <a:cubicBezTo>
                    <a:pt x="103" y="741"/>
                    <a:pt x="101" y="740"/>
                    <a:pt x="98" y="744"/>
                  </a:cubicBezTo>
                  <a:cubicBezTo>
                    <a:pt x="95" y="748"/>
                    <a:pt x="97" y="754"/>
                    <a:pt x="96" y="763"/>
                  </a:cubicBezTo>
                  <a:cubicBezTo>
                    <a:pt x="95" y="773"/>
                    <a:pt x="81" y="779"/>
                    <a:pt x="74" y="781"/>
                  </a:cubicBezTo>
                  <a:cubicBezTo>
                    <a:pt x="73" y="782"/>
                    <a:pt x="71" y="782"/>
                    <a:pt x="70" y="783"/>
                  </a:cubicBezTo>
                  <a:cubicBezTo>
                    <a:pt x="69" y="783"/>
                    <a:pt x="69" y="784"/>
                    <a:pt x="68" y="784"/>
                  </a:cubicBezTo>
                  <a:cubicBezTo>
                    <a:pt x="67" y="784"/>
                    <a:pt x="66" y="785"/>
                    <a:pt x="66" y="785"/>
                  </a:cubicBezTo>
                  <a:cubicBezTo>
                    <a:pt x="65" y="786"/>
                    <a:pt x="64" y="786"/>
                    <a:pt x="64" y="787"/>
                  </a:cubicBezTo>
                  <a:cubicBezTo>
                    <a:pt x="63" y="787"/>
                    <a:pt x="62" y="787"/>
                    <a:pt x="62" y="788"/>
                  </a:cubicBezTo>
                  <a:cubicBezTo>
                    <a:pt x="61" y="788"/>
                    <a:pt x="61" y="789"/>
                    <a:pt x="60" y="789"/>
                  </a:cubicBezTo>
                  <a:cubicBezTo>
                    <a:pt x="60" y="789"/>
                    <a:pt x="60" y="790"/>
                    <a:pt x="59" y="790"/>
                  </a:cubicBezTo>
                  <a:cubicBezTo>
                    <a:pt x="59" y="790"/>
                    <a:pt x="59" y="791"/>
                    <a:pt x="58" y="791"/>
                  </a:cubicBezTo>
                  <a:cubicBezTo>
                    <a:pt x="55" y="794"/>
                    <a:pt x="54" y="798"/>
                    <a:pt x="49" y="801"/>
                  </a:cubicBezTo>
                  <a:cubicBezTo>
                    <a:pt x="44" y="804"/>
                    <a:pt x="40" y="816"/>
                    <a:pt x="40" y="819"/>
                  </a:cubicBezTo>
                  <a:cubicBezTo>
                    <a:pt x="39" y="822"/>
                    <a:pt x="25" y="831"/>
                    <a:pt x="24" y="836"/>
                  </a:cubicBezTo>
                  <a:cubicBezTo>
                    <a:pt x="23" y="841"/>
                    <a:pt x="18" y="847"/>
                    <a:pt x="15" y="848"/>
                  </a:cubicBezTo>
                  <a:cubicBezTo>
                    <a:pt x="15" y="849"/>
                    <a:pt x="15" y="849"/>
                    <a:pt x="14" y="850"/>
                  </a:cubicBezTo>
                  <a:cubicBezTo>
                    <a:pt x="14" y="850"/>
                    <a:pt x="14" y="850"/>
                    <a:pt x="14" y="850"/>
                  </a:cubicBezTo>
                  <a:cubicBezTo>
                    <a:pt x="13" y="851"/>
                    <a:pt x="13" y="851"/>
                    <a:pt x="13" y="852"/>
                  </a:cubicBezTo>
                  <a:cubicBezTo>
                    <a:pt x="13" y="852"/>
                    <a:pt x="13" y="852"/>
                    <a:pt x="13" y="852"/>
                  </a:cubicBezTo>
                  <a:cubicBezTo>
                    <a:pt x="13" y="853"/>
                    <a:pt x="12" y="854"/>
                    <a:pt x="12" y="855"/>
                  </a:cubicBezTo>
                  <a:cubicBezTo>
                    <a:pt x="12" y="855"/>
                    <a:pt x="12" y="855"/>
                    <a:pt x="12" y="855"/>
                  </a:cubicBezTo>
                  <a:cubicBezTo>
                    <a:pt x="12" y="857"/>
                    <a:pt x="12" y="858"/>
                    <a:pt x="12" y="859"/>
                  </a:cubicBezTo>
                  <a:cubicBezTo>
                    <a:pt x="12" y="860"/>
                    <a:pt x="12" y="860"/>
                    <a:pt x="12" y="861"/>
                  </a:cubicBezTo>
                  <a:cubicBezTo>
                    <a:pt x="12" y="864"/>
                    <a:pt x="18" y="867"/>
                    <a:pt x="19" y="870"/>
                  </a:cubicBezTo>
                  <a:cubicBezTo>
                    <a:pt x="21" y="872"/>
                    <a:pt x="18" y="874"/>
                    <a:pt x="17" y="878"/>
                  </a:cubicBezTo>
                  <a:cubicBezTo>
                    <a:pt x="16" y="882"/>
                    <a:pt x="19" y="884"/>
                    <a:pt x="21" y="889"/>
                  </a:cubicBezTo>
                  <a:cubicBezTo>
                    <a:pt x="22" y="895"/>
                    <a:pt x="16" y="900"/>
                    <a:pt x="16" y="905"/>
                  </a:cubicBezTo>
                  <a:cubicBezTo>
                    <a:pt x="16" y="907"/>
                    <a:pt x="15" y="908"/>
                    <a:pt x="15" y="910"/>
                  </a:cubicBezTo>
                  <a:cubicBezTo>
                    <a:pt x="14" y="911"/>
                    <a:pt x="14" y="912"/>
                    <a:pt x="14" y="913"/>
                  </a:cubicBezTo>
                  <a:cubicBezTo>
                    <a:pt x="13" y="914"/>
                    <a:pt x="13" y="914"/>
                    <a:pt x="13" y="914"/>
                  </a:cubicBezTo>
                  <a:cubicBezTo>
                    <a:pt x="13" y="915"/>
                    <a:pt x="12" y="916"/>
                    <a:pt x="12" y="917"/>
                  </a:cubicBezTo>
                  <a:cubicBezTo>
                    <a:pt x="11" y="917"/>
                    <a:pt x="11" y="917"/>
                    <a:pt x="11" y="917"/>
                  </a:cubicBezTo>
                  <a:cubicBezTo>
                    <a:pt x="10" y="918"/>
                    <a:pt x="10" y="919"/>
                    <a:pt x="9" y="920"/>
                  </a:cubicBezTo>
                  <a:cubicBezTo>
                    <a:pt x="6" y="922"/>
                    <a:pt x="0" y="927"/>
                    <a:pt x="4" y="930"/>
                  </a:cubicBezTo>
                  <a:cubicBezTo>
                    <a:pt x="8" y="932"/>
                    <a:pt x="6" y="933"/>
                    <a:pt x="8" y="939"/>
                  </a:cubicBezTo>
                  <a:cubicBezTo>
                    <a:pt x="8" y="940"/>
                    <a:pt x="8" y="940"/>
                    <a:pt x="8" y="940"/>
                  </a:cubicBezTo>
                  <a:cubicBezTo>
                    <a:pt x="9" y="942"/>
                    <a:pt x="9" y="944"/>
                    <a:pt x="9" y="945"/>
                  </a:cubicBezTo>
                  <a:cubicBezTo>
                    <a:pt x="9" y="945"/>
                    <a:pt x="9" y="945"/>
                    <a:pt x="9" y="945"/>
                  </a:cubicBezTo>
                  <a:cubicBezTo>
                    <a:pt x="8" y="946"/>
                    <a:pt x="7" y="946"/>
                    <a:pt x="7" y="948"/>
                  </a:cubicBezTo>
                  <a:cubicBezTo>
                    <a:pt x="6" y="948"/>
                    <a:pt x="6" y="949"/>
                    <a:pt x="6" y="949"/>
                  </a:cubicBezTo>
                  <a:cubicBezTo>
                    <a:pt x="6" y="950"/>
                    <a:pt x="6" y="951"/>
                    <a:pt x="6" y="952"/>
                  </a:cubicBezTo>
                  <a:cubicBezTo>
                    <a:pt x="6" y="952"/>
                    <a:pt x="6" y="952"/>
                    <a:pt x="6" y="952"/>
                  </a:cubicBezTo>
                  <a:cubicBezTo>
                    <a:pt x="6" y="952"/>
                    <a:pt x="7" y="953"/>
                    <a:pt x="8" y="954"/>
                  </a:cubicBezTo>
                  <a:cubicBezTo>
                    <a:pt x="8" y="954"/>
                    <a:pt x="8" y="954"/>
                    <a:pt x="8" y="954"/>
                  </a:cubicBezTo>
                  <a:cubicBezTo>
                    <a:pt x="8" y="954"/>
                    <a:pt x="8" y="954"/>
                    <a:pt x="8" y="954"/>
                  </a:cubicBezTo>
                  <a:cubicBezTo>
                    <a:pt x="9" y="955"/>
                    <a:pt x="10" y="955"/>
                    <a:pt x="11" y="956"/>
                  </a:cubicBezTo>
                  <a:cubicBezTo>
                    <a:pt x="12" y="957"/>
                    <a:pt x="14" y="958"/>
                    <a:pt x="15" y="959"/>
                  </a:cubicBezTo>
                  <a:cubicBezTo>
                    <a:pt x="20" y="963"/>
                    <a:pt x="18" y="964"/>
                    <a:pt x="19" y="965"/>
                  </a:cubicBezTo>
                  <a:cubicBezTo>
                    <a:pt x="19" y="965"/>
                    <a:pt x="19" y="966"/>
                    <a:pt x="20" y="966"/>
                  </a:cubicBezTo>
                  <a:cubicBezTo>
                    <a:pt x="20" y="967"/>
                    <a:pt x="21" y="967"/>
                    <a:pt x="21" y="968"/>
                  </a:cubicBezTo>
                  <a:cubicBezTo>
                    <a:pt x="21" y="968"/>
                    <a:pt x="21" y="968"/>
                    <a:pt x="21" y="968"/>
                  </a:cubicBezTo>
                  <a:cubicBezTo>
                    <a:pt x="22" y="969"/>
                    <a:pt x="22" y="969"/>
                    <a:pt x="22" y="969"/>
                  </a:cubicBezTo>
                  <a:cubicBezTo>
                    <a:pt x="22" y="969"/>
                    <a:pt x="23" y="970"/>
                    <a:pt x="23" y="970"/>
                  </a:cubicBezTo>
                  <a:cubicBezTo>
                    <a:pt x="24" y="971"/>
                    <a:pt x="25" y="971"/>
                    <a:pt x="26" y="972"/>
                  </a:cubicBezTo>
                  <a:cubicBezTo>
                    <a:pt x="32" y="975"/>
                    <a:pt x="31" y="976"/>
                    <a:pt x="32" y="979"/>
                  </a:cubicBezTo>
                  <a:cubicBezTo>
                    <a:pt x="34" y="981"/>
                    <a:pt x="36" y="985"/>
                    <a:pt x="38" y="986"/>
                  </a:cubicBezTo>
                  <a:cubicBezTo>
                    <a:pt x="38" y="986"/>
                    <a:pt x="38" y="986"/>
                    <a:pt x="38" y="986"/>
                  </a:cubicBezTo>
                  <a:cubicBezTo>
                    <a:pt x="38" y="987"/>
                    <a:pt x="39" y="987"/>
                    <a:pt x="39" y="987"/>
                  </a:cubicBezTo>
                  <a:cubicBezTo>
                    <a:pt x="39" y="987"/>
                    <a:pt x="39" y="988"/>
                    <a:pt x="39" y="988"/>
                  </a:cubicBezTo>
                  <a:cubicBezTo>
                    <a:pt x="39" y="988"/>
                    <a:pt x="39" y="988"/>
                    <a:pt x="39" y="989"/>
                  </a:cubicBezTo>
                  <a:cubicBezTo>
                    <a:pt x="39" y="989"/>
                    <a:pt x="40" y="990"/>
                    <a:pt x="40" y="990"/>
                  </a:cubicBezTo>
                  <a:cubicBezTo>
                    <a:pt x="40" y="992"/>
                    <a:pt x="41" y="993"/>
                    <a:pt x="41" y="995"/>
                  </a:cubicBezTo>
                  <a:cubicBezTo>
                    <a:pt x="41" y="995"/>
                    <a:pt x="41" y="995"/>
                    <a:pt x="41" y="995"/>
                  </a:cubicBezTo>
                  <a:cubicBezTo>
                    <a:pt x="41" y="996"/>
                    <a:pt x="42" y="996"/>
                    <a:pt x="42" y="997"/>
                  </a:cubicBezTo>
                  <a:cubicBezTo>
                    <a:pt x="43" y="999"/>
                    <a:pt x="44" y="1002"/>
                    <a:pt x="46" y="1004"/>
                  </a:cubicBezTo>
                  <a:cubicBezTo>
                    <a:pt x="46" y="1005"/>
                    <a:pt x="47" y="1006"/>
                    <a:pt x="48" y="1006"/>
                  </a:cubicBezTo>
                  <a:cubicBezTo>
                    <a:pt x="48" y="1007"/>
                    <a:pt x="49" y="1007"/>
                    <a:pt x="49" y="1007"/>
                  </a:cubicBezTo>
                  <a:cubicBezTo>
                    <a:pt x="50" y="1008"/>
                    <a:pt x="51" y="1008"/>
                    <a:pt x="51" y="1009"/>
                  </a:cubicBezTo>
                  <a:cubicBezTo>
                    <a:pt x="52" y="1009"/>
                    <a:pt x="52" y="1009"/>
                    <a:pt x="52" y="1009"/>
                  </a:cubicBezTo>
                  <a:cubicBezTo>
                    <a:pt x="53" y="1010"/>
                    <a:pt x="55" y="1011"/>
                    <a:pt x="56" y="1012"/>
                  </a:cubicBezTo>
                  <a:cubicBezTo>
                    <a:pt x="57" y="1012"/>
                    <a:pt x="58" y="1013"/>
                    <a:pt x="59" y="1014"/>
                  </a:cubicBezTo>
                  <a:cubicBezTo>
                    <a:pt x="64" y="1017"/>
                    <a:pt x="76" y="1026"/>
                    <a:pt x="80" y="1029"/>
                  </a:cubicBezTo>
                  <a:cubicBezTo>
                    <a:pt x="81" y="1030"/>
                    <a:pt x="82" y="1031"/>
                    <a:pt x="84" y="1031"/>
                  </a:cubicBezTo>
                  <a:cubicBezTo>
                    <a:pt x="84" y="1032"/>
                    <a:pt x="85" y="1032"/>
                    <a:pt x="85" y="1032"/>
                  </a:cubicBezTo>
                  <a:cubicBezTo>
                    <a:pt x="86" y="1032"/>
                    <a:pt x="87" y="1033"/>
                    <a:pt x="88" y="1033"/>
                  </a:cubicBezTo>
                  <a:cubicBezTo>
                    <a:pt x="89" y="1034"/>
                    <a:pt x="90" y="1034"/>
                    <a:pt x="91" y="1034"/>
                  </a:cubicBezTo>
                  <a:cubicBezTo>
                    <a:pt x="92" y="1035"/>
                    <a:pt x="93" y="1035"/>
                    <a:pt x="93" y="1035"/>
                  </a:cubicBezTo>
                  <a:cubicBezTo>
                    <a:pt x="94" y="1035"/>
                    <a:pt x="95" y="1036"/>
                    <a:pt x="96" y="1036"/>
                  </a:cubicBezTo>
                  <a:cubicBezTo>
                    <a:pt x="97" y="1036"/>
                    <a:pt x="97" y="1036"/>
                    <a:pt x="97" y="1036"/>
                  </a:cubicBezTo>
                  <a:cubicBezTo>
                    <a:pt x="97" y="1036"/>
                    <a:pt x="98" y="1036"/>
                    <a:pt x="98" y="1036"/>
                  </a:cubicBezTo>
                  <a:cubicBezTo>
                    <a:pt x="103" y="1037"/>
                    <a:pt x="125" y="1027"/>
                    <a:pt x="132" y="1027"/>
                  </a:cubicBezTo>
                  <a:cubicBezTo>
                    <a:pt x="133" y="1027"/>
                    <a:pt x="134" y="1027"/>
                    <a:pt x="135" y="1027"/>
                  </a:cubicBezTo>
                  <a:cubicBezTo>
                    <a:pt x="135" y="1027"/>
                    <a:pt x="136" y="1027"/>
                    <a:pt x="136" y="1028"/>
                  </a:cubicBezTo>
                  <a:cubicBezTo>
                    <a:pt x="137" y="1028"/>
                    <a:pt x="138" y="1028"/>
                    <a:pt x="138" y="1028"/>
                  </a:cubicBezTo>
                  <a:cubicBezTo>
                    <a:pt x="139" y="1028"/>
                    <a:pt x="139" y="1028"/>
                    <a:pt x="140" y="1028"/>
                  </a:cubicBezTo>
                  <a:cubicBezTo>
                    <a:pt x="141" y="1028"/>
                    <a:pt x="141" y="1029"/>
                    <a:pt x="142" y="1029"/>
                  </a:cubicBezTo>
                  <a:cubicBezTo>
                    <a:pt x="143" y="1029"/>
                    <a:pt x="143" y="1029"/>
                    <a:pt x="144" y="1029"/>
                  </a:cubicBezTo>
                  <a:cubicBezTo>
                    <a:pt x="145" y="1029"/>
                    <a:pt x="146" y="1030"/>
                    <a:pt x="146" y="1030"/>
                  </a:cubicBezTo>
                  <a:cubicBezTo>
                    <a:pt x="147" y="1030"/>
                    <a:pt x="147" y="1030"/>
                    <a:pt x="147" y="1030"/>
                  </a:cubicBezTo>
                  <a:cubicBezTo>
                    <a:pt x="151" y="1031"/>
                    <a:pt x="153" y="1032"/>
                    <a:pt x="156" y="1032"/>
                  </a:cubicBezTo>
                  <a:cubicBezTo>
                    <a:pt x="156" y="1032"/>
                    <a:pt x="156" y="1032"/>
                    <a:pt x="156" y="1032"/>
                  </a:cubicBezTo>
                  <a:cubicBezTo>
                    <a:pt x="157" y="1033"/>
                    <a:pt x="158" y="1033"/>
                    <a:pt x="159" y="1033"/>
                  </a:cubicBezTo>
                  <a:cubicBezTo>
                    <a:pt x="159" y="1033"/>
                    <a:pt x="160" y="1033"/>
                    <a:pt x="161" y="1033"/>
                  </a:cubicBezTo>
                  <a:cubicBezTo>
                    <a:pt x="161" y="1033"/>
                    <a:pt x="161" y="1033"/>
                    <a:pt x="161" y="1033"/>
                  </a:cubicBezTo>
                  <a:cubicBezTo>
                    <a:pt x="162" y="1033"/>
                    <a:pt x="163" y="1033"/>
                    <a:pt x="163" y="1033"/>
                  </a:cubicBezTo>
                  <a:cubicBezTo>
                    <a:pt x="164" y="1032"/>
                    <a:pt x="164" y="1032"/>
                    <a:pt x="164" y="1032"/>
                  </a:cubicBezTo>
                  <a:cubicBezTo>
                    <a:pt x="165" y="1032"/>
                    <a:pt x="166" y="1032"/>
                    <a:pt x="167" y="1032"/>
                  </a:cubicBezTo>
                  <a:cubicBezTo>
                    <a:pt x="167" y="1031"/>
                    <a:pt x="168" y="1031"/>
                    <a:pt x="168" y="1031"/>
                  </a:cubicBezTo>
                  <a:cubicBezTo>
                    <a:pt x="169" y="1031"/>
                    <a:pt x="170" y="1031"/>
                    <a:pt x="171" y="1030"/>
                  </a:cubicBezTo>
                  <a:cubicBezTo>
                    <a:pt x="171" y="1030"/>
                    <a:pt x="172" y="1030"/>
                    <a:pt x="172" y="1030"/>
                  </a:cubicBezTo>
                  <a:cubicBezTo>
                    <a:pt x="173" y="1029"/>
                    <a:pt x="174" y="1029"/>
                    <a:pt x="175" y="1029"/>
                  </a:cubicBezTo>
                  <a:cubicBezTo>
                    <a:pt x="175" y="1028"/>
                    <a:pt x="176" y="1028"/>
                    <a:pt x="176" y="1028"/>
                  </a:cubicBezTo>
                  <a:cubicBezTo>
                    <a:pt x="179" y="1027"/>
                    <a:pt x="182" y="1026"/>
                    <a:pt x="184" y="1025"/>
                  </a:cubicBezTo>
                  <a:cubicBezTo>
                    <a:pt x="184" y="1025"/>
                    <a:pt x="185" y="1025"/>
                    <a:pt x="185" y="1024"/>
                  </a:cubicBezTo>
                  <a:cubicBezTo>
                    <a:pt x="187" y="1023"/>
                    <a:pt x="189" y="1022"/>
                    <a:pt x="191" y="1021"/>
                  </a:cubicBezTo>
                  <a:cubicBezTo>
                    <a:pt x="191" y="1021"/>
                    <a:pt x="192" y="1021"/>
                    <a:pt x="192" y="1021"/>
                  </a:cubicBezTo>
                  <a:cubicBezTo>
                    <a:pt x="192" y="1021"/>
                    <a:pt x="193" y="1021"/>
                    <a:pt x="194" y="1020"/>
                  </a:cubicBezTo>
                  <a:cubicBezTo>
                    <a:pt x="194" y="1020"/>
                    <a:pt x="194" y="1020"/>
                    <a:pt x="194" y="1020"/>
                  </a:cubicBezTo>
                  <a:cubicBezTo>
                    <a:pt x="195" y="1020"/>
                    <a:pt x="195" y="1019"/>
                    <a:pt x="196" y="1019"/>
                  </a:cubicBezTo>
                  <a:cubicBezTo>
                    <a:pt x="196" y="1019"/>
                    <a:pt x="196" y="1019"/>
                    <a:pt x="196" y="1019"/>
                  </a:cubicBezTo>
                  <a:cubicBezTo>
                    <a:pt x="197" y="1019"/>
                    <a:pt x="197" y="1018"/>
                    <a:pt x="198" y="1018"/>
                  </a:cubicBezTo>
                  <a:cubicBezTo>
                    <a:pt x="198" y="1018"/>
                    <a:pt x="198" y="1018"/>
                    <a:pt x="198" y="1018"/>
                  </a:cubicBezTo>
                  <a:cubicBezTo>
                    <a:pt x="198" y="1018"/>
                    <a:pt x="198" y="1018"/>
                    <a:pt x="198" y="1018"/>
                  </a:cubicBezTo>
                  <a:cubicBezTo>
                    <a:pt x="198" y="1018"/>
                    <a:pt x="199" y="1017"/>
                    <a:pt x="200" y="1017"/>
                  </a:cubicBezTo>
                  <a:cubicBezTo>
                    <a:pt x="200" y="1017"/>
                    <a:pt x="200" y="1017"/>
                    <a:pt x="200" y="1017"/>
                  </a:cubicBezTo>
                  <a:cubicBezTo>
                    <a:pt x="200" y="1017"/>
                    <a:pt x="201" y="1017"/>
                    <a:pt x="202" y="1017"/>
                  </a:cubicBezTo>
                  <a:cubicBezTo>
                    <a:pt x="202" y="1017"/>
                    <a:pt x="202" y="1017"/>
                    <a:pt x="202" y="1017"/>
                  </a:cubicBezTo>
                  <a:cubicBezTo>
                    <a:pt x="204" y="1017"/>
                    <a:pt x="207" y="1017"/>
                    <a:pt x="210" y="1016"/>
                  </a:cubicBezTo>
                  <a:cubicBezTo>
                    <a:pt x="211" y="1016"/>
                    <a:pt x="213" y="1016"/>
                    <a:pt x="215" y="1016"/>
                  </a:cubicBezTo>
                  <a:cubicBezTo>
                    <a:pt x="215" y="1016"/>
                    <a:pt x="215" y="1016"/>
                    <a:pt x="215" y="1016"/>
                  </a:cubicBezTo>
                  <a:cubicBezTo>
                    <a:pt x="216" y="1016"/>
                    <a:pt x="217" y="1016"/>
                    <a:pt x="218" y="1016"/>
                  </a:cubicBezTo>
                  <a:cubicBezTo>
                    <a:pt x="218" y="1016"/>
                    <a:pt x="218" y="1016"/>
                    <a:pt x="218" y="1016"/>
                  </a:cubicBezTo>
                  <a:cubicBezTo>
                    <a:pt x="219" y="1016"/>
                    <a:pt x="219" y="1016"/>
                    <a:pt x="220" y="1016"/>
                  </a:cubicBezTo>
                  <a:cubicBezTo>
                    <a:pt x="220" y="1016"/>
                    <a:pt x="220" y="1016"/>
                    <a:pt x="220" y="1016"/>
                  </a:cubicBezTo>
                  <a:cubicBezTo>
                    <a:pt x="221" y="1016"/>
                    <a:pt x="222" y="1016"/>
                    <a:pt x="222" y="1016"/>
                  </a:cubicBezTo>
                  <a:cubicBezTo>
                    <a:pt x="222" y="1016"/>
                    <a:pt x="223" y="1016"/>
                    <a:pt x="223" y="1016"/>
                  </a:cubicBezTo>
                  <a:cubicBezTo>
                    <a:pt x="223" y="1016"/>
                    <a:pt x="223" y="1016"/>
                    <a:pt x="224" y="1016"/>
                  </a:cubicBezTo>
                  <a:cubicBezTo>
                    <a:pt x="224" y="1016"/>
                    <a:pt x="224" y="1016"/>
                    <a:pt x="224" y="1016"/>
                  </a:cubicBezTo>
                  <a:cubicBezTo>
                    <a:pt x="225" y="1016"/>
                    <a:pt x="225" y="1016"/>
                    <a:pt x="225" y="1016"/>
                  </a:cubicBezTo>
                  <a:cubicBezTo>
                    <a:pt x="226" y="1016"/>
                    <a:pt x="226" y="1016"/>
                    <a:pt x="226" y="1016"/>
                  </a:cubicBezTo>
                  <a:cubicBezTo>
                    <a:pt x="229" y="1016"/>
                    <a:pt x="235" y="1024"/>
                    <a:pt x="236" y="1026"/>
                  </a:cubicBezTo>
                  <a:cubicBezTo>
                    <a:pt x="238" y="1027"/>
                    <a:pt x="239" y="1038"/>
                    <a:pt x="243" y="1039"/>
                  </a:cubicBezTo>
                  <a:cubicBezTo>
                    <a:pt x="244" y="1040"/>
                    <a:pt x="244" y="1040"/>
                    <a:pt x="245" y="1040"/>
                  </a:cubicBezTo>
                  <a:cubicBezTo>
                    <a:pt x="245" y="1040"/>
                    <a:pt x="246" y="1040"/>
                    <a:pt x="246" y="1040"/>
                  </a:cubicBezTo>
                  <a:cubicBezTo>
                    <a:pt x="247" y="1040"/>
                    <a:pt x="248" y="1040"/>
                    <a:pt x="249" y="1040"/>
                  </a:cubicBezTo>
                  <a:cubicBezTo>
                    <a:pt x="249" y="1040"/>
                    <a:pt x="249" y="1040"/>
                    <a:pt x="249" y="1040"/>
                  </a:cubicBezTo>
                  <a:cubicBezTo>
                    <a:pt x="250" y="1040"/>
                    <a:pt x="251" y="1040"/>
                    <a:pt x="253" y="1040"/>
                  </a:cubicBezTo>
                  <a:cubicBezTo>
                    <a:pt x="253" y="1040"/>
                    <a:pt x="253" y="1040"/>
                    <a:pt x="253" y="1040"/>
                  </a:cubicBezTo>
                  <a:cubicBezTo>
                    <a:pt x="258" y="1039"/>
                    <a:pt x="263" y="1039"/>
                    <a:pt x="268" y="1039"/>
                  </a:cubicBezTo>
                  <a:cubicBezTo>
                    <a:pt x="268" y="1038"/>
                    <a:pt x="269" y="1038"/>
                    <a:pt x="269" y="1038"/>
                  </a:cubicBezTo>
                  <a:cubicBezTo>
                    <a:pt x="270" y="1038"/>
                    <a:pt x="270" y="1038"/>
                    <a:pt x="271" y="1038"/>
                  </a:cubicBezTo>
                  <a:cubicBezTo>
                    <a:pt x="272" y="1038"/>
                    <a:pt x="272" y="1038"/>
                    <a:pt x="273" y="1038"/>
                  </a:cubicBezTo>
                  <a:cubicBezTo>
                    <a:pt x="279" y="1039"/>
                    <a:pt x="279" y="1042"/>
                    <a:pt x="281" y="1043"/>
                  </a:cubicBezTo>
                  <a:cubicBezTo>
                    <a:pt x="283" y="1045"/>
                    <a:pt x="286" y="1052"/>
                    <a:pt x="285" y="1057"/>
                  </a:cubicBezTo>
                  <a:cubicBezTo>
                    <a:pt x="285" y="1058"/>
                    <a:pt x="285" y="1059"/>
                    <a:pt x="284" y="1060"/>
                  </a:cubicBezTo>
                  <a:cubicBezTo>
                    <a:pt x="284" y="1061"/>
                    <a:pt x="284" y="1061"/>
                    <a:pt x="284" y="1062"/>
                  </a:cubicBezTo>
                  <a:cubicBezTo>
                    <a:pt x="283" y="1062"/>
                    <a:pt x="283" y="1063"/>
                    <a:pt x="283" y="1064"/>
                  </a:cubicBezTo>
                  <a:cubicBezTo>
                    <a:pt x="282" y="1065"/>
                    <a:pt x="282" y="1067"/>
                    <a:pt x="281" y="1068"/>
                  </a:cubicBezTo>
                  <a:cubicBezTo>
                    <a:pt x="281" y="1068"/>
                    <a:pt x="281" y="1068"/>
                    <a:pt x="281" y="1069"/>
                  </a:cubicBezTo>
                  <a:cubicBezTo>
                    <a:pt x="280" y="1070"/>
                    <a:pt x="280" y="1071"/>
                    <a:pt x="280" y="1071"/>
                  </a:cubicBezTo>
                  <a:cubicBezTo>
                    <a:pt x="280" y="1072"/>
                    <a:pt x="280" y="1073"/>
                    <a:pt x="280" y="1073"/>
                  </a:cubicBezTo>
                  <a:cubicBezTo>
                    <a:pt x="280" y="1074"/>
                    <a:pt x="280" y="1074"/>
                    <a:pt x="280" y="1074"/>
                  </a:cubicBezTo>
                  <a:cubicBezTo>
                    <a:pt x="280" y="1075"/>
                    <a:pt x="280" y="1075"/>
                    <a:pt x="280" y="1076"/>
                  </a:cubicBezTo>
                  <a:cubicBezTo>
                    <a:pt x="280" y="1076"/>
                    <a:pt x="280" y="1076"/>
                    <a:pt x="280" y="1076"/>
                  </a:cubicBezTo>
                  <a:cubicBezTo>
                    <a:pt x="279" y="1079"/>
                    <a:pt x="279" y="1081"/>
                    <a:pt x="279" y="1083"/>
                  </a:cubicBezTo>
                  <a:cubicBezTo>
                    <a:pt x="279" y="1083"/>
                    <a:pt x="279" y="1083"/>
                    <a:pt x="279" y="1084"/>
                  </a:cubicBezTo>
                  <a:cubicBezTo>
                    <a:pt x="278" y="1084"/>
                    <a:pt x="278" y="1085"/>
                    <a:pt x="278" y="1086"/>
                  </a:cubicBezTo>
                  <a:cubicBezTo>
                    <a:pt x="278" y="1086"/>
                    <a:pt x="278" y="1086"/>
                    <a:pt x="278" y="1087"/>
                  </a:cubicBezTo>
                  <a:cubicBezTo>
                    <a:pt x="278" y="1087"/>
                    <a:pt x="278" y="1088"/>
                    <a:pt x="277" y="1089"/>
                  </a:cubicBezTo>
                  <a:cubicBezTo>
                    <a:pt x="276" y="1091"/>
                    <a:pt x="277" y="1092"/>
                    <a:pt x="273" y="1094"/>
                  </a:cubicBezTo>
                  <a:cubicBezTo>
                    <a:pt x="269" y="1096"/>
                    <a:pt x="273" y="1098"/>
                    <a:pt x="276" y="1102"/>
                  </a:cubicBezTo>
                  <a:cubicBezTo>
                    <a:pt x="279" y="1106"/>
                    <a:pt x="277" y="1105"/>
                    <a:pt x="278" y="1109"/>
                  </a:cubicBezTo>
                  <a:cubicBezTo>
                    <a:pt x="278" y="1110"/>
                    <a:pt x="279" y="1110"/>
                    <a:pt x="279" y="1111"/>
                  </a:cubicBezTo>
                  <a:cubicBezTo>
                    <a:pt x="279" y="1111"/>
                    <a:pt x="279" y="1111"/>
                    <a:pt x="279" y="1111"/>
                  </a:cubicBezTo>
                  <a:cubicBezTo>
                    <a:pt x="280" y="1112"/>
                    <a:pt x="281" y="1113"/>
                    <a:pt x="281" y="1114"/>
                  </a:cubicBezTo>
                  <a:cubicBezTo>
                    <a:pt x="282" y="1114"/>
                    <a:pt x="282" y="1114"/>
                    <a:pt x="282" y="1114"/>
                  </a:cubicBezTo>
                  <a:cubicBezTo>
                    <a:pt x="283" y="1115"/>
                    <a:pt x="284" y="1117"/>
                    <a:pt x="285" y="1118"/>
                  </a:cubicBezTo>
                  <a:cubicBezTo>
                    <a:pt x="285" y="1118"/>
                    <a:pt x="285" y="1118"/>
                    <a:pt x="285" y="1118"/>
                  </a:cubicBezTo>
                  <a:cubicBezTo>
                    <a:pt x="289" y="1123"/>
                    <a:pt x="294" y="1129"/>
                    <a:pt x="298" y="1133"/>
                  </a:cubicBezTo>
                  <a:cubicBezTo>
                    <a:pt x="298" y="1133"/>
                    <a:pt x="298" y="1133"/>
                    <a:pt x="299" y="1133"/>
                  </a:cubicBezTo>
                  <a:cubicBezTo>
                    <a:pt x="299" y="1134"/>
                    <a:pt x="299" y="1134"/>
                    <a:pt x="300" y="1135"/>
                  </a:cubicBezTo>
                  <a:cubicBezTo>
                    <a:pt x="300" y="1135"/>
                    <a:pt x="300" y="1135"/>
                    <a:pt x="300" y="1135"/>
                  </a:cubicBezTo>
                  <a:cubicBezTo>
                    <a:pt x="301" y="1136"/>
                    <a:pt x="301" y="1136"/>
                    <a:pt x="301" y="1136"/>
                  </a:cubicBezTo>
                  <a:cubicBezTo>
                    <a:pt x="301" y="1136"/>
                    <a:pt x="302" y="1137"/>
                    <a:pt x="302" y="1137"/>
                  </a:cubicBezTo>
                  <a:cubicBezTo>
                    <a:pt x="302" y="1137"/>
                    <a:pt x="302" y="1137"/>
                    <a:pt x="302" y="1137"/>
                  </a:cubicBezTo>
                  <a:cubicBezTo>
                    <a:pt x="302" y="1138"/>
                    <a:pt x="303" y="1138"/>
                    <a:pt x="303" y="1138"/>
                  </a:cubicBezTo>
                  <a:cubicBezTo>
                    <a:pt x="303" y="1139"/>
                    <a:pt x="303" y="1140"/>
                    <a:pt x="303" y="1140"/>
                  </a:cubicBezTo>
                  <a:cubicBezTo>
                    <a:pt x="304" y="1143"/>
                    <a:pt x="305" y="1145"/>
                    <a:pt x="305" y="1148"/>
                  </a:cubicBezTo>
                  <a:cubicBezTo>
                    <a:pt x="305" y="1149"/>
                    <a:pt x="305" y="1149"/>
                    <a:pt x="305" y="1150"/>
                  </a:cubicBezTo>
                  <a:cubicBezTo>
                    <a:pt x="305" y="1151"/>
                    <a:pt x="305" y="1152"/>
                    <a:pt x="305" y="1152"/>
                  </a:cubicBezTo>
                  <a:cubicBezTo>
                    <a:pt x="305" y="1152"/>
                    <a:pt x="306" y="1153"/>
                    <a:pt x="306" y="1153"/>
                  </a:cubicBezTo>
                  <a:cubicBezTo>
                    <a:pt x="307" y="1155"/>
                    <a:pt x="310" y="1158"/>
                    <a:pt x="311" y="1159"/>
                  </a:cubicBezTo>
                  <a:cubicBezTo>
                    <a:pt x="311" y="1159"/>
                    <a:pt x="311" y="1160"/>
                    <a:pt x="311" y="1160"/>
                  </a:cubicBezTo>
                  <a:cubicBezTo>
                    <a:pt x="312" y="1161"/>
                    <a:pt x="313" y="1170"/>
                    <a:pt x="315" y="1175"/>
                  </a:cubicBezTo>
                  <a:cubicBezTo>
                    <a:pt x="317" y="1180"/>
                    <a:pt x="315" y="1194"/>
                    <a:pt x="317" y="1198"/>
                  </a:cubicBezTo>
                  <a:cubicBezTo>
                    <a:pt x="320" y="1203"/>
                    <a:pt x="321" y="1214"/>
                    <a:pt x="321" y="1219"/>
                  </a:cubicBezTo>
                  <a:cubicBezTo>
                    <a:pt x="321" y="1224"/>
                    <a:pt x="321" y="1223"/>
                    <a:pt x="318" y="1227"/>
                  </a:cubicBezTo>
                  <a:cubicBezTo>
                    <a:pt x="315" y="1230"/>
                    <a:pt x="312" y="1231"/>
                    <a:pt x="310" y="1234"/>
                  </a:cubicBezTo>
                  <a:cubicBezTo>
                    <a:pt x="308" y="1237"/>
                    <a:pt x="302" y="1264"/>
                    <a:pt x="301" y="1268"/>
                  </a:cubicBezTo>
                  <a:cubicBezTo>
                    <a:pt x="301" y="1268"/>
                    <a:pt x="301" y="1269"/>
                    <a:pt x="301" y="1270"/>
                  </a:cubicBezTo>
                  <a:cubicBezTo>
                    <a:pt x="300" y="1270"/>
                    <a:pt x="300" y="1270"/>
                    <a:pt x="300" y="1271"/>
                  </a:cubicBezTo>
                  <a:cubicBezTo>
                    <a:pt x="300" y="1271"/>
                    <a:pt x="300" y="1272"/>
                    <a:pt x="300" y="1273"/>
                  </a:cubicBezTo>
                  <a:cubicBezTo>
                    <a:pt x="300" y="1274"/>
                    <a:pt x="300" y="1274"/>
                    <a:pt x="300" y="1274"/>
                  </a:cubicBezTo>
                  <a:cubicBezTo>
                    <a:pt x="300" y="1276"/>
                    <a:pt x="300" y="1277"/>
                    <a:pt x="300" y="1278"/>
                  </a:cubicBezTo>
                  <a:cubicBezTo>
                    <a:pt x="300" y="1278"/>
                    <a:pt x="300" y="1279"/>
                    <a:pt x="300" y="1279"/>
                  </a:cubicBezTo>
                  <a:cubicBezTo>
                    <a:pt x="300" y="1281"/>
                    <a:pt x="300" y="1282"/>
                    <a:pt x="300" y="1283"/>
                  </a:cubicBezTo>
                  <a:cubicBezTo>
                    <a:pt x="300" y="1284"/>
                    <a:pt x="300" y="1284"/>
                    <a:pt x="300" y="1284"/>
                  </a:cubicBezTo>
                  <a:cubicBezTo>
                    <a:pt x="300" y="1284"/>
                    <a:pt x="300" y="1284"/>
                    <a:pt x="300" y="1285"/>
                  </a:cubicBezTo>
                  <a:cubicBezTo>
                    <a:pt x="300" y="1285"/>
                    <a:pt x="300" y="1286"/>
                    <a:pt x="300" y="1286"/>
                  </a:cubicBezTo>
                  <a:cubicBezTo>
                    <a:pt x="300" y="1287"/>
                    <a:pt x="300" y="1288"/>
                    <a:pt x="300" y="1289"/>
                  </a:cubicBezTo>
                  <a:cubicBezTo>
                    <a:pt x="300" y="1289"/>
                    <a:pt x="300" y="1290"/>
                    <a:pt x="300" y="1290"/>
                  </a:cubicBezTo>
                  <a:cubicBezTo>
                    <a:pt x="300" y="1291"/>
                    <a:pt x="300" y="1292"/>
                    <a:pt x="300" y="1293"/>
                  </a:cubicBezTo>
                  <a:cubicBezTo>
                    <a:pt x="301" y="1293"/>
                    <a:pt x="301" y="1294"/>
                    <a:pt x="301" y="1294"/>
                  </a:cubicBezTo>
                  <a:cubicBezTo>
                    <a:pt x="301" y="1295"/>
                    <a:pt x="301" y="1296"/>
                    <a:pt x="302" y="1297"/>
                  </a:cubicBezTo>
                  <a:cubicBezTo>
                    <a:pt x="306" y="1304"/>
                    <a:pt x="313" y="1315"/>
                    <a:pt x="314" y="1324"/>
                  </a:cubicBezTo>
                  <a:cubicBezTo>
                    <a:pt x="315" y="1332"/>
                    <a:pt x="320" y="1338"/>
                    <a:pt x="325" y="1346"/>
                  </a:cubicBezTo>
                  <a:cubicBezTo>
                    <a:pt x="330" y="1354"/>
                    <a:pt x="326" y="1371"/>
                    <a:pt x="328" y="1379"/>
                  </a:cubicBezTo>
                  <a:cubicBezTo>
                    <a:pt x="331" y="1388"/>
                    <a:pt x="332" y="1396"/>
                    <a:pt x="332" y="1406"/>
                  </a:cubicBezTo>
                  <a:cubicBezTo>
                    <a:pt x="332" y="1408"/>
                    <a:pt x="332" y="1409"/>
                    <a:pt x="332" y="1410"/>
                  </a:cubicBezTo>
                  <a:cubicBezTo>
                    <a:pt x="332" y="1411"/>
                    <a:pt x="332" y="1411"/>
                    <a:pt x="333" y="1411"/>
                  </a:cubicBezTo>
                  <a:cubicBezTo>
                    <a:pt x="333" y="1412"/>
                    <a:pt x="333" y="1413"/>
                    <a:pt x="333" y="1414"/>
                  </a:cubicBezTo>
                  <a:cubicBezTo>
                    <a:pt x="334" y="1415"/>
                    <a:pt x="334" y="1415"/>
                    <a:pt x="334" y="1416"/>
                  </a:cubicBezTo>
                  <a:cubicBezTo>
                    <a:pt x="334" y="1416"/>
                    <a:pt x="335" y="1417"/>
                    <a:pt x="335" y="1418"/>
                  </a:cubicBezTo>
                  <a:cubicBezTo>
                    <a:pt x="336" y="1419"/>
                    <a:pt x="336" y="1419"/>
                    <a:pt x="336" y="1420"/>
                  </a:cubicBezTo>
                  <a:cubicBezTo>
                    <a:pt x="337" y="1420"/>
                    <a:pt x="337" y="1421"/>
                    <a:pt x="338" y="1422"/>
                  </a:cubicBezTo>
                  <a:cubicBezTo>
                    <a:pt x="338" y="1422"/>
                    <a:pt x="338" y="1423"/>
                    <a:pt x="339" y="1423"/>
                  </a:cubicBezTo>
                  <a:cubicBezTo>
                    <a:pt x="339" y="1424"/>
                    <a:pt x="340" y="1425"/>
                    <a:pt x="340" y="1426"/>
                  </a:cubicBezTo>
                  <a:cubicBezTo>
                    <a:pt x="340" y="1426"/>
                    <a:pt x="341" y="1427"/>
                    <a:pt x="341" y="1427"/>
                  </a:cubicBezTo>
                  <a:cubicBezTo>
                    <a:pt x="342" y="1428"/>
                    <a:pt x="342" y="1428"/>
                    <a:pt x="343" y="1429"/>
                  </a:cubicBezTo>
                  <a:cubicBezTo>
                    <a:pt x="343" y="1429"/>
                    <a:pt x="343" y="1430"/>
                    <a:pt x="344" y="1430"/>
                  </a:cubicBezTo>
                  <a:cubicBezTo>
                    <a:pt x="344" y="1431"/>
                    <a:pt x="345" y="1431"/>
                    <a:pt x="345" y="1432"/>
                  </a:cubicBezTo>
                  <a:cubicBezTo>
                    <a:pt x="346" y="1433"/>
                    <a:pt x="347" y="1434"/>
                    <a:pt x="348" y="1435"/>
                  </a:cubicBezTo>
                  <a:cubicBezTo>
                    <a:pt x="353" y="1441"/>
                    <a:pt x="355" y="1445"/>
                    <a:pt x="357" y="1451"/>
                  </a:cubicBezTo>
                  <a:cubicBezTo>
                    <a:pt x="359" y="1458"/>
                    <a:pt x="354" y="1454"/>
                    <a:pt x="352" y="1457"/>
                  </a:cubicBezTo>
                  <a:cubicBezTo>
                    <a:pt x="350" y="1460"/>
                    <a:pt x="354" y="1468"/>
                    <a:pt x="357" y="1476"/>
                  </a:cubicBezTo>
                  <a:cubicBezTo>
                    <a:pt x="360" y="1483"/>
                    <a:pt x="360" y="1491"/>
                    <a:pt x="357" y="1495"/>
                  </a:cubicBezTo>
                  <a:cubicBezTo>
                    <a:pt x="354" y="1499"/>
                    <a:pt x="356" y="1500"/>
                    <a:pt x="358" y="1506"/>
                  </a:cubicBezTo>
                  <a:cubicBezTo>
                    <a:pt x="360" y="1511"/>
                    <a:pt x="360" y="1512"/>
                    <a:pt x="361" y="1517"/>
                  </a:cubicBezTo>
                  <a:cubicBezTo>
                    <a:pt x="362" y="1522"/>
                    <a:pt x="365" y="1520"/>
                    <a:pt x="369" y="1521"/>
                  </a:cubicBezTo>
                  <a:cubicBezTo>
                    <a:pt x="372" y="1522"/>
                    <a:pt x="372" y="1526"/>
                    <a:pt x="378" y="1527"/>
                  </a:cubicBezTo>
                  <a:cubicBezTo>
                    <a:pt x="383" y="1528"/>
                    <a:pt x="383" y="1525"/>
                    <a:pt x="385" y="1523"/>
                  </a:cubicBezTo>
                  <a:cubicBezTo>
                    <a:pt x="387" y="1520"/>
                    <a:pt x="392" y="1522"/>
                    <a:pt x="395" y="1522"/>
                  </a:cubicBezTo>
                  <a:cubicBezTo>
                    <a:pt x="398" y="1522"/>
                    <a:pt x="398" y="1520"/>
                    <a:pt x="402" y="1517"/>
                  </a:cubicBezTo>
                  <a:cubicBezTo>
                    <a:pt x="406" y="1514"/>
                    <a:pt x="407" y="1514"/>
                    <a:pt x="413" y="1515"/>
                  </a:cubicBezTo>
                  <a:cubicBezTo>
                    <a:pt x="419" y="1515"/>
                    <a:pt x="424" y="1513"/>
                    <a:pt x="428" y="1514"/>
                  </a:cubicBezTo>
                  <a:cubicBezTo>
                    <a:pt x="432" y="1515"/>
                    <a:pt x="436" y="1517"/>
                    <a:pt x="439" y="1515"/>
                  </a:cubicBezTo>
                  <a:cubicBezTo>
                    <a:pt x="441" y="1514"/>
                    <a:pt x="449" y="1514"/>
                    <a:pt x="452" y="1513"/>
                  </a:cubicBezTo>
                  <a:cubicBezTo>
                    <a:pt x="455" y="1511"/>
                    <a:pt x="461" y="1510"/>
                    <a:pt x="465" y="1506"/>
                  </a:cubicBezTo>
                  <a:cubicBezTo>
                    <a:pt x="469" y="1503"/>
                    <a:pt x="484" y="1488"/>
                    <a:pt x="486" y="1487"/>
                  </a:cubicBezTo>
                  <a:cubicBezTo>
                    <a:pt x="488" y="1486"/>
                    <a:pt x="501" y="1469"/>
                    <a:pt x="503" y="1465"/>
                  </a:cubicBezTo>
                  <a:cubicBezTo>
                    <a:pt x="506" y="1461"/>
                    <a:pt x="508" y="1461"/>
                    <a:pt x="511" y="1461"/>
                  </a:cubicBezTo>
                  <a:cubicBezTo>
                    <a:pt x="513" y="1461"/>
                    <a:pt x="521" y="1449"/>
                    <a:pt x="523" y="1445"/>
                  </a:cubicBezTo>
                  <a:cubicBezTo>
                    <a:pt x="525" y="1441"/>
                    <a:pt x="530" y="1437"/>
                    <a:pt x="533" y="1434"/>
                  </a:cubicBezTo>
                  <a:cubicBezTo>
                    <a:pt x="535" y="1431"/>
                    <a:pt x="536" y="1423"/>
                    <a:pt x="538" y="1418"/>
                  </a:cubicBezTo>
                  <a:cubicBezTo>
                    <a:pt x="539" y="1417"/>
                    <a:pt x="539" y="1416"/>
                    <a:pt x="539" y="1414"/>
                  </a:cubicBezTo>
                  <a:cubicBezTo>
                    <a:pt x="539" y="1414"/>
                    <a:pt x="539" y="1414"/>
                    <a:pt x="539" y="1414"/>
                  </a:cubicBezTo>
                  <a:cubicBezTo>
                    <a:pt x="540" y="1413"/>
                    <a:pt x="540" y="1411"/>
                    <a:pt x="540" y="1409"/>
                  </a:cubicBezTo>
                  <a:cubicBezTo>
                    <a:pt x="540" y="1409"/>
                    <a:pt x="540" y="1409"/>
                    <a:pt x="540" y="1409"/>
                  </a:cubicBezTo>
                  <a:cubicBezTo>
                    <a:pt x="540" y="1409"/>
                    <a:pt x="540" y="1409"/>
                    <a:pt x="540" y="1409"/>
                  </a:cubicBezTo>
                  <a:cubicBezTo>
                    <a:pt x="540" y="1408"/>
                    <a:pt x="540" y="1407"/>
                    <a:pt x="540" y="1406"/>
                  </a:cubicBezTo>
                  <a:cubicBezTo>
                    <a:pt x="540" y="1406"/>
                    <a:pt x="540" y="1406"/>
                    <a:pt x="540" y="1406"/>
                  </a:cubicBezTo>
                  <a:cubicBezTo>
                    <a:pt x="540" y="1404"/>
                    <a:pt x="540" y="1402"/>
                    <a:pt x="540" y="1401"/>
                  </a:cubicBezTo>
                  <a:cubicBezTo>
                    <a:pt x="540" y="1401"/>
                    <a:pt x="540" y="1401"/>
                    <a:pt x="540" y="1401"/>
                  </a:cubicBezTo>
                  <a:cubicBezTo>
                    <a:pt x="540" y="1400"/>
                    <a:pt x="540" y="1400"/>
                    <a:pt x="540" y="1399"/>
                  </a:cubicBezTo>
                  <a:cubicBezTo>
                    <a:pt x="540" y="1397"/>
                    <a:pt x="542" y="1390"/>
                    <a:pt x="548" y="1387"/>
                  </a:cubicBezTo>
                  <a:cubicBezTo>
                    <a:pt x="553" y="1383"/>
                    <a:pt x="569" y="1376"/>
                    <a:pt x="570" y="1370"/>
                  </a:cubicBezTo>
                  <a:cubicBezTo>
                    <a:pt x="572" y="1363"/>
                    <a:pt x="569" y="1343"/>
                    <a:pt x="568" y="1340"/>
                  </a:cubicBezTo>
                  <a:cubicBezTo>
                    <a:pt x="567" y="1337"/>
                    <a:pt x="567" y="1323"/>
                    <a:pt x="564" y="1323"/>
                  </a:cubicBezTo>
                  <a:cubicBezTo>
                    <a:pt x="562" y="1322"/>
                    <a:pt x="561" y="1319"/>
                    <a:pt x="564" y="1314"/>
                  </a:cubicBezTo>
                  <a:cubicBezTo>
                    <a:pt x="567" y="1309"/>
                    <a:pt x="590" y="1289"/>
                    <a:pt x="597" y="1284"/>
                  </a:cubicBezTo>
                  <a:cubicBezTo>
                    <a:pt x="604" y="1278"/>
                    <a:pt x="612" y="1276"/>
                    <a:pt x="614" y="1274"/>
                  </a:cubicBezTo>
                  <a:cubicBezTo>
                    <a:pt x="617" y="1273"/>
                    <a:pt x="628" y="1258"/>
                    <a:pt x="630" y="1257"/>
                  </a:cubicBezTo>
                  <a:cubicBezTo>
                    <a:pt x="633" y="1255"/>
                    <a:pt x="629" y="1248"/>
                    <a:pt x="627" y="1243"/>
                  </a:cubicBezTo>
                  <a:cubicBezTo>
                    <a:pt x="625" y="1238"/>
                    <a:pt x="623" y="1219"/>
                    <a:pt x="624" y="1215"/>
                  </a:cubicBezTo>
                  <a:cubicBezTo>
                    <a:pt x="624" y="1214"/>
                    <a:pt x="624" y="1213"/>
                    <a:pt x="624" y="1211"/>
                  </a:cubicBezTo>
                  <a:cubicBezTo>
                    <a:pt x="624" y="1211"/>
                    <a:pt x="624" y="1210"/>
                    <a:pt x="624" y="1210"/>
                  </a:cubicBezTo>
                  <a:cubicBezTo>
                    <a:pt x="624" y="1209"/>
                    <a:pt x="624" y="1208"/>
                    <a:pt x="624" y="1207"/>
                  </a:cubicBezTo>
                  <a:cubicBezTo>
                    <a:pt x="624" y="1207"/>
                    <a:pt x="624" y="1206"/>
                    <a:pt x="624" y="1206"/>
                  </a:cubicBezTo>
                  <a:cubicBezTo>
                    <a:pt x="624" y="1205"/>
                    <a:pt x="624" y="1204"/>
                    <a:pt x="624" y="1203"/>
                  </a:cubicBezTo>
                  <a:cubicBezTo>
                    <a:pt x="624" y="1203"/>
                    <a:pt x="624" y="1202"/>
                    <a:pt x="624" y="1202"/>
                  </a:cubicBezTo>
                  <a:cubicBezTo>
                    <a:pt x="624" y="1201"/>
                    <a:pt x="624" y="1201"/>
                    <a:pt x="624" y="1201"/>
                  </a:cubicBezTo>
                  <a:cubicBezTo>
                    <a:pt x="623" y="1200"/>
                    <a:pt x="623" y="1200"/>
                    <a:pt x="623" y="1199"/>
                  </a:cubicBezTo>
                  <a:cubicBezTo>
                    <a:pt x="621" y="1195"/>
                    <a:pt x="615" y="1189"/>
                    <a:pt x="613" y="1185"/>
                  </a:cubicBezTo>
                  <a:cubicBezTo>
                    <a:pt x="611" y="1182"/>
                    <a:pt x="612" y="1163"/>
                    <a:pt x="612" y="1160"/>
                  </a:cubicBezTo>
                  <a:cubicBezTo>
                    <a:pt x="612" y="1157"/>
                    <a:pt x="607" y="1149"/>
                    <a:pt x="607" y="1146"/>
                  </a:cubicBezTo>
                  <a:cubicBezTo>
                    <a:pt x="607" y="1143"/>
                    <a:pt x="607" y="1138"/>
                    <a:pt x="608" y="1137"/>
                  </a:cubicBezTo>
                  <a:cubicBezTo>
                    <a:pt x="608" y="1137"/>
                    <a:pt x="608" y="1137"/>
                    <a:pt x="608" y="1137"/>
                  </a:cubicBezTo>
                  <a:cubicBezTo>
                    <a:pt x="608" y="1137"/>
                    <a:pt x="608" y="1136"/>
                    <a:pt x="608" y="1136"/>
                  </a:cubicBezTo>
                  <a:cubicBezTo>
                    <a:pt x="609" y="1136"/>
                    <a:pt x="609" y="1136"/>
                    <a:pt x="609" y="1135"/>
                  </a:cubicBezTo>
                  <a:cubicBezTo>
                    <a:pt x="609" y="1135"/>
                    <a:pt x="609" y="1135"/>
                    <a:pt x="609" y="1135"/>
                  </a:cubicBezTo>
                  <a:cubicBezTo>
                    <a:pt x="610" y="1133"/>
                    <a:pt x="612" y="1131"/>
                    <a:pt x="613" y="1128"/>
                  </a:cubicBezTo>
                  <a:cubicBezTo>
                    <a:pt x="613" y="1128"/>
                    <a:pt x="613" y="1128"/>
                    <a:pt x="613" y="1128"/>
                  </a:cubicBezTo>
                  <a:cubicBezTo>
                    <a:pt x="614" y="1127"/>
                    <a:pt x="614" y="1125"/>
                    <a:pt x="615" y="1125"/>
                  </a:cubicBezTo>
                  <a:cubicBezTo>
                    <a:pt x="617" y="1120"/>
                    <a:pt x="624" y="1107"/>
                    <a:pt x="626" y="1105"/>
                  </a:cubicBezTo>
                  <a:cubicBezTo>
                    <a:pt x="626" y="1105"/>
                    <a:pt x="627" y="1104"/>
                    <a:pt x="627" y="1104"/>
                  </a:cubicBezTo>
                  <a:cubicBezTo>
                    <a:pt x="627" y="1104"/>
                    <a:pt x="628" y="1104"/>
                    <a:pt x="628" y="1104"/>
                  </a:cubicBezTo>
                  <a:cubicBezTo>
                    <a:pt x="628" y="1104"/>
                    <a:pt x="629" y="1103"/>
                    <a:pt x="630" y="1103"/>
                  </a:cubicBezTo>
                  <a:cubicBezTo>
                    <a:pt x="630" y="1103"/>
                    <a:pt x="630" y="1103"/>
                    <a:pt x="630" y="1103"/>
                  </a:cubicBezTo>
                  <a:cubicBezTo>
                    <a:pt x="632" y="1103"/>
                    <a:pt x="633" y="1103"/>
                    <a:pt x="635" y="1103"/>
                  </a:cubicBezTo>
                  <a:cubicBezTo>
                    <a:pt x="637" y="1101"/>
                    <a:pt x="650" y="1082"/>
                    <a:pt x="656" y="1074"/>
                  </a:cubicBezTo>
                  <a:cubicBezTo>
                    <a:pt x="661" y="1066"/>
                    <a:pt x="674" y="1058"/>
                    <a:pt x="679" y="1055"/>
                  </a:cubicBezTo>
                  <a:cubicBezTo>
                    <a:pt x="684" y="1053"/>
                    <a:pt x="682" y="1054"/>
                    <a:pt x="683" y="1051"/>
                  </a:cubicBezTo>
                  <a:cubicBezTo>
                    <a:pt x="685" y="1048"/>
                    <a:pt x="688" y="1046"/>
                    <a:pt x="692" y="1044"/>
                  </a:cubicBezTo>
                  <a:cubicBezTo>
                    <a:pt x="697" y="1041"/>
                    <a:pt x="709" y="1017"/>
                    <a:pt x="712" y="1010"/>
                  </a:cubicBezTo>
                  <a:cubicBezTo>
                    <a:pt x="715" y="1004"/>
                    <a:pt x="723" y="988"/>
                    <a:pt x="726" y="984"/>
                  </a:cubicBezTo>
                  <a:cubicBezTo>
                    <a:pt x="729" y="980"/>
                    <a:pt x="730" y="964"/>
                    <a:pt x="729" y="958"/>
                  </a:cubicBezTo>
                  <a:cubicBezTo>
                    <a:pt x="729" y="953"/>
                    <a:pt x="729" y="952"/>
                    <a:pt x="726" y="954"/>
                  </a:cubicBezTo>
                  <a:cubicBezTo>
                    <a:pt x="723" y="955"/>
                    <a:pt x="714" y="958"/>
                    <a:pt x="711" y="961"/>
                  </a:cubicBezTo>
                  <a:cubicBezTo>
                    <a:pt x="707" y="963"/>
                    <a:pt x="698" y="961"/>
                    <a:pt x="693" y="963"/>
                  </a:cubicBezTo>
                  <a:cubicBezTo>
                    <a:pt x="687" y="964"/>
                    <a:pt x="688" y="965"/>
                    <a:pt x="684" y="967"/>
                  </a:cubicBezTo>
                  <a:cubicBezTo>
                    <a:pt x="681" y="969"/>
                    <a:pt x="682" y="965"/>
                    <a:pt x="677" y="965"/>
                  </a:cubicBezTo>
                  <a:cubicBezTo>
                    <a:pt x="672" y="965"/>
                    <a:pt x="662" y="970"/>
                    <a:pt x="660" y="971"/>
                  </a:cubicBezTo>
                  <a:cubicBezTo>
                    <a:pt x="658" y="972"/>
                    <a:pt x="651" y="962"/>
                    <a:pt x="650" y="959"/>
                  </a:cubicBezTo>
                  <a:cubicBezTo>
                    <a:pt x="650" y="958"/>
                    <a:pt x="649" y="957"/>
                    <a:pt x="649" y="957"/>
                  </a:cubicBezTo>
                  <a:cubicBezTo>
                    <a:pt x="649" y="957"/>
                    <a:pt x="649" y="957"/>
                    <a:pt x="649" y="957"/>
                  </a:cubicBezTo>
                  <a:cubicBezTo>
                    <a:pt x="648" y="956"/>
                    <a:pt x="648" y="956"/>
                    <a:pt x="648" y="956"/>
                  </a:cubicBezTo>
                  <a:cubicBezTo>
                    <a:pt x="648" y="956"/>
                    <a:pt x="647" y="955"/>
                    <a:pt x="647" y="955"/>
                  </a:cubicBezTo>
                  <a:cubicBezTo>
                    <a:pt x="647" y="955"/>
                    <a:pt x="647" y="955"/>
                    <a:pt x="647" y="955"/>
                  </a:cubicBezTo>
                  <a:cubicBezTo>
                    <a:pt x="647" y="955"/>
                    <a:pt x="647" y="955"/>
                    <a:pt x="647" y="954"/>
                  </a:cubicBezTo>
                  <a:cubicBezTo>
                    <a:pt x="647" y="954"/>
                    <a:pt x="647" y="953"/>
                    <a:pt x="646" y="951"/>
                  </a:cubicBezTo>
                  <a:cubicBezTo>
                    <a:pt x="646" y="950"/>
                    <a:pt x="646" y="949"/>
                    <a:pt x="645" y="948"/>
                  </a:cubicBezTo>
                  <a:cubicBezTo>
                    <a:pt x="645" y="946"/>
                    <a:pt x="644" y="945"/>
                    <a:pt x="643" y="943"/>
                  </a:cubicBezTo>
                  <a:cubicBezTo>
                    <a:pt x="643" y="943"/>
                    <a:pt x="643" y="943"/>
                    <a:pt x="643" y="943"/>
                  </a:cubicBezTo>
                  <a:cubicBezTo>
                    <a:pt x="642" y="942"/>
                    <a:pt x="642" y="942"/>
                    <a:pt x="642" y="941"/>
                  </a:cubicBezTo>
                  <a:cubicBezTo>
                    <a:pt x="641" y="941"/>
                    <a:pt x="641" y="940"/>
                    <a:pt x="640" y="940"/>
                  </a:cubicBezTo>
                  <a:cubicBezTo>
                    <a:pt x="636" y="937"/>
                    <a:pt x="633" y="935"/>
                    <a:pt x="630" y="933"/>
                  </a:cubicBezTo>
                  <a:cubicBezTo>
                    <a:pt x="626" y="930"/>
                    <a:pt x="625" y="925"/>
                    <a:pt x="623" y="925"/>
                  </a:cubicBezTo>
                  <a:cubicBezTo>
                    <a:pt x="620" y="924"/>
                    <a:pt x="612" y="917"/>
                    <a:pt x="608" y="916"/>
                  </a:cubicBezTo>
                  <a:cubicBezTo>
                    <a:pt x="605" y="915"/>
                    <a:pt x="602" y="903"/>
                    <a:pt x="600" y="898"/>
                  </a:cubicBezTo>
                  <a:cubicBezTo>
                    <a:pt x="600" y="897"/>
                    <a:pt x="599" y="896"/>
                    <a:pt x="598" y="895"/>
                  </a:cubicBezTo>
                  <a:cubicBezTo>
                    <a:pt x="598" y="895"/>
                    <a:pt x="598" y="894"/>
                    <a:pt x="598" y="894"/>
                  </a:cubicBezTo>
                  <a:cubicBezTo>
                    <a:pt x="597" y="892"/>
                    <a:pt x="595" y="890"/>
                    <a:pt x="594" y="888"/>
                  </a:cubicBezTo>
                  <a:cubicBezTo>
                    <a:pt x="594" y="888"/>
                    <a:pt x="593" y="888"/>
                    <a:pt x="593" y="888"/>
                  </a:cubicBezTo>
                  <a:cubicBezTo>
                    <a:pt x="593" y="887"/>
                    <a:pt x="592" y="887"/>
                    <a:pt x="592" y="886"/>
                  </a:cubicBezTo>
                  <a:cubicBezTo>
                    <a:pt x="592" y="886"/>
                    <a:pt x="591" y="886"/>
                    <a:pt x="591" y="886"/>
                  </a:cubicBezTo>
                  <a:cubicBezTo>
                    <a:pt x="591" y="885"/>
                    <a:pt x="590" y="885"/>
                    <a:pt x="590" y="885"/>
                  </a:cubicBezTo>
                  <a:cubicBezTo>
                    <a:pt x="590" y="884"/>
                    <a:pt x="590" y="884"/>
                    <a:pt x="590" y="884"/>
                  </a:cubicBezTo>
                  <a:cubicBezTo>
                    <a:pt x="589" y="884"/>
                    <a:pt x="589" y="883"/>
                    <a:pt x="588" y="883"/>
                  </a:cubicBezTo>
                  <a:cubicBezTo>
                    <a:pt x="585" y="882"/>
                    <a:pt x="579" y="872"/>
                    <a:pt x="578" y="866"/>
                  </a:cubicBezTo>
                  <a:cubicBezTo>
                    <a:pt x="577" y="860"/>
                    <a:pt x="576" y="853"/>
                    <a:pt x="576" y="849"/>
                  </a:cubicBezTo>
                  <a:cubicBezTo>
                    <a:pt x="576" y="845"/>
                    <a:pt x="576" y="844"/>
                    <a:pt x="571" y="842"/>
                  </a:cubicBezTo>
                  <a:cubicBezTo>
                    <a:pt x="566" y="840"/>
                    <a:pt x="562" y="834"/>
                    <a:pt x="561" y="832"/>
                  </a:cubicBezTo>
                  <a:cubicBezTo>
                    <a:pt x="560" y="831"/>
                    <a:pt x="563" y="828"/>
                    <a:pt x="562" y="826"/>
                  </a:cubicBezTo>
                  <a:cubicBezTo>
                    <a:pt x="561" y="824"/>
                    <a:pt x="548" y="797"/>
                    <a:pt x="543" y="791"/>
                  </a:cubicBezTo>
                  <a:cubicBezTo>
                    <a:pt x="539" y="786"/>
                    <a:pt x="541" y="785"/>
                    <a:pt x="541" y="783"/>
                  </a:cubicBezTo>
                  <a:cubicBezTo>
                    <a:pt x="541" y="781"/>
                    <a:pt x="536" y="778"/>
                    <a:pt x="534" y="775"/>
                  </a:cubicBezTo>
                  <a:cubicBezTo>
                    <a:pt x="533" y="773"/>
                    <a:pt x="544" y="782"/>
                    <a:pt x="546" y="784"/>
                  </a:cubicBezTo>
                  <a:cubicBezTo>
                    <a:pt x="547" y="784"/>
                    <a:pt x="547" y="784"/>
                    <a:pt x="548" y="784"/>
                  </a:cubicBezTo>
                  <a:cubicBezTo>
                    <a:pt x="548" y="784"/>
                    <a:pt x="548" y="784"/>
                    <a:pt x="548" y="784"/>
                  </a:cubicBezTo>
                  <a:cubicBezTo>
                    <a:pt x="548" y="784"/>
                    <a:pt x="549" y="783"/>
                    <a:pt x="549" y="783"/>
                  </a:cubicBezTo>
                  <a:cubicBezTo>
                    <a:pt x="550" y="782"/>
                    <a:pt x="552" y="781"/>
                    <a:pt x="554" y="781"/>
                  </a:cubicBezTo>
                  <a:cubicBezTo>
                    <a:pt x="554" y="781"/>
                    <a:pt x="554" y="781"/>
                    <a:pt x="554" y="781"/>
                  </a:cubicBezTo>
                  <a:cubicBezTo>
                    <a:pt x="558" y="782"/>
                    <a:pt x="564" y="794"/>
                    <a:pt x="567" y="799"/>
                  </a:cubicBezTo>
                  <a:cubicBezTo>
                    <a:pt x="570" y="804"/>
                    <a:pt x="577" y="809"/>
                    <a:pt x="579" y="811"/>
                  </a:cubicBezTo>
                  <a:cubicBezTo>
                    <a:pt x="581" y="812"/>
                    <a:pt x="577" y="813"/>
                    <a:pt x="577" y="816"/>
                  </a:cubicBezTo>
                  <a:cubicBezTo>
                    <a:pt x="577" y="819"/>
                    <a:pt x="582" y="821"/>
                    <a:pt x="585" y="823"/>
                  </a:cubicBezTo>
                  <a:cubicBezTo>
                    <a:pt x="588" y="824"/>
                    <a:pt x="599" y="841"/>
                    <a:pt x="600" y="843"/>
                  </a:cubicBezTo>
                  <a:cubicBezTo>
                    <a:pt x="601" y="845"/>
                    <a:pt x="599" y="845"/>
                    <a:pt x="598" y="848"/>
                  </a:cubicBezTo>
                  <a:cubicBezTo>
                    <a:pt x="597" y="850"/>
                    <a:pt x="603" y="861"/>
                    <a:pt x="605" y="864"/>
                  </a:cubicBezTo>
                  <a:cubicBezTo>
                    <a:pt x="607" y="868"/>
                    <a:pt x="612" y="869"/>
                    <a:pt x="615" y="871"/>
                  </a:cubicBezTo>
                  <a:cubicBezTo>
                    <a:pt x="617" y="873"/>
                    <a:pt x="621" y="878"/>
                    <a:pt x="624" y="883"/>
                  </a:cubicBezTo>
                  <a:cubicBezTo>
                    <a:pt x="627" y="888"/>
                    <a:pt x="633" y="897"/>
                    <a:pt x="636" y="902"/>
                  </a:cubicBezTo>
                  <a:cubicBezTo>
                    <a:pt x="636" y="903"/>
                    <a:pt x="636" y="904"/>
                    <a:pt x="637" y="904"/>
                  </a:cubicBezTo>
                  <a:cubicBezTo>
                    <a:pt x="637" y="905"/>
                    <a:pt x="637" y="905"/>
                    <a:pt x="637" y="905"/>
                  </a:cubicBezTo>
                  <a:cubicBezTo>
                    <a:pt x="637" y="905"/>
                    <a:pt x="637" y="906"/>
                    <a:pt x="637" y="906"/>
                  </a:cubicBezTo>
                  <a:cubicBezTo>
                    <a:pt x="637" y="906"/>
                    <a:pt x="637" y="906"/>
                    <a:pt x="637" y="906"/>
                  </a:cubicBezTo>
                  <a:cubicBezTo>
                    <a:pt x="637" y="907"/>
                    <a:pt x="637" y="907"/>
                    <a:pt x="637" y="907"/>
                  </a:cubicBezTo>
                  <a:cubicBezTo>
                    <a:pt x="637" y="908"/>
                    <a:pt x="637" y="909"/>
                    <a:pt x="636" y="910"/>
                  </a:cubicBezTo>
                  <a:cubicBezTo>
                    <a:pt x="636" y="910"/>
                    <a:pt x="636" y="910"/>
                    <a:pt x="636" y="910"/>
                  </a:cubicBezTo>
                  <a:cubicBezTo>
                    <a:pt x="636" y="910"/>
                    <a:pt x="636" y="911"/>
                    <a:pt x="637" y="911"/>
                  </a:cubicBezTo>
                  <a:cubicBezTo>
                    <a:pt x="637" y="915"/>
                    <a:pt x="645" y="932"/>
                    <a:pt x="645" y="937"/>
                  </a:cubicBezTo>
                  <a:cubicBezTo>
                    <a:pt x="645" y="941"/>
                    <a:pt x="649" y="944"/>
                    <a:pt x="652" y="944"/>
                  </a:cubicBezTo>
                  <a:cubicBezTo>
                    <a:pt x="655" y="945"/>
                    <a:pt x="663" y="941"/>
                    <a:pt x="666" y="940"/>
                  </a:cubicBezTo>
                  <a:cubicBezTo>
                    <a:pt x="668" y="938"/>
                    <a:pt x="678" y="937"/>
                    <a:pt x="684" y="937"/>
                  </a:cubicBezTo>
                  <a:cubicBezTo>
                    <a:pt x="691" y="937"/>
                    <a:pt x="708" y="928"/>
                    <a:pt x="713" y="924"/>
                  </a:cubicBezTo>
                  <a:cubicBezTo>
                    <a:pt x="718" y="921"/>
                    <a:pt x="735" y="917"/>
                    <a:pt x="737" y="916"/>
                  </a:cubicBezTo>
                  <a:cubicBezTo>
                    <a:pt x="739" y="915"/>
                    <a:pt x="739" y="908"/>
                    <a:pt x="742" y="907"/>
                  </a:cubicBezTo>
                  <a:cubicBezTo>
                    <a:pt x="742" y="906"/>
                    <a:pt x="742" y="906"/>
                    <a:pt x="743" y="906"/>
                  </a:cubicBezTo>
                  <a:cubicBezTo>
                    <a:pt x="743" y="906"/>
                    <a:pt x="743" y="905"/>
                    <a:pt x="744" y="905"/>
                  </a:cubicBezTo>
                  <a:cubicBezTo>
                    <a:pt x="744" y="905"/>
                    <a:pt x="744" y="905"/>
                    <a:pt x="745" y="905"/>
                  </a:cubicBezTo>
                  <a:cubicBezTo>
                    <a:pt x="745" y="905"/>
                    <a:pt x="745" y="905"/>
                    <a:pt x="746" y="904"/>
                  </a:cubicBezTo>
                  <a:cubicBezTo>
                    <a:pt x="746" y="904"/>
                    <a:pt x="747" y="904"/>
                    <a:pt x="747" y="904"/>
                  </a:cubicBezTo>
                  <a:cubicBezTo>
                    <a:pt x="747" y="904"/>
                    <a:pt x="748" y="903"/>
                    <a:pt x="748" y="903"/>
                  </a:cubicBezTo>
                  <a:cubicBezTo>
                    <a:pt x="749" y="903"/>
                    <a:pt x="749" y="903"/>
                    <a:pt x="750" y="903"/>
                  </a:cubicBezTo>
                  <a:cubicBezTo>
                    <a:pt x="750" y="902"/>
                    <a:pt x="751" y="902"/>
                    <a:pt x="751" y="902"/>
                  </a:cubicBezTo>
                  <a:cubicBezTo>
                    <a:pt x="752" y="902"/>
                    <a:pt x="753" y="902"/>
                    <a:pt x="754" y="901"/>
                  </a:cubicBezTo>
                  <a:cubicBezTo>
                    <a:pt x="754" y="901"/>
                    <a:pt x="754" y="901"/>
                    <a:pt x="754" y="901"/>
                  </a:cubicBezTo>
                  <a:cubicBezTo>
                    <a:pt x="755" y="901"/>
                    <a:pt x="756" y="901"/>
                    <a:pt x="756" y="901"/>
                  </a:cubicBezTo>
                  <a:cubicBezTo>
                    <a:pt x="756" y="900"/>
                    <a:pt x="757" y="900"/>
                    <a:pt x="757" y="900"/>
                  </a:cubicBezTo>
                  <a:cubicBezTo>
                    <a:pt x="758" y="900"/>
                    <a:pt x="758" y="900"/>
                    <a:pt x="759" y="900"/>
                  </a:cubicBezTo>
                  <a:cubicBezTo>
                    <a:pt x="759" y="900"/>
                    <a:pt x="759" y="900"/>
                    <a:pt x="759" y="900"/>
                  </a:cubicBezTo>
                  <a:cubicBezTo>
                    <a:pt x="760" y="900"/>
                    <a:pt x="760" y="900"/>
                    <a:pt x="761" y="900"/>
                  </a:cubicBezTo>
                  <a:cubicBezTo>
                    <a:pt x="764" y="900"/>
                    <a:pt x="772" y="899"/>
                    <a:pt x="772" y="895"/>
                  </a:cubicBezTo>
                  <a:cubicBezTo>
                    <a:pt x="773" y="892"/>
                    <a:pt x="774" y="891"/>
                    <a:pt x="777" y="890"/>
                  </a:cubicBezTo>
                  <a:cubicBezTo>
                    <a:pt x="781" y="889"/>
                    <a:pt x="782" y="885"/>
                    <a:pt x="783" y="884"/>
                  </a:cubicBezTo>
                  <a:cubicBezTo>
                    <a:pt x="784" y="882"/>
                    <a:pt x="789" y="880"/>
                    <a:pt x="793" y="880"/>
                  </a:cubicBezTo>
                  <a:cubicBezTo>
                    <a:pt x="797" y="879"/>
                    <a:pt x="794" y="876"/>
                    <a:pt x="794" y="873"/>
                  </a:cubicBezTo>
                  <a:cubicBezTo>
                    <a:pt x="793" y="870"/>
                    <a:pt x="795" y="867"/>
                    <a:pt x="796" y="863"/>
                  </a:cubicBezTo>
                  <a:cubicBezTo>
                    <a:pt x="796" y="858"/>
                    <a:pt x="797" y="863"/>
                    <a:pt x="799" y="864"/>
                  </a:cubicBezTo>
                  <a:cubicBezTo>
                    <a:pt x="801" y="865"/>
                    <a:pt x="804" y="858"/>
                    <a:pt x="806" y="856"/>
                  </a:cubicBezTo>
                  <a:cubicBezTo>
                    <a:pt x="808" y="854"/>
                    <a:pt x="810" y="849"/>
                    <a:pt x="811" y="845"/>
                  </a:cubicBezTo>
                  <a:cubicBezTo>
                    <a:pt x="813" y="842"/>
                    <a:pt x="813" y="841"/>
                    <a:pt x="810" y="840"/>
                  </a:cubicBezTo>
                  <a:cubicBezTo>
                    <a:pt x="806" y="839"/>
                    <a:pt x="805" y="836"/>
                    <a:pt x="802" y="832"/>
                  </a:cubicBezTo>
                  <a:cubicBezTo>
                    <a:pt x="798" y="828"/>
                    <a:pt x="792" y="829"/>
                    <a:pt x="787" y="828"/>
                  </a:cubicBezTo>
                  <a:cubicBezTo>
                    <a:pt x="787" y="828"/>
                    <a:pt x="786" y="828"/>
                    <a:pt x="785" y="827"/>
                  </a:cubicBezTo>
                  <a:cubicBezTo>
                    <a:pt x="785" y="827"/>
                    <a:pt x="785" y="827"/>
                    <a:pt x="785" y="827"/>
                  </a:cubicBezTo>
                  <a:cubicBezTo>
                    <a:pt x="785" y="827"/>
                    <a:pt x="784" y="827"/>
                    <a:pt x="784" y="826"/>
                  </a:cubicBezTo>
                  <a:cubicBezTo>
                    <a:pt x="784" y="826"/>
                    <a:pt x="783" y="826"/>
                    <a:pt x="783" y="826"/>
                  </a:cubicBezTo>
                  <a:cubicBezTo>
                    <a:pt x="783" y="825"/>
                    <a:pt x="782" y="825"/>
                    <a:pt x="782" y="824"/>
                  </a:cubicBezTo>
                  <a:cubicBezTo>
                    <a:pt x="782" y="824"/>
                    <a:pt x="782" y="824"/>
                    <a:pt x="782" y="824"/>
                  </a:cubicBezTo>
                  <a:cubicBezTo>
                    <a:pt x="781" y="823"/>
                    <a:pt x="781" y="823"/>
                    <a:pt x="780" y="822"/>
                  </a:cubicBezTo>
                  <a:cubicBezTo>
                    <a:pt x="780" y="822"/>
                    <a:pt x="780" y="822"/>
                    <a:pt x="780" y="821"/>
                  </a:cubicBezTo>
                  <a:cubicBezTo>
                    <a:pt x="780" y="821"/>
                    <a:pt x="779" y="820"/>
                    <a:pt x="779" y="820"/>
                  </a:cubicBezTo>
                  <a:cubicBezTo>
                    <a:pt x="779" y="820"/>
                    <a:pt x="779" y="819"/>
                    <a:pt x="779" y="819"/>
                  </a:cubicBezTo>
                  <a:cubicBezTo>
                    <a:pt x="777" y="817"/>
                    <a:pt x="776" y="814"/>
                    <a:pt x="776" y="812"/>
                  </a:cubicBezTo>
                  <a:cubicBezTo>
                    <a:pt x="774" y="808"/>
                    <a:pt x="779" y="804"/>
                    <a:pt x="777" y="804"/>
                  </a:cubicBezTo>
                  <a:cubicBezTo>
                    <a:pt x="775" y="804"/>
                    <a:pt x="759" y="819"/>
                    <a:pt x="758" y="823"/>
                  </a:cubicBezTo>
                  <a:cubicBezTo>
                    <a:pt x="756" y="826"/>
                    <a:pt x="746" y="823"/>
                    <a:pt x="741" y="824"/>
                  </a:cubicBezTo>
                  <a:cubicBezTo>
                    <a:pt x="736" y="824"/>
                    <a:pt x="735" y="825"/>
                    <a:pt x="732" y="824"/>
                  </a:cubicBezTo>
                  <a:cubicBezTo>
                    <a:pt x="731" y="824"/>
                    <a:pt x="730" y="824"/>
                    <a:pt x="729" y="823"/>
                  </a:cubicBezTo>
                  <a:cubicBezTo>
                    <a:pt x="729" y="823"/>
                    <a:pt x="729" y="823"/>
                    <a:pt x="729" y="823"/>
                  </a:cubicBezTo>
                  <a:cubicBezTo>
                    <a:pt x="728" y="822"/>
                    <a:pt x="728" y="822"/>
                    <a:pt x="727" y="822"/>
                  </a:cubicBezTo>
                  <a:cubicBezTo>
                    <a:pt x="727" y="822"/>
                    <a:pt x="727" y="821"/>
                    <a:pt x="727" y="821"/>
                  </a:cubicBezTo>
                  <a:cubicBezTo>
                    <a:pt x="726" y="821"/>
                    <a:pt x="726" y="821"/>
                    <a:pt x="726" y="820"/>
                  </a:cubicBezTo>
                  <a:cubicBezTo>
                    <a:pt x="726" y="820"/>
                    <a:pt x="725" y="820"/>
                    <a:pt x="725" y="819"/>
                  </a:cubicBezTo>
                  <a:cubicBezTo>
                    <a:pt x="725" y="819"/>
                    <a:pt x="725" y="819"/>
                    <a:pt x="725" y="818"/>
                  </a:cubicBezTo>
                  <a:cubicBezTo>
                    <a:pt x="724" y="817"/>
                    <a:pt x="730" y="814"/>
                    <a:pt x="730" y="812"/>
                  </a:cubicBezTo>
                  <a:cubicBezTo>
                    <a:pt x="730" y="810"/>
                    <a:pt x="726" y="803"/>
                    <a:pt x="724" y="803"/>
                  </a:cubicBezTo>
                  <a:cubicBezTo>
                    <a:pt x="723" y="802"/>
                    <a:pt x="722" y="808"/>
                    <a:pt x="720" y="809"/>
                  </a:cubicBezTo>
                  <a:cubicBezTo>
                    <a:pt x="720" y="809"/>
                    <a:pt x="719" y="809"/>
                    <a:pt x="719" y="809"/>
                  </a:cubicBezTo>
                  <a:cubicBezTo>
                    <a:pt x="719" y="809"/>
                    <a:pt x="719" y="809"/>
                    <a:pt x="718" y="809"/>
                  </a:cubicBezTo>
                  <a:cubicBezTo>
                    <a:pt x="718" y="808"/>
                    <a:pt x="718" y="808"/>
                    <a:pt x="717" y="808"/>
                  </a:cubicBezTo>
                  <a:cubicBezTo>
                    <a:pt x="717" y="808"/>
                    <a:pt x="717" y="808"/>
                    <a:pt x="717" y="808"/>
                  </a:cubicBezTo>
                  <a:cubicBezTo>
                    <a:pt x="717" y="807"/>
                    <a:pt x="716" y="807"/>
                    <a:pt x="716" y="807"/>
                  </a:cubicBezTo>
                  <a:cubicBezTo>
                    <a:pt x="715" y="806"/>
                    <a:pt x="715" y="806"/>
                    <a:pt x="715" y="806"/>
                  </a:cubicBezTo>
                  <a:cubicBezTo>
                    <a:pt x="714" y="805"/>
                    <a:pt x="712" y="798"/>
                    <a:pt x="712" y="796"/>
                  </a:cubicBezTo>
                  <a:cubicBezTo>
                    <a:pt x="711" y="795"/>
                    <a:pt x="707" y="789"/>
                    <a:pt x="705" y="788"/>
                  </a:cubicBezTo>
                  <a:cubicBezTo>
                    <a:pt x="703" y="786"/>
                    <a:pt x="698" y="782"/>
                    <a:pt x="697" y="779"/>
                  </a:cubicBezTo>
                  <a:cubicBezTo>
                    <a:pt x="696" y="779"/>
                    <a:pt x="696" y="778"/>
                    <a:pt x="695" y="777"/>
                  </a:cubicBezTo>
                  <a:cubicBezTo>
                    <a:pt x="695" y="777"/>
                    <a:pt x="695" y="777"/>
                    <a:pt x="695" y="777"/>
                  </a:cubicBezTo>
                  <a:cubicBezTo>
                    <a:pt x="694" y="776"/>
                    <a:pt x="693" y="775"/>
                    <a:pt x="692" y="773"/>
                  </a:cubicBezTo>
                  <a:cubicBezTo>
                    <a:pt x="691" y="772"/>
                    <a:pt x="690" y="771"/>
                    <a:pt x="689" y="770"/>
                  </a:cubicBezTo>
                  <a:cubicBezTo>
                    <a:pt x="689" y="769"/>
                    <a:pt x="688" y="769"/>
                    <a:pt x="688" y="768"/>
                  </a:cubicBezTo>
                  <a:cubicBezTo>
                    <a:pt x="688" y="768"/>
                    <a:pt x="688" y="768"/>
                    <a:pt x="688" y="768"/>
                  </a:cubicBezTo>
                  <a:cubicBezTo>
                    <a:pt x="688" y="767"/>
                    <a:pt x="688" y="767"/>
                    <a:pt x="688" y="767"/>
                  </a:cubicBezTo>
                  <a:cubicBezTo>
                    <a:pt x="688" y="767"/>
                    <a:pt x="688" y="767"/>
                    <a:pt x="688" y="767"/>
                  </a:cubicBezTo>
                  <a:cubicBezTo>
                    <a:pt x="688" y="766"/>
                    <a:pt x="688" y="766"/>
                    <a:pt x="689" y="766"/>
                  </a:cubicBezTo>
                  <a:cubicBezTo>
                    <a:pt x="689" y="766"/>
                    <a:pt x="689" y="765"/>
                    <a:pt x="689" y="765"/>
                  </a:cubicBezTo>
                  <a:cubicBezTo>
                    <a:pt x="689" y="765"/>
                    <a:pt x="689" y="765"/>
                    <a:pt x="689" y="765"/>
                  </a:cubicBezTo>
                  <a:cubicBezTo>
                    <a:pt x="689" y="765"/>
                    <a:pt x="689" y="765"/>
                    <a:pt x="689" y="765"/>
                  </a:cubicBezTo>
                  <a:cubicBezTo>
                    <a:pt x="690" y="765"/>
                    <a:pt x="690" y="764"/>
                    <a:pt x="690" y="764"/>
                  </a:cubicBezTo>
                  <a:cubicBezTo>
                    <a:pt x="690" y="762"/>
                    <a:pt x="694" y="762"/>
                    <a:pt x="697" y="762"/>
                  </a:cubicBezTo>
                  <a:cubicBezTo>
                    <a:pt x="697" y="762"/>
                    <a:pt x="698" y="762"/>
                    <a:pt x="698" y="762"/>
                  </a:cubicBezTo>
                  <a:cubicBezTo>
                    <a:pt x="698" y="762"/>
                    <a:pt x="698" y="762"/>
                    <a:pt x="698" y="762"/>
                  </a:cubicBezTo>
                  <a:cubicBezTo>
                    <a:pt x="698" y="762"/>
                    <a:pt x="699" y="762"/>
                    <a:pt x="699" y="762"/>
                  </a:cubicBezTo>
                  <a:cubicBezTo>
                    <a:pt x="699" y="762"/>
                    <a:pt x="699" y="761"/>
                    <a:pt x="699" y="761"/>
                  </a:cubicBezTo>
                  <a:cubicBezTo>
                    <a:pt x="699" y="761"/>
                    <a:pt x="699" y="761"/>
                    <a:pt x="699" y="761"/>
                  </a:cubicBezTo>
                  <a:cubicBezTo>
                    <a:pt x="699" y="761"/>
                    <a:pt x="699" y="761"/>
                    <a:pt x="699" y="761"/>
                  </a:cubicBezTo>
                  <a:cubicBezTo>
                    <a:pt x="699" y="761"/>
                    <a:pt x="699" y="760"/>
                    <a:pt x="699" y="760"/>
                  </a:cubicBezTo>
                  <a:cubicBezTo>
                    <a:pt x="699" y="758"/>
                    <a:pt x="703" y="760"/>
                    <a:pt x="704" y="762"/>
                  </a:cubicBezTo>
                  <a:cubicBezTo>
                    <a:pt x="705" y="763"/>
                    <a:pt x="708" y="765"/>
                    <a:pt x="710" y="765"/>
                  </a:cubicBezTo>
                  <a:cubicBezTo>
                    <a:pt x="712" y="765"/>
                    <a:pt x="717" y="772"/>
                    <a:pt x="719" y="776"/>
                  </a:cubicBezTo>
                  <a:cubicBezTo>
                    <a:pt x="722" y="781"/>
                    <a:pt x="724" y="782"/>
                    <a:pt x="729" y="783"/>
                  </a:cubicBezTo>
                  <a:cubicBezTo>
                    <a:pt x="735" y="784"/>
                    <a:pt x="735" y="788"/>
                    <a:pt x="738" y="791"/>
                  </a:cubicBezTo>
                  <a:cubicBezTo>
                    <a:pt x="741" y="793"/>
                    <a:pt x="748" y="795"/>
                    <a:pt x="751" y="796"/>
                  </a:cubicBezTo>
                  <a:cubicBezTo>
                    <a:pt x="755" y="796"/>
                    <a:pt x="759" y="799"/>
                    <a:pt x="762" y="799"/>
                  </a:cubicBezTo>
                  <a:cubicBezTo>
                    <a:pt x="764" y="799"/>
                    <a:pt x="773" y="792"/>
                    <a:pt x="774" y="791"/>
                  </a:cubicBezTo>
                  <a:cubicBezTo>
                    <a:pt x="775" y="790"/>
                    <a:pt x="779" y="796"/>
                    <a:pt x="780" y="799"/>
                  </a:cubicBezTo>
                  <a:cubicBezTo>
                    <a:pt x="782" y="803"/>
                    <a:pt x="782" y="806"/>
                    <a:pt x="789" y="808"/>
                  </a:cubicBezTo>
                  <a:cubicBezTo>
                    <a:pt x="796" y="810"/>
                    <a:pt x="817" y="810"/>
                    <a:pt x="821" y="812"/>
                  </a:cubicBezTo>
                  <a:cubicBezTo>
                    <a:pt x="821" y="812"/>
                    <a:pt x="822" y="812"/>
                    <a:pt x="822" y="812"/>
                  </a:cubicBezTo>
                  <a:cubicBezTo>
                    <a:pt x="822" y="812"/>
                    <a:pt x="822" y="812"/>
                    <a:pt x="822" y="812"/>
                  </a:cubicBezTo>
                  <a:cubicBezTo>
                    <a:pt x="825" y="813"/>
                    <a:pt x="831" y="814"/>
                    <a:pt x="835" y="814"/>
                  </a:cubicBezTo>
                  <a:cubicBezTo>
                    <a:pt x="835" y="814"/>
                    <a:pt x="835" y="814"/>
                    <a:pt x="835" y="814"/>
                  </a:cubicBezTo>
                  <a:cubicBezTo>
                    <a:pt x="837" y="814"/>
                    <a:pt x="839" y="814"/>
                    <a:pt x="840" y="814"/>
                  </a:cubicBezTo>
                  <a:cubicBezTo>
                    <a:pt x="847" y="812"/>
                    <a:pt x="848" y="812"/>
                    <a:pt x="851" y="812"/>
                  </a:cubicBezTo>
                  <a:cubicBezTo>
                    <a:pt x="854" y="811"/>
                    <a:pt x="854" y="813"/>
                    <a:pt x="859" y="814"/>
                  </a:cubicBezTo>
                  <a:cubicBezTo>
                    <a:pt x="864" y="814"/>
                    <a:pt x="878" y="810"/>
                    <a:pt x="881" y="811"/>
                  </a:cubicBezTo>
                  <a:cubicBezTo>
                    <a:pt x="883" y="811"/>
                    <a:pt x="886" y="818"/>
                    <a:pt x="888" y="820"/>
                  </a:cubicBezTo>
                  <a:cubicBezTo>
                    <a:pt x="890" y="822"/>
                    <a:pt x="888" y="825"/>
                    <a:pt x="893" y="827"/>
                  </a:cubicBezTo>
                  <a:cubicBezTo>
                    <a:pt x="894" y="828"/>
                    <a:pt x="895" y="828"/>
                    <a:pt x="896" y="828"/>
                  </a:cubicBezTo>
                  <a:cubicBezTo>
                    <a:pt x="896" y="829"/>
                    <a:pt x="897" y="829"/>
                    <a:pt x="897" y="829"/>
                  </a:cubicBezTo>
                  <a:cubicBezTo>
                    <a:pt x="897" y="829"/>
                    <a:pt x="898" y="829"/>
                    <a:pt x="898" y="829"/>
                  </a:cubicBezTo>
                  <a:cubicBezTo>
                    <a:pt x="899" y="829"/>
                    <a:pt x="899" y="829"/>
                    <a:pt x="899" y="829"/>
                  </a:cubicBezTo>
                  <a:cubicBezTo>
                    <a:pt x="900" y="829"/>
                    <a:pt x="900" y="828"/>
                    <a:pt x="901" y="828"/>
                  </a:cubicBezTo>
                  <a:cubicBezTo>
                    <a:pt x="901" y="828"/>
                    <a:pt x="902" y="828"/>
                    <a:pt x="902" y="828"/>
                  </a:cubicBezTo>
                  <a:cubicBezTo>
                    <a:pt x="905" y="828"/>
                    <a:pt x="904" y="829"/>
                    <a:pt x="905" y="834"/>
                  </a:cubicBezTo>
                  <a:cubicBezTo>
                    <a:pt x="906" y="839"/>
                    <a:pt x="919" y="839"/>
                    <a:pt x="922" y="840"/>
                  </a:cubicBezTo>
                  <a:cubicBezTo>
                    <a:pt x="925" y="841"/>
                    <a:pt x="921" y="843"/>
                    <a:pt x="917" y="844"/>
                  </a:cubicBezTo>
                  <a:cubicBezTo>
                    <a:pt x="914" y="845"/>
                    <a:pt x="908" y="841"/>
                    <a:pt x="908" y="843"/>
                  </a:cubicBezTo>
                  <a:cubicBezTo>
                    <a:pt x="908" y="844"/>
                    <a:pt x="925" y="863"/>
                    <a:pt x="929" y="864"/>
                  </a:cubicBezTo>
                  <a:cubicBezTo>
                    <a:pt x="932" y="865"/>
                    <a:pt x="938" y="862"/>
                    <a:pt x="941" y="860"/>
                  </a:cubicBezTo>
                  <a:cubicBezTo>
                    <a:pt x="944" y="858"/>
                    <a:pt x="942" y="846"/>
                    <a:pt x="943" y="847"/>
                  </a:cubicBezTo>
                  <a:cubicBezTo>
                    <a:pt x="945" y="848"/>
                    <a:pt x="947" y="855"/>
                    <a:pt x="948" y="857"/>
                  </a:cubicBezTo>
                  <a:cubicBezTo>
                    <a:pt x="948" y="858"/>
                    <a:pt x="951" y="872"/>
                    <a:pt x="951" y="874"/>
                  </a:cubicBezTo>
                  <a:cubicBezTo>
                    <a:pt x="951" y="877"/>
                    <a:pt x="955" y="886"/>
                    <a:pt x="957" y="893"/>
                  </a:cubicBezTo>
                  <a:cubicBezTo>
                    <a:pt x="960" y="901"/>
                    <a:pt x="968" y="921"/>
                    <a:pt x="971" y="926"/>
                  </a:cubicBezTo>
                  <a:cubicBezTo>
                    <a:pt x="974" y="931"/>
                    <a:pt x="979" y="935"/>
                    <a:pt x="979" y="939"/>
                  </a:cubicBezTo>
                  <a:cubicBezTo>
                    <a:pt x="978" y="944"/>
                    <a:pt x="987" y="956"/>
                    <a:pt x="988" y="959"/>
                  </a:cubicBezTo>
                  <a:cubicBezTo>
                    <a:pt x="990" y="961"/>
                    <a:pt x="1002" y="984"/>
                    <a:pt x="1005" y="988"/>
                  </a:cubicBezTo>
                  <a:cubicBezTo>
                    <a:pt x="1008" y="991"/>
                    <a:pt x="1013" y="995"/>
                    <a:pt x="1015" y="996"/>
                  </a:cubicBezTo>
                  <a:cubicBezTo>
                    <a:pt x="1017" y="997"/>
                    <a:pt x="1021" y="992"/>
                    <a:pt x="1022" y="989"/>
                  </a:cubicBezTo>
                  <a:cubicBezTo>
                    <a:pt x="1022" y="986"/>
                    <a:pt x="1026" y="986"/>
                    <a:pt x="1028" y="986"/>
                  </a:cubicBezTo>
                  <a:cubicBezTo>
                    <a:pt x="1029" y="985"/>
                    <a:pt x="1031" y="979"/>
                    <a:pt x="1032" y="978"/>
                  </a:cubicBezTo>
                  <a:cubicBezTo>
                    <a:pt x="1033" y="977"/>
                    <a:pt x="1037" y="973"/>
                    <a:pt x="1038" y="969"/>
                  </a:cubicBezTo>
                  <a:cubicBezTo>
                    <a:pt x="1040" y="966"/>
                    <a:pt x="1036" y="961"/>
                    <a:pt x="1035" y="958"/>
                  </a:cubicBezTo>
                  <a:cubicBezTo>
                    <a:pt x="1033" y="956"/>
                    <a:pt x="1036" y="952"/>
                    <a:pt x="1038" y="949"/>
                  </a:cubicBezTo>
                  <a:cubicBezTo>
                    <a:pt x="1040" y="947"/>
                    <a:pt x="1041" y="937"/>
                    <a:pt x="1040" y="931"/>
                  </a:cubicBezTo>
                  <a:cubicBezTo>
                    <a:pt x="1038" y="926"/>
                    <a:pt x="1038" y="919"/>
                    <a:pt x="1039" y="916"/>
                  </a:cubicBezTo>
                  <a:cubicBezTo>
                    <a:pt x="1041" y="912"/>
                    <a:pt x="1044" y="914"/>
                    <a:pt x="1046" y="912"/>
                  </a:cubicBezTo>
                  <a:cubicBezTo>
                    <a:pt x="1047" y="910"/>
                    <a:pt x="1049" y="908"/>
                    <a:pt x="1051" y="907"/>
                  </a:cubicBezTo>
                  <a:cubicBezTo>
                    <a:pt x="1052" y="907"/>
                    <a:pt x="1052" y="900"/>
                    <a:pt x="1058" y="897"/>
                  </a:cubicBezTo>
                  <a:cubicBezTo>
                    <a:pt x="1063" y="895"/>
                    <a:pt x="1078" y="881"/>
                    <a:pt x="1084" y="876"/>
                  </a:cubicBezTo>
                  <a:cubicBezTo>
                    <a:pt x="1090" y="870"/>
                    <a:pt x="1094" y="871"/>
                    <a:pt x="1097" y="871"/>
                  </a:cubicBezTo>
                  <a:cubicBezTo>
                    <a:pt x="1100" y="871"/>
                    <a:pt x="1099" y="866"/>
                    <a:pt x="1099" y="863"/>
                  </a:cubicBezTo>
                  <a:cubicBezTo>
                    <a:pt x="1099" y="859"/>
                    <a:pt x="1097" y="855"/>
                    <a:pt x="1099" y="855"/>
                  </a:cubicBezTo>
                  <a:cubicBezTo>
                    <a:pt x="1101" y="854"/>
                    <a:pt x="1107" y="852"/>
                    <a:pt x="1109" y="851"/>
                  </a:cubicBezTo>
                  <a:cubicBezTo>
                    <a:pt x="1111" y="850"/>
                    <a:pt x="1116" y="853"/>
                    <a:pt x="1117" y="853"/>
                  </a:cubicBezTo>
                  <a:cubicBezTo>
                    <a:pt x="1117" y="853"/>
                    <a:pt x="1117" y="853"/>
                    <a:pt x="1118" y="853"/>
                  </a:cubicBezTo>
                  <a:cubicBezTo>
                    <a:pt x="1118" y="853"/>
                    <a:pt x="1118" y="853"/>
                    <a:pt x="1119" y="852"/>
                  </a:cubicBezTo>
                  <a:cubicBezTo>
                    <a:pt x="1119" y="852"/>
                    <a:pt x="1119" y="852"/>
                    <a:pt x="1119" y="852"/>
                  </a:cubicBezTo>
                  <a:cubicBezTo>
                    <a:pt x="1120" y="852"/>
                    <a:pt x="1121" y="852"/>
                    <a:pt x="1122" y="851"/>
                  </a:cubicBezTo>
                  <a:cubicBezTo>
                    <a:pt x="1122" y="851"/>
                    <a:pt x="1122" y="851"/>
                    <a:pt x="1122" y="851"/>
                  </a:cubicBezTo>
                  <a:cubicBezTo>
                    <a:pt x="1122" y="851"/>
                    <a:pt x="1122" y="851"/>
                    <a:pt x="1122" y="851"/>
                  </a:cubicBezTo>
                  <a:cubicBezTo>
                    <a:pt x="1122" y="851"/>
                    <a:pt x="1123" y="851"/>
                    <a:pt x="1124" y="851"/>
                  </a:cubicBezTo>
                  <a:cubicBezTo>
                    <a:pt x="1124" y="851"/>
                    <a:pt x="1124" y="851"/>
                    <a:pt x="1124" y="851"/>
                  </a:cubicBezTo>
                  <a:cubicBezTo>
                    <a:pt x="1124" y="850"/>
                    <a:pt x="1125" y="850"/>
                    <a:pt x="1125" y="850"/>
                  </a:cubicBezTo>
                  <a:cubicBezTo>
                    <a:pt x="1125" y="850"/>
                    <a:pt x="1125" y="850"/>
                    <a:pt x="1125" y="850"/>
                  </a:cubicBezTo>
                  <a:cubicBezTo>
                    <a:pt x="1126" y="850"/>
                    <a:pt x="1126" y="849"/>
                    <a:pt x="1126" y="849"/>
                  </a:cubicBezTo>
                  <a:cubicBezTo>
                    <a:pt x="1127" y="849"/>
                    <a:pt x="1127" y="849"/>
                    <a:pt x="1127" y="849"/>
                  </a:cubicBezTo>
                  <a:cubicBezTo>
                    <a:pt x="1127" y="849"/>
                    <a:pt x="1127" y="849"/>
                    <a:pt x="1128" y="848"/>
                  </a:cubicBezTo>
                  <a:cubicBezTo>
                    <a:pt x="1129" y="847"/>
                    <a:pt x="1130" y="849"/>
                    <a:pt x="1134" y="849"/>
                  </a:cubicBezTo>
                  <a:cubicBezTo>
                    <a:pt x="1137" y="850"/>
                    <a:pt x="1136" y="847"/>
                    <a:pt x="1135" y="845"/>
                  </a:cubicBezTo>
                  <a:cubicBezTo>
                    <a:pt x="1135" y="843"/>
                    <a:pt x="1137" y="842"/>
                    <a:pt x="1139" y="844"/>
                  </a:cubicBezTo>
                  <a:cubicBezTo>
                    <a:pt x="1141" y="845"/>
                    <a:pt x="1143" y="843"/>
                    <a:pt x="1142" y="841"/>
                  </a:cubicBezTo>
                  <a:cubicBezTo>
                    <a:pt x="1142" y="838"/>
                    <a:pt x="1146" y="845"/>
                    <a:pt x="1148" y="848"/>
                  </a:cubicBezTo>
                  <a:cubicBezTo>
                    <a:pt x="1149" y="850"/>
                    <a:pt x="1150" y="854"/>
                    <a:pt x="1152" y="858"/>
                  </a:cubicBezTo>
                  <a:cubicBezTo>
                    <a:pt x="1153" y="858"/>
                    <a:pt x="1153" y="858"/>
                    <a:pt x="1153" y="858"/>
                  </a:cubicBezTo>
                  <a:cubicBezTo>
                    <a:pt x="1153" y="858"/>
                    <a:pt x="1153" y="858"/>
                    <a:pt x="1153" y="858"/>
                  </a:cubicBezTo>
                  <a:cubicBezTo>
                    <a:pt x="1153" y="859"/>
                    <a:pt x="1153" y="860"/>
                    <a:pt x="1154" y="861"/>
                  </a:cubicBezTo>
                  <a:cubicBezTo>
                    <a:pt x="1154" y="861"/>
                    <a:pt x="1154" y="861"/>
                    <a:pt x="1154" y="861"/>
                  </a:cubicBezTo>
                  <a:cubicBezTo>
                    <a:pt x="1155" y="862"/>
                    <a:pt x="1155" y="862"/>
                    <a:pt x="1156" y="863"/>
                  </a:cubicBezTo>
                  <a:cubicBezTo>
                    <a:pt x="1156" y="863"/>
                    <a:pt x="1156" y="863"/>
                    <a:pt x="1156" y="864"/>
                  </a:cubicBezTo>
                  <a:cubicBezTo>
                    <a:pt x="1157" y="864"/>
                    <a:pt x="1157" y="865"/>
                    <a:pt x="1157" y="865"/>
                  </a:cubicBezTo>
                  <a:cubicBezTo>
                    <a:pt x="1158" y="866"/>
                    <a:pt x="1159" y="867"/>
                    <a:pt x="1159" y="867"/>
                  </a:cubicBezTo>
                  <a:cubicBezTo>
                    <a:pt x="1165" y="872"/>
                    <a:pt x="1169" y="874"/>
                    <a:pt x="1174" y="880"/>
                  </a:cubicBezTo>
                  <a:cubicBezTo>
                    <a:pt x="1180" y="885"/>
                    <a:pt x="1182" y="891"/>
                    <a:pt x="1183" y="894"/>
                  </a:cubicBezTo>
                  <a:cubicBezTo>
                    <a:pt x="1184" y="897"/>
                    <a:pt x="1182" y="906"/>
                    <a:pt x="1181" y="908"/>
                  </a:cubicBezTo>
                  <a:cubicBezTo>
                    <a:pt x="1180" y="910"/>
                    <a:pt x="1185" y="913"/>
                    <a:pt x="1189" y="915"/>
                  </a:cubicBezTo>
                  <a:cubicBezTo>
                    <a:pt x="1192" y="916"/>
                    <a:pt x="1196" y="913"/>
                    <a:pt x="1200" y="911"/>
                  </a:cubicBezTo>
                  <a:cubicBezTo>
                    <a:pt x="1205" y="909"/>
                    <a:pt x="1209" y="901"/>
                    <a:pt x="1210" y="903"/>
                  </a:cubicBezTo>
                  <a:cubicBezTo>
                    <a:pt x="1211" y="905"/>
                    <a:pt x="1212" y="904"/>
                    <a:pt x="1214" y="906"/>
                  </a:cubicBezTo>
                  <a:cubicBezTo>
                    <a:pt x="1216" y="907"/>
                    <a:pt x="1222" y="923"/>
                    <a:pt x="1226" y="931"/>
                  </a:cubicBezTo>
                  <a:cubicBezTo>
                    <a:pt x="1230" y="938"/>
                    <a:pt x="1231" y="943"/>
                    <a:pt x="1234" y="946"/>
                  </a:cubicBezTo>
                  <a:cubicBezTo>
                    <a:pt x="1237" y="950"/>
                    <a:pt x="1234" y="958"/>
                    <a:pt x="1235" y="961"/>
                  </a:cubicBezTo>
                  <a:cubicBezTo>
                    <a:pt x="1235" y="963"/>
                    <a:pt x="1234" y="967"/>
                    <a:pt x="1234" y="970"/>
                  </a:cubicBezTo>
                  <a:cubicBezTo>
                    <a:pt x="1233" y="971"/>
                    <a:pt x="1233" y="972"/>
                    <a:pt x="1233" y="973"/>
                  </a:cubicBezTo>
                  <a:cubicBezTo>
                    <a:pt x="1232" y="974"/>
                    <a:pt x="1232" y="975"/>
                    <a:pt x="1232" y="976"/>
                  </a:cubicBezTo>
                  <a:cubicBezTo>
                    <a:pt x="1232" y="976"/>
                    <a:pt x="1232" y="976"/>
                    <a:pt x="1232" y="976"/>
                  </a:cubicBezTo>
                  <a:cubicBezTo>
                    <a:pt x="1232" y="976"/>
                    <a:pt x="1232" y="976"/>
                    <a:pt x="1232" y="976"/>
                  </a:cubicBezTo>
                  <a:cubicBezTo>
                    <a:pt x="1232" y="977"/>
                    <a:pt x="1232" y="978"/>
                    <a:pt x="1232" y="979"/>
                  </a:cubicBezTo>
                  <a:cubicBezTo>
                    <a:pt x="1233" y="981"/>
                    <a:pt x="1236" y="991"/>
                    <a:pt x="1238" y="994"/>
                  </a:cubicBezTo>
                  <a:cubicBezTo>
                    <a:pt x="1240" y="996"/>
                    <a:pt x="1241" y="996"/>
                    <a:pt x="1244" y="998"/>
                  </a:cubicBezTo>
                  <a:cubicBezTo>
                    <a:pt x="1244" y="998"/>
                    <a:pt x="1244" y="998"/>
                    <a:pt x="1245" y="999"/>
                  </a:cubicBezTo>
                  <a:cubicBezTo>
                    <a:pt x="1245" y="999"/>
                    <a:pt x="1246" y="999"/>
                    <a:pt x="1246" y="999"/>
                  </a:cubicBezTo>
                  <a:cubicBezTo>
                    <a:pt x="1246" y="1000"/>
                    <a:pt x="1247" y="1000"/>
                    <a:pt x="1247" y="1001"/>
                  </a:cubicBezTo>
                  <a:cubicBezTo>
                    <a:pt x="1248" y="1001"/>
                    <a:pt x="1248" y="1001"/>
                    <a:pt x="1249" y="1002"/>
                  </a:cubicBezTo>
                  <a:cubicBezTo>
                    <a:pt x="1249" y="1002"/>
                    <a:pt x="1249" y="1003"/>
                    <a:pt x="1250" y="1003"/>
                  </a:cubicBezTo>
                  <a:cubicBezTo>
                    <a:pt x="1250" y="1003"/>
                    <a:pt x="1251" y="1004"/>
                    <a:pt x="1252" y="1005"/>
                  </a:cubicBezTo>
                  <a:cubicBezTo>
                    <a:pt x="1252" y="1005"/>
                    <a:pt x="1253" y="1005"/>
                    <a:pt x="1253" y="1006"/>
                  </a:cubicBezTo>
                  <a:cubicBezTo>
                    <a:pt x="1254" y="1006"/>
                    <a:pt x="1254" y="1007"/>
                    <a:pt x="1255" y="1008"/>
                  </a:cubicBezTo>
                  <a:cubicBezTo>
                    <a:pt x="1255" y="1008"/>
                    <a:pt x="1256" y="1008"/>
                    <a:pt x="1256" y="1009"/>
                  </a:cubicBezTo>
                  <a:cubicBezTo>
                    <a:pt x="1257" y="1010"/>
                    <a:pt x="1257" y="1010"/>
                    <a:pt x="1258" y="1011"/>
                  </a:cubicBezTo>
                  <a:cubicBezTo>
                    <a:pt x="1259" y="1011"/>
                    <a:pt x="1259" y="1012"/>
                    <a:pt x="1260" y="1012"/>
                  </a:cubicBezTo>
                  <a:cubicBezTo>
                    <a:pt x="1260" y="1013"/>
                    <a:pt x="1261" y="1014"/>
                    <a:pt x="1262" y="1015"/>
                  </a:cubicBezTo>
                  <a:cubicBezTo>
                    <a:pt x="1262" y="1015"/>
                    <a:pt x="1263" y="1016"/>
                    <a:pt x="1263" y="1016"/>
                  </a:cubicBezTo>
                  <a:cubicBezTo>
                    <a:pt x="1264" y="1017"/>
                    <a:pt x="1264" y="1018"/>
                    <a:pt x="1265" y="1019"/>
                  </a:cubicBezTo>
                  <a:cubicBezTo>
                    <a:pt x="1267" y="1023"/>
                    <a:pt x="1264" y="1025"/>
                    <a:pt x="1266" y="1029"/>
                  </a:cubicBezTo>
                  <a:cubicBezTo>
                    <a:pt x="1269" y="1033"/>
                    <a:pt x="1271" y="1040"/>
                    <a:pt x="1274" y="1044"/>
                  </a:cubicBezTo>
                  <a:cubicBezTo>
                    <a:pt x="1276" y="1048"/>
                    <a:pt x="1279" y="1053"/>
                    <a:pt x="1283" y="1056"/>
                  </a:cubicBezTo>
                  <a:cubicBezTo>
                    <a:pt x="1288" y="1058"/>
                    <a:pt x="1299" y="1067"/>
                    <a:pt x="1303" y="1068"/>
                  </a:cubicBezTo>
                  <a:cubicBezTo>
                    <a:pt x="1305" y="1068"/>
                    <a:pt x="1306" y="1068"/>
                    <a:pt x="1308" y="1069"/>
                  </a:cubicBezTo>
                  <a:cubicBezTo>
                    <a:pt x="1308" y="1069"/>
                    <a:pt x="1309" y="1069"/>
                    <a:pt x="1309" y="1069"/>
                  </a:cubicBezTo>
                  <a:cubicBezTo>
                    <a:pt x="1309" y="1069"/>
                    <a:pt x="1310" y="1069"/>
                    <a:pt x="1311" y="1069"/>
                  </a:cubicBezTo>
                  <a:cubicBezTo>
                    <a:pt x="1311" y="1069"/>
                    <a:pt x="1311" y="1069"/>
                    <a:pt x="1312" y="1069"/>
                  </a:cubicBezTo>
                  <a:cubicBezTo>
                    <a:pt x="1312" y="1069"/>
                    <a:pt x="1313" y="1069"/>
                    <a:pt x="1313" y="1069"/>
                  </a:cubicBezTo>
                  <a:cubicBezTo>
                    <a:pt x="1314" y="1069"/>
                    <a:pt x="1314" y="1069"/>
                    <a:pt x="1315" y="1069"/>
                  </a:cubicBezTo>
                  <a:cubicBezTo>
                    <a:pt x="1315" y="1069"/>
                    <a:pt x="1315" y="1069"/>
                    <a:pt x="1315" y="1069"/>
                  </a:cubicBezTo>
                  <a:cubicBezTo>
                    <a:pt x="1315" y="1069"/>
                    <a:pt x="1315" y="1069"/>
                    <a:pt x="1315" y="1068"/>
                  </a:cubicBezTo>
                  <a:cubicBezTo>
                    <a:pt x="1315" y="1068"/>
                    <a:pt x="1315" y="1068"/>
                    <a:pt x="1315" y="1067"/>
                  </a:cubicBezTo>
                  <a:cubicBezTo>
                    <a:pt x="1315" y="1067"/>
                    <a:pt x="1315" y="1067"/>
                    <a:pt x="1315" y="1067"/>
                  </a:cubicBezTo>
                  <a:cubicBezTo>
                    <a:pt x="1314" y="1066"/>
                    <a:pt x="1314" y="1065"/>
                    <a:pt x="1314" y="1065"/>
                  </a:cubicBezTo>
                  <a:cubicBezTo>
                    <a:pt x="1314" y="1065"/>
                    <a:pt x="1314" y="1064"/>
                    <a:pt x="1314" y="1064"/>
                  </a:cubicBezTo>
                  <a:cubicBezTo>
                    <a:pt x="1313" y="1063"/>
                    <a:pt x="1313" y="1063"/>
                    <a:pt x="1313" y="1062"/>
                  </a:cubicBezTo>
                  <a:cubicBezTo>
                    <a:pt x="1313" y="1062"/>
                    <a:pt x="1313" y="1062"/>
                    <a:pt x="1313" y="1062"/>
                  </a:cubicBezTo>
                  <a:cubicBezTo>
                    <a:pt x="1312" y="1062"/>
                    <a:pt x="1312" y="1061"/>
                    <a:pt x="1312" y="1061"/>
                  </a:cubicBezTo>
                  <a:cubicBezTo>
                    <a:pt x="1312" y="1060"/>
                    <a:pt x="1312" y="1060"/>
                    <a:pt x="1311" y="1060"/>
                  </a:cubicBezTo>
                  <a:cubicBezTo>
                    <a:pt x="1311" y="1059"/>
                    <a:pt x="1311" y="1058"/>
                    <a:pt x="1310" y="1058"/>
                  </a:cubicBezTo>
                  <a:cubicBezTo>
                    <a:pt x="1310" y="1057"/>
                    <a:pt x="1310" y="1057"/>
                    <a:pt x="1310" y="1057"/>
                  </a:cubicBezTo>
                  <a:cubicBezTo>
                    <a:pt x="1309" y="1056"/>
                    <a:pt x="1309" y="1056"/>
                    <a:pt x="1309" y="1055"/>
                  </a:cubicBezTo>
                  <a:cubicBezTo>
                    <a:pt x="1309" y="1055"/>
                    <a:pt x="1308" y="1055"/>
                    <a:pt x="1308" y="1055"/>
                  </a:cubicBezTo>
                  <a:cubicBezTo>
                    <a:pt x="1308" y="1054"/>
                    <a:pt x="1307" y="1053"/>
                    <a:pt x="1307" y="1053"/>
                  </a:cubicBezTo>
                  <a:cubicBezTo>
                    <a:pt x="1304" y="1049"/>
                    <a:pt x="1302" y="1035"/>
                    <a:pt x="1301" y="1033"/>
                  </a:cubicBezTo>
                  <a:cubicBezTo>
                    <a:pt x="1301" y="1030"/>
                    <a:pt x="1290" y="1023"/>
                    <a:pt x="1283" y="1018"/>
                  </a:cubicBezTo>
                  <a:cubicBezTo>
                    <a:pt x="1282" y="1017"/>
                    <a:pt x="1281" y="1016"/>
                    <a:pt x="1280" y="1015"/>
                  </a:cubicBezTo>
                  <a:cubicBezTo>
                    <a:pt x="1280" y="1015"/>
                    <a:pt x="1280" y="1015"/>
                    <a:pt x="1280" y="1015"/>
                  </a:cubicBezTo>
                  <a:cubicBezTo>
                    <a:pt x="1279" y="1014"/>
                    <a:pt x="1278" y="1014"/>
                    <a:pt x="1278" y="1014"/>
                  </a:cubicBezTo>
                  <a:cubicBezTo>
                    <a:pt x="1277" y="1014"/>
                    <a:pt x="1277" y="1013"/>
                    <a:pt x="1276" y="1013"/>
                  </a:cubicBezTo>
                  <a:cubicBezTo>
                    <a:pt x="1276" y="1013"/>
                    <a:pt x="1275" y="1012"/>
                    <a:pt x="1275" y="1012"/>
                  </a:cubicBezTo>
                  <a:cubicBezTo>
                    <a:pt x="1274" y="1012"/>
                    <a:pt x="1274" y="1012"/>
                    <a:pt x="1274" y="1012"/>
                  </a:cubicBezTo>
                  <a:cubicBezTo>
                    <a:pt x="1272" y="1011"/>
                    <a:pt x="1271" y="1010"/>
                    <a:pt x="1269" y="1010"/>
                  </a:cubicBezTo>
                  <a:cubicBezTo>
                    <a:pt x="1264" y="1007"/>
                    <a:pt x="1256" y="990"/>
                    <a:pt x="1254" y="986"/>
                  </a:cubicBezTo>
                  <a:cubicBezTo>
                    <a:pt x="1253" y="983"/>
                    <a:pt x="1251" y="984"/>
                    <a:pt x="1249" y="985"/>
                  </a:cubicBezTo>
                  <a:cubicBezTo>
                    <a:pt x="1248" y="986"/>
                    <a:pt x="1244" y="977"/>
                    <a:pt x="1245" y="974"/>
                  </a:cubicBezTo>
                  <a:cubicBezTo>
                    <a:pt x="1247" y="972"/>
                    <a:pt x="1247" y="968"/>
                    <a:pt x="1249" y="963"/>
                  </a:cubicBezTo>
                  <a:cubicBezTo>
                    <a:pt x="1250" y="958"/>
                    <a:pt x="1251" y="943"/>
                    <a:pt x="1253" y="940"/>
                  </a:cubicBezTo>
                  <a:cubicBezTo>
                    <a:pt x="1254" y="938"/>
                    <a:pt x="1256" y="943"/>
                    <a:pt x="1259" y="945"/>
                  </a:cubicBezTo>
                  <a:cubicBezTo>
                    <a:pt x="1261" y="948"/>
                    <a:pt x="1263" y="946"/>
                    <a:pt x="1265" y="946"/>
                  </a:cubicBezTo>
                  <a:cubicBezTo>
                    <a:pt x="1268" y="946"/>
                    <a:pt x="1270" y="950"/>
                    <a:pt x="1272" y="953"/>
                  </a:cubicBezTo>
                  <a:cubicBezTo>
                    <a:pt x="1274" y="956"/>
                    <a:pt x="1275" y="955"/>
                    <a:pt x="1277" y="955"/>
                  </a:cubicBezTo>
                  <a:cubicBezTo>
                    <a:pt x="1277" y="955"/>
                    <a:pt x="1278" y="955"/>
                    <a:pt x="1278" y="955"/>
                  </a:cubicBezTo>
                  <a:cubicBezTo>
                    <a:pt x="1278" y="955"/>
                    <a:pt x="1278" y="955"/>
                    <a:pt x="1279" y="955"/>
                  </a:cubicBezTo>
                  <a:cubicBezTo>
                    <a:pt x="1279" y="956"/>
                    <a:pt x="1279" y="956"/>
                    <a:pt x="1279" y="956"/>
                  </a:cubicBezTo>
                  <a:cubicBezTo>
                    <a:pt x="1280" y="957"/>
                    <a:pt x="1280" y="957"/>
                    <a:pt x="1281" y="958"/>
                  </a:cubicBezTo>
                  <a:cubicBezTo>
                    <a:pt x="1281" y="958"/>
                    <a:pt x="1281" y="959"/>
                    <a:pt x="1281" y="959"/>
                  </a:cubicBezTo>
                  <a:cubicBezTo>
                    <a:pt x="1282" y="960"/>
                    <a:pt x="1282" y="961"/>
                    <a:pt x="1283" y="962"/>
                  </a:cubicBezTo>
                  <a:cubicBezTo>
                    <a:pt x="1283" y="962"/>
                    <a:pt x="1283" y="962"/>
                    <a:pt x="1283" y="962"/>
                  </a:cubicBezTo>
                  <a:cubicBezTo>
                    <a:pt x="1284" y="963"/>
                    <a:pt x="1284" y="964"/>
                    <a:pt x="1285" y="965"/>
                  </a:cubicBezTo>
                  <a:cubicBezTo>
                    <a:pt x="1285" y="966"/>
                    <a:pt x="1286" y="967"/>
                    <a:pt x="1286" y="967"/>
                  </a:cubicBezTo>
                  <a:cubicBezTo>
                    <a:pt x="1288" y="970"/>
                    <a:pt x="1294" y="964"/>
                    <a:pt x="1297" y="968"/>
                  </a:cubicBezTo>
                  <a:cubicBezTo>
                    <a:pt x="1298" y="969"/>
                    <a:pt x="1298" y="970"/>
                    <a:pt x="1299" y="971"/>
                  </a:cubicBezTo>
                  <a:cubicBezTo>
                    <a:pt x="1300" y="971"/>
                    <a:pt x="1300" y="971"/>
                    <a:pt x="1300" y="972"/>
                  </a:cubicBezTo>
                  <a:cubicBezTo>
                    <a:pt x="1301" y="972"/>
                    <a:pt x="1301" y="972"/>
                    <a:pt x="1301" y="973"/>
                  </a:cubicBezTo>
                  <a:cubicBezTo>
                    <a:pt x="1302" y="973"/>
                    <a:pt x="1302" y="973"/>
                    <a:pt x="1302" y="973"/>
                  </a:cubicBezTo>
                  <a:cubicBezTo>
                    <a:pt x="1303" y="974"/>
                    <a:pt x="1304" y="975"/>
                    <a:pt x="1305" y="975"/>
                  </a:cubicBezTo>
                  <a:cubicBezTo>
                    <a:pt x="1306" y="976"/>
                    <a:pt x="1307" y="977"/>
                    <a:pt x="1308" y="978"/>
                  </a:cubicBezTo>
                  <a:cubicBezTo>
                    <a:pt x="1310" y="980"/>
                    <a:pt x="1306" y="991"/>
                    <a:pt x="1308" y="993"/>
                  </a:cubicBezTo>
                  <a:cubicBezTo>
                    <a:pt x="1310" y="996"/>
                    <a:pt x="1314" y="988"/>
                    <a:pt x="1315" y="986"/>
                  </a:cubicBezTo>
                  <a:cubicBezTo>
                    <a:pt x="1316" y="983"/>
                    <a:pt x="1322" y="984"/>
                    <a:pt x="1323" y="982"/>
                  </a:cubicBezTo>
                  <a:cubicBezTo>
                    <a:pt x="1324" y="981"/>
                    <a:pt x="1324" y="976"/>
                    <a:pt x="1325" y="973"/>
                  </a:cubicBezTo>
                  <a:cubicBezTo>
                    <a:pt x="1326" y="970"/>
                    <a:pt x="1331" y="972"/>
                    <a:pt x="1333" y="972"/>
                  </a:cubicBezTo>
                  <a:cubicBezTo>
                    <a:pt x="1336" y="972"/>
                    <a:pt x="1344" y="964"/>
                    <a:pt x="1347" y="961"/>
                  </a:cubicBezTo>
                  <a:cubicBezTo>
                    <a:pt x="1350" y="958"/>
                    <a:pt x="1348" y="943"/>
                    <a:pt x="1347" y="939"/>
                  </a:cubicBezTo>
                  <a:cubicBezTo>
                    <a:pt x="1346" y="935"/>
                    <a:pt x="1341" y="924"/>
                    <a:pt x="1339" y="919"/>
                  </a:cubicBezTo>
                  <a:cubicBezTo>
                    <a:pt x="1337" y="915"/>
                    <a:pt x="1327" y="909"/>
                    <a:pt x="1323" y="907"/>
                  </a:cubicBezTo>
                  <a:cubicBezTo>
                    <a:pt x="1320" y="905"/>
                    <a:pt x="1317" y="901"/>
                    <a:pt x="1312" y="895"/>
                  </a:cubicBezTo>
                  <a:cubicBezTo>
                    <a:pt x="1308" y="888"/>
                    <a:pt x="1307" y="888"/>
                    <a:pt x="1303" y="885"/>
                  </a:cubicBezTo>
                  <a:cubicBezTo>
                    <a:pt x="1298" y="882"/>
                    <a:pt x="1301" y="881"/>
                    <a:pt x="1301" y="877"/>
                  </a:cubicBezTo>
                  <a:cubicBezTo>
                    <a:pt x="1301" y="874"/>
                    <a:pt x="1300" y="873"/>
                    <a:pt x="1302" y="871"/>
                  </a:cubicBezTo>
                  <a:cubicBezTo>
                    <a:pt x="1303" y="868"/>
                    <a:pt x="1303" y="867"/>
                    <a:pt x="1306" y="864"/>
                  </a:cubicBezTo>
                  <a:cubicBezTo>
                    <a:pt x="1306" y="863"/>
                    <a:pt x="1306" y="863"/>
                    <a:pt x="1307" y="862"/>
                  </a:cubicBezTo>
                  <a:cubicBezTo>
                    <a:pt x="1307" y="862"/>
                    <a:pt x="1307" y="862"/>
                    <a:pt x="1307" y="862"/>
                  </a:cubicBezTo>
                  <a:cubicBezTo>
                    <a:pt x="1308" y="862"/>
                    <a:pt x="1308" y="861"/>
                    <a:pt x="1309" y="861"/>
                  </a:cubicBezTo>
                  <a:cubicBezTo>
                    <a:pt x="1309" y="861"/>
                    <a:pt x="1309" y="861"/>
                    <a:pt x="1309" y="861"/>
                  </a:cubicBezTo>
                  <a:cubicBezTo>
                    <a:pt x="1310" y="860"/>
                    <a:pt x="1310" y="860"/>
                    <a:pt x="1311" y="860"/>
                  </a:cubicBezTo>
                  <a:cubicBezTo>
                    <a:pt x="1311" y="860"/>
                    <a:pt x="1311" y="859"/>
                    <a:pt x="1312" y="859"/>
                  </a:cubicBezTo>
                  <a:cubicBezTo>
                    <a:pt x="1312" y="859"/>
                    <a:pt x="1313" y="859"/>
                    <a:pt x="1313" y="858"/>
                  </a:cubicBezTo>
                  <a:cubicBezTo>
                    <a:pt x="1314" y="858"/>
                    <a:pt x="1314" y="858"/>
                    <a:pt x="1314" y="858"/>
                  </a:cubicBezTo>
                  <a:cubicBezTo>
                    <a:pt x="1316" y="857"/>
                    <a:pt x="1318" y="856"/>
                    <a:pt x="1320" y="856"/>
                  </a:cubicBezTo>
                  <a:cubicBezTo>
                    <a:pt x="1320" y="856"/>
                    <a:pt x="1320" y="855"/>
                    <a:pt x="1320" y="855"/>
                  </a:cubicBezTo>
                  <a:cubicBezTo>
                    <a:pt x="1320" y="855"/>
                    <a:pt x="1320" y="855"/>
                    <a:pt x="1320" y="855"/>
                  </a:cubicBezTo>
                  <a:cubicBezTo>
                    <a:pt x="1321" y="855"/>
                    <a:pt x="1321" y="855"/>
                    <a:pt x="1322" y="854"/>
                  </a:cubicBezTo>
                  <a:cubicBezTo>
                    <a:pt x="1324" y="853"/>
                    <a:pt x="1324" y="857"/>
                    <a:pt x="1328" y="857"/>
                  </a:cubicBezTo>
                  <a:cubicBezTo>
                    <a:pt x="1331" y="857"/>
                    <a:pt x="1331" y="855"/>
                    <a:pt x="1334" y="854"/>
                  </a:cubicBezTo>
                  <a:cubicBezTo>
                    <a:pt x="1337" y="854"/>
                    <a:pt x="1336" y="856"/>
                    <a:pt x="1337" y="860"/>
                  </a:cubicBezTo>
                  <a:cubicBezTo>
                    <a:pt x="1338" y="865"/>
                    <a:pt x="1345" y="865"/>
                    <a:pt x="1344" y="863"/>
                  </a:cubicBezTo>
                  <a:cubicBezTo>
                    <a:pt x="1344" y="860"/>
                    <a:pt x="1345" y="859"/>
                    <a:pt x="1346" y="857"/>
                  </a:cubicBezTo>
                  <a:cubicBezTo>
                    <a:pt x="1348" y="854"/>
                    <a:pt x="1355" y="854"/>
                    <a:pt x="1359" y="854"/>
                  </a:cubicBezTo>
                  <a:cubicBezTo>
                    <a:pt x="1363" y="854"/>
                    <a:pt x="1373" y="851"/>
                    <a:pt x="1374" y="850"/>
                  </a:cubicBezTo>
                  <a:cubicBezTo>
                    <a:pt x="1375" y="849"/>
                    <a:pt x="1374" y="845"/>
                    <a:pt x="1374" y="843"/>
                  </a:cubicBezTo>
                  <a:cubicBezTo>
                    <a:pt x="1374" y="842"/>
                    <a:pt x="1379" y="845"/>
                    <a:pt x="1381" y="845"/>
                  </a:cubicBezTo>
                  <a:cubicBezTo>
                    <a:pt x="1384" y="845"/>
                    <a:pt x="1385" y="841"/>
                    <a:pt x="1387" y="839"/>
                  </a:cubicBezTo>
                  <a:cubicBezTo>
                    <a:pt x="1388" y="837"/>
                    <a:pt x="1393" y="841"/>
                    <a:pt x="1396" y="841"/>
                  </a:cubicBezTo>
                  <a:cubicBezTo>
                    <a:pt x="1399" y="841"/>
                    <a:pt x="1401" y="838"/>
                    <a:pt x="1402" y="837"/>
                  </a:cubicBezTo>
                  <a:cubicBezTo>
                    <a:pt x="1403" y="835"/>
                    <a:pt x="1405" y="834"/>
                    <a:pt x="1408" y="834"/>
                  </a:cubicBezTo>
                  <a:cubicBezTo>
                    <a:pt x="1410" y="834"/>
                    <a:pt x="1414" y="829"/>
                    <a:pt x="1416" y="826"/>
                  </a:cubicBezTo>
                  <a:cubicBezTo>
                    <a:pt x="1418" y="823"/>
                    <a:pt x="1417" y="820"/>
                    <a:pt x="1420" y="820"/>
                  </a:cubicBezTo>
                  <a:cubicBezTo>
                    <a:pt x="1424" y="819"/>
                    <a:pt x="1422" y="815"/>
                    <a:pt x="1422" y="814"/>
                  </a:cubicBezTo>
                  <a:cubicBezTo>
                    <a:pt x="1422" y="813"/>
                    <a:pt x="1427" y="812"/>
                    <a:pt x="1430" y="809"/>
                  </a:cubicBezTo>
                  <a:cubicBezTo>
                    <a:pt x="1432" y="807"/>
                    <a:pt x="1429" y="804"/>
                    <a:pt x="1430" y="803"/>
                  </a:cubicBezTo>
                  <a:cubicBezTo>
                    <a:pt x="1431" y="801"/>
                    <a:pt x="1432" y="793"/>
                    <a:pt x="1432" y="790"/>
                  </a:cubicBezTo>
                  <a:cubicBezTo>
                    <a:pt x="1432" y="787"/>
                    <a:pt x="1437" y="784"/>
                    <a:pt x="1440" y="783"/>
                  </a:cubicBezTo>
                  <a:cubicBezTo>
                    <a:pt x="1444" y="783"/>
                    <a:pt x="1445" y="782"/>
                    <a:pt x="1444" y="778"/>
                  </a:cubicBezTo>
                  <a:cubicBezTo>
                    <a:pt x="1444" y="774"/>
                    <a:pt x="1446" y="772"/>
                    <a:pt x="1446" y="771"/>
                  </a:cubicBezTo>
                  <a:cubicBezTo>
                    <a:pt x="1447" y="770"/>
                    <a:pt x="1446" y="766"/>
                    <a:pt x="1445" y="764"/>
                  </a:cubicBezTo>
                  <a:cubicBezTo>
                    <a:pt x="1444" y="762"/>
                    <a:pt x="1437" y="762"/>
                    <a:pt x="1434" y="760"/>
                  </a:cubicBezTo>
                  <a:cubicBezTo>
                    <a:pt x="1431" y="759"/>
                    <a:pt x="1440" y="751"/>
                    <a:pt x="1440" y="750"/>
                  </a:cubicBezTo>
                  <a:cubicBezTo>
                    <a:pt x="1441" y="749"/>
                    <a:pt x="1436" y="745"/>
                    <a:pt x="1435" y="744"/>
                  </a:cubicBezTo>
                  <a:cubicBezTo>
                    <a:pt x="1434" y="744"/>
                    <a:pt x="1436" y="744"/>
                    <a:pt x="1437" y="742"/>
                  </a:cubicBezTo>
                  <a:cubicBezTo>
                    <a:pt x="1438" y="741"/>
                    <a:pt x="1433" y="735"/>
                    <a:pt x="1430" y="734"/>
                  </a:cubicBezTo>
                  <a:cubicBezTo>
                    <a:pt x="1427" y="732"/>
                    <a:pt x="1421" y="727"/>
                    <a:pt x="1419" y="723"/>
                  </a:cubicBezTo>
                  <a:cubicBezTo>
                    <a:pt x="1417" y="719"/>
                    <a:pt x="1411" y="711"/>
                    <a:pt x="1408" y="709"/>
                  </a:cubicBezTo>
                  <a:cubicBezTo>
                    <a:pt x="1405" y="707"/>
                    <a:pt x="1404" y="705"/>
                    <a:pt x="1406" y="703"/>
                  </a:cubicBezTo>
                  <a:cubicBezTo>
                    <a:pt x="1408" y="701"/>
                    <a:pt x="1412" y="696"/>
                    <a:pt x="1412" y="694"/>
                  </a:cubicBezTo>
                  <a:cubicBezTo>
                    <a:pt x="1413" y="691"/>
                    <a:pt x="1415" y="688"/>
                    <a:pt x="1419" y="688"/>
                  </a:cubicBezTo>
                  <a:cubicBezTo>
                    <a:pt x="1422" y="687"/>
                    <a:pt x="1429" y="686"/>
                    <a:pt x="1434" y="685"/>
                  </a:cubicBezTo>
                  <a:cubicBezTo>
                    <a:pt x="1438" y="684"/>
                    <a:pt x="1437" y="680"/>
                    <a:pt x="1431" y="680"/>
                  </a:cubicBezTo>
                  <a:cubicBezTo>
                    <a:pt x="1425" y="680"/>
                    <a:pt x="1420" y="678"/>
                    <a:pt x="1416" y="677"/>
                  </a:cubicBezTo>
                  <a:cubicBezTo>
                    <a:pt x="1412" y="675"/>
                    <a:pt x="1404" y="681"/>
                    <a:pt x="1402" y="682"/>
                  </a:cubicBezTo>
                  <a:cubicBezTo>
                    <a:pt x="1400" y="683"/>
                    <a:pt x="1396" y="680"/>
                    <a:pt x="1393" y="676"/>
                  </a:cubicBezTo>
                  <a:cubicBezTo>
                    <a:pt x="1390" y="672"/>
                    <a:pt x="1384" y="668"/>
                    <a:pt x="1380" y="665"/>
                  </a:cubicBezTo>
                  <a:cubicBezTo>
                    <a:pt x="1377" y="661"/>
                    <a:pt x="1377" y="660"/>
                    <a:pt x="1381" y="659"/>
                  </a:cubicBezTo>
                  <a:cubicBezTo>
                    <a:pt x="1385" y="658"/>
                    <a:pt x="1390" y="658"/>
                    <a:pt x="1393" y="658"/>
                  </a:cubicBezTo>
                  <a:cubicBezTo>
                    <a:pt x="1397" y="657"/>
                    <a:pt x="1394" y="653"/>
                    <a:pt x="1396" y="651"/>
                  </a:cubicBezTo>
                  <a:cubicBezTo>
                    <a:pt x="1398" y="648"/>
                    <a:pt x="1409" y="640"/>
                    <a:pt x="1410" y="639"/>
                  </a:cubicBezTo>
                  <a:cubicBezTo>
                    <a:pt x="1412" y="638"/>
                    <a:pt x="1413" y="638"/>
                    <a:pt x="1415" y="638"/>
                  </a:cubicBezTo>
                  <a:cubicBezTo>
                    <a:pt x="1417" y="638"/>
                    <a:pt x="1419" y="639"/>
                    <a:pt x="1420" y="642"/>
                  </a:cubicBezTo>
                  <a:cubicBezTo>
                    <a:pt x="1421" y="645"/>
                    <a:pt x="1418" y="648"/>
                    <a:pt x="1416" y="650"/>
                  </a:cubicBezTo>
                  <a:cubicBezTo>
                    <a:pt x="1414" y="652"/>
                    <a:pt x="1416" y="653"/>
                    <a:pt x="1417" y="655"/>
                  </a:cubicBezTo>
                  <a:cubicBezTo>
                    <a:pt x="1419" y="658"/>
                    <a:pt x="1417" y="660"/>
                    <a:pt x="1419" y="661"/>
                  </a:cubicBezTo>
                  <a:cubicBezTo>
                    <a:pt x="1421" y="662"/>
                    <a:pt x="1431" y="653"/>
                    <a:pt x="1436" y="653"/>
                  </a:cubicBezTo>
                  <a:cubicBezTo>
                    <a:pt x="1437" y="653"/>
                    <a:pt x="1438" y="653"/>
                    <a:pt x="1439" y="653"/>
                  </a:cubicBezTo>
                  <a:cubicBezTo>
                    <a:pt x="1439" y="653"/>
                    <a:pt x="1439" y="652"/>
                    <a:pt x="1439" y="652"/>
                  </a:cubicBezTo>
                  <a:cubicBezTo>
                    <a:pt x="1440" y="652"/>
                    <a:pt x="1441" y="652"/>
                    <a:pt x="1441" y="652"/>
                  </a:cubicBezTo>
                  <a:cubicBezTo>
                    <a:pt x="1442" y="652"/>
                    <a:pt x="1442" y="652"/>
                    <a:pt x="1442" y="652"/>
                  </a:cubicBezTo>
                  <a:cubicBezTo>
                    <a:pt x="1443" y="652"/>
                    <a:pt x="1443" y="652"/>
                    <a:pt x="1443" y="652"/>
                  </a:cubicBezTo>
                  <a:cubicBezTo>
                    <a:pt x="1443" y="652"/>
                    <a:pt x="1443" y="652"/>
                    <a:pt x="1444" y="652"/>
                  </a:cubicBezTo>
                  <a:cubicBezTo>
                    <a:pt x="1444" y="652"/>
                    <a:pt x="1444" y="652"/>
                    <a:pt x="1444" y="652"/>
                  </a:cubicBezTo>
                  <a:cubicBezTo>
                    <a:pt x="1444" y="652"/>
                    <a:pt x="1444" y="652"/>
                    <a:pt x="1445" y="652"/>
                  </a:cubicBezTo>
                  <a:cubicBezTo>
                    <a:pt x="1445" y="652"/>
                    <a:pt x="1445" y="652"/>
                    <a:pt x="1445" y="652"/>
                  </a:cubicBezTo>
                  <a:cubicBezTo>
                    <a:pt x="1445" y="652"/>
                    <a:pt x="1446" y="652"/>
                    <a:pt x="1446" y="652"/>
                  </a:cubicBezTo>
                  <a:cubicBezTo>
                    <a:pt x="1448" y="655"/>
                    <a:pt x="1451" y="654"/>
                    <a:pt x="1453" y="654"/>
                  </a:cubicBezTo>
                  <a:cubicBezTo>
                    <a:pt x="1455" y="654"/>
                    <a:pt x="1453" y="658"/>
                    <a:pt x="1454" y="662"/>
                  </a:cubicBezTo>
                  <a:cubicBezTo>
                    <a:pt x="1455" y="665"/>
                    <a:pt x="1452" y="669"/>
                    <a:pt x="1451" y="671"/>
                  </a:cubicBezTo>
                  <a:cubicBezTo>
                    <a:pt x="1451" y="671"/>
                    <a:pt x="1452" y="671"/>
                    <a:pt x="1452" y="671"/>
                  </a:cubicBezTo>
                  <a:cubicBezTo>
                    <a:pt x="1452" y="671"/>
                    <a:pt x="1452" y="672"/>
                    <a:pt x="1453" y="672"/>
                  </a:cubicBezTo>
                  <a:cubicBezTo>
                    <a:pt x="1453" y="672"/>
                    <a:pt x="1453" y="672"/>
                    <a:pt x="1454" y="672"/>
                  </a:cubicBezTo>
                  <a:cubicBezTo>
                    <a:pt x="1454" y="672"/>
                    <a:pt x="1454" y="672"/>
                    <a:pt x="1455" y="672"/>
                  </a:cubicBezTo>
                  <a:cubicBezTo>
                    <a:pt x="1455" y="673"/>
                    <a:pt x="1456" y="673"/>
                    <a:pt x="1457" y="673"/>
                  </a:cubicBezTo>
                  <a:cubicBezTo>
                    <a:pt x="1457" y="673"/>
                    <a:pt x="1457" y="673"/>
                    <a:pt x="1458" y="673"/>
                  </a:cubicBezTo>
                  <a:cubicBezTo>
                    <a:pt x="1459" y="673"/>
                    <a:pt x="1460" y="674"/>
                    <a:pt x="1461" y="674"/>
                  </a:cubicBezTo>
                  <a:cubicBezTo>
                    <a:pt x="1461" y="674"/>
                    <a:pt x="1461" y="674"/>
                    <a:pt x="1461" y="674"/>
                  </a:cubicBezTo>
                  <a:cubicBezTo>
                    <a:pt x="1463" y="674"/>
                    <a:pt x="1466" y="675"/>
                    <a:pt x="1468" y="675"/>
                  </a:cubicBezTo>
                  <a:cubicBezTo>
                    <a:pt x="1469" y="675"/>
                    <a:pt x="1469" y="676"/>
                    <a:pt x="1469" y="676"/>
                  </a:cubicBezTo>
                  <a:cubicBezTo>
                    <a:pt x="1470" y="676"/>
                    <a:pt x="1470" y="676"/>
                    <a:pt x="1470" y="676"/>
                  </a:cubicBezTo>
                  <a:cubicBezTo>
                    <a:pt x="1471" y="676"/>
                    <a:pt x="1471" y="676"/>
                    <a:pt x="1471" y="676"/>
                  </a:cubicBezTo>
                  <a:cubicBezTo>
                    <a:pt x="1473" y="677"/>
                    <a:pt x="1476" y="682"/>
                    <a:pt x="1476" y="684"/>
                  </a:cubicBezTo>
                  <a:cubicBezTo>
                    <a:pt x="1475" y="686"/>
                    <a:pt x="1473" y="683"/>
                    <a:pt x="1471" y="684"/>
                  </a:cubicBezTo>
                  <a:cubicBezTo>
                    <a:pt x="1469" y="685"/>
                    <a:pt x="1475" y="694"/>
                    <a:pt x="1476" y="696"/>
                  </a:cubicBezTo>
                  <a:cubicBezTo>
                    <a:pt x="1478" y="698"/>
                    <a:pt x="1475" y="703"/>
                    <a:pt x="1474" y="706"/>
                  </a:cubicBezTo>
                  <a:cubicBezTo>
                    <a:pt x="1474" y="709"/>
                    <a:pt x="1477" y="714"/>
                    <a:pt x="1480" y="715"/>
                  </a:cubicBezTo>
                  <a:cubicBezTo>
                    <a:pt x="1482" y="716"/>
                    <a:pt x="1487" y="710"/>
                    <a:pt x="1489" y="709"/>
                  </a:cubicBezTo>
                  <a:cubicBezTo>
                    <a:pt x="1491" y="708"/>
                    <a:pt x="1495" y="708"/>
                    <a:pt x="1497" y="709"/>
                  </a:cubicBezTo>
                  <a:cubicBezTo>
                    <a:pt x="1499" y="709"/>
                    <a:pt x="1502" y="704"/>
                    <a:pt x="1504" y="701"/>
                  </a:cubicBezTo>
                  <a:cubicBezTo>
                    <a:pt x="1505" y="698"/>
                    <a:pt x="1502" y="694"/>
                    <a:pt x="1500" y="690"/>
                  </a:cubicBezTo>
                  <a:cubicBezTo>
                    <a:pt x="1498" y="687"/>
                    <a:pt x="1496" y="677"/>
                    <a:pt x="1495" y="674"/>
                  </a:cubicBezTo>
                  <a:cubicBezTo>
                    <a:pt x="1494" y="674"/>
                    <a:pt x="1494" y="673"/>
                    <a:pt x="1493" y="673"/>
                  </a:cubicBezTo>
                  <a:cubicBezTo>
                    <a:pt x="1493" y="673"/>
                    <a:pt x="1493" y="673"/>
                    <a:pt x="1493" y="672"/>
                  </a:cubicBezTo>
                  <a:cubicBezTo>
                    <a:pt x="1491" y="670"/>
                    <a:pt x="1488" y="666"/>
                    <a:pt x="1484" y="662"/>
                  </a:cubicBezTo>
                  <a:cubicBezTo>
                    <a:pt x="1484" y="662"/>
                    <a:pt x="1484" y="662"/>
                    <a:pt x="1483" y="662"/>
                  </a:cubicBezTo>
                  <a:cubicBezTo>
                    <a:pt x="1482" y="661"/>
                    <a:pt x="1481" y="660"/>
                    <a:pt x="1480" y="660"/>
                  </a:cubicBezTo>
                  <a:cubicBezTo>
                    <a:pt x="1473" y="656"/>
                    <a:pt x="1475" y="654"/>
                    <a:pt x="1476" y="652"/>
                  </a:cubicBezTo>
                  <a:cubicBezTo>
                    <a:pt x="1476" y="650"/>
                    <a:pt x="1482" y="648"/>
                    <a:pt x="1484" y="646"/>
                  </a:cubicBezTo>
                  <a:cubicBezTo>
                    <a:pt x="1486" y="645"/>
                    <a:pt x="1492" y="634"/>
                    <a:pt x="1493" y="633"/>
                  </a:cubicBezTo>
                  <a:cubicBezTo>
                    <a:pt x="1494" y="631"/>
                    <a:pt x="1496" y="621"/>
                    <a:pt x="1497" y="620"/>
                  </a:cubicBezTo>
                  <a:cubicBezTo>
                    <a:pt x="1497" y="619"/>
                    <a:pt x="1497" y="619"/>
                    <a:pt x="1498" y="619"/>
                  </a:cubicBezTo>
                  <a:cubicBezTo>
                    <a:pt x="1499" y="618"/>
                    <a:pt x="1502" y="617"/>
                    <a:pt x="1503" y="616"/>
                  </a:cubicBezTo>
                  <a:cubicBezTo>
                    <a:pt x="1503" y="616"/>
                    <a:pt x="1503" y="616"/>
                    <a:pt x="1503" y="616"/>
                  </a:cubicBezTo>
                  <a:cubicBezTo>
                    <a:pt x="1504" y="616"/>
                    <a:pt x="1504" y="616"/>
                    <a:pt x="1504" y="616"/>
                  </a:cubicBezTo>
                  <a:cubicBezTo>
                    <a:pt x="1505" y="616"/>
                    <a:pt x="1506" y="611"/>
                    <a:pt x="1508" y="609"/>
                  </a:cubicBezTo>
                  <a:cubicBezTo>
                    <a:pt x="1509" y="608"/>
                    <a:pt x="1513" y="613"/>
                    <a:pt x="1517" y="615"/>
                  </a:cubicBezTo>
                  <a:cubicBezTo>
                    <a:pt x="1521" y="617"/>
                    <a:pt x="1530" y="614"/>
                    <a:pt x="1533" y="612"/>
                  </a:cubicBezTo>
                  <a:cubicBezTo>
                    <a:pt x="1537" y="611"/>
                    <a:pt x="1541" y="603"/>
                    <a:pt x="1542" y="601"/>
                  </a:cubicBezTo>
                  <a:cubicBezTo>
                    <a:pt x="1543" y="599"/>
                    <a:pt x="1547" y="593"/>
                    <a:pt x="1549" y="591"/>
                  </a:cubicBezTo>
                  <a:cubicBezTo>
                    <a:pt x="1551" y="588"/>
                    <a:pt x="1554" y="586"/>
                    <a:pt x="1557" y="583"/>
                  </a:cubicBezTo>
                  <a:cubicBezTo>
                    <a:pt x="1561" y="581"/>
                    <a:pt x="1562" y="573"/>
                    <a:pt x="1563" y="570"/>
                  </a:cubicBezTo>
                  <a:cubicBezTo>
                    <a:pt x="1563" y="567"/>
                    <a:pt x="1567" y="559"/>
                    <a:pt x="1569" y="555"/>
                  </a:cubicBezTo>
                  <a:cubicBezTo>
                    <a:pt x="1571" y="551"/>
                    <a:pt x="1572" y="550"/>
                    <a:pt x="1574" y="547"/>
                  </a:cubicBezTo>
                  <a:cubicBezTo>
                    <a:pt x="1576" y="545"/>
                    <a:pt x="1573" y="532"/>
                    <a:pt x="1573" y="524"/>
                  </a:cubicBezTo>
                  <a:cubicBezTo>
                    <a:pt x="1573" y="516"/>
                    <a:pt x="1570" y="514"/>
                    <a:pt x="1570" y="510"/>
                  </a:cubicBezTo>
                  <a:cubicBezTo>
                    <a:pt x="1570" y="505"/>
                    <a:pt x="1573" y="497"/>
                    <a:pt x="1574" y="495"/>
                  </a:cubicBezTo>
                  <a:cubicBezTo>
                    <a:pt x="1574" y="492"/>
                    <a:pt x="1571" y="489"/>
                    <a:pt x="1569" y="490"/>
                  </a:cubicBezTo>
                  <a:cubicBezTo>
                    <a:pt x="1568" y="491"/>
                    <a:pt x="1564" y="483"/>
                    <a:pt x="1562" y="481"/>
                  </a:cubicBezTo>
                  <a:cubicBezTo>
                    <a:pt x="1561" y="479"/>
                    <a:pt x="1563" y="480"/>
                    <a:pt x="1564" y="479"/>
                  </a:cubicBezTo>
                  <a:cubicBezTo>
                    <a:pt x="1566" y="477"/>
                    <a:pt x="1557" y="472"/>
                    <a:pt x="1553" y="472"/>
                  </a:cubicBezTo>
                  <a:cubicBezTo>
                    <a:pt x="1550" y="471"/>
                    <a:pt x="1551" y="466"/>
                    <a:pt x="1547" y="464"/>
                  </a:cubicBezTo>
                  <a:cubicBezTo>
                    <a:pt x="1543" y="463"/>
                    <a:pt x="1536" y="461"/>
                    <a:pt x="1533" y="461"/>
                  </a:cubicBezTo>
                  <a:cubicBezTo>
                    <a:pt x="1530" y="461"/>
                    <a:pt x="1538" y="467"/>
                    <a:pt x="1535" y="467"/>
                  </a:cubicBezTo>
                  <a:cubicBezTo>
                    <a:pt x="1533" y="467"/>
                    <a:pt x="1532" y="470"/>
                    <a:pt x="1527" y="470"/>
                  </a:cubicBezTo>
                  <a:cubicBezTo>
                    <a:pt x="1522" y="470"/>
                    <a:pt x="1527" y="468"/>
                    <a:pt x="1526" y="467"/>
                  </a:cubicBezTo>
                  <a:cubicBezTo>
                    <a:pt x="1526" y="465"/>
                    <a:pt x="1519" y="468"/>
                    <a:pt x="1517" y="468"/>
                  </a:cubicBezTo>
                  <a:cubicBezTo>
                    <a:pt x="1515" y="469"/>
                    <a:pt x="1518" y="464"/>
                    <a:pt x="1517" y="462"/>
                  </a:cubicBezTo>
                  <a:cubicBezTo>
                    <a:pt x="1517" y="461"/>
                    <a:pt x="1515" y="462"/>
                    <a:pt x="1513" y="462"/>
                  </a:cubicBezTo>
                  <a:cubicBezTo>
                    <a:pt x="1512" y="463"/>
                    <a:pt x="1505" y="459"/>
                    <a:pt x="1502" y="459"/>
                  </a:cubicBezTo>
                  <a:cubicBezTo>
                    <a:pt x="1499" y="459"/>
                    <a:pt x="1496" y="457"/>
                    <a:pt x="1502" y="452"/>
                  </a:cubicBezTo>
                  <a:cubicBezTo>
                    <a:pt x="1508" y="448"/>
                    <a:pt x="1520" y="436"/>
                    <a:pt x="1521" y="433"/>
                  </a:cubicBezTo>
                  <a:cubicBezTo>
                    <a:pt x="1522" y="430"/>
                    <a:pt x="1531" y="425"/>
                    <a:pt x="1533" y="423"/>
                  </a:cubicBezTo>
                  <a:cubicBezTo>
                    <a:pt x="1536" y="421"/>
                    <a:pt x="1539" y="413"/>
                    <a:pt x="1542" y="409"/>
                  </a:cubicBezTo>
                  <a:cubicBezTo>
                    <a:pt x="1545" y="404"/>
                    <a:pt x="1543" y="402"/>
                    <a:pt x="1550" y="395"/>
                  </a:cubicBezTo>
                  <a:cubicBezTo>
                    <a:pt x="1557" y="388"/>
                    <a:pt x="1578" y="391"/>
                    <a:pt x="1583" y="392"/>
                  </a:cubicBezTo>
                  <a:cubicBezTo>
                    <a:pt x="1588" y="393"/>
                    <a:pt x="1595" y="393"/>
                    <a:pt x="1598" y="394"/>
                  </a:cubicBezTo>
                  <a:cubicBezTo>
                    <a:pt x="1602" y="394"/>
                    <a:pt x="1611" y="396"/>
                    <a:pt x="1613" y="394"/>
                  </a:cubicBezTo>
                  <a:cubicBezTo>
                    <a:pt x="1616" y="393"/>
                    <a:pt x="1613" y="393"/>
                    <a:pt x="1608" y="392"/>
                  </a:cubicBezTo>
                  <a:cubicBezTo>
                    <a:pt x="1603" y="391"/>
                    <a:pt x="1612" y="389"/>
                    <a:pt x="1614" y="388"/>
                  </a:cubicBezTo>
                  <a:cubicBezTo>
                    <a:pt x="1616" y="388"/>
                    <a:pt x="1615" y="388"/>
                    <a:pt x="1613" y="387"/>
                  </a:cubicBezTo>
                  <a:cubicBezTo>
                    <a:pt x="1611" y="386"/>
                    <a:pt x="1620" y="386"/>
                    <a:pt x="1623" y="386"/>
                  </a:cubicBezTo>
                  <a:cubicBezTo>
                    <a:pt x="1626" y="386"/>
                    <a:pt x="1625" y="388"/>
                    <a:pt x="1626" y="389"/>
                  </a:cubicBezTo>
                  <a:cubicBezTo>
                    <a:pt x="1627" y="389"/>
                    <a:pt x="1630" y="387"/>
                    <a:pt x="1631" y="386"/>
                  </a:cubicBezTo>
                  <a:cubicBezTo>
                    <a:pt x="1632" y="386"/>
                    <a:pt x="1632" y="389"/>
                    <a:pt x="1633" y="391"/>
                  </a:cubicBezTo>
                  <a:cubicBezTo>
                    <a:pt x="1633" y="392"/>
                    <a:pt x="1636" y="393"/>
                    <a:pt x="1639" y="395"/>
                  </a:cubicBezTo>
                  <a:cubicBezTo>
                    <a:pt x="1642" y="397"/>
                    <a:pt x="1636" y="397"/>
                    <a:pt x="1634" y="398"/>
                  </a:cubicBezTo>
                  <a:cubicBezTo>
                    <a:pt x="1632" y="398"/>
                    <a:pt x="1637" y="402"/>
                    <a:pt x="1639" y="403"/>
                  </a:cubicBezTo>
                  <a:cubicBezTo>
                    <a:pt x="1641" y="403"/>
                    <a:pt x="1649" y="399"/>
                    <a:pt x="1652" y="397"/>
                  </a:cubicBezTo>
                  <a:cubicBezTo>
                    <a:pt x="1654" y="396"/>
                    <a:pt x="1655" y="396"/>
                    <a:pt x="1659" y="397"/>
                  </a:cubicBezTo>
                  <a:cubicBezTo>
                    <a:pt x="1662" y="397"/>
                    <a:pt x="1662" y="398"/>
                    <a:pt x="1664" y="397"/>
                  </a:cubicBezTo>
                  <a:cubicBezTo>
                    <a:pt x="1665" y="396"/>
                    <a:pt x="1667" y="397"/>
                    <a:pt x="1669" y="397"/>
                  </a:cubicBezTo>
                  <a:cubicBezTo>
                    <a:pt x="1671" y="398"/>
                    <a:pt x="1672" y="396"/>
                    <a:pt x="1675" y="395"/>
                  </a:cubicBezTo>
                  <a:cubicBezTo>
                    <a:pt x="1678" y="394"/>
                    <a:pt x="1679" y="394"/>
                    <a:pt x="1678" y="391"/>
                  </a:cubicBezTo>
                  <a:cubicBezTo>
                    <a:pt x="1677" y="389"/>
                    <a:pt x="1670" y="390"/>
                    <a:pt x="1667" y="390"/>
                  </a:cubicBezTo>
                  <a:cubicBezTo>
                    <a:pt x="1665" y="391"/>
                    <a:pt x="1665" y="388"/>
                    <a:pt x="1667" y="387"/>
                  </a:cubicBezTo>
                  <a:cubicBezTo>
                    <a:pt x="1669" y="385"/>
                    <a:pt x="1671" y="381"/>
                    <a:pt x="1672" y="379"/>
                  </a:cubicBezTo>
                  <a:cubicBezTo>
                    <a:pt x="1673" y="377"/>
                    <a:pt x="1676" y="376"/>
                    <a:pt x="1679" y="375"/>
                  </a:cubicBezTo>
                  <a:cubicBezTo>
                    <a:pt x="1682" y="374"/>
                    <a:pt x="1682" y="360"/>
                    <a:pt x="1684" y="357"/>
                  </a:cubicBezTo>
                  <a:cubicBezTo>
                    <a:pt x="1687" y="353"/>
                    <a:pt x="1695" y="352"/>
                    <a:pt x="1696" y="351"/>
                  </a:cubicBezTo>
                  <a:cubicBezTo>
                    <a:pt x="1698" y="350"/>
                    <a:pt x="1699" y="351"/>
                    <a:pt x="1702" y="350"/>
                  </a:cubicBezTo>
                  <a:cubicBezTo>
                    <a:pt x="1706" y="350"/>
                    <a:pt x="1707" y="344"/>
                    <a:pt x="1708" y="343"/>
                  </a:cubicBezTo>
                  <a:cubicBezTo>
                    <a:pt x="1709" y="343"/>
                    <a:pt x="1706" y="350"/>
                    <a:pt x="1707" y="353"/>
                  </a:cubicBezTo>
                  <a:cubicBezTo>
                    <a:pt x="1707" y="357"/>
                    <a:pt x="1704" y="358"/>
                    <a:pt x="1704" y="361"/>
                  </a:cubicBezTo>
                  <a:cubicBezTo>
                    <a:pt x="1705" y="364"/>
                    <a:pt x="1710" y="366"/>
                    <a:pt x="1712" y="367"/>
                  </a:cubicBezTo>
                  <a:cubicBezTo>
                    <a:pt x="1714" y="368"/>
                    <a:pt x="1714" y="365"/>
                    <a:pt x="1716" y="363"/>
                  </a:cubicBezTo>
                  <a:cubicBezTo>
                    <a:pt x="1717" y="361"/>
                    <a:pt x="1723" y="355"/>
                    <a:pt x="1724" y="353"/>
                  </a:cubicBezTo>
                  <a:cubicBezTo>
                    <a:pt x="1725" y="352"/>
                    <a:pt x="1722" y="348"/>
                    <a:pt x="1720" y="345"/>
                  </a:cubicBezTo>
                  <a:cubicBezTo>
                    <a:pt x="1718" y="342"/>
                    <a:pt x="1720" y="340"/>
                    <a:pt x="1723" y="339"/>
                  </a:cubicBezTo>
                  <a:cubicBezTo>
                    <a:pt x="1725" y="339"/>
                    <a:pt x="1726" y="337"/>
                    <a:pt x="1728" y="336"/>
                  </a:cubicBezTo>
                  <a:cubicBezTo>
                    <a:pt x="1729" y="336"/>
                    <a:pt x="1730" y="339"/>
                    <a:pt x="1730" y="341"/>
                  </a:cubicBezTo>
                  <a:cubicBezTo>
                    <a:pt x="1731" y="342"/>
                    <a:pt x="1731" y="342"/>
                    <a:pt x="1730" y="344"/>
                  </a:cubicBezTo>
                  <a:cubicBezTo>
                    <a:pt x="1728" y="346"/>
                    <a:pt x="1729" y="354"/>
                    <a:pt x="1729" y="355"/>
                  </a:cubicBezTo>
                  <a:cubicBezTo>
                    <a:pt x="1729" y="357"/>
                    <a:pt x="1731" y="359"/>
                    <a:pt x="1733" y="360"/>
                  </a:cubicBezTo>
                  <a:cubicBezTo>
                    <a:pt x="1734" y="362"/>
                    <a:pt x="1732" y="363"/>
                    <a:pt x="1731" y="364"/>
                  </a:cubicBezTo>
                  <a:cubicBezTo>
                    <a:pt x="1730" y="365"/>
                    <a:pt x="1732" y="366"/>
                    <a:pt x="1734" y="367"/>
                  </a:cubicBezTo>
                  <a:cubicBezTo>
                    <a:pt x="1735" y="368"/>
                    <a:pt x="1726" y="373"/>
                    <a:pt x="1726" y="376"/>
                  </a:cubicBezTo>
                  <a:cubicBezTo>
                    <a:pt x="1727" y="378"/>
                    <a:pt x="1724" y="380"/>
                    <a:pt x="1722" y="382"/>
                  </a:cubicBezTo>
                  <a:cubicBezTo>
                    <a:pt x="1719" y="384"/>
                    <a:pt x="1712" y="392"/>
                    <a:pt x="1710" y="396"/>
                  </a:cubicBezTo>
                  <a:cubicBezTo>
                    <a:pt x="1708" y="399"/>
                    <a:pt x="1705" y="409"/>
                    <a:pt x="1705" y="411"/>
                  </a:cubicBezTo>
                  <a:cubicBezTo>
                    <a:pt x="1704" y="413"/>
                    <a:pt x="1698" y="414"/>
                    <a:pt x="1696" y="415"/>
                  </a:cubicBezTo>
                  <a:cubicBezTo>
                    <a:pt x="1694" y="415"/>
                    <a:pt x="1695" y="417"/>
                    <a:pt x="1695" y="420"/>
                  </a:cubicBezTo>
                  <a:cubicBezTo>
                    <a:pt x="1696" y="423"/>
                    <a:pt x="1689" y="434"/>
                    <a:pt x="1688" y="437"/>
                  </a:cubicBezTo>
                  <a:cubicBezTo>
                    <a:pt x="1687" y="439"/>
                    <a:pt x="1691" y="454"/>
                    <a:pt x="1695" y="460"/>
                  </a:cubicBezTo>
                  <a:cubicBezTo>
                    <a:pt x="1699" y="466"/>
                    <a:pt x="1702" y="476"/>
                    <a:pt x="1703" y="481"/>
                  </a:cubicBezTo>
                  <a:cubicBezTo>
                    <a:pt x="1705" y="486"/>
                    <a:pt x="1709" y="491"/>
                    <a:pt x="1711" y="491"/>
                  </a:cubicBezTo>
                  <a:cubicBezTo>
                    <a:pt x="1712" y="492"/>
                    <a:pt x="1716" y="496"/>
                    <a:pt x="1718" y="499"/>
                  </a:cubicBezTo>
                  <a:cubicBezTo>
                    <a:pt x="1720" y="502"/>
                    <a:pt x="1721" y="508"/>
                    <a:pt x="1725" y="512"/>
                  </a:cubicBezTo>
                  <a:cubicBezTo>
                    <a:pt x="1729" y="515"/>
                    <a:pt x="1728" y="506"/>
                    <a:pt x="1730" y="505"/>
                  </a:cubicBezTo>
                  <a:cubicBezTo>
                    <a:pt x="1733" y="504"/>
                    <a:pt x="1734" y="498"/>
                    <a:pt x="1735" y="495"/>
                  </a:cubicBezTo>
                  <a:cubicBezTo>
                    <a:pt x="1735" y="493"/>
                    <a:pt x="1730" y="492"/>
                    <a:pt x="1731" y="491"/>
                  </a:cubicBezTo>
                  <a:cubicBezTo>
                    <a:pt x="1732" y="490"/>
                    <a:pt x="1730" y="488"/>
                    <a:pt x="1729" y="486"/>
                  </a:cubicBezTo>
                  <a:cubicBezTo>
                    <a:pt x="1728" y="484"/>
                    <a:pt x="1730" y="480"/>
                    <a:pt x="1732" y="479"/>
                  </a:cubicBezTo>
                  <a:cubicBezTo>
                    <a:pt x="1734" y="479"/>
                    <a:pt x="1739" y="479"/>
                    <a:pt x="1740" y="479"/>
                  </a:cubicBezTo>
                  <a:cubicBezTo>
                    <a:pt x="1741" y="479"/>
                    <a:pt x="1735" y="472"/>
                    <a:pt x="1736" y="469"/>
                  </a:cubicBezTo>
                  <a:cubicBezTo>
                    <a:pt x="1736" y="466"/>
                    <a:pt x="1739" y="465"/>
                    <a:pt x="1740" y="463"/>
                  </a:cubicBezTo>
                  <a:cubicBezTo>
                    <a:pt x="1741" y="460"/>
                    <a:pt x="1747" y="458"/>
                    <a:pt x="1749" y="458"/>
                  </a:cubicBezTo>
                  <a:cubicBezTo>
                    <a:pt x="1751" y="458"/>
                    <a:pt x="1755" y="458"/>
                    <a:pt x="1755" y="456"/>
                  </a:cubicBezTo>
                  <a:cubicBezTo>
                    <a:pt x="1755" y="454"/>
                    <a:pt x="1755" y="452"/>
                    <a:pt x="1752" y="451"/>
                  </a:cubicBezTo>
                  <a:cubicBezTo>
                    <a:pt x="1750" y="450"/>
                    <a:pt x="1750" y="447"/>
                    <a:pt x="1750" y="446"/>
                  </a:cubicBezTo>
                  <a:cubicBezTo>
                    <a:pt x="1751" y="445"/>
                    <a:pt x="1751" y="444"/>
                    <a:pt x="1750" y="442"/>
                  </a:cubicBezTo>
                  <a:cubicBezTo>
                    <a:pt x="1749" y="441"/>
                    <a:pt x="1752" y="438"/>
                    <a:pt x="1754" y="437"/>
                  </a:cubicBezTo>
                  <a:cubicBezTo>
                    <a:pt x="1757" y="436"/>
                    <a:pt x="1758" y="438"/>
                    <a:pt x="1760" y="438"/>
                  </a:cubicBezTo>
                  <a:cubicBezTo>
                    <a:pt x="1762" y="437"/>
                    <a:pt x="1762" y="434"/>
                    <a:pt x="1761" y="432"/>
                  </a:cubicBezTo>
                  <a:cubicBezTo>
                    <a:pt x="1760" y="430"/>
                    <a:pt x="1756" y="429"/>
                    <a:pt x="1754" y="429"/>
                  </a:cubicBezTo>
                  <a:cubicBezTo>
                    <a:pt x="1752" y="430"/>
                    <a:pt x="1750" y="426"/>
                    <a:pt x="1748" y="422"/>
                  </a:cubicBezTo>
                  <a:cubicBezTo>
                    <a:pt x="1747" y="418"/>
                    <a:pt x="1751" y="418"/>
                    <a:pt x="1752" y="416"/>
                  </a:cubicBezTo>
                  <a:cubicBezTo>
                    <a:pt x="1754" y="415"/>
                    <a:pt x="1748" y="410"/>
                    <a:pt x="1746" y="411"/>
                  </a:cubicBezTo>
                  <a:cubicBezTo>
                    <a:pt x="1744" y="411"/>
                    <a:pt x="1743" y="410"/>
                    <a:pt x="1744" y="408"/>
                  </a:cubicBezTo>
                  <a:cubicBezTo>
                    <a:pt x="1745" y="407"/>
                    <a:pt x="1741" y="402"/>
                    <a:pt x="1742" y="400"/>
                  </a:cubicBezTo>
                  <a:cubicBezTo>
                    <a:pt x="1742" y="398"/>
                    <a:pt x="1744" y="391"/>
                    <a:pt x="1746" y="389"/>
                  </a:cubicBezTo>
                  <a:cubicBezTo>
                    <a:pt x="1748" y="388"/>
                    <a:pt x="1748" y="386"/>
                    <a:pt x="1748" y="384"/>
                  </a:cubicBezTo>
                  <a:cubicBezTo>
                    <a:pt x="1747" y="382"/>
                    <a:pt x="1749" y="381"/>
                    <a:pt x="1752" y="380"/>
                  </a:cubicBezTo>
                  <a:cubicBezTo>
                    <a:pt x="1754" y="379"/>
                    <a:pt x="1755" y="380"/>
                    <a:pt x="1757" y="380"/>
                  </a:cubicBezTo>
                  <a:cubicBezTo>
                    <a:pt x="1759" y="380"/>
                    <a:pt x="1757" y="380"/>
                    <a:pt x="1758" y="377"/>
                  </a:cubicBezTo>
                  <a:cubicBezTo>
                    <a:pt x="1760" y="375"/>
                    <a:pt x="1764" y="373"/>
                    <a:pt x="1766" y="373"/>
                  </a:cubicBezTo>
                  <a:cubicBezTo>
                    <a:pt x="1768" y="373"/>
                    <a:pt x="1766" y="378"/>
                    <a:pt x="1768" y="379"/>
                  </a:cubicBezTo>
                  <a:cubicBezTo>
                    <a:pt x="1770" y="380"/>
                    <a:pt x="1774" y="374"/>
                    <a:pt x="1776" y="372"/>
                  </a:cubicBezTo>
                  <a:cubicBezTo>
                    <a:pt x="1778" y="371"/>
                    <a:pt x="1778" y="370"/>
                    <a:pt x="1779" y="369"/>
                  </a:cubicBezTo>
                  <a:cubicBezTo>
                    <a:pt x="1779" y="367"/>
                    <a:pt x="1783" y="367"/>
                    <a:pt x="1786" y="367"/>
                  </a:cubicBezTo>
                  <a:cubicBezTo>
                    <a:pt x="1789" y="367"/>
                    <a:pt x="1792" y="372"/>
                    <a:pt x="1793" y="375"/>
                  </a:cubicBezTo>
                  <a:cubicBezTo>
                    <a:pt x="1795" y="378"/>
                    <a:pt x="1798" y="377"/>
                    <a:pt x="1799" y="374"/>
                  </a:cubicBezTo>
                  <a:cubicBezTo>
                    <a:pt x="1799" y="372"/>
                    <a:pt x="1800" y="368"/>
                    <a:pt x="1801" y="367"/>
                  </a:cubicBezTo>
                  <a:cubicBezTo>
                    <a:pt x="1802" y="366"/>
                    <a:pt x="1805" y="366"/>
                    <a:pt x="1806" y="366"/>
                  </a:cubicBezTo>
                  <a:cubicBezTo>
                    <a:pt x="1807" y="365"/>
                    <a:pt x="1806" y="362"/>
                    <a:pt x="1806" y="360"/>
                  </a:cubicBezTo>
                  <a:cubicBezTo>
                    <a:pt x="1806" y="359"/>
                    <a:pt x="1809" y="361"/>
                    <a:pt x="1811" y="361"/>
                  </a:cubicBezTo>
                  <a:cubicBezTo>
                    <a:pt x="1812" y="360"/>
                    <a:pt x="1808" y="357"/>
                    <a:pt x="1808" y="356"/>
                  </a:cubicBezTo>
                  <a:cubicBezTo>
                    <a:pt x="1807" y="355"/>
                    <a:pt x="1810" y="356"/>
                    <a:pt x="1811" y="356"/>
                  </a:cubicBezTo>
                  <a:cubicBezTo>
                    <a:pt x="1812" y="356"/>
                    <a:pt x="1815" y="353"/>
                    <a:pt x="1815" y="353"/>
                  </a:cubicBezTo>
                  <a:cubicBezTo>
                    <a:pt x="1816" y="352"/>
                    <a:pt x="1817" y="353"/>
                    <a:pt x="1818" y="353"/>
                  </a:cubicBezTo>
                  <a:cubicBezTo>
                    <a:pt x="1820" y="353"/>
                    <a:pt x="1822" y="348"/>
                    <a:pt x="1830" y="340"/>
                  </a:cubicBezTo>
                  <a:cubicBezTo>
                    <a:pt x="1839" y="332"/>
                    <a:pt x="1850" y="332"/>
                    <a:pt x="1853" y="332"/>
                  </a:cubicBezTo>
                  <a:cubicBezTo>
                    <a:pt x="1855" y="332"/>
                    <a:pt x="1857" y="333"/>
                    <a:pt x="1861" y="334"/>
                  </a:cubicBezTo>
                  <a:cubicBezTo>
                    <a:pt x="1866" y="336"/>
                    <a:pt x="1865" y="333"/>
                    <a:pt x="1867" y="332"/>
                  </a:cubicBezTo>
                  <a:cubicBezTo>
                    <a:pt x="1868" y="331"/>
                    <a:pt x="1867" y="328"/>
                    <a:pt x="1867" y="327"/>
                  </a:cubicBezTo>
                  <a:cubicBezTo>
                    <a:pt x="1867" y="325"/>
                    <a:pt x="1864" y="320"/>
                    <a:pt x="1861" y="320"/>
                  </a:cubicBezTo>
                  <a:cubicBezTo>
                    <a:pt x="1858" y="319"/>
                    <a:pt x="1857" y="315"/>
                    <a:pt x="1854" y="314"/>
                  </a:cubicBezTo>
                  <a:cubicBezTo>
                    <a:pt x="1850" y="314"/>
                    <a:pt x="1851" y="311"/>
                    <a:pt x="1850" y="309"/>
                  </a:cubicBezTo>
                  <a:cubicBezTo>
                    <a:pt x="1849" y="307"/>
                    <a:pt x="1849" y="309"/>
                    <a:pt x="1848" y="310"/>
                  </a:cubicBezTo>
                  <a:cubicBezTo>
                    <a:pt x="1846" y="312"/>
                    <a:pt x="1847" y="312"/>
                    <a:pt x="1841" y="311"/>
                  </a:cubicBezTo>
                  <a:cubicBezTo>
                    <a:pt x="1835" y="310"/>
                    <a:pt x="1836" y="302"/>
                    <a:pt x="1836" y="300"/>
                  </a:cubicBezTo>
                  <a:cubicBezTo>
                    <a:pt x="1836" y="298"/>
                    <a:pt x="1835" y="297"/>
                    <a:pt x="1831" y="296"/>
                  </a:cubicBezTo>
                  <a:cubicBezTo>
                    <a:pt x="1826" y="295"/>
                    <a:pt x="1829" y="293"/>
                    <a:pt x="1831" y="293"/>
                  </a:cubicBezTo>
                  <a:cubicBezTo>
                    <a:pt x="1833" y="293"/>
                    <a:pt x="1838" y="294"/>
                    <a:pt x="1841" y="294"/>
                  </a:cubicBezTo>
                  <a:cubicBezTo>
                    <a:pt x="1843" y="294"/>
                    <a:pt x="1845" y="296"/>
                    <a:pt x="1848" y="296"/>
                  </a:cubicBezTo>
                  <a:cubicBezTo>
                    <a:pt x="1851" y="296"/>
                    <a:pt x="1856" y="293"/>
                    <a:pt x="1859" y="291"/>
                  </a:cubicBezTo>
                  <a:cubicBezTo>
                    <a:pt x="1863" y="290"/>
                    <a:pt x="1862" y="284"/>
                    <a:pt x="1862" y="282"/>
                  </a:cubicBezTo>
                  <a:cubicBezTo>
                    <a:pt x="1861" y="280"/>
                    <a:pt x="1860" y="279"/>
                    <a:pt x="1859" y="278"/>
                  </a:cubicBezTo>
                  <a:cubicBezTo>
                    <a:pt x="1858" y="278"/>
                    <a:pt x="1858" y="270"/>
                    <a:pt x="1857" y="268"/>
                  </a:cubicBezTo>
                  <a:cubicBezTo>
                    <a:pt x="1857" y="267"/>
                    <a:pt x="1860" y="269"/>
                    <a:pt x="1862" y="270"/>
                  </a:cubicBezTo>
                  <a:cubicBezTo>
                    <a:pt x="1864" y="271"/>
                    <a:pt x="1865" y="272"/>
                    <a:pt x="1864" y="273"/>
                  </a:cubicBezTo>
                  <a:cubicBezTo>
                    <a:pt x="1863" y="274"/>
                    <a:pt x="1864" y="276"/>
                    <a:pt x="1866" y="278"/>
                  </a:cubicBezTo>
                  <a:cubicBezTo>
                    <a:pt x="1868" y="280"/>
                    <a:pt x="1869" y="281"/>
                    <a:pt x="1872" y="282"/>
                  </a:cubicBezTo>
                  <a:cubicBezTo>
                    <a:pt x="1875" y="283"/>
                    <a:pt x="1888" y="283"/>
                    <a:pt x="1891" y="283"/>
                  </a:cubicBezTo>
                  <a:cubicBezTo>
                    <a:pt x="1893" y="284"/>
                    <a:pt x="1898" y="289"/>
                    <a:pt x="1897" y="291"/>
                  </a:cubicBezTo>
                  <a:cubicBezTo>
                    <a:pt x="1895" y="292"/>
                    <a:pt x="1899" y="295"/>
                    <a:pt x="1901" y="296"/>
                  </a:cubicBezTo>
                  <a:cubicBezTo>
                    <a:pt x="1903" y="297"/>
                    <a:pt x="1911" y="297"/>
                    <a:pt x="1915" y="298"/>
                  </a:cubicBezTo>
                  <a:cubicBezTo>
                    <a:pt x="1919" y="299"/>
                    <a:pt x="1921" y="302"/>
                    <a:pt x="1925" y="303"/>
                  </a:cubicBezTo>
                  <a:cubicBezTo>
                    <a:pt x="1929" y="303"/>
                    <a:pt x="1934" y="301"/>
                    <a:pt x="1933" y="299"/>
                  </a:cubicBezTo>
                  <a:cubicBezTo>
                    <a:pt x="1932" y="297"/>
                    <a:pt x="1929" y="297"/>
                    <a:pt x="1928" y="297"/>
                  </a:cubicBezTo>
                  <a:cubicBezTo>
                    <a:pt x="1927" y="298"/>
                    <a:pt x="1926" y="297"/>
                    <a:pt x="1925" y="295"/>
                  </a:cubicBezTo>
                  <a:cubicBezTo>
                    <a:pt x="1923" y="293"/>
                    <a:pt x="1927" y="293"/>
                    <a:pt x="1929" y="293"/>
                  </a:cubicBezTo>
                  <a:cubicBezTo>
                    <a:pt x="1931" y="292"/>
                    <a:pt x="1927" y="288"/>
                    <a:pt x="1927" y="286"/>
                  </a:cubicBezTo>
                  <a:cubicBezTo>
                    <a:pt x="1926" y="284"/>
                    <a:pt x="1923" y="281"/>
                    <a:pt x="1924" y="281"/>
                  </a:cubicBezTo>
                  <a:cubicBezTo>
                    <a:pt x="1926" y="281"/>
                    <a:pt x="1931" y="282"/>
                    <a:pt x="1934" y="282"/>
                  </a:cubicBezTo>
                  <a:cubicBezTo>
                    <a:pt x="1937" y="282"/>
                    <a:pt x="1934" y="279"/>
                    <a:pt x="1932" y="277"/>
                  </a:cubicBezTo>
                  <a:cubicBezTo>
                    <a:pt x="1931" y="275"/>
                    <a:pt x="1937" y="279"/>
                    <a:pt x="1940" y="281"/>
                  </a:cubicBezTo>
                  <a:cubicBezTo>
                    <a:pt x="1943" y="282"/>
                    <a:pt x="1941" y="280"/>
                    <a:pt x="1942" y="277"/>
                  </a:cubicBezTo>
                  <a:cubicBezTo>
                    <a:pt x="1942" y="274"/>
                    <a:pt x="1943" y="273"/>
                    <a:pt x="1945" y="273"/>
                  </a:cubicBezTo>
                  <a:cubicBezTo>
                    <a:pt x="1948" y="272"/>
                    <a:pt x="1946" y="271"/>
                    <a:pt x="1940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 bwMode="auto">
            <a:xfrm>
              <a:off x="3492" y="2026"/>
              <a:ext cx="102" cy="212"/>
            </a:xfrm>
            <a:custGeom>
              <a:avLst/>
              <a:gdLst>
                <a:gd name="T0" fmla="*/ 61 w 83"/>
                <a:gd name="T1" fmla="*/ 0 h 173"/>
                <a:gd name="T2" fmla="*/ 60 w 83"/>
                <a:gd name="T3" fmla="*/ 10 h 173"/>
                <a:gd name="T4" fmla="*/ 57 w 83"/>
                <a:gd name="T5" fmla="*/ 17 h 173"/>
                <a:gd name="T6" fmla="*/ 53 w 83"/>
                <a:gd name="T7" fmla="*/ 23 h 173"/>
                <a:gd name="T8" fmla="*/ 47 w 83"/>
                <a:gd name="T9" fmla="*/ 26 h 173"/>
                <a:gd name="T10" fmla="*/ 48 w 83"/>
                <a:gd name="T11" fmla="*/ 32 h 173"/>
                <a:gd name="T12" fmla="*/ 42 w 83"/>
                <a:gd name="T13" fmla="*/ 38 h 173"/>
                <a:gd name="T14" fmla="*/ 35 w 83"/>
                <a:gd name="T15" fmla="*/ 44 h 173"/>
                <a:gd name="T16" fmla="*/ 27 w 83"/>
                <a:gd name="T17" fmla="*/ 43 h 173"/>
                <a:gd name="T18" fmla="*/ 20 w 83"/>
                <a:gd name="T19" fmla="*/ 47 h 173"/>
                <a:gd name="T20" fmla="*/ 15 w 83"/>
                <a:gd name="T21" fmla="*/ 50 h 173"/>
                <a:gd name="T22" fmla="*/ 7 w 83"/>
                <a:gd name="T23" fmla="*/ 64 h 173"/>
                <a:gd name="T24" fmla="*/ 16 w 83"/>
                <a:gd name="T25" fmla="*/ 95 h 173"/>
                <a:gd name="T26" fmla="*/ 7 w 83"/>
                <a:gd name="T27" fmla="*/ 110 h 173"/>
                <a:gd name="T28" fmla="*/ 0 w 83"/>
                <a:gd name="T29" fmla="*/ 126 h 173"/>
                <a:gd name="T30" fmla="*/ 4 w 83"/>
                <a:gd name="T31" fmla="*/ 133 h 173"/>
                <a:gd name="T32" fmla="*/ 5 w 83"/>
                <a:gd name="T33" fmla="*/ 136 h 173"/>
                <a:gd name="T34" fmla="*/ 8 w 83"/>
                <a:gd name="T35" fmla="*/ 158 h 173"/>
                <a:gd name="T36" fmla="*/ 15 w 83"/>
                <a:gd name="T37" fmla="*/ 165 h 173"/>
                <a:gd name="T38" fmla="*/ 23 w 83"/>
                <a:gd name="T39" fmla="*/ 172 h 173"/>
                <a:gd name="T40" fmla="*/ 41 w 83"/>
                <a:gd name="T41" fmla="*/ 164 h 173"/>
                <a:gd name="T42" fmla="*/ 48 w 83"/>
                <a:gd name="T43" fmla="*/ 158 h 173"/>
                <a:gd name="T44" fmla="*/ 57 w 83"/>
                <a:gd name="T45" fmla="*/ 129 h 173"/>
                <a:gd name="T46" fmla="*/ 66 w 83"/>
                <a:gd name="T47" fmla="*/ 84 h 173"/>
                <a:gd name="T48" fmla="*/ 73 w 83"/>
                <a:gd name="T49" fmla="*/ 55 h 173"/>
                <a:gd name="T50" fmla="*/ 73 w 83"/>
                <a:gd name="T51" fmla="*/ 42 h 173"/>
                <a:gd name="T52" fmla="*/ 79 w 83"/>
                <a:gd name="T53" fmla="*/ 44 h 173"/>
                <a:gd name="T54" fmla="*/ 76 w 83"/>
                <a:gd name="T55" fmla="*/ 14 h 173"/>
                <a:gd name="T56" fmla="*/ 61 w 83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3" h="173">
                  <a:moveTo>
                    <a:pt x="61" y="0"/>
                  </a:moveTo>
                  <a:cubicBezTo>
                    <a:pt x="58" y="0"/>
                    <a:pt x="60" y="8"/>
                    <a:pt x="60" y="10"/>
                  </a:cubicBezTo>
                  <a:cubicBezTo>
                    <a:pt x="61" y="12"/>
                    <a:pt x="59" y="16"/>
                    <a:pt x="57" y="17"/>
                  </a:cubicBezTo>
                  <a:cubicBezTo>
                    <a:pt x="56" y="18"/>
                    <a:pt x="52" y="21"/>
                    <a:pt x="53" y="23"/>
                  </a:cubicBezTo>
                  <a:cubicBezTo>
                    <a:pt x="53" y="25"/>
                    <a:pt x="51" y="23"/>
                    <a:pt x="47" y="26"/>
                  </a:cubicBezTo>
                  <a:cubicBezTo>
                    <a:pt x="42" y="29"/>
                    <a:pt x="46" y="31"/>
                    <a:pt x="48" y="32"/>
                  </a:cubicBezTo>
                  <a:cubicBezTo>
                    <a:pt x="50" y="34"/>
                    <a:pt x="46" y="35"/>
                    <a:pt x="42" y="38"/>
                  </a:cubicBezTo>
                  <a:cubicBezTo>
                    <a:pt x="37" y="40"/>
                    <a:pt x="37" y="41"/>
                    <a:pt x="35" y="44"/>
                  </a:cubicBezTo>
                  <a:cubicBezTo>
                    <a:pt x="32" y="46"/>
                    <a:pt x="31" y="45"/>
                    <a:pt x="27" y="43"/>
                  </a:cubicBezTo>
                  <a:cubicBezTo>
                    <a:pt x="24" y="42"/>
                    <a:pt x="24" y="44"/>
                    <a:pt x="20" y="47"/>
                  </a:cubicBezTo>
                  <a:cubicBezTo>
                    <a:pt x="16" y="49"/>
                    <a:pt x="15" y="48"/>
                    <a:pt x="15" y="50"/>
                  </a:cubicBezTo>
                  <a:cubicBezTo>
                    <a:pt x="15" y="52"/>
                    <a:pt x="8" y="59"/>
                    <a:pt x="7" y="64"/>
                  </a:cubicBezTo>
                  <a:cubicBezTo>
                    <a:pt x="6" y="69"/>
                    <a:pt x="14" y="90"/>
                    <a:pt x="16" y="95"/>
                  </a:cubicBezTo>
                  <a:cubicBezTo>
                    <a:pt x="18" y="101"/>
                    <a:pt x="12" y="103"/>
                    <a:pt x="7" y="110"/>
                  </a:cubicBezTo>
                  <a:cubicBezTo>
                    <a:pt x="2" y="116"/>
                    <a:pt x="0" y="121"/>
                    <a:pt x="0" y="126"/>
                  </a:cubicBezTo>
                  <a:cubicBezTo>
                    <a:pt x="0" y="130"/>
                    <a:pt x="1" y="130"/>
                    <a:pt x="4" y="133"/>
                  </a:cubicBezTo>
                  <a:cubicBezTo>
                    <a:pt x="7" y="136"/>
                    <a:pt x="3" y="134"/>
                    <a:pt x="5" y="136"/>
                  </a:cubicBezTo>
                  <a:cubicBezTo>
                    <a:pt x="7" y="139"/>
                    <a:pt x="7" y="152"/>
                    <a:pt x="8" y="158"/>
                  </a:cubicBezTo>
                  <a:cubicBezTo>
                    <a:pt x="8" y="164"/>
                    <a:pt x="13" y="165"/>
                    <a:pt x="15" y="165"/>
                  </a:cubicBezTo>
                  <a:cubicBezTo>
                    <a:pt x="18" y="165"/>
                    <a:pt x="20" y="171"/>
                    <a:pt x="23" y="172"/>
                  </a:cubicBezTo>
                  <a:cubicBezTo>
                    <a:pt x="27" y="173"/>
                    <a:pt x="38" y="166"/>
                    <a:pt x="41" y="164"/>
                  </a:cubicBezTo>
                  <a:cubicBezTo>
                    <a:pt x="43" y="163"/>
                    <a:pt x="46" y="160"/>
                    <a:pt x="48" y="158"/>
                  </a:cubicBezTo>
                  <a:cubicBezTo>
                    <a:pt x="50" y="155"/>
                    <a:pt x="53" y="137"/>
                    <a:pt x="57" y="129"/>
                  </a:cubicBezTo>
                  <a:cubicBezTo>
                    <a:pt x="60" y="121"/>
                    <a:pt x="64" y="92"/>
                    <a:pt x="66" y="84"/>
                  </a:cubicBezTo>
                  <a:cubicBezTo>
                    <a:pt x="67" y="76"/>
                    <a:pt x="72" y="57"/>
                    <a:pt x="73" y="55"/>
                  </a:cubicBezTo>
                  <a:cubicBezTo>
                    <a:pt x="74" y="52"/>
                    <a:pt x="72" y="44"/>
                    <a:pt x="73" y="42"/>
                  </a:cubicBezTo>
                  <a:cubicBezTo>
                    <a:pt x="74" y="39"/>
                    <a:pt x="76" y="45"/>
                    <a:pt x="79" y="44"/>
                  </a:cubicBezTo>
                  <a:cubicBezTo>
                    <a:pt x="83" y="44"/>
                    <a:pt x="76" y="18"/>
                    <a:pt x="76" y="14"/>
                  </a:cubicBezTo>
                  <a:cubicBezTo>
                    <a:pt x="76" y="10"/>
                    <a:pt x="65" y="0"/>
                    <a:pt x="6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/>
            <p:nvPr/>
          </p:nvSpPr>
          <p:spPr bwMode="auto">
            <a:xfrm>
              <a:off x="3956" y="1732"/>
              <a:ext cx="31" cy="53"/>
            </a:xfrm>
            <a:custGeom>
              <a:avLst/>
              <a:gdLst>
                <a:gd name="T0" fmla="*/ 10 w 25"/>
                <a:gd name="T1" fmla="*/ 4 h 43"/>
                <a:gd name="T2" fmla="*/ 5 w 25"/>
                <a:gd name="T3" fmla="*/ 7 h 43"/>
                <a:gd name="T4" fmla="*/ 2 w 25"/>
                <a:gd name="T5" fmla="*/ 10 h 43"/>
                <a:gd name="T6" fmla="*/ 1 w 25"/>
                <a:gd name="T7" fmla="*/ 17 h 43"/>
                <a:gd name="T8" fmla="*/ 12 w 25"/>
                <a:gd name="T9" fmla="*/ 41 h 43"/>
                <a:gd name="T10" fmla="*/ 21 w 25"/>
                <a:gd name="T11" fmla="*/ 36 h 43"/>
                <a:gd name="T12" fmla="*/ 24 w 25"/>
                <a:gd name="T13" fmla="*/ 24 h 43"/>
                <a:gd name="T14" fmla="*/ 10 w 25"/>
                <a:gd name="T15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3">
                  <a:moveTo>
                    <a:pt x="10" y="4"/>
                  </a:moveTo>
                  <a:cubicBezTo>
                    <a:pt x="4" y="0"/>
                    <a:pt x="7" y="4"/>
                    <a:pt x="5" y="7"/>
                  </a:cubicBezTo>
                  <a:cubicBezTo>
                    <a:pt x="2" y="9"/>
                    <a:pt x="0" y="7"/>
                    <a:pt x="2" y="10"/>
                  </a:cubicBezTo>
                  <a:cubicBezTo>
                    <a:pt x="4" y="14"/>
                    <a:pt x="3" y="10"/>
                    <a:pt x="1" y="17"/>
                  </a:cubicBezTo>
                  <a:cubicBezTo>
                    <a:pt x="0" y="24"/>
                    <a:pt x="5" y="43"/>
                    <a:pt x="12" y="41"/>
                  </a:cubicBezTo>
                  <a:cubicBezTo>
                    <a:pt x="15" y="39"/>
                    <a:pt x="18" y="36"/>
                    <a:pt x="21" y="36"/>
                  </a:cubicBezTo>
                  <a:cubicBezTo>
                    <a:pt x="24" y="35"/>
                    <a:pt x="25" y="28"/>
                    <a:pt x="24" y="24"/>
                  </a:cubicBezTo>
                  <a:cubicBezTo>
                    <a:pt x="24" y="19"/>
                    <a:pt x="16" y="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4163" y="1778"/>
              <a:ext cx="165" cy="171"/>
            </a:xfrm>
            <a:custGeom>
              <a:avLst/>
              <a:gdLst>
                <a:gd name="T0" fmla="*/ 130 w 135"/>
                <a:gd name="T1" fmla="*/ 133 h 139"/>
                <a:gd name="T2" fmla="*/ 134 w 135"/>
                <a:gd name="T3" fmla="*/ 126 h 139"/>
                <a:gd name="T4" fmla="*/ 131 w 135"/>
                <a:gd name="T5" fmla="*/ 112 h 139"/>
                <a:gd name="T6" fmla="*/ 129 w 135"/>
                <a:gd name="T7" fmla="*/ 108 h 139"/>
                <a:gd name="T8" fmla="*/ 131 w 135"/>
                <a:gd name="T9" fmla="*/ 102 h 139"/>
                <a:gd name="T10" fmla="*/ 129 w 135"/>
                <a:gd name="T11" fmla="*/ 95 h 139"/>
                <a:gd name="T12" fmla="*/ 118 w 135"/>
                <a:gd name="T13" fmla="*/ 92 h 139"/>
                <a:gd name="T14" fmla="*/ 110 w 135"/>
                <a:gd name="T15" fmla="*/ 81 h 139"/>
                <a:gd name="T16" fmla="*/ 103 w 135"/>
                <a:gd name="T17" fmla="*/ 73 h 139"/>
                <a:gd name="T18" fmla="*/ 104 w 135"/>
                <a:gd name="T19" fmla="*/ 68 h 139"/>
                <a:gd name="T20" fmla="*/ 95 w 135"/>
                <a:gd name="T21" fmla="*/ 59 h 139"/>
                <a:gd name="T22" fmla="*/ 94 w 135"/>
                <a:gd name="T23" fmla="*/ 55 h 139"/>
                <a:gd name="T24" fmla="*/ 88 w 135"/>
                <a:gd name="T25" fmla="*/ 53 h 139"/>
                <a:gd name="T26" fmla="*/ 84 w 135"/>
                <a:gd name="T27" fmla="*/ 49 h 139"/>
                <a:gd name="T28" fmla="*/ 80 w 135"/>
                <a:gd name="T29" fmla="*/ 48 h 139"/>
                <a:gd name="T30" fmla="*/ 75 w 135"/>
                <a:gd name="T31" fmla="*/ 44 h 139"/>
                <a:gd name="T32" fmla="*/ 63 w 135"/>
                <a:gd name="T33" fmla="*/ 42 h 139"/>
                <a:gd name="T34" fmla="*/ 56 w 135"/>
                <a:gd name="T35" fmla="*/ 34 h 139"/>
                <a:gd name="T36" fmla="*/ 50 w 135"/>
                <a:gd name="T37" fmla="*/ 30 h 139"/>
                <a:gd name="T38" fmla="*/ 35 w 135"/>
                <a:gd name="T39" fmla="*/ 18 h 139"/>
                <a:gd name="T40" fmla="*/ 24 w 135"/>
                <a:gd name="T41" fmla="*/ 10 h 139"/>
                <a:gd name="T42" fmla="*/ 10 w 135"/>
                <a:gd name="T43" fmla="*/ 7 h 139"/>
                <a:gd name="T44" fmla="*/ 1 w 135"/>
                <a:gd name="T45" fmla="*/ 2 h 139"/>
                <a:gd name="T46" fmla="*/ 7 w 135"/>
                <a:gd name="T47" fmla="*/ 17 h 139"/>
                <a:gd name="T48" fmla="*/ 16 w 135"/>
                <a:gd name="T49" fmla="*/ 24 h 139"/>
                <a:gd name="T50" fmla="*/ 20 w 135"/>
                <a:gd name="T51" fmla="*/ 30 h 139"/>
                <a:gd name="T52" fmla="*/ 30 w 135"/>
                <a:gd name="T53" fmla="*/ 38 h 139"/>
                <a:gd name="T54" fmla="*/ 35 w 135"/>
                <a:gd name="T55" fmla="*/ 44 h 139"/>
                <a:gd name="T56" fmla="*/ 45 w 135"/>
                <a:gd name="T57" fmla="*/ 49 h 139"/>
                <a:gd name="T58" fmla="*/ 52 w 135"/>
                <a:gd name="T59" fmla="*/ 63 h 139"/>
                <a:gd name="T60" fmla="*/ 60 w 135"/>
                <a:gd name="T61" fmla="*/ 70 h 139"/>
                <a:gd name="T62" fmla="*/ 67 w 135"/>
                <a:gd name="T63" fmla="*/ 77 h 139"/>
                <a:gd name="T64" fmla="*/ 77 w 135"/>
                <a:gd name="T65" fmla="*/ 95 h 139"/>
                <a:gd name="T66" fmla="*/ 97 w 135"/>
                <a:gd name="T67" fmla="*/ 112 h 139"/>
                <a:gd name="T68" fmla="*/ 113 w 135"/>
                <a:gd name="T69" fmla="*/ 125 h 139"/>
                <a:gd name="T70" fmla="*/ 125 w 135"/>
                <a:gd name="T71" fmla="*/ 135 h 139"/>
                <a:gd name="T72" fmla="*/ 122 w 135"/>
                <a:gd name="T73" fmla="*/ 129 h 139"/>
                <a:gd name="T74" fmla="*/ 130 w 135"/>
                <a:gd name="T75" fmla="*/ 13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5" h="139">
                  <a:moveTo>
                    <a:pt x="130" y="133"/>
                  </a:moveTo>
                  <a:cubicBezTo>
                    <a:pt x="132" y="133"/>
                    <a:pt x="135" y="131"/>
                    <a:pt x="134" y="126"/>
                  </a:cubicBezTo>
                  <a:cubicBezTo>
                    <a:pt x="134" y="122"/>
                    <a:pt x="134" y="114"/>
                    <a:pt x="131" y="112"/>
                  </a:cubicBezTo>
                  <a:cubicBezTo>
                    <a:pt x="128" y="109"/>
                    <a:pt x="126" y="109"/>
                    <a:pt x="129" y="108"/>
                  </a:cubicBezTo>
                  <a:cubicBezTo>
                    <a:pt x="132" y="107"/>
                    <a:pt x="131" y="104"/>
                    <a:pt x="131" y="102"/>
                  </a:cubicBezTo>
                  <a:cubicBezTo>
                    <a:pt x="131" y="100"/>
                    <a:pt x="134" y="97"/>
                    <a:pt x="129" y="95"/>
                  </a:cubicBezTo>
                  <a:cubicBezTo>
                    <a:pt x="125" y="93"/>
                    <a:pt x="119" y="93"/>
                    <a:pt x="118" y="92"/>
                  </a:cubicBezTo>
                  <a:cubicBezTo>
                    <a:pt x="117" y="91"/>
                    <a:pt x="114" y="84"/>
                    <a:pt x="110" y="81"/>
                  </a:cubicBezTo>
                  <a:cubicBezTo>
                    <a:pt x="106" y="78"/>
                    <a:pt x="102" y="75"/>
                    <a:pt x="103" y="73"/>
                  </a:cubicBezTo>
                  <a:cubicBezTo>
                    <a:pt x="104" y="71"/>
                    <a:pt x="105" y="70"/>
                    <a:pt x="104" y="68"/>
                  </a:cubicBezTo>
                  <a:cubicBezTo>
                    <a:pt x="104" y="66"/>
                    <a:pt x="95" y="62"/>
                    <a:pt x="95" y="59"/>
                  </a:cubicBezTo>
                  <a:cubicBezTo>
                    <a:pt x="94" y="57"/>
                    <a:pt x="97" y="56"/>
                    <a:pt x="94" y="55"/>
                  </a:cubicBezTo>
                  <a:cubicBezTo>
                    <a:pt x="91" y="54"/>
                    <a:pt x="91" y="56"/>
                    <a:pt x="88" y="53"/>
                  </a:cubicBezTo>
                  <a:cubicBezTo>
                    <a:pt x="85" y="49"/>
                    <a:pt x="86" y="49"/>
                    <a:pt x="84" y="49"/>
                  </a:cubicBezTo>
                  <a:cubicBezTo>
                    <a:pt x="82" y="49"/>
                    <a:pt x="81" y="49"/>
                    <a:pt x="80" y="48"/>
                  </a:cubicBezTo>
                  <a:cubicBezTo>
                    <a:pt x="78" y="46"/>
                    <a:pt x="76" y="44"/>
                    <a:pt x="75" y="44"/>
                  </a:cubicBezTo>
                  <a:cubicBezTo>
                    <a:pt x="74" y="44"/>
                    <a:pt x="65" y="44"/>
                    <a:pt x="63" y="42"/>
                  </a:cubicBezTo>
                  <a:cubicBezTo>
                    <a:pt x="60" y="39"/>
                    <a:pt x="57" y="35"/>
                    <a:pt x="56" y="34"/>
                  </a:cubicBezTo>
                  <a:cubicBezTo>
                    <a:pt x="54" y="34"/>
                    <a:pt x="53" y="32"/>
                    <a:pt x="50" y="30"/>
                  </a:cubicBezTo>
                  <a:cubicBezTo>
                    <a:pt x="47" y="28"/>
                    <a:pt x="38" y="24"/>
                    <a:pt x="35" y="18"/>
                  </a:cubicBezTo>
                  <a:cubicBezTo>
                    <a:pt x="31" y="13"/>
                    <a:pt x="27" y="10"/>
                    <a:pt x="24" y="10"/>
                  </a:cubicBezTo>
                  <a:cubicBezTo>
                    <a:pt x="22" y="9"/>
                    <a:pt x="14" y="9"/>
                    <a:pt x="10" y="7"/>
                  </a:cubicBezTo>
                  <a:cubicBezTo>
                    <a:pt x="7" y="5"/>
                    <a:pt x="2" y="0"/>
                    <a:pt x="1" y="2"/>
                  </a:cubicBezTo>
                  <a:cubicBezTo>
                    <a:pt x="0" y="3"/>
                    <a:pt x="5" y="15"/>
                    <a:pt x="7" y="17"/>
                  </a:cubicBezTo>
                  <a:cubicBezTo>
                    <a:pt x="10" y="20"/>
                    <a:pt x="16" y="23"/>
                    <a:pt x="16" y="24"/>
                  </a:cubicBezTo>
                  <a:cubicBezTo>
                    <a:pt x="15" y="26"/>
                    <a:pt x="15" y="27"/>
                    <a:pt x="20" y="30"/>
                  </a:cubicBezTo>
                  <a:cubicBezTo>
                    <a:pt x="25" y="32"/>
                    <a:pt x="28" y="35"/>
                    <a:pt x="30" y="38"/>
                  </a:cubicBezTo>
                  <a:cubicBezTo>
                    <a:pt x="33" y="41"/>
                    <a:pt x="31" y="43"/>
                    <a:pt x="35" y="44"/>
                  </a:cubicBezTo>
                  <a:cubicBezTo>
                    <a:pt x="39" y="44"/>
                    <a:pt x="44" y="46"/>
                    <a:pt x="45" y="49"/>
                  </a:cubicBezTo>
                  <a:cubicBezTo>
                    <a:pt x="45" y="51"/>
                    <a:pt x="46" y="59"/>
                    <a:pt x="52" y="63"/>
                  </a:cubicBezTo>
                  <a:cubicBezTo>
                    <a:pt x="58" y="67"/>
                    <a:pt x="58" y="67"/>
                    <a:pt x="60" y="70"/>
                  </a:cubicBezTo>
                  <a:cubicBezTo>
                    <a:pt x="62" y="74"/>
                    <a:pt x="61" y="74"/>
                    <a:pt x="67" y="77"/>
                  </a:cubicBezTo>
                  <a:cubicBezTo>
                    <a:pt x="72" y="80"/>
                    <a:pt x="72" y="90"/>
                    <a:pt x="77" y="95"/>
                  </a:cubicBezTo>
                  <a:cubicBezTo>
                    <a:pt x="82" y="100"/>
                    <a:pt x="94" y="110"/>
                    <a:pt x="97" y="112"/>
                  </a:cubicBezTo>
                  <a:cubicBezTo>
                    <a:pt x="100" y="114"/>
                    <a:pt x="111" y="123"/>
                    <a:pt x="113" y="125"/>
                  </a:cubicBezTo>
                  <a:cubicBezTo>
                    <a:pt x="114" y="126"/>
                    <a:pt x="127" y="139"/>
                    <a:pt x="125" y="135"/>
                  </a:cubicBezTo>
                  <a:cubicBezTo>
                    <a:pt x="123" y="132"/>
                    <a:pt x="120" y="129"/>
                    <a:pt x="122" y="129"/>
                  </a:cubicBezTo>
                  <a:cubicBezTo>
                    <a:pt x="124" y="129"/>
                    <a:pt x="128" y="132"/>
                    <a:pt x="13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21"/>
            <p:cNvSpPr/>
            <p:nvPr/>
          </p:nvSpPr>
          <p:spPr bwMode="auto">
            <a:xfrm>
              <a:off x="4322" y="1939"/>
              <a:ext cx="131" cy="40"/>
            </a:xfrm>
            <a:custGeom>
              <a:avLst/>
              <a:gdLst>
                <a:gd name="T0" fmla="*/ 104 w 107"/>
                <a:gd name="T1" fmla="*/ 22 h 33"/>
                <a:gd name="T2" fmla="*/ 98 w 107"/>
                <a:gd name="T3" fmla="*/ 20 h 33"/>
                <a:gd name="T4" fmla="*/ 94 w 107"/>
                <a:gd name="T5" fmla="*/ 16 h 33"/>
                <a:gd name="T6" fmla="*/ 94 w 107"/>
                <a:gd name="T7" fmla="*/ 13 h 33"/>
                <a:gd name="T8" fmla="*/ 94 w 107"/>
                <a:gd name="T9" fmla="*/ 11 h 33"/>
                <a:gd name="T10" fmla="*/ 72 w 107"/>
                <a:gd name="T11" fmla="*/ 9 h 33"/>
                <a:gd name="T12" fmla="*/ 61 w 107"/>
                <a:gd name="T13" fmla="*/ 6 h 33"/>
                <a:gd name="T14" fmla="*/ 50 w 107"/>
                <a:gd name="T15" fmla="*/ 9 h 33"/>
                <a:gd name="T16" fmla="*/ 39 w 107"/>
                <a:gd name="T17" fmla="*/ 9 h 33"/>
                <a:gd name="T18" fmla="*/ 25 w 107"/>
                <a:gd name="T19" fmla="*/ 1 h 33"/>
                <a:gd name="T20" fmla="*/ 18 w 107"/>
                <a:gd name="T21" fmla="*/ 3 h 33"/>
                <a:gd name="T22" fmla="*/ 8 w 107"/>
                <a:gd name="T23" fmla="*/ 4 h 33"/>
                <a:gd name="T24" fmla="*/ 3 w 107"/>
                <a:gd name="T25" fmla="*/ 10 h 33"/>
                <a:gd name="T26" fmla="*/ 14 w 107"/>
                <a:gd name="T27" fmla="*/ 13 h 33"/>
                <a:gd name="T28" fmla="*/ 12 w 107"/>
                <a:gd name="T29" fmla="*/ 16 h 33"/>
                <a:gd name="T30" fmla="*/ 28 w 107"/>
                <a:gd name="T31" fmla="*/ 19 h 33"/>
                <a:gd name="T32" fmla="*/ 49 w 107"/>
                <a:gd name="T33" fmla="*/ 22 h 33"/>
                <a:gd name="T34" fmla="*/ 63 w 107"/>
                <a:gd name="T35" fmla="*/ 27 h 33"/>
                <a:gd name="T36" fmla="*/ 91 w 107"/>
                <a:gd name="T37" fmla="*/ 27 h 33"/>
                <a:gd name="T38" fmla="*/ 104 w 107"/>
                <a:gd name="T39" fmla="*/ 32 h 33"/>
                <a:gd name="T40" fmla="*/ 104 w 107"/>
                <a:gd name="T41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" h="33">
                  <a:moveTo>
                    <a:pt x="104" y="22"/>
                  </a:moveTo>
                  <a:cubicBezTo>
                    <a:pt x="103" y="20"/>
                    <a:pt x="99" y="20"/>
                    <a:pt x="98" y="20"/>
                  </a:cubicBezTo>
                  <a:cubicBezTo>
                    <a:pt x="96" y="20"/>
                    <a:pt x="96" y="17"/>
                    <a:pt x="94" y="16"/>
                  </a:cubicBezTo>
                  <a:cubicBezTo>
                    <a:pt x="91" y="15"/>
                    <a:pt x="93" y="13"/>
                    <a:pt x="94" y="13"/>
                  </a:cubicBezTo>
                  <a:cubicBezTo>
                    <a:pt x="95" y="13"/>
                    <a:pt x="97" y="12"/>
                    <a:pt x="94" y="11"/>
                  </a:cubicBezTo>
                  <a:cubicBezTo>
                    <a:pt x="91" y="9"/>
                    <a:pt x="77" y="10"/>
                    <a:pt x="72" y="9"/>
                  </a:cubicBezTo>
                  <a:cubicBezTo>
                    <a:pt x="67" y="7"/>
                    <a:pt x="65" y="6"/>
                    <a:pt x="61" y="6"/>
                  </a:cubicBezTo>
                  <a:cubicBezTo>
                    <a:pt x="57" y="7"/>
                    <a:pt x="55" y="10"/>
                    <a:pt x="50" y="9"/>
                  </a:cubicBezTo>
                  <a:cubicBezTo>
                    <a:pt x="45" y="9"/>
                    <a:pt x="42" y="10"/>
                    <a:pt x="39" y="9"/>
                  </a:cubicBezTo>
                  <a:cubicBezTo>
                    <a:pt x="36" y="9"/>
                    <a:pt x="29" y="2"/>
                    <a:pt x="25" y="1"/>
                  </a:cubicBezTo>
                  <a:cubicBezTo>
                    <a:pt x="22" y="0"/>
                    <a:pt x="21" y="3"/>
                    <a:pt x="18" y="3"/>
                  </a:cubicBezTo>
                  <a:cubicBezTo>
                    <a:pt x="16" y="3"/>
                    <a:pt x="9" y="3"/>
                    <a:pt x="8" y="4"/>
                  </a:cubicBezTo>
                  <a:cubicBezTo>
                    <a:pt x="7" y="5"/>
                    <a:pt x="6" y="8"/>
                    <a:pt x="3" y="10"/>
                  </a:cubicBezTo>
                  <a:cubicBezTo>
                    <a:pt x="0" y="12"/>
                    <a:pt x="9" y="12"/>
                    <a:pt x="14" y="13"/>
                  </a:cubicBezTo>
                  <a:cubicBezTo>
                    <a:pt x="18" y="14"/>
                    <a:pt x="14" y="15"/>
                    <a:pt x="12" y="16"/>
                  </a:cubicBezTo>
                  <a:cubicBezTo>
                    <a:pt x="10" y="18"/>
                    <a:pt x="24" y="19"/>
                    <a:pt x="28" y="19"/>
                  </a:cubicBezTo>
                  <a:cubicBezTo>
                    <a:pt x="32" y="20"/>
                    <a:pt x="43" y="20"/>
                    <a:pt x="49" y="22"/>
                  </a:cubicBezTo>
                  <a:cubicBezTo>
                    <a:pt x="55" y="23"/>
                    <a:pt x="55" y="24"/>
                    <a:pt x="63" y="27"/>
                  </a:cubicBezTo>
                  <a:cubicBezTo>
                    <a:pt x="72" y="30"/>
                    <a:pt x="84" y="27"/>
                    <a:pt x="91" y="27"/>
                  </a:cubicBezTo>
                  <a:cubicBezTo>
                    <a:pt x="98" y="27"/>
                    <a:pt x="96" y="29"/>
                    <a:pt x="104" y="32"/>
                  </a:cubicBezTo>
                  <a:cubicBezTo>
                    <a:pt x="107" y="33"/>
                    <a:pt x="104" y="24"/>
                    <a:pt x="10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22"/>
            <p:cNvSpPr/>
            <p:nvPr/>
          </p:nvSpPr>
          <p:spPr bwMode="auto">
            <a:xfrm>
              <a:off x="4453" y="1968"/>
              <a:ext cx="13" cy="6"/>
            </a:xfrm>
            <a:custGeom>
              <a:avLst/>
              <a:gdLst>
                <a:gd name="T0" fmla="*/ 8 w 11"/>
                <a:gd name="T1" fmla="*/ 5 h 5"/>
                <a:gd name="T2" fmla="*/ 10 w 11"/>
                <a:gd name="T3" fmla="*/ 2 h 5"/>
                <a:gd name="T4" fmla="*/ 3 w 11"/>
                <a:gd name="T5" fmla="*/ 1 h 5"/>
                <a:gd name="T6" fmla="*/ 8 w 11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11" y="5"/>
                    <a:pt x="10" y="2"/>
                    <a:pt x="10" y="2"/>
                  </a:cubicBezTo>
                  <a:cubicBezTo>
                    <a:pt x="10" y="1"/>
                    <a:pt x="5" y="0"/>
                    <a:pt x="3" y="1"/>
                  </a:cubicBezTo>
                  <a:cubicBezTo>
                    <a:pt x="0" y="2"/>
                    <a:pt x="3" y="5"/>
                    <a:pt x="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4471" y="1973"/>
              <a:ext cx="11" cy="8"/>
            </a:xfrm>
            <a:custGeom>
              <a:avLst/>
              <a:gdLst>
                <a:gd name="T0" fmla="*/ 4 w 9"/>
                <a:gd name="T1" fmla="*/ 6 h 6"/>
                <a:gd name="T2" fmla="*/ 6 w 9"/>
                <a:gd name="T3" fmla="*/ 0 h 6"/>
                <a:gd name="T4" fmla="*/ 4 w 9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4" y="6"/>
                  </a:moveTo>
                  <a:cubicBezTo>
                    <a:pt x="8" y="6"/>
                    <a:pt x="9" y="0"/>
                    <a:pt x="6" y="0"/>
                  </a:cubicBezTo>
                  <a:cubicBezTo>
                    <a:pt x="2" y="0"/>
                    <a:pt x="0" y="5"/>
                    <a:pt x="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4485" y="1973"/>
              <a:ext cx="16" cy="6"/>
            </a:xfrm>
            <a:custGeom>
              <a:avLst/>
              <a:gdLst>
                <a:gd name="T0" fmla="*/ 2 w 13"/>
                <a:gd name="T1" fmla="*/ 3 h 5"/>
                <a:gd name="T2" fmla="*/ 10 w 13"/>
                <a:gd name="T3" fmla="*/ 5 h 5"/>
                <a:gd name="T4" fmla="*/ 8 w 13"/>
                <a:gd name="T5" fmla="*/ 1 h 5"/>
                <a:gd name="T6" fmla="*/ 2 w 13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5">
                  <a:moveTo>
                    <a:pt x="2" y="3"/>
                  </a:moveTo>
                  <a:cubicBezTo>
                    <a:pt x="0" y="5"/>
                    <a:pt x="7" y="5"/>
                    <a:pt x="10" y="5"/>
                  </a:cubicBezTo>
                  <a:cubicBezTo>
                    <a:pt x="13" y="5"/>
                    <a:pt x="11" y="2"/>
                    <a:pt x="8" y="1"/>
                  </a:cubicBezTo>
                  <a:cubicBezTo>
                    <a:pt x="4" y="0"/>
                    <a:pt x="3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25"/>
            <p:cNvSpPr/>
            <p:nvPr/>
          </p:nvSpPr>
          <p:spPr bwMode="auto">
            <a:xfrm>
              <a:off x="4491" y="1970"/>
              <a:ext cx="24" cy="9"/>
            </a:xfrm>
            <a:custGeom>
              <a:avLst/>
              <a:gdLst>
                <a:gd name="T0" fmla="*/ 16 w 20"/>
                <a:gd name="T1" fmla="*/ 8 h 8"/>
                <a:gd name="T2" fmla="*/ 20 w 20"/>
                <a:gd name="T3" fmla="*/ 4 h 8"/>
                <a:gd name="T4" fmla="*/ 8 w 20"/>
                <a:gd name="T5" fmla="*/ 1 h 8"/>
                <a:gd name="T6" fmla="*/ 16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16" y="8"/>
                  </a:moveTo>
                  <a:cubicBezTo>
                    <a:pt x="17" y="8"/>
                    <a:pt x="19" y="6"/>
                    <a:pt x="20" y="4"/>
                  </a:cubicBezTo>
                  <a:cubicBezTo>
                    <a:pt x="20" y="2"/>
                    <a:pt x="16" y="2"/>
                    <a:pt x="8" y="1"/>
                  </a:cubicBezTo>
                  <a:cubicBezTo>
                    <a:pt x="0" y="0"/>
                    <a:pt x="14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26"/>
            <p:cNvSpPr/>
            <p:nvPr/>
          </p:nvSpPr>
          <p:spPr bwMode="auto">
            <a:xfrm>
              <a:off x="4517" y="1984"/>
              <a:ext cx="30" cy="19"/>
            </a:xfrm>
            <a:custGeom>
              <a:avLst/>
              <a:gdLst>
                <a:gd name="T0" fmla="*/ 8 w 25"/>
                <a:gd name="T1" fmla="*/ 1 h 15"/>
                <a:gd name="T2" fmla="*/ 5 w 25"/>
                <a:gd name="T3" fmla="*/ 4 h 15"/>
                <a:gd name="T4" fmla="*/ 20 w 25"/>
                <a:gd name="T5" fmla="*/ 13 h 15"/>
                <a:gd name="T6" fmla="*/ 23 w 25"/>
                <a:gd name="T7" fmla="*/ 10 h 15"/>
                <a:gd name="T8" fmla="*/ 8 w 25"/>
                <a:gd name="T9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">
                  <a:moveTo>
                    <a:pt x="8" y="1"/>
                  </a:moveTo>
                  <a:cubicBezTo>
                    <a:pt x="4" y="0"/>
                    <a:pt x="0" y="2"/>
                    <a:pt x="5" y="4"/>
                  </a:cubicBezTo>
                  <a:cubicBezTo>
                    <a:pt x="10" y="6"/>
                    <a:pt x="14" y="11"/>
                    <a:pt x="20" y="13"/>
                  </a:cubicBezTo>
                  <a:cubicBezTo>
                    <a:pt x="25" y="15"/>
                    <a:pt x="23" y="11"/>
                    <a:pt x="23" y="10"/>
                  </a:cubicBezTo>
                  <a:cubicBezTo>
                    <a:pt x="23" y="9"/>
                    <a:pt x="13" y="2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27"/>
            <p:cNvSpPr/>
            <p:nvPr/>
          </p:nvSpPr>
          <p:spPr bwMode="auto">
            <a:xfrm>
              <a:off x="4524" y="1971"/>
              <a:ext cx="48" cy="10"/>
            </a:xfrm>
            <a:custGeom>
              <a:avLst/>
              <a:gdLst>
                <a:gd name="T0" fmla="*/ 30 w 39"/>
                <a:gd name="T1" fmla="*/ 7 h 8"/>
                <a:gd name="T2" fmla="*/ 37 w 39"/>
                <a:gd name="T3" fmla="*/ 3 h 8"/>
                <a:gd name="T4" fmla="*/ 27 w 39"/>
                <a:gd name="T5" fmla="*/ 3 h 8"/>
                <a:gd name="T6" fmla="*/ 11 w 39"/>
                <a:gd name="T7" fmla="*/ 2 h 8"/>
                <a:gd name="T8" fmla="*/ 2 w 39"/>
                <a:gd name="T9" fmla="*/ 5 h 8"/>
                <a:gd name="T10" fmla="*/ 17 w 39"/>
                <a:gd name="T11" fmla="*/ 8 h 8"/>
                <a:gd name="T12" fmla="*/ 30 w 3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8">
                  <a:moveTo>
                    <a:pt x="30" y="7"/>
                  </a:moveTo>
                  <a:cubicBezTo>
                    <a:pt x="31" y="7"/>
                    <a:pt x="35" y="5"/>
                    <a:pt x="37" y="3"/>
                  </a:cubicBezTo>
                  <a:cubicBezTo>
                    <a:pt x="39" y="1"/>
                    <a:pt x="32" y="2"/>
                    <a:pt x="27" y="3"/>
                  </a:cubicBezTo>
                  <a:cubicBezTo>
                    <a:pt x="23" y="5"/>
                    <a:pt x="17" y="3"/>
                    <a:pt x="11" y="2"/>
                  </a:cubicBezTo>
                  <a:cubicBezTo>
                    <a:pt x="5" y="0"/>
                    <a:pt x="4" y="2"/>
                    <a:pt x="2" y="5"/>
                  </a:cubicBezTo>
                  <a:cubicBezTo>
                    <a:pt x="0" y="7"/>
                    <a:pt x="13" y="7"/>
                    <a:pt x="17" y="8"/>
                  </a:cubicBezTo>
                  <a:cubicBezTo>
                    <a:pt x="20" y="8"/>
                    <a:pt x="28" y="7"/>
                    <a:pt x="3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28"/>
            <p:cNvSpPr/>
            <p:nvPr/>
          </p:nvSpPr>
          <p:spPr bwMode="auto">
            <a:xfrm>
              <a:off x="4579" y="1974"/>
              <a:ext cx="45" cy="23"/>
            </a:xfrm>
            <a:custGeom>
              <a:avLst/>
              <a:gdLst>
                <a:gd name="T0" fmla="*/ 10 w 37"/>
                <a:gd name="T1" fmla="*/ 17 h 18"/>
                <a:gd name="T2" fmla="*/ 12 w 37"/>
                <a:gd name="T3" fmla="*/ 17 h 18"/>
                <a:gd name="T4" fmla="*/ 13 w 37"/>
                <a:gd name="T5" fmla="*/ 17 h 18"/>
                <a:gd name="T6" fmla="*/ 14 w 37"/>
                <a:gd name="T7" fmla="*/ 16 h 18"/>
                <a:gd name="T8" fmla="*/ 15 w 37"/>
                <a:gd name="T9" fmla="*/ 15 h 18"/>
                <a:gd name="T10" fmla="*/ 17 w 37"/>
                <a:gd name="T11" fmla="*/ 14 h 18"/>
                <a:gd name="T12" fmla="*/ 18 w 37"/>
                <a:gd name="T13" fmla="*/ 13 h 18"/>
                <a:gd name="T14" fmla="*/ 19 w 37"/>
                <a:gd name="T15" fmla="*/ 12 h 18"/>
                <a:gd name="T16" fmla="*/ 19 w 37"/>
                <a:gd name="T17" fmla="*/ 12 h 18"/>
                <a:gd name="T18" fmla="*/ 20 w 37"/>
                <a:gd name="T19" fmla="*/ 11 h 18"/>
                <a:gd name="T20" fmla="*/ 22 w 37"/>
                <a:gd name="T21" fmla="*/ 9 h 18"/>
                <a:gd name="T22" fmla="*/ 23 w 37"/>
                <a:gd name="T23" fmla="*/ 8 h 18"/>
                <a:gd name="T24" fmla="*/ 24 w 37"/>
                <a:gd name="T25" fmla="*/ 7 h 18"/>
                <a:gd name="T26" fmla="*/ 25 w 37"/>
                <a:gd name="T27" fmla="*/ 7 h 18"/>
                <a:gd name="T28" fmla="*/ 26 w 37"/>
                <a:gd name="T29" fmla="*/ 6 h 18"/>
                <a:gd name="T30" fmla="*/ 33 w 37"/>
                <a:gd name="T31" fmla="*/ 2 h 18"/>
                <a:gd name="T32" fmla="*/ 15 w 37"/>
                <a:gd name="T33" fmla="*/ 4 h 18"/>
                <a:gd name="T34" fmla="*/ 14 w 37"/>
                <a:gd name="T35" fmla="*/ 5 h 18"/>
                <a:gd name="T36" fmla="*/ 13 w 37"/>
                <a:gd name="T37" fmla="*/ 6 h 18"/>
                <a:gd name="T38" fmla="*/ 12 w 37"/>
                <a:gd name="T39" fmla="*/ 7 h 18"/>
                <a:gd name="T40" fmla="*/ 9 w 37"/>
                <a:gd name="T41" fmla="*/ 9 h 18"/>
                <a:gd name="T42" fmla="*/ 8 w 37"/>
                <a:gd name="T43" fmla="*/ 10 h 18"/>
                <a:gd name="T44" fmla="*/ 5 w 37"/>
                <a:gd name="T45" fmla="*/ 12 h 18"/>
                <a:gd name="T46" fmla="*/ 10 w 37"/>
                <a:gd name="T4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18">
                  <a:moveTo>
                    <a:pt x="10" y="17"/>
                  </a:moveTo>
                  <a:cubicBezTo>
                    <a:pt x="10" y="18"/>
                    <a:pt x="11" y="17"/>
                    <a:pt x="12" y="17"/>
                  </a:cubicBezTo>
                  <a:cubicBezTo>
                    <a:pt x="12" y="17"/>
                    <a:pt x="12" y="17"/>
                    <a:pt x="13" y="17"/>
                  </a:cubicBezTo>
                  <a:cubicBezTo>
                    <a:pt x="13" y="17"/>
                    <a:pt x="14" y="16"/>
                    <a:pt x="14" y="16"/>
                  </a:cubicBezTo>
                  <a:cubicBezTo>
                    <a:pt x="15" y="16"/>
                    <a:pt x="15" y="16"/>
                    <a:pt x="15" y="15"/>
                  </a:cubicBezTo>
                  <a:cubicBezTo>
                    <a:pt x="16" y="15"/>
                    <a:pt x="16" y="15"/>
                    <a:pt x="17" y="14"/>
                  </a:cubicBezTo>
                  <a:cubicBezTo>
                    <a:pt x="17" y="14"/>
                    <a:pt x="18" y="14"/>
                    <a:pt x="18" y="13"/>
                  </a:cubicBezTo>
                  <a:cubicBezTo>
                    <a:pt x="18" y="13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1" y="10"/>
                    <a:pt x="21" y="10"/>
                    <a:pt x="22" y="9"/>
                  </a:cubicBezTo>
                  <a:cubicBezTo>
                    <a:pt x="22" y="9"/>
                    <a:pt x="23" y="8"/>
                    <a:pt x="23" y="8"/>
                  </a:cubicBezTo>
                  <a:cubicBezTo>
                    <a:pt x="24" y="8"/>
                    <a:pt x="24" y="7"/>
                    <a:pt x="24" y="7"/>
                  </a:cubicBezTo>
                  <a:cubicBezTo>
                    <a:pt x="24" y="7"/>
                    <a:pt x="24" y="7"/>
                    <a:pt x="25" y="7"/>
                  </a:cubicBezTo>
                  <a:cubicBezTo>
                    <a:pt x="25" y="6"/>
                    <a:pt x="25" y="6"/>
                    <a:pt x="26" y="6"/>
                  </a:cubicBezTo>
                  <a:cubicBezTo>
                    <a:pt x="27" y="6"/>
                    <a:pt x="37" y="4"/>
                    <a:pt x="33" y="2"/>
                  </a:cubicBezTo>
                  <a:cubicBezTo>
                    <a:pt x="28" y="0"/>
                    <a:pt x="16" y="2"/>
                    <a:pt x="15" y="4"/>
                  </a:cubicBezTo>
                  <a:cubicBezTo>
                    <a:pt x="15" y="5"/>
                    <a:pt x="15" y="5"/>
                    <a:pt x="14" y="5"/>
                  </a:cubicBezTo>
                  <a:cubicBezTo>
                    <a:pt x="14" y="6"/>
                    <a:pt x="14" y="6"/>
                    <a:pt x="13" y="6"/>
                  </a:cubicBezTo>
                  <a:cubicBezTo>
                    <a:pt x="13" y="6"/>
                    <a:pt x="12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9"/>
                    <a:pt x="8" y="9"/>
                    <a:pt x="8" y="10"/>
                  </a:cubicBezTo>
                  <a:cubicBezTo>
                    <a:pt x="7" y="10"/>
                    <a:pt x="6" y="11"/>
                    <a:pt x="5" y="12"/>
                  </a:cubicBezTo>
                  <a:cubicBezTo>
                    <a:pt x="0" y="16"/>
                    <a:pt x="4" y="17"/>
                    <a:pt x="1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29"/>
            <p:cNvSpPr/>
            <p:nvPr/>
          </p:nvSpPr>
          <p:spPr bwMode="auto">
            <a:xfrm>
              <a:off x="4497" y="1841"/>
              <a:ext cx="75" cy="91"/>
            </a:xfrm>
            <a:custGeom>
              <a:avLst/>
              <a:gdLst>
                <a:gd name="T0" fmla="*/ 13 w 61"/>
                <a:gd name="T1" fmla="*/ 14 h 74"/>
                <a:gd name="T2" fmla="*/ 20 w 61"/>
                <a:gd name="T3" fmla="*/ 13 h 74"/>
                <a:gd name="T4" fmla="*/ 31 w 61"/>
                <a:gd name="T5" fmla="*/ 12 h 74"/>
                <a:gd name="T6" fmla="*/ 42 w 61"/>
                <a:gd name="T7" fmla="*/ 14 h 74"/>
                <a:gd name="T8" fmla="*/ 51 w 61"/>
                <a:gd name="T9" fmla="*/ 13 h 74"/>
                <a:gd name="T10" fmla="*/ 59 w 61"/>
                <a:gd name="T11" fmla="*/ 6 h 74"/>
                <a:gd name="T12" fmla="*/ 59 w 61"/>
                <a:gd name="T13" fmla="*/ 0 h 74"/>
                <a:gd name="T14" fmla="*/ 52 w 61"/>
                <a:gd name="T15" fmla="*/ 7 h 74"/>
                <a:gd name="T16" fmla="*/ 38 w 61"/>
                <a:gd name="T17" fmla="*/ 6 h 74"/>
                <a:gd name="T18" fmla="*/ 23 w 61"/>
                <a:gd name="T19" fmla="*/ 4 h 74"/>
                <a:gd name="T20" fmla="*/ 16 w 61"/>
                <a:gd name="T21" fmla="*/ 4 h 74"/>
                <a:gd name="T22" fmla="*/ 11 w 61"/>
                <a:gd name="T23" fmla="*/ 9 h 74"/>
                <a:gd name="T24" fmla="*/ 5 w 61"/>
                <a:gd name="T25" fmla="*/ 22 h 74"/>
                <a:gd name="T26" fmla="*/ 2 w 61"/>
                <a:gd name="T27" fmla="*/ 29 h 74"/>
                <a:gd name="T28" fmla="*/ 2 w 61"/>
                <a:gd name="T29" fmla="*/ 40 h 74"/>
                <a:gd name="T30" fmla="*/ 1 w 61"/>
                <a:gd name="T31" fmla="*/ 49 h 74"/>
                <a:gd name="T32" fmla="*/ 10 w 61"/>
                <a:gd name="T33" fmla="*/ 55 h 74"/>
                <a:gd name="T34" fmla="*/ 12 w 61"/>
                <a:gd name="T35" fmla="*/ 67 h 74"/>
                <a:gd name="T36" fmla="*/ 13 w 61"/>
                <a:gd name="T37" fmla="*/ 73 h 74"/>
                <a:gd name="T38" fmla="*/ 22 w 61"/>
                <a:gd name="T39" fmla="*/ 72 h 74"/>
                <a:gd name="T40" fmla="*/ 19 w 61"/>
                <a:gd name="T41" fmla="*/ 55 h 74"/>
                <a:gd name="T42" fmla="*/ 20 w 61"/>
                <a:gd name="T43" fmla="*/ 45 h 74"/>
                <a:gd name="T44" fmla="*/ 27 w 61"/>
                <a:gd name="T45" fmla="*/ 45 h 74"/>
                <a:gd name="T46" fmla="*/ 27 w 61"/>
                <a:gd name="T47" fmla="*/ 53 h 74"/>
                <a:gd name="T48" fmla="*/ 32 w 61"/>
                <a:gd name="T49" fmla="*/ 62 h 74"/>
                <a:gd name="T50" fmla="*/ 36 w 61"/>
                <a:gd name="T51" fmla="*/ 66 h 74"/>
                <a:gd name="T52" fmla="*/ 40 w 61"/>
                <a:gd name="T53" fmla="*/ 64 h 74"/>
                <a:gd name="T54" fmla="*/ 44 w 61"/>
                <a:gd name="T55" fmla="*/ 61 h 74"/>
                <a:gd name="T56" fmla="*/ 39 w 61"/>
                <a:gd name="T57" fmla="*/ 54 h 74"/>
                <a:gd name="T58" fmla="*/ 40 w 61"/>
                <a:gd name="T59" fmla="*/ 48 h 74"/>
                <a:gd name="T60" fmla="*/ 36 w 61"/>
                <a:gd name="T61" fmla="*/ 42 h 74"/>
                <a:gd name="T62" fmla="*/ 30 w 61"/>
                <a:gd name="T63" fmla="*/ 36 h 74"/>
                <a:gd name="T64" fmla="*/ 34 w 61"/>
                <a:gd name="T65" fmla="*/ 28 h 74"/>
                <a:gd name="T66" fmla="*/ 41 w 61"/>
                <a:gd name="T67" fmla="*/ 24 h 74"/>
                <a:gd name="T68" fmla="*/ 38 w 61"/>
                <a:gd name="T69" fmla="*/ 21 h 74"/>
                <a:gd name="T70" fmla="*/ 25 w 61"/>
                <a:gd name="T71" fmla="*/ 26 h 74"/>
                <a:gd name="T72" fmla="*/ 16 w 61"/>
                <a:gd name="T73" fmla="*/ 29 h 74"/>
                <a:gd name="T74" fmla="*/ 11 w 61"/>
                <a:gd name="T75" fmla="*/ 21 h 74"/>
                <a:gd name="T76" fmla="*/ 13 w 61"/>
                <a:gd name="T77" fmla="*/ 1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" h="74">
                  <a:moveTo>
                    <a:pt x="13" y="14"/>
                  </a:moveTo>
                  <a:cubicBezTo>
                    <a:pt x="13" y="12"/>
                    <a:pt x="17" y="12"/>
                    <a:pt x="20" y="13"/>
                  </a:cubicBezTo>
                  <a:cubicBezTo>
                    <a:pt x="23" y="13"/>
                    <a:pt x="29" y="13"/>
                    <a:pt x="31" y="12"/>
                  </a:cubicBezTo>
                  <a:cubicBezTo>
                    <a:pt x="32" y="11"/>
                    <a:pt x="38" y="13"/>
                    <a:pt x="42" y="14"/>
                  </a:cubicBezTo>
                  <a:cubicBezTo>
                    <a:pt x="46" y="15"/>
                    <a:pt x="48" y="14"/>
                    <a:pt x="51" y="13"/>
                  </a:cubicBezTo>
                  <a:cubicBezTo>
                    <a:pt x="53" y="11"/>
                    <a:pt x="58" y="7"/>
                    <a:pt x="59" y="6"/>
                  </a:cubicBezTo>
                  <a:cubicBezTo>
                    <a:pt x="60" y="4"/>
                    <a:pt x="61" y="0"/>
                    <a:pt x="59" y="0"/>
                  </a:cubicBezTo>
                  <a:cubicBezTo>
                    <a:pt x="56" y="0"/>
                    <a:pt x="54" y="5"/>
                    <a:pt x="52" y="7"/>
                  </a:cubicBezTo>
                  <a:cubicBezTo>
                    <a:pt x="50" y="9"/>
                    <a:pt x="42" y="6"/>
                    <a:pt x="38" y="6"/>
                  </a:cubicBezTo>
                  <a:cubicBezTo>
                    <a:pt x="34" y="6"/>
                    <a:pt x="29" y="6"/>
                    <a:pt x="23" y="4"/>
                  </a:cubicBezTo>
                  <a:cubicBezTo>
                    <a:pt x="17" y="2"/>
                    <a:pt x="17" y="1"/>
                    <a:pt x="16" y="4"/>
                  </a:cubicBezTo>
                  <a:cubicBezTo>
                    <a:pt x="14" y="7"/>
                    <a:pt x="14" y="6"/>
                    <a:pt x="11" y="9"/>
                  </a:cubicBezTo>
                  <a:cubicBezTo>
                    <a:pt x="8" y="11"/>
                    <a:pt x="8" y="20"/>
                    <a:pt x="5" y="22"/>
                  </a:cubicBezTo>
                  <a:cubicBezTo>
                    <a:pt x="2" y="24"/>
                    <a:pt x="4" y="27"/>
                    <a:pt x="2" y="29"/>
                  </a:cubicBezTo>
                  <a:cubicBezTo>
                    <a:pt x="0" y="31"/>
                    <a:pt x="3" y="35"/>
                    <a:pt x="2" y="40"/>
                  </a:cubicBezTo>
                  <a:cubicBezTo>
                    <a:pt x="1" y="45"/>
                    <a:pt x="0" y="44"/>
                    <a:pt x="1" y="49"/>
                  </a:cubicBezTo>
                  <a:cubicBezTo>
                    <a:pt x="2" y="55"/>
                    <a:pt x="6" y="53"/>
                    <a:pt x="10" y="55"/>
                  </a:cubicBezTo>
                  <a:cubicBezTo>
                    <a:pt x="13" y="56"/>
                    <a:pt x="14" y="63"/>
                    <a:pt x="12" y="67"/>
                  </a:cubicBezTo>
                  <a:cubicBezTo>
                    <a:pt x="10" y="72"/>
                    <a:pt x="10" y="72"/>
                    <a:pt x="13" y="73"/>
                  </a:cubicBezTo>
                  <a:cubicBezTo>
                    <a:pt x="15" y="74"/>
                    <a:pt x="21" y="73"/>
                    <a:pt x="22" y="72"/>
                  </a:cubicBezTo>
                  <a:cubicBezTo>
                    <a:pt x="23" y="72"/>
                    <a:pt x="19" y="57"/>
                    <a:pt x="19" y="55"/>
                  </a:cubicBezTo>
                  <a:cubicBezTo>
                    <a:pt x="18" y="53"/>
                    <a:pt x="19" y="46"/>
                    <a:pt x="20" y="45"/>
                  </a:cubicBezTo>
                  <a:cubicBezTo>
                    <a:pt x="20" y="45"/>
                    <a:pt x="29" y="44"/>
                    <a:pt x="27" y="45"/>
                  </a:cubicBezTo>
                  <a:cubicBezTo>
                    <a:pt x="26" y="47"/>
                    <a:pt x="24" y="51"/>
                    <a:pt x="27" y="53"/>
                  </a:cubicBezTo>
                  <a:cubicBezTo>
                    <a:pt x="31" y="56"/>
                    <a:pt x="31" y="60"/>
                    <a:pt x="32" y="62"/>
                  </a:cubicBezTo>
                  <a:cubicBezTo>
                    <a:pt x="33" y="63"/>
                    <a:pt x="34" y="66"/>
                    <a:pt x="36" y="66"/>
                  </a:cubicBezTo>
                  <a:cubicBezTo>
                    <a:pt x="38" y="67"/>
                    <a:pt x="40" y="65"/>
                    <a:pt x="40" y="64"/>
                  </a:cubicBezTo>
                  <a:cubicBezTo>
                    <a:pt x="40" y="63"/>
                    <a:pt x="43" y="62"/>
                    <a:pt x="44" y="61"/>
                  </a:cubicBezTo>
                  <a:cubicBezTo>
                    <a:pt x="46" y="61"/>
                    <a:pt x="43" y="57"/>
                    <a:pt x="39" y="54"/>
                  </a:cubicBezTo>
                  <a:cubicBezTo>
                    <a:pt x="36" y="51"/>
                    <a:pt x="39" y="49"/>
                    <a:pt x="40" y="48"/>
                  </a:cubicBezTo>
                  <a:cubicBezTo>
                    <a:pt x="41" y="47"/>
                    <a:pt x="42" y="42"/>
                    <a:pt x="36" y="42"/>
                  </a:cubicBezTo>
                  <a:cubicBezTo>
                    <a:pt x="30" y="41"/>
                    <a:pt x="31" y="38"/>
                    <a:pt x="30" y="36"/>
                  </a:cubicBezTo>
                  <a:cubicBezTo>
                    <a:pt x="30" y="35"/>
                    <a:pt x="33" y="29"/>
                    <a:pt x="34" y="28"/>
                  </a:cubicBezTo>
                  <a:cubicBezTo>
                    <a:pt x="35" y="26"/>
                    <a:pt x="39" y="25"/>
                    <a:pt x="41" y="24"/>
                  </a:cubicBezTo>
                  <a:cubicBezTo>
                    <a:pt x="44" y="22"/>
                    <a:pt x="44" y="20"/>
                    <a:pt x="38" y="21"/>
                  </a:cubicBezTo>
                  <a:cubicBezTo>
                    <a:pt x="33" y="21"/>
                    <a:pt x="26" y="23"/>
                    <a:pt x="25" y="26"/>
                  </a:cubicBezTo>
                  <a:cubicBezTo>
                    <a:pt x="24" y="29"/>
                    <a:pt x="20" y="29"/>
                    <a:pt x="16" y="29"/>
                  </a:cubicBezTo>
                  <a:cubicBezTo>
                    <a:pt x="13" y="29"/>
                    <a:pt x="10" y="23"/>
                    <a:pt x="11" y="21"/>
                  </a:cubicBezTo>
                  <a:cubicBezTo>
                    <a:pt x="12" y="20"/>
                    <a:pt x="14" y="16"/>
                    <a:pt x="1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30"/>
            <p:cNvSpPr/>
            <p:nvPr/>
          </p:nvSpPr>
          <p:spPr bwMode="auto">
            <a:xfrm>
              <a:off x="4360" y="1767"/>
              <a:ext cx="132" cy="146"/>
            </a:xfrm>
            <a:custGeom>
              <a:avLst/>
              <a:gdLst>
                <a:gd name="T0" fmla="*/ 11 w 108"/>
                <a:gd name="T1" fmla="*/ 87 h 119"/>
                <a:gd name="T2" fmla="*/ 33 w 108"/>
                <a:gd name="T3" fmla="*/ 108 h 119"/>
                <a:gd name="T4" fmla="*/ 48 w 108"/>
                <a:gd name="T5" fmla="*/ 109 h 119"/>
                <a:gd name="T6" fmla="*/ 67 w 108"/>
                <a:gd name="T7" fmla="*/ 116 h 119"/>
                <a:gd name="T8" fmla="*/ 84 w 108"/>
                <a:gd name="T9" fmla="*/ 106 h 119"/>
                <a:gd name="T10" fmla="*/ 95 w 108"/>
                <a:gd name="T11" fmla="*/ 75 h 119"/>
                <a:gd name="T12" fmla="*/ 105 w 108"/>
                <a:gd name="T13" fmla="*/ 63 h 119"/>
                <a:gd name="T14" fmla="*/ 94 w 108"/>
                <a:gd name="T15" fmla="*/ 49 h 119"/>
                <a:gd name="T16" fmla="*/ 88 w 108"/>
                <a:gd name="T17" fmla="*/ 36 h 119"/>
                <a:gd name="T18" fmla="*/ 87 w 108"/>
                <a:gd name="T19" fmla="*/ 35 h 119"/>
                <a:gd name="T20" fmla="*/ 86 w 108"/>
                <a:gd name="T21" fmla="*/ 34 h 119"/>
                <a:gd name="T22" fmla="*/ 86 w 108"/>
                <a:gd name="T23" fmla="*/ 32 h 119"/>
                <a:gd name="T24" fmla="*/ 99 w 108"/>
                <a:gd name="T25" fmla="*/ 18 h 119"/>
                <a:gd name="T26" fmla="*/ 79 w 108"/>
                <a:gd name="T27" fmla="*/ 9 h 119"/>
                <a:gd name="T28" fmla="*/ 69 w 108"/>
                <a:gd name="T29" fmla="*/ 0 h 119"/>
                <a:gd name="T30" fmla="*/ 59 w 108"/>
                <a:gd name="T31" fmla="*/ 19 h 119"/>
                <a:gd name="T32" fmla="*/ 56 w 108"/>
                <a:gd name="T33" fmla="*/ 23 h 119"/>
                <a:gd name="T34" fmla="*/ 54 w 108"/>
                <a:gd name="T35" fmla="*/ 22 h 119"/>
                <a:gd name="T36" fmla="*/ 53 w 108"/>
                <a:gd name="T37" fmla="*/ 22 h 119"/>
                <a:gd name="T38" fmla="*/ 46 w 108"/>
                <a:gd name="T39" fmla="*/ 27 h 119"/>
                <a:gd name="T40" fmla="*/ 46 w 108"/>
                <a:gd name="T41" fmla="*/ 32 h 119"/>
                <a:gd name="T42" fmla="*/ 42 w 108"/>
                <a:gd name="T43" fmla="*/ 36 h 119"/>
                <a:gd name="T44" fmla="*/ 41 w 108"/>
                <a:gd name="T45" fmla="*/ 37 h 119"/>
                <a:gd name="T46" fmla="*/ 40 w 108"/>
                <a:gd name="T47" fmla="*/ 38 h 119"/>
                <a:gd name="T48" fmla="*/ 39 w 108"/>
                <a:gd name="T49" fmla="*/ 39 h 119"/>
                <a:gd name="T50" fmla="*/ 38 w 108"/>
                <a:gd name="T51" fmla="*/ 39 h 119"/>
                <a:gd name="T52" fmla="*/ 23 w 108"/>
                <a:gd name="T53" fmla="*/ 45 h 119"/>
                <a:gd name="T54" fmla="*/ 10 w 108"/>
                <a:gd name="T55" fmla="*/ 59 h 119"/>
                <a:gd name="T56" fmla="*/ 6 w 108"/>
                <a:gd name="T57" fmla="*/ 57 h 119"/>
                <a:gd name="T58" fmla="*/ 5 w 108"/>
                <a:gd name="T59" fmla="*/ 56 h 119"/>
                <a:gd name="T60" fmla="*/ 2 w 108"/>
                <a:gd name="T61" fmla="*/ 55 h 119"/>
                <a:gd name="T62" fmla="*/ 8 w 108"/>
                <a:gd name="T63" fmla="*/ 8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8" h="119">
                  <a:moveTo>
                    <a:pt x="8" y="85"/>
                  </a:moveTo>
                  <a:cubicBezTo>
                    <a:pt x="11" y="85"/>
                    <a:pt x="11" y="84"/>
                    <a:pt x="11" y="87"/>
                  </a:cubicBezTo>
                  <a:cubicBezTo>
                    <a:pt x="12" y="91"/>
                    <a:pt x="17" y="104"/>
                    <a:pt x="18" y="105"/>
                  </a:cubicBezTo>
                  <a:cubicBezTo>
                    <a:pt x="19" y="105"/>
                    <a:pt x="33" y="107"/>
                    <a:pt x="33" y="108"/>
                  </a:cubicBezTo>
                  <a:cubicBezTo>
                    <a:pt x="34" y="108"/>
                    <a:pt x="32" y="110"/>
                    <a:pt x="36" y="110"/>
                  </a:cubicBezTo>
                  <a:cubicBezTo>
                    <a:pt x="39" y="111"/>
                    <a:pt x="47" y="111"/>
                    <a:pt x="48" y="109"/>
                  </a:cubicBezTo>
                  <a:cubicBezTo>
                    <a:pt x="48" y="107"/>
                    <a:pt x="47" y="108"/>
                    <a:pt x="53" y="110"/>
                  </a:cubicBezTo>
                  <a:cubicBezTo>
                    <a:pt x="58" y="112"/>
                    <a:pt x="67" y="114"/>
                    <a:pt x="67" y="116"/>
                  </a:cubicBezTo>
                  <a:cubicBezTo>
                    <a:pt x="68" y="118"/>
                    <a:pt x="69" y="119"/>
                    <a:pt x="74" y="117"/>
                  </a:cubicBezTo>
                  <a:cubicBezTo>
                    <a:pt x="79" y="114"/>
                    <a:pt x="84" y="111"/>
                    <a:pt x="84" y="106"/>
                  </a:cubicBezTo>
                  <a:cubicBezTo>
                    <a:pt x="84" y="100"/>
                    <a:pt x="82" y="96"/>
                    <a:pt x="86" y="92"/>
                  </a:cubicBezTo>
                  <a:cubicBezTo>
                    <a:pt x="89" y="89"/>
                    <a:pt x="94" y="82"/>
                    <a:pt x="95" y="75"/>
                  </a:cubicBezTo>
                  <a:cubicBezTo>
                    <a:pt x="97" y="68"/>
                    <a:pt x="95" y="66"/>
                    <a:pt x="101" y="66"/>
                  </a:cubicBezTo>
                  <a:cubicBezTo>
                    <a:pt x="106" y="66"/>
                    <a:pt x="108" y="65"/>
                    <a:pt x="105" y="63"/>
                  </a:cubicBezTo>
                  <a:cubicBezTo>
                    <a:pt x="101" y="60"/>
                    <a:pt x="91" y="56"/>
                    <a:pt x="93" y="54"/>
                  </a:cubicBezTo>
                  <a:cubicBezTo>
                    <a:pt x="95" y="52"/>
                    <a:pt x="95" y="51"/>
                    <a:pt x="94" y="49"/>
                  </a:cubicBezTo>
                  <a:cubicBezTo>
                    <a:pt x="92" y="48"/>
                    <a:pt x="81" y="37"/>
                    <a:pt x="82" y="37"/>
                  </a:cubicBezTo>
                  <a:cubicBezTo>
                    <a:pt x="83" y="37"/>
                    <a:pt x="89" y="37"/>
                    <a:pt x="88" y="36"/>
                  </a:cubicBezTo>
                  <a:cubicBezTo>
                    <a:pt x="88" y="36"/>
                    <a:pt x="87" y="35"/>
                    <a:pt x="87" y="35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86" y="34"/>
                    <a:pt x="86" y="34"/>
                    <a:pt x="86" y="34"/>
                  </a:cubicBezTo>
                  <a:cubicBezTo>
                    <a:pt x="86" y="34"/>
                    <a:pt x="86" y="34"/>
                    <a:pt x="86" y="34"/>
                  </a:cubicBezTo>
                  <a:cubicBezTo>
                    <a:pt x="85" y="33"/>
                    <a:pt x="85" y="32"/>
                    <a:pt x="85" y="32"/>
                  </a:cubicBezTo>
                  <a:cubicBezTo>
                    <a:pt x="85" y="32"/>
                    <a:pt x="86" y="32"/>
                    <a:pt x="86" y="32"/>
                  </a:cubicBezTo>
                  <a:cubicBezTo>
                    <a:pt x="88" y="31"/>
                    <a:pt x="97" y="30"/>
                    <a:pt x="95" y="28"/>
                  </a:cubicBezTo>
                  <a:cubicBezTo>
                    <a:pt x="92" y="25"/>
                    <a:pt x="104" y="20"/>
                    <a:pt x="99" y="18"/>
                  </a:cubicBezTo>
                  <a:cubicBezTo>
                    <a:pt x="96" y="18"/>
                    <a:pt x="91" y="14"/>
                    <a:pt x="86" y="13"/>
                  </a:cubicBezTo>
                  <a:cubicBezTo>
                    <a:pt x="82" y="12"/>
                    <a:pt x="78" y="11"/>
                    <a:pt x="79" y="9"/>
                  </a:cubicBezTo>
                  <a:cubicBezTo>
                    <a:pt x="79" y="8"/>
                    <a:pt x="79" y="5"/>
                    <a:pt x="76" y="3"/>
                  </a:cubicBezTo>
                  <a:cubicBezTo>
                    <a:pt x="74" y="1"/>
                    <a:pt x="70" y="0"/>
                    <a:pt x="69" y="0"/>
                  </a:cubicBezTo>
                  <a:cubicBezTo>
                    <a:pt x="67" y="1"/>
                    <a:pt x="62" y="14"/>
                    <a:pt x="61" y="14"/>
                  </a:cubicBezTo>
                  <a:cubicBezTo>
                    <a:pt x="60" y="14"/>
                    <a:pt x="58" y="18"/>
                    <a:pt x="59" y="19"/>
                  </a:cubicBezTo>
                  <a:cubicBezTo>
                    <a:pt x="59" y="20"/>
                    <a:pt x="58" y="23"/>
                    <a:pt x="57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2"/>
                    <a:pt x="55" y="22"/>
                    <a:pt x="55" y="22"/>
                  </a:cubicBezTo>
                  <a:cubicBezTo>
                    <a:pt x="55" y="22"/>
                    <a:pt x="54" y="22"/>
                    <a:pt x="54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22"/>
                    <a:pt x="52" y="22"/>
                    <a:pt x="52" y="22"/>
                  </a:cubicBezTo>
                  <a:cubicBezTo>
                    <a:pt x="51" y="23"/>
                    <a:pt x="48" y="27"/>
                    <a:pt x="46" y="27"/>
                  </a:cubicBezTo>
                  <a:cubicBezTo>
                    <a:pt x="44" y="27"/>
                    <a:pt x="48" y="31"/>
                    <a:pt x="46" y="31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2"/>
                    <a:pt x="44" y="34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1" y="36"/>
                    <a:pt x="41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8"/>
                    <a:pt x="40" y="38"/>
                    <a:pt x="39" y="38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39"/>
                    <a:pt x="38" y="39"/>
                    <a:pt x="38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6" y="39"/>
                    <a:pt x="38" y="43"/>
                    <a:pt x="37" y="44"/>
                  </a:cubicBezTo>
                  <a:cubicBezTo>
                    <a:pt x="35" y="44"/>
                    <a:pt x="25" y="45"/>
                    <a:pt x="23" y="45"/>
                  </a:cubicBezTo>
                  <a:cubicBezTo>
                    <a:pt x="21" y="45"/>
                    <a:pt x="20" y="59"/>
                    <a:pt x="19" y="59"/>
                  </a:cubicBezTo>
                  <a:cubicBezTo>
                    <a:pt x="18" y="59"/>
                    <a:pt x="12" y="60"/>
                    <a:pt x="10" y="59"/>
                  </a:cubicBezTo>
                  <a:cubicBezTo>
                    <a:pt x="10" y="59"/>
                    <a:pt x="10" y="59"/>
                    <a:pt x="9" y="59"/>
                  </a:cubicBezTo>
                  <a:cubicBezTo>
                    <a:pt x="9" y="58"/>
                    <a:pt x="8" y="58"/>
                    <a:pt x="6" y="57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6" y="56"/>
                    <a:pt x="5" y="56"/>
                    <a:pt x="5" y="56"/>
                  </a:cubicBezTo>
                  <a:cubicBezTo>
                    <a:pt x="5" y="56"/>
                    <a:pt x="4" y="56"/>
                    <a:pt x="4" y="55"/>
                  </a:cubicBezTo>
                  <a:cubicBezTo>
                    <a:pt x="4" y="55"/>
                    <a:pt x="3" y="55"/>
                    <a:pt x="2" y="55"/>
                  </a:cubicBezTo>
                  <a:cubicBezTo>
                    <a:pt x="0" y="55"/>
                    <a:pt x="1" y="66"/>
                    <a:pt x="1" y="69"/>
                  </a:cubicBezTo>
                  <a:cubicBezTo>
                    <a:pt x="2" y="71"/>
                    <a:pt x="5" y="85"/>
                    <a:pt x="8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31"/>
            <p:cNvSpPr/>
            <p:nvPr/>
          </p:nvSpPr>
          <p:spPr bwMode="auto">
            <a:xfrm>
              <a:off x="4310" y="1593"/>
              <a:ext cx="29" cy="29"/>
            </a:xfrm>
            <a:custGeom>
              <a:avLst/>
              <a:gdLst>
                <a:gd name="T0" fmla="*/ 22 w 24"/>
                <a:gd name="T1" fmla="*/ 10 h 23"/>
                <a:gd name="T2" fmla="*/ 21 w 24"/>
                <a:gd name="T3" fmla="*/ 2 h 23"/>
                <a:gd name="T4" fmla="*/ 13 w 24"/>
                <a:gd name="T5" fmla="*/ 2 h 23"/>
                <a:gd name="T6" fmla="*/ 3 w 24"/>
                <a:gd name="T7" fmla="*/ 8 h 23"/>
                <a:gd name="T8" fmla="*/ 4 w 24"/>
                <a:gd name="T9" fmla="*/ 20 h 23"/>
                <a:gd name="T10" fmla="*/ 20 w 24"/>
                <a:gd name="T11" fmla="*/ 16 h 23"/>
                <a:gd name="T12" fmla="*/ 22 w 24"/>
                <a:gd name="T13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3">
                  <a:moveTo>
                    <a:pt x="22" y="10"/>
                  </a:moveTo>
                  <a:cubicBezTo>
                    <a:pt x="23" y="9"/>
                    <a:pt x="24" y="5"/>
                    <a:pt x="21" y="2"/>
                  </a:cubicBezTo>
                  <a:cubicBezTo>
                    <a:pt x="18" y="0"/>
                    <a:pt x="17" y="1"/>
                    <a:pt x="13" y="2"/>
                  </a:cubicBezTo>
                  <a:cubicBezTo>
                    <a:pt x="9" y="3"/>
                    <a:pt x="6" y="6"/>
                    <a:pt x="3" y="8"/>
                  </a:cubicBezTo>
                  <a:cubicBezTo>
                    <a:pt x="0" y="10"/>
                    <a:pt x="1" y="19"/>
                    <a:pt x="4" y="20"/>
                  </a:cubicBezTo>
                  <a:cubicBezTo>
                    <a:pt x="12" y="23"/>
                    <a:pt x="19" y="17"/>
                    <a:pt x="20" y="16"/>
                  </a:cubicBezTo>
                  <a:cubicBezTo>
                    <a:pt x="21" y="15"/>
                    <a:pt x="21" y="11"/>
                    <a:pt x="2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32"/>
            <p:cNvSpPr/>
            <p:nvPr/>
          </p:nvSpPr>
          <p:spPr bwMode="auto">
            <a:xfrm>
              <a:off x="4444" y="1524"/>
              <a:ext cx="22" cy="49"/>
            </a:xfrm>
            <a:custGeom>
              <a:avLst/>
              <a:gdLst>
                <a:gd name="T0" fmla="*/ 12 w 18"/>
                <a:gd name="T1" fmla="*/ 35 h 40"/>
                <a:gd name="T2" fmla="*/ 15 w 18"/>
                <a:gd name="T3" fmla="*/ 21 h 40"/>
                <a:gd name="T4" fmla="*/ 17 w 18"/>
                <a:gd name="T5" fmla="*/ 9 h 40"/>
                <a:gd name="T6" fmla="*/ 13 w 18"/>
                <a:gd name="T7" fmla="*/ 2 h 40"/>
                <a:gd name="T8" fmla="*/ 3 w 18"/>
                <a:gd name="T9" fmla="*/ 10 h 40"/>
                <a:gd name="T10" fmla="*/ 1 w 18"/>
                <a:gd name="T11" fmla="*/ 24 h 40"/>
                <a:gd name="T12" fmla="*/ 9 w 18"/>
                <a:gd name="T13" fmla="*/ 37 h 40"/>
                <a:gd name="T14" fmla="*/ 12 w 18"/>
                <a:gd name="T15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40">
                  <a:moveTo>
                    <a:pt x="12" y="35"/>
                  </a:moveTo>
                  <a:cubicBezTo>
                    <a:pt x="13" y="31"/>
                    <a:pt x="14" y="23"/>
                    <a:pt x="15" y="21"/>
                  </a:cubicBezTo>
                  <a:cubicBezTo>
                    <a:pt x="17" y="20"/>
                    <a:pt x="18" y="12"/>
                    <a:pt x="17" y="9"/>
                  </a:cubicBezTo>
                  <a:cubicBezTo>
                    <a:pt x="15" y="7"/>
                    <a:pt x="14" y="4"/>
                    <a:pt x="13" y="2"/>
                  </a:cubicBezTo>
                  <a:cubicBezTo>
                    <a:pt x="11" y="0"/>
                    <a:pt x="3" y="9"/>
                    <a:pt x="3" y="10"/>
                  </a:cubicBezTo>
                  <a:cubicBezTo>
                    <a:pt x="2" y="12"/>
                    <a:pt x="0" y="21"/>
                    <a:pt x="1" y="24"/>
                  </a:cubicBezTo>
                  <a:cubicBezTo>
                    <a:pt x="2" y="27"/>
                    <a:pt x="6" y="34"/>
                    <a:pt x="9" y="37"/>
                  </a:cubicBezTo>
                  <a:cubicBezTo>
                    <a:pt x="11" y="40"/>
                    <a:pt x="11" y="40"/>
                    <a:pt x="12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33"/>
            <p:cNvSpPr/>
            <p:nvPr/>
          </p:nvSpPr>
          <p:spPr bwMode="auto">
            <a:xfrm>
              <a:off x="4535" y="1411"/>
              <a:ext cx="33" cy="40"/>
            </a:xfrm>
            <a:custGeom>
              <a:avLst/>
              <a:gdLst>
                <a:gd name="T0" fmla="*/ 7 w 27"/>
                <a:gd name="T1" fmla="*/ 2 h 33"/>
                <a:gd name="T2" fmla="*/ 2 w 27"/>
                <a:gd name="T3" fmla="*/ 6 h 33"/>
                <a:gd name="T4" fmla="*/ 1 w 27"/>
                <a:gd name="T5" fmla="*/ 11 h 33"/>
                <a:gd name="T6" fmla="*/ 7 w 27"/>
                <a:gd name="T7" fmla="*/ 16 h 33"/>
                <a:gd name="T8" fmla="*/ 7 w 27"/>
                <a:gd name="T9" fmla="*/ 10 h 33"/>
                <a:gd name="T10" fmla="*/ 11 w 27"/>
                <a:gd name="T11" fmla="*/ 13 h 33"/>
                <a:gd name="T12" fmla="*/ 10 w 27"/>
                <a:gd name="T13" fmla="*/ 21 h 33"/>
                <a:gd name="T14" fmla="*/ 10 w 27"/>
                <a:gd name="T15" fmla="*/ 26 h 33"/>
                <a:gd name="T16" fmla="*/ 15 w 27"/>
                <a:gd name="T17" fmla="*/ 32 h 33"/>
                <a:gd name="T18" fmla="*/ 16 w 27"/>
                <a:gd name="T19" fmla="*/ 28 h 33"/>
                <a:gd name="T20" fmla="*/ 20 w 27"/>
                <a:gd name="T21" fmla="*/ 33 h 33"/>
                <a:gd name="T22" fmla="*/ 24 w 27"/>
                <a:gd name="T23" fmla="*/ 29 h 33"/>
                <a:gd name="T24" fmla="*/ 24 w 27"/>
                <a:gd name="T25" fmla="*/ 22 h 33"/>
                <a:gd name="T26" fmla="*/ 26 w 27"/>
                <a:gd name="T27" fmla="*/ 12 h 33"/>
                <a:gd name="T28" fmla="*/ 21 w 27"/>
                <a:gd name="T29" fmla="*/ 5 h 33"/>
                <a:gd name="T30" fmla="*/ 18 w 27"/>
                <a:gd name="T31" fmla="*/ 2 h 33"/>
                <a:gd name="T32" fmla="*/ 12 w 27"/>
                <a:gd name="T33" fmla="*/ 1 h 33"/>
                <a:gd name="T34" fmla="*/ 7 w 27"/>
                <a:gd name="T35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33">
                  <a:moveTo>
                    <a:pt x="7" y="2"/>
                  </a:moveTo>
                  <a:cubicBezTo>
                    <a:pt x="6" y="4"/>
                    <a:pt x="3" y="5"/>
                    <a:pt x="2" y="6"/>
                  </a:cubicBezTo>
                  <a:cubicBezTo>
                    <a:pt x="0" y="7"/>
                    <a:pt x="0" y="10"/>
                    <a:pt x="1" y="11"/>
                  </a:cubicBezTo>
                  <a:cubicBezTo>
                    <a:pt x="1" y="12"/>
                    <a:pt x="6" y="16"/>
                    <a:pt x="7" y="16"/>
                  </a:cubicBezTo>
                  <a:cubicBezTo>
                    <a:pt x="8" y="16"/>
                    <a:pt x="6" y="10"/>
                    <a:pt x="7" y="10"/>
                  </a:cubicBezTo>
                  <a:cubicBezTo>
                    <a:pt x="8" y="9"/>
                    <a:pt x="9" y="12"/>
                    <a:pt x="11" y="13"/>
                  </a:cubicBezTo>
                  <a:cubicBezTo>
                    <a:pt x="13" y="15"/>
                    <a:pt x="11" y="19"/>
                    <a:pt x="10" y="21"/>
                  </a:cubicBezTo>
                  <a:cubicBezTo>
                    <a:pt x="9" y="22"/>
                    <a:pt x="10" y="24"/>
                    <a:pt x="10" y="26"/>
                  </a:cubicBezTo>
                  <a:cubicBezTo>
                    <a:pt x="11" y="28"/>
                    <a:pt x="13" y="32"/>
                    <a:pt x="15" y="32"/>
                  </a:cubicBezTo>
                  <a:cubicBezTo>
                    <a:pt x="16" y="33"/>
                    <a:pt x="15" y="29"/>
                    <a:pt x="16" y="28"/>
                  </a:cubicBezTo>
                  <a:cubicBezTo>
                    <a:pt x="17" y="28"/>
                    <a:pt x="18" y="33"/>
                    <a:pt x="20" y="33"/>
                  </a:cubicBezTo>
                  <a:cubicBezTo>
                    <a:pt x="21" y="33"/>
                    <a:pt x="22" y="30"/>
                    <a:pt x="24" y="29"/>
                  </a:cubicBezTo>
                  <a:cubicBezTo>
                    <a:pt x="25" y="28"/>
                    <a:pt x="24" y="24"/>
                    <a:pt x="24" y="22"/>
                  </a:cubicBezTo>
                  <a:cubicBezTo>
                    <a:pt x="23" y="19"/>
                    <a:pt x="25" y="14"/>
                    <a:pt x="26" y="12"/>
                  </a:cubicBezTo>
                  <a:cubicBezTo>
                    <a:pt x="27" y="10"/>
                    <a:pt x="22" y="8"/>
                    <a:pt x="21" y="5"/>
                  </a:cubicBezTo>
                  <a:cubicBezTo>
                    <a:pt x="21" y="3"/>
                    <a:pt x="20" y="1"/>
                    <a:pt x="18" y="2"/>
                  </a:cubicBezTo>
                  <a:cubicBezTo>
                    <a:pt x="16" y="3"/>
                    <a:pt x="14" y="3"/>
                    <a:pt x="12" y="1"/>
                  </a:cubicBezTo>
                  <a:cubicBezTo>
                    <a:pt x="10" y="0"/>
                    <a:pt x="8" y="0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" name="Freeform 34"/>
            <p:cNvSpPr/>
            <p:nvPr/>
          </p:nvSpPr>
          <p:spPr bwMode="auto">
            <a:xfrm>
              <a:off x="4568" y="1405"/>
              <a:ext cx="31" cy="27"/>
            </a:xfrm>
            <a:custGeom>
              <a:avLst/>
              <a:gdLst>
                <a:gd name="T0" fmla="*/ 13 w 25"/>
                <a:gd name="T1" fmla="*/ 11 h 22"/>
                <a:gd name="T2" fmla="*/ 21 w 25"/>
                <a:gd name="T3" fmla="*/ 11 h 22"/>
                <a:gd name="T4" fmla="*/ 23 w 25"/>
                <a:gd name="T5" fmla="*/ 3 h 22"/>
                <a:gd name="T6" fmla="*/ 16 w 25"/>
                <a:gd name="T7" fmla="*/ 0 h 22"/>
                <a:gd name="T8" fmla="*/ 11 w 25"/>
                <a:gd name="T9" fmla="*/ 6 h 22"/>
                <a:gd name="T10" fmla="*/ 5 w 25"/>
                <a:gd name="T11" fmla="*/ 5 h 22"/>
                <a:gd name="T12" fmla="*/ 0 w 25"/>
                <a:gd name="T13" fmla="*/ 12 h 22"/>
                <a:gd name="T14" fmla="*/ 3 w 25"/>
                <a:gd name="T15" fmla="*/ 13 h 22"/>
                <a:gd name="T16" fmla="*/ 8 w 25"/>
                <a:gd name="T17" fmla="*/ 20 h 22"/>
                <a:gd name="T18" fmla="*/ 13 w 25"/>
                <a:gd name="T1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2">
                  <a:moveTo>
                    <a:pt x="13" y="11"/>
                  </a:moveTo>
                  <a:cubicBezTo>
                    <a:pt x="14" y="9"/>
                    <a:pt x="19" y="11"/>
                    <a:pt x="21" y="11"/>
                  </a:cubicBezTo>
                  <a:cubicBezTo>
                    <a:pt x="22" y="11"/>
                    <a:pt x="25" y="4"/>
                    <a:pt x="23" y="3"/>
                  </a:cubicBezTo>
                  <a:cubicBezTo>
                    <a:pt x="21" y="2"/>
                    <a:pt x="18" y="0"/>
                    <a:pt x="16" y="0"/>
                  </a:cubicBezTo>
                  <a:cubicBezTo>
                    <a:pt x="13" y="1"/>
                    <a:pt x="14" y="5"/>
                    <a:pt x="11" y="6"/>
                  </a:cubicBezTo>
                  <a:cubicBezTo>
                    <a:pt x="8" y="6"/>
                    <a:pt x="6" y="4"/>
                    <a:pt x="5" y="5"/>
                  </a:cubicBezTo>
                  <a:cubicBezTo>
                    <a:pt x="3" y="7"/>
                    <a:pt x="1" y="11"/>
                    <a:pt x="0" y="12"/>
                  </a:cubicBezTo>
                  <a:cubicBezTo>
                    <a:pt x="0" y="13"/>
                    <a:pt x="1" y="13"/>
                    <a:pt x="3" y="13"/>
                  </a:cubicBezTo>
                  <a:cubicBezTo>
                    <a:pt x="5" y="14"/>
                    <a:pt x="5" y="19"/>
                    <a:pt x="8" y="20"/>
                  </a:cubicBezTo>
                  <a:cubicBezTo>
                    <a:pt x="11" y="22"/>
                    <a:pt x="12" y="13"/>
                    <a:pt x="1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1" name="Freeform 35"/>
            <p:cNvSpPr/>
            <p:nvPr/>
          </p:nvSpPr>
          <p:spPr bwMode="auto">
            <a:xfrm>
              <a:off x="4546" y="1306"/>
              <a:ext cx="122" cy="112"/>
            </a:xfrm>
            <a:custGeom>
              <a:avLst/>
              <a:gdLst>
                <a:gd name="T0" fmla="*/ 43 w 100"/>
                <a:gd name="T1" fmla="*/ 66 h 92"/>
                <a:gd name="T2" fmla="*/ 31 w 100"/>
                <a:gd name="T3" fmla="*/ 67 h 92"/>
                <a:gd name="T4" fmla="*/ 12 w 100"/>
                <a:gd name="T5" fmla="*/ 74 h 92"/>
                <a:gd name="T6" fmla="*/ 2 w 100"/>
                <a:gd name="T7" fmla="*/ 83 h 92"/>
                <a:gd name="T8" fmla="*/ 14 w 100"/>
                <a:gd name="T9" fmla="*/ 84 h 92"/>
                <a:gd name="T10" fmla="*/ 24 w 100"/>
                <a:gd name="T11" fmla="*/ 83 h 92"/>
                <a:gd name="T12" fmla="*/ 32 w 100"/>
                <a:gd name="T13" fmla="*/ 79 h 92"/>
                <a:gd name="T14" fmla="*/ 46 w 100"/>
                <a:gd name="T15" fmla="*/ 79 h 92"/>
                <a:gd name="T16" fmla="*/ 47 w 100"/>
                <a:gd name="T17" fmla="*/ 88 h 92"/>
                <a:gd name="T18" fmla="*/ 59 w 100"/>
                <a:gd name="T19" fmla="*/ 84 h 92"/>
                <a:gd name="T20" fmla="*/ 63 w 100"/>
                <a:gd name="T21" fmla="*/ 77 h 92"/>
                <a:gd name="T22" fmla="*/ 72 w 100"/>
                <a:gd name="T23" fmla="*/ 79 h 92"/>
                <a:gd name="T24" fmla="*/ 80 w 100"/>
                <a:gd name="T25" fmla="*/ 74 h 92"/>
                <a:gd name="T26" fmla="*/ 85 w 100"/>
                <a:gd name="T27" fmla="*/ 70 h 92"/>
                <a:gd name="T28" fmla="*/ 90 w 100"/>
                <a:gd name="T29" fmla="*/ 65 h 92"/>
                <a:gd name="T30" fmla="*/ 90 w 100"/>
                <a:gd name="T31" fmla="*/ 73 h 92"/>
                <a:gd name="T32" fmla="*/ 96 w 100"/>
                <a:gd name="T33" fmla="*/ 69 h 92"/>
                <a:gd name="T34" fmla="*/ 96 w 100"/>
                <a:gd name="T35" fmla="*/ 58 h 92"/>
                <a:gd name="T36" fmla="*/ 93 w 100"/>
                <a:gd name="T37" fmla="*/ 38 h 92"/>
                <a:gd name="T38" fmla="*/ 97 w 100"/>
                <a:gd name="T39" fmla="*/ 35 h 92"/>
                <a:gd name="T40" fmla="*/ 98 w 100"/>
                <a:gd name="T41" fmla="*/ 23 h 92"/>
                <a:gd name="T42" fmla="*/ 87 w 100"/>
                <a:gd name="T43" fmla="*/ 2 h 92"/>
                <a:gd name="T44" fmla="*/ 82 w 100"/>
                <a:gd name="T45" fmla="*/ 2 h 92"/>
                <a:gd name="T46" fmla="*/ 86 w 100"/>
                <a:gd name="T47" fmla="*/ 6 h 92"/>
                <a:gd name="T48" fmla="*/ 80 w 100"/>
                <a:gd name="T49" fmla="*/ 4 h 92"/>
                <a:gd name="T50" fmla="*/ 77 w 100"/>
                <a:gd name="T51" fmla="*/ 5 h 92"/>
                <a:gd name="T52" fmla="*/ 78 w 100"/>
                <a:gd name="T53" fmla="*/ 13 h 92"/>
                <a:gd name="T54" fmla="*/ 80 w 100"/>
                <a:gd name="T55" fmla="*/ 19 h 92"/>
                <a:gd name="T56" fmla="*/ 77 w 100"/>
                <a:gd name="T57" fmla="*/ 39 h 92"/>
                <a:gd name="T58" fmla="*/ 62 w 100"/>
                <a:gd name="T59" fmla="*/ 52 h 92"/>
                <a:gd name="T60" fmla="*/ 56 w 100"/>
                <a:gd name="T61" fmla="*/ 50 h 92"/>
                <a:gd name="T62" fmla="*/ 52 w 100"/>
                <a:gd name="T63" fmla="*/ 48 h 92"/>
                <a:gd name="T64" fmla="*/ 49 w 100"/>
                <a:gd name="T65" fmla="*/ 61 h 92"/>
                <a:gd name="T66" fmla="*/ 47 w 100"/>
                <a:gd name="T67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0" h="92">
                  <a:moveTo>
                    <a:pt x="47" y="68"/>
                  </a:moveTo>
                  <a:cubicBezTo>
                    <a:pt x="45" y="68"/>
                    <a:pt x="45" y="66"/>
                    <a:pt x="43" y="66"/>
                  </a:cubicBezTo>
                  <a:cubicBezTo>
                    <a:pt x="42" y="65"/>
                    <a:pt x="42" y="65"/>
                    <a:pt x="37" y="65"/>
                  </a:cubicBezTo>
                  <a:cubicBezTo>
                    <a:pt x="33" y="65"/>
                    <a:pt x="33" y="66"/>
                    <a:pt x="31" y="67"/>
                  </a:cubicBezTo>
                  <a:cubicBezTo>
                    <a:pt x="29" y="68"/>
                    <a:pt x="21" y="67"/>
                    <a:pt x="19" y="68"/>
                  </a:cubicBezTo>
                  <a:cubicBezTo>
                    <a:pt x="16" y="69"/>
                    <a:pt x="14" y="73"/>
                    <a:pt x="12" y="74"/>
                  </a:cubicBezTo>
                  <a:cubicBezTo>
                    <a:pt x="10" y="76"/>
                    <a:pt x="9" y="79"/>
                    <a:pt x="7" y="80"/>
                  </a:cubicBezTo>
                  <a:cubicBezTo>
                    <a:pt x="6" y="81"/>
                    <a:pt x="3" y="80"/>
                    <a:pt x="2" y="83"/>
                  </a:cubicBezTo>
                  <a:cubicBezTo>
                    <a:pt x="0" y="86"/>
                    <a:pt x="5" y="84"/>
                    <a:pt x="9" y="84"/>
                  </a:cubicBezTo>
                  <a:cubicBezTo>
                    <a:pt x="12" y="84"/>
                    <a:pt x="13" y="84"/>
                    <a:pt x="14" y="84"/>
                  </a:cubicBezTo>
                  <a:cubicBezTo>
                    <a:pt x="14" y="83"/>
                    <a:pt x="17" y="82"/>
                    <a:pt x="18" y="83"/>
                  </a:cubicBezTo>
                  <a:cubicBezTo>
                    <a:pt x="20" y="84"/>
                    <a:pt x="23" y="83"/>
                    <a:pt x="24" y="83"/>
                  </a:cubicBezTo>
                  <a:cubicBezTo>
                    <a:pt x="25" y="83"/>
                    <a:pt x="25" y="80"/>
                    <a:pt x="27" y="80"/>
                  </a:cubicBezTo>
                  <a:cubicBezTo>
                    <a:pt x="29" y="81"/>
                    <a:pt x="31" y="79"/>
                    <a:pt x="32" y="79"/>
                  </a:cubicBezTo>
                  <a:cubicBezTo>
                    <a:pt x="33" y="78"/>
                    <a:pt x="37" y="77"/>
                    <a:pt x="39" y="77"/>
                  </a:cubicBezTo>
                  <a:cubicBezTo>
                    <a:pt x="40" y="77"/>
                    <a:pt x="43" y="77"/>
                    <a:pt x="46" y="79"/>
                  </a:cubicBezTo>
                  <a:cubicBezTo>
                    <a:pt x="48" y="80"/>
                    <a:pt x="46" y="82"/>
                    <a:pt x="45" y="83"/>
                  </a:cubicBezTo>
                  <a:cubicBezTo>
                    <a:pt x="44" y="84"/>
                    <a:pt x="45" y="86"/>
                    <a:pt x="47" y="88"/>
                  </a:cubicBezTo>
                  <a:cubicBezTo>
                    <a:pt x="49" y="90"/>
                    <a:pt x="50" y="91"/>
                    <a:pt x="53" y="91"/>
                  </a:cubicBezTo>
                  <a:cubicBezTo>
                    <a:pt x="56" y="92"/>
                    <a:pt x="57" y="86"/>
                    <a:pt x="59" y="84"/>
                  </a:cubicBezTo>
                  <a:cubicBezTo>
                    <a:pt x="60" y="83"/>
                    <a:pt x="61" y="83"/>
                    <a:pt x="62" y="82"/>
                  </a:cubicBezTo>
                  <a:cubicBezTo>
                    <a:pt x="63" y="82"/>
                    <a:pt x="62" y="78"/>
                    <a:pt x="63" y="77"/>
                  </a:cubicBezTo>
                  <a:cubicBezTo>
                    <a:pt x="63" y="77"/>
                    <a:pt x="65" y="79"/>
                    <a:pt x="66" y="79"/>
                  </a:cubicBezTo>
                  <a:cubicBezTo>
                    <a:pt x="67" y="79"/>
                    <a:pt x="70" y="79"/>
                    <a:pt x="72" y="79"/>
                  </a:cubicBezTo>
                  <a:cubicBezTo>
                    <a:pt x="73" y="79"/>
                    <a:pt x="77" y="77"/>
                    <a:pt x="78" y="76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1" y="73"/>
                    <a:pt x="82" y="77"/>
                    <a:pt x="84" y="77"/>
                  </a:cubicBezTo>
                  <a:cubicBezTo>
                    <a:pt x="85" y="77"/>
                    <a:pt x="85" y="71"/>
                    <a:pt x="85" y="70"/>
                  </a:cubicBezTo>
                  <a:cubicBezTo>
                    <a:pt x="84" y="68"/>
                    <a:pt x="86" y="69"/>
                    <a:pt x="87" y="69"/>
                  </a:cubicBezTo>
                  <a:cubicBezTo>
                    <a:pt x="89" y="68"/>
                    <a:pt x="90" y="66"/>
                    <a:pt x="90" y="65"/>
                  </a:cubicBezTo>
                  <a:cubicBezTo>
                    <a:pt x="91" y="65"/>
                    <a:pt x="92" y="67"/>
                    <a:pt x="91" y="68"/>
                  </a:cubicBezTo>
                  <a:cubicBezTo>
                    <a:pt x="91" y="69"/>
                    <a:pt x="89" y="71"/>
                    <a:pt x="90" y="73"/>
                  </a:cubicBezTo>
                  <a:cubicBezTo>
                    <a:pt x="90" y="75"/>
                    <a:pt x="93" y="75"/>
                    <a:pt x="95" y="75"/>
                  </a:cubicBezTo>
                  <a:cubicBezTo>
                    <a:pt x="97" y="75"/>
                    <a:pt x="95" y="72"/>
                    <a:pt x="96" y="69"/>
                  </a:cubicBezTo>
                  <a:cubicBezTo>
                    <a:pt x="97" y="67"/>
                    <a:pt x="100" y="67"/>
                    <a:pt x="98" y="65"/>
                  </a:cubicBezTo>
                  <a:cubicBezTo>
                    <a:pt x="95" y="62"/>
                    <a:pt x="96" y="59"/>
                    <a:pt x="96" y="58"/>
                  </a:cubicBezTo>
                  <a:cubicBezTo>
                    <a:pt x="97" y="57"/>
                    <a:pt x="96" y="50"/>
                    <a:pt x="96" y="49"/>
                  </a:cubicBezTo>
                  <a:cubicBezTo>
                    <a:pt x="97" y="47"/>
                    <a:pt x="94" y="40"/>
                    <a:pt x="93" y="38"/>
                  </a:cubicBezTo>
                  <a:cubicBezTo>
                    <a:pt x="93" y="37"/>
                    <a:pt x="93" y="35"/>
                    <a:pt x="94" y="34"/>
                  </a:cubicBezTo>
                  <a:cubicBezTo>
                    <a:pt x="96" y="34"/>
                    <a:pt x="96" y="35"/>
                    <a:pt x="97" y="35"/>
                  </a:cubicBezTo>
                  <a:cubicBezTo>
                    <a:pt x="98" y="34"/>
                    <a:pt x="97" y="31"/>
                    <a:pt x="97" y="29"/>
                  </a:cubicBezTo>
                  <a:cubicBezTo>
                    <a:pt x="97" y="28"/>
                    <a:pt x="98" y="25"/>
                    <a:pt x="98" y="23"/>
                  </a:cubicBezTo>
                  <a:cubicBezTo>
                    <a:pt x="98" y="22"/>
                    <a:pt x="94" y="11"/>
                    <a:pt x="92" y="10"/>
                  </a:cubicBezTo>
                  <a:cubicBezTo>
                    <a:pt x="91" y="10"/>
                    <a:pt x="88" y="3"/>
                    <a:pt x="87" y="2"/>
                  </a:cubicBezTo>
                  <a:cubicBezTo>
                    <a:pt x="87" y="1"/>
                    <a:pt x="85" y="0"/>
                    <a:pt x="83" y="0"/>
                  </a:cubicBezTo>
                  <a:cubicBezTo>
                    <a:pt x="81" y="0"/>
                    <a:pt x="82" y="2"/>
                    <a:pt x="82" y="2"/>
                  </a:cubicBezTo>
                  <a:cubicBezTo>
                    <a:pt x="82" y="3"/>
                    <a:pt x="84" y="3"/>
                    <a:pt x="85" y="3"/>
                  </a:cubicBezTo>
                  <a:cubicBezTo>
                    <a:pt x="85" y="3"/>
                    <a:pt x="85" y="5"/>
                    <a:pt x="86" y="6"/>
                  </a:cubicBezTo>
                  <a:cubicBezTo>
                    <a:pt x="86" y="7"/>
                    <a:pt x="84" y="6"/>
                    <a:pt x="83" y="6"/>
                  </a:cubicBezTo>
                  <a:cubicBezTo>
                    <a:pt x="81" y="6"/>
                    <a:pt x="80" y="5"/>
                    <a:pt x="80" y="4"/>
                  </a:cubicBezTo>
                  <a:cubicBezTo>
                    <a:pt x="79" y="2"/>
                    <a:pt x="79" y="1"/>
                    <a:pt x="77" y="1"/>
                  </a:cubicBezTo>
                  <a:cubicBezTo>
                    <a:pt x="76" y="2"/>
                    <a:pt x="77" y="3"/>
                    <a:pt x="77" y="5"/>
                  </a:cubicBezTo>
                  <a:cubicBezTo>
                    <a:pt x="77" y="6"/>
                    <a:pt x="76" y="7"/>
                    <a:pt x="75" y="8"/>
                  </a:cubicBezTo>
                  <a:cubicBezTo>
                    <a:pt x="75" y="9"/>
                    <a:pt x="76" y="10"/>
                    <a:pt x="78" y="13"/>
                  </a:cubicBezTo>
                  <a:cubicBezTo>
                    <a:pt x="79" y="15"/>
                    <a:pt x="78" y="15"/>
                    <a:pt x="77" y="16"/>
                  </a:cubicBezTo>
                  <a:cubicBezTo>
                    <a:pt x="76" y="18"/>
                    <a:pt x="78" y="18"/>
                    <a:pt x="80" y="19"/>
                  </a:cubicBezTo>
                  <a:cubicBezTo>
                    <a:pt x="82" y="21"/>
                    <a:pt x="80" y="26"/>
                    <a:pt x="80" y="28"/>
                  </a:cubicBezTo>
                  <a:cubicBezTo>
                    <a:pt x="79" y="31"/>
                    <a:pt x="78" y="36"/>
                    <a:pt x="77" y="39"/>
                  </a:cubicBezTo>
                  <a:cubicBezTo>
                    <a:pt x="75" y="41"/>
                    <a:pt x="72" y="45"/>
                    <a:pt x="69" y="46"/>
                  </a:cubicBezTo>
                  <a:cubicBezTo>
                    <a:pt x="66" y="47"/>
                    <a:pt x="63" y="50"/>
                    <a:pt x="62" y="52"/>
                  </a:cubicBezTo>
                  <a:cubicBezTo>
                    <a:pt x="62" y="53"/>
                    <a:pt x="60" y="54"/>
                    <a:pt x="58" y="54"/>
                  </a:cubicBezTo>
                  <a:cubicBezTo>
                    <a:pt x="56" y="54"/>
                    <a:pt x="55" y="52"/>
                    <a:pt x="56" y="50"/>
                  </a:cubicBezTo>
                  <a:cubicBezTo>
                    <a:pt x="57" y="48"/>
                    <a:pt x="57" y="46"/>
                    <a:pt x="56" y="46"/>
                  </a:cubicBezTo>
                  <a:cubicBezTo>
                    <a:pt x="55" y="46"/>
                    <a:pt x="53" y="47"/>
                    <a:pt x="52" y="48"/>
                  </a:cubicBezTo>
                  <a:cubicBezTo>
                    <a:pt x="52" y="49"/>
                    <a:pt x="53" y="52"/>
                    <a:pt x="53" y="54"/>
                  </a:cubicBezTo>
                  <a:cubicBezTo>
                    <a:pt x="53" y="57"/>
                    <a:pt x="50" y="59"/>
                    <a:pt x="49" y="61"/>
                  </a:cubicBezTo>
                  <a:cubicBezTo>
                    <a:pt x="48" y="62"/>
                    <a:pt x="51" y="64"/>
                    <a:pt x="51" y="66"/>
                  </a:cubicBezTo>
                  <a:cubicBezTo>
                    <a:pt x="50" y="67"/>
                    <a:pt x="48" y="68"/>
                    <a:pt x="47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36"/>
            <p:cNvSpPr/>
            <p:nvPr/>
          </p:nvSpPr>
          <p:spPr bwMode="auto">
            <a:xfrm>
              <a:off x="4629" y="1244"/>
              <a:ext cx="68" cy="62"/>
            </a:xfrm>
            <a:custGeom>
              <a:avLst/>
              <a:gdLst>
                <a:gd name="T0" fmla="*/ 12 w 55"/>
                <a:gd name="T1" fmla="*/ 31 h 50"/>
                <a:gd name="T2" fmla="*/ 6 w 55"/>
                <a:gd name="T3" fmla="*/ 29 h 50"/>
                <a:gd name="T4" fmla="*/ 4 w 55"/>
                <a:gd name="T5" fmla="*/ 33 h 50"/>
                <a:gd name="T6" fmla="*/ 0 w 55"/>
                <a:gd name="T7" fmla="*/ 37 h 50"/>
                <a:gd name="T8" fmla="*/ 4 w 55"/>
                <a:gd name="T9" fmla="*/ 43 h 50"/>
                <a:gd name="T10" fmla="*/ 3 w 55"/>
                <a:gd name="T11" fmla="*/ 46 h 50"/>
                <a:gd name="T12" fmla="*/ 6 w 55"/>
                <a:gd name="T13" fmla="*/ 49 h 50"/>
                <a:gd name="T14" fmla="*/ 10 w 55"/>
                <a:gd name="T15" fmla="*/ 46 h 50"/>
                <a:gd name="T16" fmla="*/ 14 w 55"/>
                <a:gd name="T17" fmla="*/ 44 h 50"/>
                <a:gd name="T18" fmla="*/ 11 w 55"/>
                <a:gd name="T19" fmla="*/ 41 h 50"/>
                <a:gd name="T20" fmla="*/ 6 w 55"/>
                <a:gd name="T21" fmla="*/ 40 h 50"/>
                <a:gd name="T22" fmla="*/ 7 w 55"/>
                <a:gd name="T23" fmla="*/ 35 h 50"/>
                <a:gd name="T24" fmla="*/ 11 w 55"/>
                <a:gd name="T25" fmla="*/ 39 h 50"/>
                <a:gd name="T26" fmla="*/ 16 w 55"/>
                <a:gd name="T27" fmla="*/ 36 h 50"/>
                <a:gd name="T28" fmla="*/ 23 w 55"/>
                <a:gd name="T29" fmla="*/ 38 h 50"/>
                <a:gd name="T30" fmla="*/ 34 w 55"/>
                <a:gd name="T31" fmla="*/ 43 h 50"/>
                <a:gd name="T32" fmla="*/ 36 w 55"/>
                <a:gd name="T33" fmla="*/ 38 h 50"/>
                <a:gd name="T34" fmla="*/ 43 w 55"/>
                <a:gd name="T35" fmla="*/ 30 h 50"/>
                <a:gd name="T36" fmla="*/ 54 w 55"/>
                <a:gd name="T37" fmla="*/ 26 h 50"/>
                <a:gd name="T38" fmla="*/ 51 w 55"/>
                <a:gd name="T39" fmla="*/ 26 h 50"/>
                <a:gd name="T40" fmla="*/ 48 w 55"/>
                <a:gd name="T41" fmla="*/ 21 h 50"/>
                <a:gd name="T42" fmla="*/ 46 w 55"/>
                <a:gd name="T43" fmla="*/ 16 h 50"/>
                <a:gd name="T44" fmla="*/ 40 w 55"/>
                <a:gd name="T45" fmla="*/ 18 h 50"/>
                <a:gd name="T46" fmla="*/ 38 w 55"/>
                <a:gd name="T47" fmla="*/ 15 h 50"/>
                <a:gd name="T48" fmla="*/ 33 w 55"/>
                <a:gd name="T49" fmla="*/ 16 h 50"/>
                <a:gd name="T50" fmla="*/ 23 w 55"/>
                <a:gd name="T51" fmla="*/ 10 h 50"/>
                <a:gd name="T52" fmla="*/ 14 w 55"/>
                <a:gd name="T53" fmla="*/ 2 h 50"/>
                <a:gd name="T54" fmla="*/ 11 w 55"/>
                <a:gd name="T55" fmla="*/ 2 h 50"/>
                <a:gd name="T56" fmla="*/ 11 w 55"/>
                <a:gd name="T57" fmla="*/ 7 h 50"/>
                <a:gd name="T58" fmla="*/ 14 w 55"/>
                <a:gd name="T59" fmla="*/ 18 h 50"/>
                <a:gd name="T60" fmla="*/ 14 w 55"/>
                <a:gd name="T61" fmla="*/ 25 h 50"/>
                <a:gd name="T62" fmla="*/ 12 w 55"/>
                <a:gd name="T63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5" h="50">
                  <a:moveTo>
                    <a:pt x="12" y="31"/>
                  </a:moveTo>
                  <a:cubicBezTo>
                    <a:pt x="11" y="31"/>
                    <a:pt x="8" y="29"/>
                    <a:pt x="6" y="29"/>
                  </a:cubicBezTo>
                  <a:cubicBezTo>
                    <a:pt x="3" y="29"/>
                    <a:pt x="5" y="32"/>
                    <a:pt x="4" y="33"/>
                  </a:cubicBezTo>
                  <a:cubicBezTo>
                    <a:pt x="3" y="34"/>
                    <a:pt x="0" y="35"/>
                    <a:pt x="0" y="37"/>
                  </a:cubicBezTo>
                  <a:cubicBezTo>
                    <a:pt x="0" y="39"/>
                    <a:pt x="2" y="41"/>
                    <a:pt x="4" y="43"/>
                  </a:cubicBezTo>
                  <a:cubicBezTo>
                    <a:pt x="6" y="45"/>
                    <a:pt x="4" y="44"/>
                    <a:pt x="3" y="46"/>
                  </a:cubicBezTo>
                  <a:cubicBezTo>
                    <a:pt x="3" y="47"/>
                    <a:pt x="5" y="48"/>
                    <a:pt x="6" y="49"/>
                  </a:cubicBezTo>
                  <a:cubicBezTo>
                    <a:pt x="8" y="50"/>
                    <a:pt x="9" y="47"/>
                    <a:pt x="10" y="46"/>
                  </a:cubicBezTo>
                  <a:cubicBezTo>
                    <a:pt x="11" y="46"/>
                    <a:pt x="12" y="44"/>
                    <a:pt x="14" y="44"/>
                  </a:cubicBezTo>
                  <a:cubicBezTo>
                    <a:pt x="15" y="44"/>
                    <a:pt x="14" y="41"/>
                    <a:pt x="11" y="41"/>
                  </a:cubicBezTo>
                  <a:cubicBezTo>
                    <a:pt x="9" y="41"/>
                    <a:pt x="8" y="41"/>
                    <a:pt x="6" y="40"/>
                  </a:cubicBezTo>
                  <a:cubicBezTo>
                    <a:pt x="4" y="39"/>
                    <a:pt x="6" y="36"/>
                    <a:pt x="7" y="35"/>
                  </a:cubicBezTo>
                  <a:cubicBezTo>
                    <a:pt x="8" y="35"/>
                    <a:pt x="11" y="38"/>
                    <a:pt x="11" y="39"/>
                  </a:cubicBezTo>
                  <a:cubicBezTo>
                    <a:pt x="12" y="40"/>
                    <a:pt x="16" y="36"/>
                    <a:pt x="16" y="36"/>
                  </a:cubicBezTo>
                  <a:cubicBezTo>
                    <a:pt x="17" y="35"/>
                    <a:pt x="21" y="38"/>
                    <a:pt x="23" y="38"/>
                  </a:cubicBezTo>
                  <a:cubicBezTo>
                    <a:pt x="25" y="37"/>
                    <a:pt x="32" y="42"/>
                    <a:pt x="34" y="43"/>
                  </a:cubicBezTo>
                  <a:cubicBezTo>
                    <a:pt x="36" y="44"/>
                    <a:pt x="36" y="41"/>
                    <a:pt x="36" y="38"/>
                  </a:cubicBezTo>
                  <a:cubicBezTo>
                    <a:pt x="37" y="34"/>
                    <a:pt x="39" y="31"/>
                    <a:pt x="43" y="30"/>
                  </a:cubicBezTo>
                  <a:cubicBezTo>
                    <a:pt x="46" y="28"/>
                    <a:pt x="54" y="27"/>
                    <a:pt x="54" y="26"/>
                  </a:cubicBezTo>
                  <a:cubicBezTo>
                    <a:pt x="55" y="25"/>
                    <a:pt x="53" y="26"/>
                    <a:pt x="51" y="26"/>
                  </a:cubicBezTo>
                  <a:cubicBezTo>
                    <a:pt x="49" y="26"/>
                    <a:pt x="49" y="22"/>
                    <a:pt x="48" y="21"/>
                  </a:cubicBezTo>
                  <a:cubicBezTo>
                    <a:pt x="47" y="20"/>
                    <a:pt x="47" y="17"/>
                    <a:pt x="46" y="16"/>
                  </a:cubicBezTo>
                  <a:cubicBezTo>
                    <a:pt x="46" y="15"/>
                    <a:pt x="42" y="18"/>
                    <a:pt x="40" y="18"/>
                  </a:cubicBezTo>
                  <a:cubicBezTo>
                    <a:pt x="39" y="18"/>
                    <a:pt x="39" y="16"/>
                    <a:pt x="38" y="15"/>
                  </a:cubicBezTo>
                  <a:cubicBezTo>
                    <a:pt x="37" y="13"/>
                    <a:pt x="35" y="15"/>
                    <a:pt x="33" y="16"/>
                  </a:cubicBezTo>
                  <a:cubicBezTo>
                    <a:pt x="31" y="16"/>
                    <a:pt x="26" y="12"/>
                    <a:pt x="23" y="10"/>
                  </a:cubicBezTo>
                  <a:cubicBezTo>
                    <a:pt x="20" y="8"/>
                    <a:pt x="15" y="3"/>
                    <a:pt x="14" y="2"/>
                  </a:cubicBezTo>
                  <a:cubicBezTo>
                    <a:pt x="12" y="0"/>
                    <a:pt x="12" y="1"/>
                    <a:pt x="11" y="2"/>
                  </a:cubicBezTo>
                  <a:cubicBezTo>
                    <a:pt x="10" y="3"/>
                    <a:pt x="10" y="5"/>
                    <a:pt x="11" y="7"/>
                  </a:cubicBezTo>
                  <a:cubicBezTo>
                    <a:pt x="13" y="8"/>
                    <a:pt x="14" y="17"/>
                    <a:pt x="14" y="18"/>
                  </a:cubicBezTo>
                  <a:cubicBezTo>
                    <a:pt x="13" y="19"/>
                    <a:pt x="12" y="23"/>
                    <a:pt x="14" y="25"/>
                  </a:cubicBezTo>
                  <a:cubicBezTo>
                    <a:pt x="15" y="27"/>
                    <a:pt x="13" y="30"/>
                    <a:pt x="1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37"/>
            <p:cNvSpPr/>
            <p:nvPr/>
          </p:nvSpPr>
          <p:spPr bwMode="auto">
            <a:xfrm>
              <a:off x="4599" y="1097"/>
              <a:ext cx="64" cy="139"/>
            </a:xfrm>
            <a:custGeom>
              <a:avLst/>
              <a:gdLst>
                <a:gd name="T0" fmla="*/ 11 w 53"/>
                <a:gd name="T1" fmla="*/ 29 h 113"/>
                <a:gd name="T2" fmla="*/ 17 w 53"/>
                <a:gd name="T3" fmla="*/ 43 h 113"/>
                <a:gd name="T4" fmla="*/ 20 w 53"/>
                <a:gd name="T5" fmla="*/ 52 h 113"/>
                <a:gd name="T6" fmla="*/ 21 w 53"/>
                <a:gd name="T7" fmla="*/ 60 h 113"/>
                <a:gd name="T8" fmla="*/ 21 w 53"/>
                <a:gd name="T9" fmla="*/ 61 h 113"/>
                <a:gd name="T10" fmla="*/ 22 w 53"/>
                <a:gd name="T11" fmla="*/ 70 h 113"/>
                <a:gd name="T12" fmla="*/ 29 w 53"/>
                <a:gd name="T13" fmla="*/ 88 h 113"/>
                <a:gd name="T14" fmla="*/ 34 w 53"/>
                <a:gd name="T15" fmla="*/ 112 h 113"/>
                <a:gd name="T16" fmla="*/ 38 w 53"/>
                <a:gd name="T17" fmla="*/ 106 h 113"/>
                <a:gd name="T18" fmla="*/ 48 w 53"/>
                <a:gd name="T19" fmla="*/ 111 h 113"/>
                <a:gd name="T20" fmla="*/ 43 w 53"/>
                <a:gd name="T21" fmla="*/ 100 h 113"/>
                <a:gd name="T22" fmla="*/ 36 w 53"/>
                <a:gd name="T23" fmla="*/ 90 h 113"/>
                <a:gd name="T24" fmla="*/ 36 w 53"/>
                <a:gd name="T25" fmla="*/ 81 h 113"/>
                <a:gd name="T26" fmla="*/ 37 w 53"/>
                <a:gd name="T27" fmla="*/ 72 h 113"/>
                <a:gd name="T28" fmla="*/ 51 w 53"/>
                <a:gd name="T29" fmla="*/ 78 h 113"/>
                <a:gd name="T30" fmla="*/ 47 w 53"/>
                <a:gd name="T31" fmla="*/ 72 h 113"/>
                <a:gd name="T32" fmla="*/ 46 w 53"/>
                <a:gd name="T33" fmla="*/ 70 h 113"/>
                <a:gd name="T34" fmla="*/ 45 w 53"/>
                <a:gd name="T35" fmla="*/ 69 h 113"/>
                <a:gd name="T36" fmla="*/ 44 w 53"/>
                <a:gd name="T37" fmla="*/ 67 h 113"/>
                <a:gd name="T38" fmla="*/ 44 w 53"/>
                <a:gd name="T39" fmla="*/ 67 h 113"/>
                <a:gd name="T40" fmla="*/ 43 w 53"/>
                <a:gd name="T41" fmla="*/ 64 h 113"/>
                <a:gd name="T42" fmla="*/ 43 w 53"/>
                <a:gd name="T43" fmla="*/ 63 h 113"/>
                <a:gd name="T44" fmla="*/ 42 w 53"/>
                <a:gd name="T45" fmla="*/ 61 h 113"/>
                <a:gd name="T46" fmla="*/ 41 w 53"/>
                <a:gd name="T47" fmla="*/ 57 h 113"/>
                <a:gd name="T48" fmla="*/ 34 w 53"/>
                <a:gd name="T49" fmla="*/ 48 h 113"/>
                <a:gd name="T50" fmla="*/ 25 w 53"/>
                <a:gd name="T51" fmla="*/ 30 h 113"/>
                <a:gd name="T52" fmla="*/ 20 w 53"/>
                <a:gd name="T53" fmla="*/ 24 h 113"/>
                <a:gd name="T54" fmla="*/ 13 w 53"/>
                <a:gd name="T55" fmla="*/ 8 h 113"/>
                <a:gd name="T56" fmla="*/ 12 w 53"/>
                <a:gd name="T57" fmla="*/ 2 h 113"/>
                <a:gd name="T58" fmla="*/ 2 w 53"/>
                <a:gd name="T59" fmla="*/ 0 h 113"/>
                <a:gd name="T60" fmla="*/ 9 w 53"/>
                <a:gd name="T61" fmla="*/ 7 h 113"/>
                <a:gd name="T62" fmla="*/ 4 w 53"/>
                <a:gd name="T63" fmla="*/ 11 h 113"/>
                <a:gd name="T64" fmla="*/ 6 w 53"/>
                <a:gd name="T65" fmla="*/ 20 h 113"/>
                <a:gd name="T66" fmla="*/ 11 w 53"/>
                <a:gd name="T67" fmla="*/ 2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113">
                  <a:moveTo>
                    <a:pt x="11" y="29"/>
                  </a:moveTo>
                  <a:cubicBezTo>
                    <a:pt x="13" y="33"/>
                    <a:pt x="15" y="42"/>
                    <a:pt x="17" y="43"/>
                  </a:cubicBezTo>
                  <a:cubicBezTo>
                    <a:pt x="18" y="44"/>
                    <a:pt x="20" y="50"/>
                    <a:pt x="20" y="52"/>
                  </a:cubicBezTo>
                  <a:cubicBezTo>
                    <a:pt x="20" y="53"/>
                    <a:pt x="20" y="56"/>
                    <a:pt x="21" y="60"/>
                  </a:cubicBezTo>
                  <a:cubicBezTo>
                    <a:pt x="21" y="60"/>
                    <a:pt x="21" y="61"/>
                    <a:pt x="21" y="61"/>
                  </a:cubicBezTo>
                  <a:cubicBezTo>
                    <a:pt x="22" y="65"/>
                    <a:pt x="22" y="69"/>
                    <a:pt x="22" y="70"/>
                  </a:cubicBezTo>
                  <a:cubicBezTo>
                    <a:pt x="22" y="73"/>
                    <a:pt x="28" y="86"/>
                    <a:pt x="29" y="88"/>
                  </a:cubicBezTo>
                  <a:cubicBezTo>
                    <a:pt x="30" y="90"/>
                    <a:pt x="31" y="111"/>
                    <a:pt x="34" y="112"/>
                  </a:cubicBezTo>
                  <a:cubicBezTo>
                    <a:pt x="38" y="113"/>
                    <a:pt x="37" y="107"/>
                    <a:pt x="38" y="106"/>
                  </a:cubicBezTo>
                  <a:cubicBezTo>
                    <a:pt x="39" y="105"/>
                    <a:pt x="44" y="110"/>
                    <a:pt x="48" y="111"/>
                  </a:cubicBezTo>
                  <a:cubicBezTo>
                    <a:pt x="53" y="113"/>
                    <a:pt x="43" y="101"/>
                    <a:pt x="43" y="100"/>
                  </a:cubicBezTo>
                  <a:cubicBezTo>
                    <a:pt x="43" y="98"/>
                    <a:pt x="38" y="93"/>
                    <a:pt x="36" y="90"/>
                  </a:cubicBezTo>
                  <a:cubicBezTo>
                    <a:pt x="34" y="87"/>
                    <a:pt x="35" y="83"/>
                    <a:pt x="36" y="81"/>
                  </a:cubicBezTo>
                  <a:cubicBezTo>
                    <a:pt x="36" y="79"/>
                    <a:pt x="35" y="73"/>
                    <a:pt x="37" y="72"/>
                  </a:cubicBezTo>
                  <a:cubicBezTo>
                    <a:pt x="39" y="71"/>
                    <a:pt x="49" y="77"/>
                    <a:pt x="51" y="78"/>
                  </a:cubicBezTo>
                  <a:cubicBezTo>
                    <a:pt x="53" y="79"/>
                    <a:pt x="49" y="75"/>
                    <a:pt x="47" y="72"/>
                  </a:cubicBezTo>
                  <a:cubicBezTo>
                    <a:pt x="46" y="71"/>
                    <a:pt x="46" y="70"/>
                    <a:pt x="46" y="70"/>
                  </a:cubicBezTo>
                  <a:cubicBezTo>
                    <a:pt x="45" y="70"/>
                    <a:pt x="45" y="69"/>
                    <a:pt x="45" y="69"/>
                  </a:cubicBezTo>
                  <a:cubicBezTo>
                    <a:pt x="45" y="68"/>
                    <a:pt x="45" y="68"/>
                    <a:pt x="44" y="67"/>
                  </a:cubicBezTo>
                  <a:cubicBezTo>
                    <a:pt x="44" y="67"/>
                    <a:pt x="44" y="67"/>
                    <a:pt x="44" y="67"/>
                  </a:cubicBezTo>
                  <a:cubicBezTo>
                    <a:pt x="44" y="66"/>
                    <a:pt x="44" y="65"/>
                    <a:pt x="43" y="64"/>
                  </a:cubicBezTo>
                  <a:cubicBezTo>
                    <a:pt x="43" y="64"/>
                    <a:pt x="43" y="64"/>
                    <a:pt x="43" y="63"/>
                  </a:cubicBezTo>
                  <a:cubicBezTo>
                    <a:pt x="43" y="62"/>
                    <a:pt x="42" y="62"/>
                    <a:pt x="42" y="61"/>
                  </a:cubicBezTo>
                  <a:cubicBezTo>
                    <a:pt x="42" y="59"/>
                    <a:pt x="41" y="58"/>
                    <a:pt x="41" y="57"/>
                  </a:cubicBezTo>
                  <a:cubicBezTo>
                    <a:pt x="40" y="53"/>
                    <a:pt x="37" y="52"/>
                    <a:pt x="34" y="48"/>
                  </a:cubicBezTo>
                  <a:cubicBezTo>
                    <a:pt x="31" y="45"/>
                    <a:pt x="27" y="33"/>
                    <a:pt x="25" y="30"/>
                  </a:cubicBezTo>
                  <a:cubicBezTo>
                    <a:pt x="22" y="27"/>
                    <a:pt x="21" y="28"/>
                    <a:pt x="20" y="24"/>
                  </a:cubicBezTo>
                  <a:cubicBezTo>
                    <a:pt x="19" y="19"/>
                    <a:pt x="15" y="11"/>
                    <a:pt x="13" y="8"/>
                  </a:cubicBezTo>
                  <a:cubicBezTo>
                    <a:pt x="12" y="5"/>
                    <a:pt x="13" y="5"/>
                    <a:pt x="12" y="2"/>
                  </a:cubicBezTo>
                  <a:cubicBezTo>
                    <a:pt x="11" y="0"/>
                    <a:pt x="5" y="0"/>
                    <a:pt x="2" y="0"/>
                  </a:cubicBezTo>
                  <a:cubicBezTo>
                    <a:pt x="0" y="1"/>
                    <a:pt x="7" y="5"/>
                    <a:pt x="9" y="7"/>
                  </a:cubicBezTo>
                  <a:cubicBezTo>
                    <a:pt x="10" y="10"/>
                    <a:pt x="7" y="9"/>
                    <a:pt x="4" y="11"/>
                  </a:cubicBezTo>
                  <a:cubicBezTo>
                    <a:pt x="1" y="13"/>
                    <a:pt x="6" y="17"/>
                    <a:pt x="6" y="20"/>
                  </a:cubicBezTo>
                  <a:cubicBezTo>
                    <a:pt x="6" y="23"/>
                    <a:pt x="10" y="26"/>
                    <a:pt x="1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38"/>
            <p:cNvSpPr/>
            <p:nvPr/>
          </p:nvSpPr>
          <p:spPr bwMode="auto">
            <a:xfrm>
              <a:off x="4457" y="1613"/>
              <a:ext cx="69" cy="78"/>
            </a:xfrm>
            <a:custGeom>
              <a:avLst/>
              <a:gdLst>
                <a:gd name="T0" fmla="*/ 7 w 57"/>
                <a:gd name="T1" fmla="*/ 40 h 64"/>
                <a:gd name="T2" fmla="*/ 13 w 57"/>
                <a:gd name="T3" fmla="*/ 45 h 64"/>
                <a:gd name="T4" fmla="*/ 15 w 57"/>
                <a:gd name="T5" fmla="*/ 49 h 64"/>
                <a:gd name="T6" fmla="*/ 22 w 57"/>
                <a:gd name="T7" fmla="*/ 52 h 64"/>
                <a:gd name="T8" fmla="*/ 28 w 57"/>
                <a:gd name="T9" fmla="*/ 50 h 64"/>
                <a:gd name="T10" fmla="*/ 29 w 57"/>
                <a:gd name="T11" fmla="*/ 53 h 64"/>
                <a:gd name="T12" fmla="*/ 34 w 57"/>
                <a:gd name="T13" fmla="*/ 55 h 64"/>
                <a:gd name="T14" fmla="*/ 40 w 57"/>
                <a:gd name="T15" fmla="*/ 57 h 64"/>
                <a:gd name="T16" fmla="*/ 41 w 57"/>
                <a:gd name="T17" fmla="*/ 53 h 64"/>
                <a:gd name="T18" fmla="*/ 44 w 57"/>
                <a:gd name="T19" fmla="*/ 56 h 64"/>
                <a:gd name="T20" fmla="*/ 44 w 57"/>
                <a:gd name="T21" fmla="*/ 61 h 64"/>
                <a:gd name="T22" fmla="*/ 55 w 57"/>
                <a:gd name="T23" fmla="*/ 64 h 64"/>
                <a:gd name="T24" fmla="*/ 56 w 57"/>
                <a:gd name="T25" fmla="*/ 61 h 64"/>
                <a:gd name="T26" fmla="*/ 50 w 57"/>
                <a:gd name="T27" fmla="*/ 56 h 64"/>
                <a:gd name="T28" fmla="*/ 51 w 57"/>
                <a:gd name="T29" fmla="*/ 52 h 64"/>
                <a:gd name="T30" fmla="*/ 45 w 57"/>
                <a:gd name="T31" fmla="*/ 50 h 64"/>
                <a:gd name="T32" fmla="*/ 40 w 57"/>
                <a:gd name="T33" fmla="*/ 48 h 64"/>
                <a:gd name="T34" fmla="*/ 30 w 57"/>
                <a:gd name="T35" fmla="*/ 47 h 64"/>
                <a:gd name="T36" fmla="*/ 26 w 57"/>
                <a:gd name="T37" fmla="*/ 40 h 64"/>
                <a:gd name="T38" fmla="*/ 32 w 57"/>
                <a:gd name="T39" fmla="*/ 43 h 64"/>
                <a:gd name="T40" fmla="*/ 28 w 57"/>
                <a:gd name="T41" fmla="*/ 37 h 64"/>
                <a:gd name="T42" fmla="*/ 23 w 57"/>
                <a:gd name="T43" fmla="*/ 32 h 64"/>
                <a:gd name="T44" fmla="*/ 28 w 57"/>
                <a:gd name="T45" fmla="*/ 27 h 64"/>
                <a:gd name="T46" fmla="*/ 25 w 57"/>
                <a:gd name="T47" fmla="*/ 15 h 64"/>
                <a:gd name="T48" fmla="*/ 23 w 57"/>
                <a:gd name="T49" fmla="*/ 7 h 64"/>
                <a:gd name="T50" fmla="*/ 20 w 57"/>
                <a:gd name="T51" fmla="*/ 4 h 64"/>
                <a:gd name="T52" fmla="*/ 11 w 57"/>
                <a:gd name="T53" fmla="*/ 1 h 64"/>
                <a:gd name="T54" fmla="*/ 5 w 57"/>
                <a:gd name="T55" fmla="*/ 8 h 64"/>
                <a:gd name="T56" fmla="*/ 8 w 57"/>
                <a:gd name="T57" fmla="*/ 28 h 64"/>
                <a:gd name="T58" fmla="*/ 2 w 57"/>
                <a:gd name="T59" fmla="*/ 26 h 64"/>
                <a:gd name="T60" fmla="*/ 3 w 57"/>
                <a:gd name="T61" fmla="*/ 34 h 64"/>
                <a:gd name="T62" fmla="*/ 7 w 57"/>
                <a:gd name="T63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64">
                  <a:moveTo>
                    <a:pt x="7" y="40"/>
                  </a:moveTo>
                  <a:cubicBezTo>
                    <a:pt x="9" y="42"/>
                    <a:pt x="17" y="43"/>
                    <a:pt x="13" y="45"/>
                  </a:cubicBezTo>
                  <a:cubicBezTo>
                    <a:pt x="10" y="46"/>
                    <a:pt x="12" y="47"/>
                    <a:pt x="15" y="49"/>
                  </a:cubicBezTo>
                  <a:cubicBezTo>
                    <a:pt x="17" y="50"/>
                    <a:pt x="19" y="51"/>
                    <a:pt x="22" y="52"/>
                  </a:cubicBezTo>
                  <a:cubicBezTo>
                    <a:pt x="25" y="54"/>
                    <a:pt x="27" y="52"/>
                    <a:pt x="28" y="50"/>
                  </a:cubicBezTo>
                  <a:cubicBezTo>
                    <a:pt x="30" y="48"/>
                    <a:pt x="29" y="51"/>
                    <a:pt x="29" y="53"/>
                  </a:cubicBezTo>
                  <a:cubicBezTo>
                    <a:pt x="28" y="55"/>
                    <a:pt x="31" y="55"/>
                    <a:pt x="34" y="55"/>
                  </a:cubicBezTo>
                  <a:cubicBezTo>
                    <a:pt x="37" y="54"/>
                    <a:pt x="38" y="56"/>
                    <a:pt x="40" y="57"/>
                  </a:cubicBezTo>
                  <a:cubicBezTo>
                    <a:pt x="41" y="58"/>
                    <a:pt x="40" y="54"/>
                    <a:pt x="41" y="53"/>
                  </a:cubicBezTo>
                  <a:cubicBezTo>
                    <a:pt x="42" y="51"/>
                    <a:pt x="43" y="54"/>
                    <a:pt x="44" y="56"/>
                  </a:cubicBezTo>
                  <a:cubicBezTo>
                    <a:pt x="46" y="58"/>
                    <a:pt x="43" y="58"/>
                    <a:pt x="44" y="61"/>
                  </a:cubicBezTo>
                  <a:cubicBezTo>
                    <a:pt x="45" y="63"/>
                    <a:pt x="52" y="64"/>
                    <a:pt x="55" y="64"/>
                  </a:cubicBezTo>
                  <a:cubicBezTo>
                    <a:pt x="57" y="64"/>
                    <a:pt x="56" y="62"/>
                    <a:pt x="56" y="61"/>
                  </a:cubicBezTo>
                  <a:cubicBezTo>
                    <a:pt x="56" y="60"/>
                    <a:pt x="52" y="57"/>
                    <a:pt x="50" y="56"/>
                  </a:cubicBezTo>
                  <a:cubicBezTo>
                    <a:pt x="49" y="54"/>
                    <a:pt x="52" y="54"/>
                    <a:pt x="51" y="52"/>
                  </a:cubicBezTo>
                  <a:cubicBezTo>
                    <a:pt x="50" y="50"/>
                    <a:pt x="47" y="50"/>
                    <a:pt x="45" y="50"/>
                  </a:cubicBezTo>
                  <a:cubicBezTo>
                    <a:pt x="44" y="50"/>
                    <a:pt x="42" y="49"/>
                    <a:pt x="40" y="48"/>
                  </a:cubicBezTo>
                  <a:cubicBezTo>
                    <a:pt x="39" y="47"/>
                    <a:pt x="33" y="47"/>
                    <a:pt x="30" y="47"/>
                  </a:cubicBezTo>
                  <a:cubicBezTo>
                    <a:pt x="27" y="46"/>
                    <a:pt x="27" y="42"/>
                    <a:pt x="26" y="40"/>
                  </a:cubicBezTo>
                  <a:cubicBezTo>
                    <a:pt x="26" y="38"/>
                    <a:pt x="29" y="42"/>
                    <a:pt x="32" y="43"/>
                  </a:cubicBezTo>
                  <a:cubicBezTo>
                    <a:pt x="35" y="44"/>
                    <a:pt x="31" y="38"/>
                    <a:pt x="28" y="37"/>
                  </a:cubicBezTo>
                  <a:cubicBezTo>
                    <a:pt x="26" y="36"/>
                    <a:pt x="24" y="33"/>
                    <a:pt x="23" y="32"/>
                  </a:cubicBezTo>
                  <a:cubicBezTo>
                    <a:pt x="23" y="30"/>
                    <a:pt x="28" y="29"/>
                    <a:pt x="28" y="27"/>
                  </a:cubicBezTo>
                  <a:cubicBezTo>
                    <a:pt x="28" y="25"/>
                    <a:pt x="30" y="18"/>
                    <a:pt x="25" y="15"/>
                  </a:cubicBezTo>
                  <a:cubicBezTo>
                    <a:pt x="21" y="11"/>
                    <a:pt x="22" y="9"/>
                    <a:pt x="23" y="7"/>
                  </a:cubicBezTo>
                  <a:cubicBezTo>
                    <a:pt x="24" y="5"/>
                    <a:pt x="24" y="4"/>
                    <a:pt x="20" y="4"/>
                  </a:cubicBezTo>
                  <a:cubicBezTo>
                    <a:pt x="15" y="4"/>
                    <a:pt x="15" y="0"/>
                    <a:pt x="11" y="1"/>
                  </a:cubicBezTo>
                  <a:cubicBezTo>
                    <a:pt x="7" y="1"/>
                    <a:pt x="4" y="4"/>
                    <a:pt x="5" y="8"/>
                  </a:cubicBezTo>
                  <a:cubicBezTo>
                    <a:pt x="7" y="11"/>
                    <a:pt x="10" y="26"/>
                    <a:pt x="8" y="28"/>
                  </a:cubicBezTo>
                  <a:cubicBezTo>
                    <a:pt x="6" y="30"/>
                    <a:pt x="5" y="26"/>
                    <a:pt x="2" y="26"/>
                  </a:cubicBezTo>
                  <a:cubicBezTo>
                    <a:pt x="0" y="26"/>
                    <a:pt x="3" y="32"/>
                    <a:pt x="3" y="34"/>
                  </a:cubicBezTo>
                  <a:cubicBezTo>
                    <a:pt x="2" y="35"/>
                    <a:pt x="4" y="38"/>
                    <a:pt x="7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39"/>
            <p:cNvSpPr/>
            <p:nvPr/>
          </p:nvSpPr>
          <p:spPr bwMode="auto">
            <a:xfrm>
              <a:off x="4529" y="1693"/>
              <a:ext cx="21" cy="30"/>
            </a:xfrm>
            <a:custGeom>
              <a:avLst/>
              <a:gdLst>
                <a:gd name="T0" fmla="*/ 13 w 17"/>
                <a:gd name="T1" fmla="*/ 5 h 25"/>
                <a:gd name="T2" fmla="*/ 8 w 17"/>
                <a:gd name="T3" fmla="*/ 1 h 25"/>
                <a:gd name="T4" fmla="*/ 2 w 17"/>
                <a:gd name="T5" fmla="*/ 3 h 25"/>
                <a:gd name="T6" fmla="*/ 2 w 17"/>
                <a:gd name="T7" fmla="*/ 5 h 25"/>
                <a:gd name="T8" fmla="*/ 9 w 17"/>
                <a:gd name="T9" fmla="*/ 12 h 25"/>
                <a:gd name="T10" fmla="*/ 9 w 17"/>
                <a:gd name="T11" fmla="*/ 16 h 25"/>
                <a:gd name="T12" fmla="*/ 7 w 17"/>
                <a:gd name="T13" fmla="*/ 18 h 25"/>
                <a:gd name="T14" fmla="*/ 12 w 17"/>
                <a:gd name="T15" fmla="*/ 25 h 25"/>
                <a:gd name="T16" fmla="*/ 13 w 17"/>
                <a:gd name="T17" fmla="*/ 18 h 25"/>
                <a:gd name="T18" fmla="*/ 16 w 17"/>
                <a:gd name="T19" fmla="*/ 14 h 25"/>
                <a:gd name="T20" fmla="*/ 13 w 17"/>
                <a:gd name="T21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5">
                  <a:moveTo>
                    <a:pt x="13" y="5"/>
                  </a:moveTo>
                  <a:cubicBezTo>
                    <a:pt x="11" y="3"/>
                    <a:pt x="10" y="1"/>
                    <a:pt x="8" y="1"/>
                  </a:cubicBezTo>
                  <a:cubicBezTo>
                    <a:pt x="4" y="0"/>
                    <a:pt x="4" y="2"/>
                    <a:pt x="2" y="3"/>
                  </a:cubicBezTo>
                  <a:cubicBezTo>
                    <a:pt x="0" y="3"/>
                    <a:pt x="0" y="2"/>
                    <a:pt x="2" y="5"/>
                  </a:cubicBezTo>
                  <a:cubicBezTo>
                    <a:pt x="5" y="7"/>
                    <a:pt x="9" y="10"/>
                    <a:pt x="9" y="12"/>
                  </a:cubicBezTo>
                  <a:cubicBezTo>
                    <a:pt x="9" y="13"/>
                    <a:pt x="10" y="16"/>
                    <a:pt x="9" y="16"/>
                  </a:cubicBezTo>
                  <a:cubicBezTo>
                    <a:pt x="8" y="16"/>
                    <a:pt x="6" y="16"/>
                    <a:pt x="7" y="18"/>
                  </a:cubicBezTo>
                  <a:cubicBezTo>
                    <a:pt x="8" y="21"/>
                    <a:pt x="10" y="25"/>
                    <a:pt x="12" y="25"/>
                  </a:cubicBezTo>
                  <a:cubicBezTo>
                    <a:pt x="13" y="24"/>
                    <a:pt x="11" y="20"/>
                    <a:pt x="13" y="18"/>
                  </a:cubicBezTo>
                  <a:cubicBezTo>
                    <a:pt x="15" y="17"/>
                    <a:pt x="17" y="17"/>
                    <a:pt x="16" y="14"/>
                  </a:cubicBezTo>
                  <a:cubicBezTo>
                    <a:pt x="15" y="11"/>
                    <a:pt x="15" y="7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40"/>
            <p:cNvSpPr/>
            <p:nvPr/>
          </p:nvSpPr>
          <p:spPr bwMode="auto">
            <a:xfrm>
              <a:off x="4513" y="1728"/>
              <a:ext cx="64" cy="53"/>
            </a:xfrm>
            <a:custGeom>
              <a:avLst/>
              <a:gdLst>
                <a:gd name="T0" fmla="*/ 47 w 52"/>
                <a:gd name="T1" fmla="*/ 21 h 43"/>
                <a:gd name="T2" fmla="*/ 35 w 52"/>
                <a:gd name="T3" fmla="*/ 1 h 43"/>
                <a:gd name="T4" fmla="*/ 32 w 52"/>
                <a:gd name="T5" fmla="*/ 11 h 43"/>
                <a:gd name="T6" fmla="*/ 26 w 52"/>
                <a:gd name="T7" fmla="*/ 13 h 43"/>
                <a:gd name="T8" fmla="*/ 20 w 52"/>
                <a:gd name="T9" fmla="*/ 19 h 43"/>
                <a:gd name="T10" fmla="*/ 14 w 52"/>
                <a:gd name="T11" fmla="*/ 15 h 43"/>
                <a:gd name="T12" fmla="*/ 10 w 52"/>
                <a:gd name="T13" fmla="*/ 18 h 43"/>
                <a:gd name="T14" fmla="*/ 6 w 52"/>
                <a:gd name="T15" fmla="*/ 20 h 43"/>
                <a:gd name="T16" fmla="*/ 0 w 52"/>
                <a:gd name="T17" fmla="*/ 24 h 43"/>
                <a:gd name="T18" fmla="*/ 1 w 52"/>
                <a:gd name="T19" fmla="*/ 29 h 43"/>
                <a:gd name="T20" fmla="*/ 6 w 52"/>
                <a:gd name="T21" fmla="*/ 24 h 43"/>
                <a:gd name="T22" fmla="*/ 10 w 52"/>
                <a:gd name="T23" fmla="*/ 27 h 43"/>
                <a:gd name="T24" fmla="*/ 20 w 52"/>
                <a:gd name="T25" fmla="*/ 24 h 43"/>
                <a:gd name="T26" fmla="*/ 24 w 52"/>
                <a:gd name="T27" fmla="*/ 29 h 43"/>
                <a:gd name="T28" fmla="*/ 27 w 52"/>
                <a:gd name="T29" fmla="*/ 39 h 43"/>
                <a:gd name="T30" fmla="*/ 36 w 52"/>
                <a:gd name="T31" fmla="*/ 42 h 43"/>
                <a:gd name="T32" fmla="*/ 41 w 52"/>
                <a:gd name="T33" fmla="*/ 38 h 43"/>
                <a:gd name="T34" fmla="*/ 39 w 52"/>
                <a:gd name="T35" fmla="*/ 32 h 43"/>
                <a:gd name="T36" fmla="*/ 43 w 52"/>
                <a:gd name="T37" fmla="*/ 32 h 43"/>
                <a:gd name="T38" fmla="*/ 50 w 52"/>
                <a:gd name="T39" fmla="*/ 33 h 43"/>
                <a:gd name="T40" fmla="*/ 47 w 52"/>
                <a:gd name="T41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" h="43">
                  <a:moveTo>
                    <a:pt x="47" y="21"/>
                  </a:moveTo>
                  <a:cubicBezTo>
                    <a:pt x="45" y="15"/>
                    <a:pt x="37" y="3"/>
                    <a:pt x="35" y="1"/>
                  </a:cubicBezTo>
                  <a:cubicBezTo>
                    <a:pt x="32" y="0"/>
                    <a:pt x="33" y="11"/>
                    <a:pt x="32" y="11"/>
                  </a:cubicBezTo>
                  <a:cubicBezTo>
                    <a:pt x="31" y="12"/>
                    <a:pt x="27" y="11"/>
                    <a:pt x="26" y="13"/>
                  </a:cubicBezTo>
                  <a:cubicBezTo>
                    <a:pt x="26" y="16"/>
                    <a:pt x="21" y="21"/>
                    <a:pt x="20" y="19"/>
                  </a:cubicBezTo>
                  <a:cubicBezTo>
                    <a:pt x="18" y="18"/>
                    <a:pt x="15" y="15"/>
                    <a:pt x="14" y="15"/>
                  </a:cubicBezTo>
                  <a:cubicBezTo>
                    <a:pt x="14" y="15"/>
                    <a:pt x="10" y="17"/>
                    <a:pt x="10" y="18"/>
                  </a:cubicBezTo>
                  <a:cubicBezTo>
                    <a:pt x="10" y="19"/>
                    <a:pt x="8" y="19"/>
                    <a:pt x="6" y="20"/>
                  </a:cubicBezTo>
                  <a:cubicBezTo>
                    <a:pt x="4" y="21"/>
                    <a:pt x="0" y="22"/>
                    <a:pt x="0" y="24"/>
                  </a:cubicBezTo>
                  <a:cubicBezTo>
                    <a:pt x="1" y="27"/>
                    <a:pt x="0" y="31"/>
                    <a:pt x="1" y="29"/>
                  </a:cubicBezTo>
                  <a:cubicBezTo>
                    <a:pt x="3" y="26"/>
                    <a:pt x="4" y="23"/>
                    <a:pt x="6" y="24"/>
                  </a:cubicBezTo>
                  <a:cubicBezTo>
                    <a:pt x="7" y="26"/>
                    <a:pt x="7" y="28"/>
                    <a:pt x="10" y="27"/>
                  </a:cubicBezTo>
                  <a:cubicBezTo>
                    <a:pt x="14" y="26"/>
                    <a:pt x="18" y="23"/>
                    <a:pt x="20" y="24"/>
                  </a:cubicBezTo>
                  <a:cubicBezTo>
                    <a:pt x="22" y="26"/>
                    <a:pt x="25" y="27"/>
                    <a:pt x="24" y="29"/>
                  </a:cubicBezTo>
                  <a:cubicBezTo>
                    <a:pt x="23" y="31"/>
                    <a:pt x="22" y="35"/>
                    <a:pt x="27" y="39"/>
                  </a:cubicBezTo>
                  <a:cubicBezTo>
                    <a:pt x="31" y="42"/>
                    <a:pt x="33" y="43"/>
                    <a:pt x="36" y="42"/>
                  </a:cubicBezTo>
                  <a:cubicBezTo>
                    <a:pt x="38" y="42"/>
                    <a:pt x="42" y="39"/>
                    <a:pt x="41" y="38"/>
                  </a:cubicBezTo>
                  <a:cubicBezTo>
                    <a:pt x="39" y="36"/>
                    <a:pt x="38" y="33"/>
                    <a:pt x="39" y="32"/>
                  </a:cubicBezTo>
                  <a:cubicBezTo>
                    <a:pt x="39" y="31"/>
                    <a:pt x="41" y="30"/>
                    <a:pt x="43" y="32"/>
                  </a:cubicBezTo>
                  <a:cubicBezTo>
                    <a:pt x="46" y="34"/>
                    <a:pt x="48" y="35"/>
                    <a:pt x="50" y="33"/>
                  </a:cubicBezTo>
                  <a:cubicBezTo>
                    <a:pt x="52" y="30"/>
                    <a:pt x="48" y="27"/>
                    <a:pt x="47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41"/>
            <p:cNvSpPr/>
            <p:nvPr/>
          </p:nvSpPr>
          <p:spPr bwMode="auto">
            <a:xfrm>
              <a:off x="4498" y="1704"/>
              <a:ext cx="22" cy="21"/>
            </a:xfrm>
            <a:custGeom>
              <a:avLst/>
              <a:gdLst>
                <a:gd name="T0" fmla="*/ 5 w 18"/>
                <a:gd name="T1" fmla="*/ 14 h 17"/>
                <a:gd name="T2" fmla="*/ 11 w 18"/>
                <a:gd name="T3" fmla="*/ 12 h 17"/>
                <a:gd name="T4" fmla="*/ 16 w 18"/>
                <a:gd name="T5" fmla="*/ 7 h 17"/>
                <a:gd name="T6" fmla="*/ 12 w 18"/>
                <a:gd name="T7" fmla="*/ 2 h 17"/>
                <a:gd name="T8" fmla="*/ 4 w 18"/>
                <a:gd name="T9" fmla="*/ 0 h 17"/>
                <a:gd name="T10" fmla="*/ 7 w 18"/>
                <a:gd name="T11" fmla="*/ 7 h 17"/>
                <a:gd name="T12" fmla="*/ 5 w 18"/>
                <a:gd name="T13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7">
                  <a:moveTo>
                    <a:pt x="5" y="14"/>
                  </a:moveTo>
                  <a:cubicBezTo>
                    <a:pt x="5" y="17"/>
                    <a:pt x="8" y="13"/>
                    <a:pt x="11" y="12"/>
                  </a:cubicBezTo>
                  <a:cubicBezTo>
                    <a:pt x="14" y="10"/>
                    <a:pt x="14" y="8"/>
                    <a:pt x="16" y="7"/>
                  </a:cubicBezTo>
                  <a:cubicBezTo>
                    <a:pt x="18" y="6"/>
                    <a:pt x="16" y="2"/>
                    <a:pt x="12" y="2"/>
                  </a:cubicBezTo>
                  <a:cubicBezTo>
                    <a:pt x="8" y="2"/>
                    <a:pt x="8" y="0"/>
                    <a:pt x="4" y="0"/>
                  </a:cubicBezTo>
                  <a:cubicBezTo>
                    <a:pt x="0" y="1"/>
                    <a:pt x="4" y="4"/>
                    <a:pt x="7" y="7"/>
                  </a:cubicBezTo>
                  <a:cubicBezTo>
                    <a:pt x="9" y="10"/>
                    <a:pt x="4" y="10"/>
                    <a:pt x="5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42"/>
            <p:cNvSpPr/>
            <p:nvPr/>
          </p:nvSpPr>
          <p:spPr bwMode="auto">
            <a:xfrm>
              <a:off x="4512" y="1716"/>
              <a:ext cx="17" cy="29"/>
            </a:xfrm>
            <a:custGeom>
              <a:avLst/>
              <a:gdLst>
                <a:gd name="T0" fmla="*/ 4 w 14"/>
                <a:gd name="T1" fmla="*/ 6 h 24"/>
                <a:gd name="T2" fmla="*/ 2 w 14"/>
                <a:gd name="T3" fmla="*/ 14 h 24"/>
                <a:gd name="T4" fmla="*/ 10 w 14"/>
                <a:gd name="T5" fmla="*/ 21 h 24"/>
                <a:gd name="T6" fmla="*/ 9 w 14"/>
                <a:gd name="T7" fmla="*/ 10 h 24"/>
                <a:gd name="T8" fmla="*/ 10 w 14"/>
                <a:gd name="T9" fmla="*/ 1 h 24"/>
                <a:gd name="T10" fmla="*/ 4 w 14"/>
                <a:gd name="T11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4" y="6"/>
                  </a:moveTo>
                  <a:cubicBezTo>
                    <a:pt x="4" y="9"/>
                    <a:pt x="0" y="11"/>
                    <a:pt x="2" y="14"/>
                  </a:cubicBezTo>
                  <a:cubicBezTo>
                    <a:pt x="4" y="17"/>
                    <a:pt x="10" y="24"/>
                    <a:pt x="10" y="21"/>
                  </a:cubicBezTo>
                  <a:cubicBezTo>
                    <a:pt x="10" y="18"/>
                    <a:pt x="10" y="14"/>
                    <a:pt x="9" y="10"/>
                  </a:cubicBezTo>
                  <a:cubicBezTo>
                    <a:pt x="9" y="7"/>
                    <a:pt x="14" y="1"/>
                    <a:pt x="10" y="1"/>
                  </a:cubicBezTo>
                  <a:cubicBezTo>
                    <a:pt x="8" y="0"/>
                    <a:pt x="5" y="3"/>
                    <a:pt x="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43"/>
            <p:cNvSpPr/>
            <p:nvPr/>
          </p:nvSpPr>
          <p:spPr bwMode="auto">
            <a:xfrm>
              <a:off x="4526" y="1725"/>
              <a:ext cx="22" cy="8"/>
            </a:xfrm>
            <a:custGeom>
              <a:avLst/>
              <a:gdLst>
                <a:gd name="T0" fmla="*/ 2 w 18"/>
                <a:gd name="T1" fmla="*/ 7 h 7"/>
                <a:gd name="T2" fmla="*/ 8 w 18"/>
                <a:gd name="T3" fmla="*/ 1 h 7"/>
                <a:gd name="T4" fmla="*/ 2 w 18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7">
                  <a:moveTo>
                    <a:pt x="2" y="7"/>
                  </a:moveTo>
                  <a:cubicBezTo>
                    <a:pt x="4" y="7"/>
                    <a:pt x="18" y="5"/>
                    <a:pt x="8" y="1"/>
                  </a:cubicBezTo>
                  <a:cubicBezTo>
                    <a:pt x="4" y="0"/>
                    <a:pt x="0" y="7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44"/>
            <p:cNvSpPr/>
            <p:nvPr/>
          </p:nvSpPr>
          <p:spPr bwMode="auto">
            <a:xfrm>
              <a:off x="4474" y="1682"/>
              <a:ext cx="18" cy="16"/>
            </a:xfrm>
            <a:custGeom>
              <a:avLst/>
              <a:gdLst>
                <a:gd name="T0" fmla="*/ 5 w 15"/>
                <a:gd name="T1" fmla="*/ 6 h 13"/>
                <a:gd name="T2" fmla="*/ 11 w 15"/>
                <a:gd name="T3" fmla="*/ 13 h 13"/>
                <a:gd name="T4" fmla="*/ 15 w 15"/>
                <a:gd name="T5" fmla="*/ 8 h 13"/>
                <a:gd name="T6" fmla="*/ 11 w 15"/>
                <a:gd name="T7" fmla="*/ 1 h 13"/>
                <a:gd name="T8" fmla="*/ 1 w 15"/>
                <a:gd name="T9" fmla="*/ 1 h 13"/>
                <a:gd name="T10" fmla="*/ 5 w 15"/>
                <a:gd name="T11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3">
                  <a:moveTo>
                    <a:pt x="5" y="6"/>
                  </a:moveTo>
                  <a:cubicBezTo>
                    <a:pt x="8" y="6"/>
                    <a:pt x="7" y="13"/>
                    <a:pt x="11" y="13"/>
                  </a:cubicBezTo>
                  <a:cubicBezTo>
                    <a:pt x="15" y="13"/>
                    <a:pt x="15" y="9"/>
                    <a:pt x="15" y="8"/>
                  </a:cubicBezTo>
                  <a:cubicBezTo>
                    <a:pt x="15" y="6"/>
                    <a:pt x="14" y="2"/>
                    <a:pt x="11" y="1"/>
                  </a:cubicBezTo>
                  <a:cubicBezTo>
                    <a:pt x="7" y="1"/>
                    <a:pt x="0" y="0"/>
                    <a:pt x="1" y="1"/>
                  </a:cubicBezTo>
                  <a:cubicBezTo>
                    <a:pt x="3" y="2"/>
                    <a:pt x="2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45"/>
            <p:cNvSpPr/>
            <p:nvPr/>
          </p:nvSpPr>
          <p:spPr bwMode="auto">
            <a:xfrm>
              <a:off x="4444" y="1711"/>
              <a:ext cx="30" cy="36"/>
            </a:xfrm>
            <a:custGeom>
              <a:avLst/>
              <a:gdLst>
                <a:gd name="T0" fmla="*/ 20 w 24"/>
                <a:gd name="T1" fmla="*/ 3 h 29"/>
                <a:gd name="T2" fmla="*/ 19 w 24"/>
                <a:gd name="T3" fmla="*/ 9 h 29"/>
                <a:gd name="T4" fmla="*/ 10 w 24"/>
                <a:gd name="T5" fmla="*/ 18 h 29"/>
                <a:gd name="T6" fmla="*/ 2 w 24"/>
                <a:gd name="T7" fmla="*/ 29 h 29"/>
                <a:gd name="T8" fmla="*/ 14 w 24"/>
                <a:gd name="T9" fmla="*/ 20 h 29"/>
                <a:gd name="T10" fmla="*/ 24 w 24"/>
                <a:gd name="T11" fmla="*/ 11 h 29"/>
                <a:gd name="T12" fmla="*/ 20 w 24"/>
                <a:gd name="T13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9">
                  <a:moveTo>
                    <a:pt x="20" y="3"/>
                  </a:moveTo>
                  <a:cubicBezTo>
                    <a:pt x="18" y="5"/>
                    <a:pt x="21" y="8"/>
                    <a:pt x="19" y="9"/>
                  </a:cubicBezTo>
                  <a:cubicBezTo>
                    <a:pt x="16" y="10"/>
                    <a:pt x="12" y="16"/>
                    <a:pt x="10" y="18"/>
                  </a:cubicBezTo>
                  <a:cubicBezTo>
                    <a:pt x="9" y="19"/>
                    <a:pt x="0" y="29"/>
                    <a:pt x="2" y="29"/>
                  </a:cubicBezTo>
                  <a:cubicBezTo>
                    <a:pt x="4" y="29"/>
                    <a:pt x="11" y="21"/>
                    <a:pt x="14" y="20"/>
                  </a:cubicBezTo>
                  <a:cubicBezTo>
                    <a:pt x="16" y="18"/>
                    <a:pt x="24" y="13"/>
                    <a:pt x="24" y="11"/>
                  </a:cubicBezTo>
                  <a:cubicBezTo>
                    <a:pt x="24" y="9"/>
                    <a:pt x="22" y="0"/>
                    <a:pt x="2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46"/>
            <p:cNvSpPr/>
            <p:nvPr/>
          </p:nvSpPr>
          <p:spPr bwMode="auto">
            <a:xfrm>
              <a:off x="4650" y="1862"/>
              <a:ext cx="315" cy="144"/>
            </a:xfrm>
            <a:custGeom>
              <a:avLst/>
              <a:gdLst>
                <a:gd name="T0" fmla="*/ 176 w 257"/>
                <a:gd name="T1" fmla="*/ 49 h 118"/>
                <a:gd name="T2" fmla="*/ 157 w 257"/>
                <a:gd name="T3" fmla="*/ 36 h 118"/>
                <a:gd name="T4" fmla="*/ 123 w 257"/>
                <a:gd name="T5" fmla="*/ 26 h 118"/>
                <a:gd name="T6" fmla="*/ 120 w 257"/>
                <a:gd name="T7" fmla="*/ 24 h 118"/>
                <a:gd name="T8" fmla="*/ 115 w 257"/>
                <a:gd name="T9" fmla="*/ 22 h 118"/>
                <a:gd name="T10" fmla="*/ 114 w 257"/>
                <a:gd name="T11" fmla="*/ 22 h 118"/>
                <a:gd name="T12" fmla="*/ 114 w 257"/>
                <a:gd name="T13" fmla="*/ 21 h 118"/>
                <a:gd name="T14" fmla="*/ 107 w 257"/>
                <a:gd name="T15" fmla="*/ 21 h 118"/>
                <a:gd name="T16" fmla="*/ 79 w 257"/>
                <a:gd name="T17" fmla="*/ 11 h 118"/>
                <a:gd name="T18" fmla="*/ 67 w 257"/>
                <a:gd name="T19" fmla="*/ 17 h 118"/>
                <a:gd name="T20" fmla="*/ 66 w 257"/>
                <a:gd name="T21" fmla="*/ 22 h 118"/>
                <a:gd name="T22" fmla="*/ 59 w 257"/>
                <a:gd name="T23" fmla="*/ 32 h 118"/>
                <a:gd name="T24" fmla="*/ 45 w 257"/>
                <a:gd name="T25" fmla="*/ 21 h 118"/>
                <a:gd name="T26" fmla="*/ 34 w 257"/>
                <a:gd name="T27" fmla="*/ 5 h 118"/>
                <a:gd name="T28" fmla="*/ 10 w 257"/>
                <a:gd name="T29" fmla="*/ 4 h 118"/>
                <a:gd name="T30" fmla="*/ 4 w 257"/>
                <a:gd name="T31" fmla="*/ 7 h 118"/>
                <a:gd name="T32" fmla="*/ 20 w 257"/>
                <a:gd name="T33" fmla="*/ 17 h 118"/>
                <a:gd name="T34" fmla="*/ 31 w 257"/>
                <a:gd name="T35" fmla="*/ 26 h 118"/>
                <a:gd name="T36" fmla="*/ 36 w 257"/>
                <a:gd name="T37" fmla="*/ 36 h 118"/>
                <a:gd name="T38" fmla="*/ 42 w 257"/>
                <a:gd name="T39" fmla="*/ 37 h 118"/>
                <a:gd name="T40" fmla="*/ 50 w 257"/>
                <a:gd name="T41" fmla="*/ 40 h 118"/>
                <a:gd name="T42" fmla="*/ 87 w 257"/>
                <a:gd name="T43" fmla="*/ 54 h 118"/>
                <a:gd name="T44" fmla="*/ 115 w 257"/>
                <a:gd name="T45" fmla="*/ 81 h 118"/>
                <a:gd name="T46" fmla="*/ 102 w 257"/>
                <a:gd name="T47" fmla="*/ 91 h 118"/>
                <a:gd name="T48" fmla="*/ 117 w 257"/>
                <a:gd name="T49" fmla="*/ 89 h 118"/>
                <a:gd name="T50" fmla="*/ 129 w 257"/>
                <a:gd name="T51" fmla="*/ 90 h 118"/>
                <a:gd name="T52" fmla="*/ 131 w 257"/>
                <a:gd name="T53" fmla="*/ 92 h 118"/>
                <a:gd name="T54" fmla="*/ 133 w 257"/>
                <a:gd name="T55" fmla="*/ 94 h 118"/>
                <a:gd name="T56" fmla="*/ 135 w 257"/>
                <a:gd name="T57" fmla="*/ 96 h 118"/>
                <a:gd name="T58" fmla="*/ 138 w 257"/>
                <a:gd name="T59" fmla="*/ 98 h 118"/>
                <a:gd name="T60" fmla="*/ 139 w 257"/>
                <a:gd name="T61" fmla="*/ 99 h 118"/>
                <a:gd name="T62" fmla="*/ 141 w 257"/>
                <a:gd name="T63" fmla="*/ 100 h 118"/>
                <a:gd name="T64" fmla="*/ 143 w 257"/>
                <a:gd name="T65" fmla="*/ 101 h 118"/>
                <a:gd name="T66" fmla="*/ 158 w 257"/>
                <a:gd name="T67" fmla="*/ 100 h 118"/>
                <a:gd name="T68" fmla="*/ 159 w 257"/>
                <a:gd name="T69" fmla="*/ 89 h 118"/>
                <a:gd name="T70" fmla="*/ 169 w 257"/>
                <a:gd name="T71" fmla="*/ 83 h 118"/>
                <a:gd name="T72" fmla="*/ 183 w 257"/>
                <a:gd name="T73" fmla="*/ 84 h 118"/>
                <a:gd name="T74" fmla="*/ 199 w 257"/>
                <a:gd name="T75" fmla="*/ 94 h 118"/>
                <a:gd name="T76" fmla="*/ 223 w 257"/>
                <a:gd name="T77" fmla="*/ 109 h 118"/>
                <a:gd name="T78" fmla="*/ 248 w 257"/>
                <a:gd name="T79" fmla="*/ 118 h 118"/>
                <a:gd name="T80" fmla="*/ 242 w 257"/>
                <a:gd name="T81" fmla="*/ 107 h 118"/>
                <a:gd name="T82" fmla="*/ 215 w 257"/>
                <a:gd name="T83" fmla="*/ 87 h 118"/>
                <a:gd name="T84" fmla="*/ 210 w 257"/>
                <a:gd name="T85" fmla="*/ 70 h 118"/>
                <a:gd name="T86" fmla="*/ 181 w 257"/>
                <a:gd name="T87" fmla="*/ 5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7" h="118">
                  <a:moveTo>
                    <a:pt x="181" y="55"/>
                  </a:moveTo>
                  <a:cubicBezTo>
                    <a:pt x="180" y="52"/>
                    <a:pt x="182" y="52"/>
                    <a:pt x="176" y="49"/>
                  </a:cubicBezTo>
                  <a:cubicBezTo>
                    <a:pt x="170" y="45"/>
                    <a:pt x="167" y="42"/>
                    <a:pt x="164" y="40"/>
                  </a:cubicBezTo>
                  <a:cubicBezTo>
                    <a:pt x="162" y="37"/>
                    <a:pt x="163" y="38"/>
                    <a:pt x="157" y="36"/>
                  </a:cubicBezTo>
                  <a:cubicBezTo>
                    <a:pt x="151" y="35"/>
                    <a:pt x="148" y="32"/>
                    <a:pt x="143" y="31"/>
                  </a:cubicBezTo>
                  <a:cubicBezTo>
                    <a:pt x="137" y="29"/>
                    <a:pt x="127" y="28"/>
                    <a:pt x="123" y="26"/>
                  </a:cubicBezTo>
                  <a:cubicBezTo>
                    <a:pt x="122" y="25"/>
                    <a:pt x="122" y="25"/>
                    <a:pt x="121" y="24"/>
                  </a:cubicBezTo>
                  <a:cubicBezTo>
                    <a:pt x="121" y="24"/>
                    <a:pt x="121" y="24"/>
                    <a:pt x="120" y="24"/>
                  </a:cubicBezTo>
                  <a:cubicBezTo>
                    <a:pt x="119" y="23"/>
                    <a:pt x="117" y="23"/>
                    <a:pt x="116" y="23"/>
                  </a:cubicBezTo>
                  <a:cubicBezTo>
                    <a:pt x="116" y="22"/>
                    <a:pt x="116" y="22"/>
                    <a:pt x="115" y="22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5" y="22"/>
                    <a:pt x="114" y="22"/>
                    <a:pt x="114" y="22"/>
                  </a:cubicBezTo>
                  <a:cubicBezTo>
                    <a:pt x="114" y="22"/>
                    <a:pt x="114" y="22"/>
                    <a:pt x="114" y="21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15" y="19"/>
                    <a:pt x="111" y="16"/>
                    <a:pt x="111" y="17"/>
                  </a:cubicBezTo>
                  <a:cubicBezTo>
                    <a:pt x="110" y="18"/>
                    <a:pt x="109" y="21"/>
                    <a:pt x="107" y="21"/>
                  </a:cubicBezTo>
                  <a:cubicBezTo>
                    <a:pt x="105" y="21"/>
                    <a:pt x="100" y="18"/>
                    <a:pt x="96" y="18"/>
                  </a:cubicBezTo>
                  <a:cubicBezTo>
                    <a:pt x="92" y="18"/>
                    <a:pt x="81" y="11"/>
                    <a:pt x="79" y="11"/>
                  </a:cubicBezTo>
                  <a:cubicBezTo>
                    <a:pt x="78" y="12"/>
                    <a:pt x="76" y="19"/>
                    <a:pt x="75" y="19"/>
                  </a:cubicBezTo>
                  <a:cubicBezTo>
                    <a:pt x="73" y="19"/>
                    <a:pt x="71" y="17"/>
                    <a:pt x="67" y="17"/>
                  </a:cubicBezTo>
                  <a:cubicBezTo>
                    <a:pt x="64" y="17"/>
                    <a:pt x="59" y="18"/>
                    <a:pt x="61" y="19"/>
                  </a:cubicBezTo>
                  <a:cubicBezTo>
                    <a:pt x="62" y="19"/>
                    <a:pt x="67" y="21"/>
                    <a:pt x="66" y="22"/>
                  </a:cubicBezTo>
                  <a:cubicBezTo>
                    <a:pt x="65" y="24"/>
                    <a:pt x="67" y="27"/>
                    <a:pt x="65" y="28"/>
                  </a:cubicBezTo>
                  <a:cubicBezTo>
                    <a:pt x="64" y="29"/>
                    <a:pt x="63" y="34"/>
                    <a:pt x="59" y="32"/>
                  </a:cubicBezTo>
                  <a:cubicBezTo>
                    <a:pt x="54" y="31"/>
                    <a:pt x="58" y="27"/>
                    <a:pt x="56" y="27"/>
                  </a:cubicBezTo>
                  <a:cubicBezTo>
                    <a:pt x="55" y="27"/>
                    <a:pt x="47" y="22"/>
                    <a:pt x="45" y="21"/>
                  </a:cubicBezTo>
                  <a:cubicBezTo>
                    <a:pt x="40" y="21"/>
                    <a:pt x="46" y="18"/>
                    <a:pt x="43" y="14"/>
                  </a:cubicBezTo>
                  <a:cubicBezTo>
                    <a:pt x="40" y="9"/>
                    <a:pt x="35" y="5"/>
                    <a:pt x="34" y="5"/>
                  </a:cubicBezTo>
                  <a:cubicBezTo>
                    <a:pt x="33" y="5"/>
                    <a:pt x="20" y="3"/>
                    <a:pt x="17" y="3"/>
                  </a:cubicBezTo>
                  <a:cubicBezTo>
                    <a:pt x="15" y="2"/>
                    <a:pt x="12" y="5"/>
                    <a:pt x="10" y="4"/>
                  </a:cubicBezTo>
                  <a:cubicBezTo>
                    <a:pt x="8" y="3"/>
                    <a:pt x="0" y="0"/>
                    <a:pt x="1" y="2"/>
                  </a:cubicBezTo>
                  <a:cubicBezTo>
                    <a:pt x="1" y="3"/>
                    <a:pt x="1" y="6"/>
                    <a:pt x="4" y="7"/>
                  </a:cubicBezTo>
                  <a:cubicBezTo>
                    <a:pt x="7" y="7"/>
                    <a:pt x="6" y="4"/>
                    <a:pt x="9" y="7"/>
                  </a:cubicBezTo>
                  <a:cubicBezTo>
                    <a:pt x="12" y="11"/>
                    <a:pt x="11" y="13"/>
                    <a:pt x="20" y="17"/>
                  </a:cubicBezTo>
                  <a:cubicBezTo>
                    <a:pt x="29" y="21"/>
                    <a:pt x="37" y="20"/>
                    <a:pt x="36" y="20"/>
                  </a:cubicBezTo>
                  <a:cubicBezTo>
                    <a:pt x="35" y="21"/>
                    <a:pt x="34" y="26"/>
                    <a:pt x="31" y="26"/>
                  </a:cubicBezTo>
                  <a:cubicBezTo>
                    <a:pt x="28" y="26"/>
                    <a:pt x="22" y="27"/>
                    <a:pt x="26" y="29"/>
                  </a:cubicBezTo>
                  <a:cubicBezTo>
                    <a:pt x="29" y="31"/>
                    <a:pt x="38" y="35"/>
                    <a:pt x="36" y="36"/>
                  </a:cubicBezTo>
                  <a:cubicBezTo>
                    <a:pt x="34" y="36"/>
                    <a:pt x="31" y="39"/>
                    <a:pt x="35" y="41"/>
                  </a:cubicBezTo>
                  <a:cubicBezTo>
                    <a:pt x="39" y="44"/>
                    <a:pt x="42" y="39"/>
                    <a:pt x="42" y="37"/>
                  </a:cubicBezTo>
                  <a:cubicBezTo>
                    <a:pt x="41" y="35"/>
                    <a:pt x="38" y="30"/>
                    <a:pt x="42" y="33"/>
                  </a:cubicBezTo>
                  <a:cubicBezTo>
                    <a:pt x="45" y="36"/>
                    <a:pt x="44" y="37"/>
                    <a:pt x="50" y="40"/>
                  </a:cubicBezTo>
                  <a:cubicBezTo>
                    <a:pt x="56" y="42"/>
                    <a:pt x="69" y="45"/>
                    <a:pt x="73" y="48"/>
                  </a:cubicBezTo>
                  <a:cubicBezTo>
                    <a:pt x="77" y="50"/>
                    <a:pt x="85" y="54"/>
                    <a:pt x="87" y="54"/>
                  </a:cubicBezTo>
                  <a:cubicBezTo>
                    <a:pt x="90" y="55"/>
                    <a:pt x="96" y="58"/>
                    <a:pt x="101" y="63"/>
                  </a:cubicBezTo>
                  <a:cubicBezTo>
                    <a:pt x="106" y="69"/>
                    <a:pt x="118" y="81"/>
                    <a:pt x="115" y="81"/>
                  </a:cubicBezTo>
                  <a:cubicBezTo>
                    <a:pt x="113" y="80"/>
                    <a:pt x="107" y="78"/>
                    <a:pt x="106" y="81"/>
                  </a:cubicBezTo>
                  <a:cubicBezTo>
                    <a:pt x="105" y="83"/>
                    <a:pt x="99" y="91"/>
                    <a:pt x="102" y="91"/>
                  </a:cubicBezTo>
                  <a:cubicBezTo>
                    <a:pt x="104" y="91"/>
                    <a:pt x="112" y="85"/>
                    <a:pt x="113" y="86"/>
                  </a:cubicBezTo>
                  <a:cubicBezTo>
                    <a:pt x="113" y="88"/>
                    <a:pt x="116" y="91"/>
                    <a:pt x="117" y="89"/>
                  </a:cubicBezTo>
                  <a:cubicBezTo>
                    <a:pt x="119" y="88"/>
                    <a:pt x="122" y="85"/>
                    <a:pt x="123" y="86"/>
                  </a:cubicBezTo>
                  <a:cubicBezTo>
                    <a:pt x="124" y="86"/>
                    <a:pt x="127" y="86"/>
                    <a:pt x="129" y="90"/>
                  </a:cubicBezTo>
                  <a:cubicBezTo>
                    <a:pt x="129" y="90"/>
                    <a:pt x="130" y="91"/>
                    <a:pt x="130" y="91"/>
                  </a:cubicBezTo>
                  <a:cubicBezTo>
                    <a:pt x="130" y="92"/>
                    <a:pt x="131" y="92"/>
                    <a:pt x="131" y="92"/>
                  </a:cubicBezTo>
                  <a:cubicBezTo>
                    <a:pt x="131" y="93"/>
                    <a:pt x="132" y="93"/>
                    <a:pt x="132" y="94"/>
                  </a:cubicBezTo>
                  <a:cubicBezTo>
                    <a:pt x="132" y="94"/>
                    <a:pt x="133" y="94"/>
                    <a:pt x="133" y="94"/>
                  </a:cubicBezTo>
                  <a:cubicBezTo>
                    <a:pt x="133" y="95"/>
                    <a:pt x="134" y="95"/>
                    <a:pt x="135" y="96"/>
                  </a:cubicBezTo>
                  <a:cubicBezTo>
                    <a:pt x="135" y="96"/>
                    <a:pt x="135" y="96"/>
                    <a:pt x="135" y="96"/>
                  </a:cubicBezTo>
                  <a:cubicBezTo>
                    <a:pt x="136" y="97"/>
                    <a:pt x="137" y="97"/>
                    <a:pt x="137" y="98"/>
                  </a:cubicBezTo>
                  <a:cubicBezTo>
                    <a:pt x="137" y="98"/>
                    <a:pt x="138" y="98"/>
                    <a:pt x="138" y="98"/>
                  </a:cubicBezTo>
                  <a:cubicBezTo>
                    <a:pt x="138" y="98"/>
                    <a:pt x="138" y="98"/>
                    <a:pt x="138" y="98"/>
                  </a:cubicBezTo>
                  <a:cubicBezTo>
                    <a:pt x="138" y="99"/>
                    <a:pt x="139" y="99"/>
                    <a:pt x="139" y="99"/>
                  </a:cubicBezTo>
                  <a:cubicBezTo>
                    <a:pt x="139" y="99"/>
                    <a:pt x="140" y="100"/>
                    <a:pt x="140" y="100"/>
                  </a:cubicBezTo>
                  <a:cubicBezTo>
                    <a:pt x="140" y="100"/>
                    <a:pt x="141" y="100"/>
                    <a:pt x="141" y="100"/>
                  </a:cubicBezTo>
                  <a:cubicBezTo>
                    <a:pt x="141" y="100"/>
                    <a:pt x="142" y="101"/>
                    <a:pt x="142" y="101"/>
                  </a:cubicBezTo>
                  <a:cubicBezTo>
                    <a:pt x="142" y="101"/>
                    <a:pt x="143" y="101"/>
                    <a:pt x="143" y="101"/>
                  </a:cubicBezTo>
                  <a:cubicBezTo>
                    <a:pt x="143" y="101"/>
                    <a:pt x="144" y="101"/>
                    <a:pt x="144" y="101"/>
                  </a:cubicBezTo>
                  <a:cubicBezTo>
                    <a:pt x="148" y="100"/>
                    <a:pt x="154" y="100"/>
                    <a:pt x="158" y="100"/>
                  </a:cubicBezTo>
                  <a:cubicBezTo>
                    <a:pt x="161" y="100"/>
                    <a:pt x="167" y="99"/>
                    <a:pt x="164" y="96"/>
                  </a:cubicBezTo>
                  <a:cubicBezTo>
                    <a:pt x="161" y="93"/>
                    <a:pt x="156" y="89"/>
                    <a:pt x="159" y="89"/>
                  </a:cubicBezTo>
                  <a:cubicBezTo>
                    <a:pt x="161" y="88"/>
                    <a:pt x="167" y="88"/>
                    <a:pt x="166" y="87"/>
                  </a:cubicBezTo>
                  <a:cubicBezTo>
                    <a:pt x="165" y="86"/>
                    <a:pt x="167" y="84"/>
                    <a:pt x="169" y="83"/>
                  </a:cubicBezTo>
                  <a:cubicBezTo>
                    <a:pt x="171" y="83"/>
                    <a:pt x="178" y="86"/>
                    <a:pt x="179" y="85"/>
                  </a:cubicBezTo>
                  <a:cubicBezTo>
                    <a:pt x="180" y="84"/>
                    <a:pt x="177" y="82"/>
                    <a:pt x="183" y="84"/>
                  </a:cubicBezTo>
                  <a:cubicBezTo>
                    <a:pt x="189" y="86"/>
                    <a:pt x="190" y="86"/>
                    <a:pt x="192" y="86"/>
                  </a:cubicBezTo>
                  <a:cubicBezTo>
                    <a:pt x="194" y="86"/>
                    <a:pt x="199" y="94"/>
                    <a:pt x="199" y="94"/>
                  </a:cubicBezTo>
                  <a:cubicBezTo>
                    <a:pt x="199" y="94"/>
                    <a:pt x="208" y="104"/>
                    <a:pt x="211" y="106"/>
                  </a:cubicBezTo>
                  <a:cubicBezTo>
                    <a:pt x="213" y="107"/>
                    <a:pt x="218" y="109"/>
                    <a:pt x="223" y="109"/>
                  </a:cubicBezTo>
                  <a:cubicBezTo>
                    <a:pt x="227" y="109"/>
                    <a:pt x="237" y="113"/>
                    <a:pt x="241" y="114"/>
                  </a:cubicBezTo>
                  <a:cubicBezTo>
                    <a:pt x="244" y="116"/>
                    <a:pt x="244" y="118"/>
                    <a:pt x="248" y="118"/>
                  </a:cubicBezTo>
                  <a:cubicBezTo>
                    <a:pt x="252" y="118"/>
                    <a:pt x="257" y="117"/>
                    <a:pt x="253" y="115"/>
                  </a:cubicBezTo>
                  <a:cubicBezTo>
                    <a:pt x="249" y="112"/>
                    <a:pt x="248" y="111"/>
                    <a:pt x="242" y="107"/>
                  </a:cubicBezTo>
                  <a:cubicBezTo>
                    <a:pt x="236" y="103"/>
                    <a:pt x="229" y="98"/>
                    <a:pt x="226" y="97"/>
                  </a:cubicBezTo>
                  <a:cubicBezTo>
                    <a:pt x="222" y="96"/>
                    <a:pt x="220" y="92"/>
                    <a:pt x="215" y="87"/>
                  </a:cubicBezTo>
                  <a:cubicBezTo>
                    <a:pt x="210" y="81"/>
                    <a:pt x="195" y="71"/>
                    <a:pt x="199" y="71"/>
                  </a:cubicBezTo>
                  <a:cubicBezTo>
                    <a:pt x="203" y="71"/>
                    <a:pt x="211" y="71"/>
                    <a:pt x="210" y="70"/>
                  </a:cubicBezTo>
                  <a:cubicBezTo>
                    <a:pt x="208" y="68"/>
                    <a:pt x="202" y="62"/>
                    <a:pt x="197" y="60"/>
                  </a:cubicBezTo>
                  <a:cubicBezTo>
                    <a:pt x="192" y="59"/>
                    <a:pt x="183" y="58"/>
                    <a:pt x="18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47"/>
            <p:cNvSpPr/>
            <p:nvPr/>
          </p:nvSpPr>
          <p:spPr bwMode="auto">
            <a:xfrm>
              <a:off x="4914" y="1924"/>
              <a:ext cx="47" cy="17"/>
            </a:xfrm>
            <a:custGeom>
              <a:avLst/>
              <a:gdLst>
                <a:gd name="T0" fmla="*/ 1 w 38"/>
                <a:gd name="T1" fmla="*/ 10 h 14"/>
                <a:gd name="T2" fmla="*/ 25 w 38"/>
                <a:gd name="T3" fmla="*/ 13 h 14"/>
                <a:gd name="T4" fmla="*/ 36 w 38"/>
                <a:gd name="T5" fmla="*/ 4 h 14"/>
                <a:gd name="T6" fmla="*/ 27 w 38"/>
                <a:gd name="T7" fmla="*/ 1 h 14"/>
                <a:gd name="T8" fmla="*/ 18 w 38"/>
                <a:gd name="T9" fmla="*/ 8 h 14"/>
                <a:gd name="T10" fmla="*/ 14 w 38"/>
                <a:gd name="T11" fmla="*/ 5 h 14"/>
                <a:gd name="T12" fmla="*/ 1 w 38"/>
                <a:gd name="T13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4">
                  <a:moveTo>
                    <a:pt x="1" y="10"/>
                  </a:moveTo>
                  <a:cubicBezTo>
                    <a:pt x="3" y="12"/>
                    <a:pt x="22" y="14"/>
                    <a:pt x="25" y="13"/>
                  </a:cubicBezTo>
                  <a:cubicBezTo>
                    <a:pt x="28" y="12"/>
                    <a:pt x="38" y="6"/>
                    <a:pt x="36" y="4"/>
                  </a:cubicBezTo>
                  <a:cubicBezTo>
                    <a:pt x="34" y="1"/>
                    <a:pt x="28" y="0"/>
                    <a:pt x="27" y="1"/>
                  </a:cubicBezTo>
                  <a:cubicBezTo>
                    <a:pt x="26" y="2"/>
                    <a:pt x="20" y="8"/>
                    <a:pt x="18" y="8"/>
                  </a:cubicBezTo>
                  <a:cubicBezTo>
                    <a:pt x="16" y="8"/>
                    <a:pt x="16" y="4"/>
                    <a:pt x="14" y="5"/>
                  </a:cubicBezTo>
                  <a:cubicBezTo>
                    <a:pt x="13" y="6"/>
                    <a:pt x="0" y="9"/>
                    <a:pt x="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48"/>
            <p:cNvSpPr/>
            <p:nvPr/>
          </p:nvSpPr>
          <p:spPr bwMode="auto">
            <a:xfrm>
              <a:off x="4996" y="1935"/>
              <a:ext cx="31" cy="19"/>
            </a:xfrm>
            <a:custGeom>
              <a:avLst/>
              <a:gdLst>
                <a:gd name="T0" fmla="*/ 4 w 25"/>
                <a:gd name="T1" fmla="*/ 1 h 15"/>
                <a:gd name="T2" fmla="*/ 12 w 25"/>
                <a:gd name="T3" fmla="*/ 13 h 15"/>
                <a:gd name="T4" fmla="*/ 4 w 25"/>
                <a:gd name="T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5">
                  <a:moveTo>
                    <a:pt x="4" y="1"/>
                  </a:moveTo>
                  <a:cubicBezTo>
                    <a:pt x="0" y="0"/>
                    <a:pt x="9" y="12"/>
                    <a:pt x="12" y="13"/>
                  </a:cubicBezTo>
                  <a:cubicBezTo>
                    <a:pt x="25" y="15"/>
                    <a:pt x="9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49"/>
            <p:cNvSpPr/>
            <p:nvPr/>
          </p:nvSpPr>
          <p:spPr bwMode="auto">
            <a:xfrm>
              <a:off x="5185" y="2146"/>
              <a:ext cx="55" cy="32"/>
            </a:xfrm>
            <a:custGeom>
              <a:avLst/>
              <a:gdLst>
                <a:gd name="T0" fmla="*/ 41 w 45"/>
                <a:gd name="T1" fmla="*/ 26 h 26"/>
                <a:gd name="T2" fmla="*/ 28 w 45"/>
                <a:gd name="T3" fmla="*/ 16 h 26"/>
                <a:gd name="T4" fmla="*/ 4 w 45"/>
                <a:gd name="T5" fmla="*/ 2 h 26"/>
                <a:gd name="T6" fmla="*/ 21 w 45"/>
                <a:gd name="T7" fmla="*/ 18 h 26"/>
                <a:gd name="T8" fmla="*/ 41 w 45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6">
                  <a:moveTo>
                    <a:pt x="41" y="26"/>
                  </a:moveTo>
                  <a:cubicBezTo>
                    <a:pt x="45" y="26"/>
                    <a:pt x="32" y="19"/>
                    <a:pt x="28" y="16"/>
                  </a:cubicBezTo>
                  <a:cubicBezTo>
                    <a:pt x="24" y="14"/>
                    <a:pt x="7" y="3"/>
                    <a:pt x="4" y="2"/>
                  </a:cubicBezTo>
                  <a:cubicBezTo>
                    <a:pt x="0" y="0"/>
                    <a:pt x="15" y="14"/>
                    <a:pt x="21" y="18"/>
                  </a:cubicBezTo>
                  <a:cubicBezTo>
                    <a:pt x="27" y="22"/>
                    <a:pt x="39" y="26"/>
                    <a:pt x="4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50"/>
            <p:cNvSpPr/>
            <p:nvPr/>
          </p:nvSpPr>
          <p:spPr bwMode="auto">
            <a:xfrm>
              <a:off x="5346" y="2099"/>
              <a:ext cx="21" cy="18"/>
            </a:xfrm>
            <a:custGeom>
              <a:avLst/>
              <a:gdLst>
                <a:gd name="T0" fmla="*/ 5 w 17"/>
                <a:gd name="T1" fmla="*/ 3 h 14"/>
                <a:gd name="T2" fmla="*/ 1 w 17"/>
                <a:gd name="T3" fmla="*/ 9 h 14"/>
                <a:gd name="T4" fmla="*/ 13 w 17"/>
                <a:gd name="T5" fmla="*/ 14 h 14"/>
                <a:gd name="T6" fmla="*/ 12 w 17"/>
                <a:gd name="T7" fmla="*/ 6 h 14"/>
                <a:gd name="T8" fmla="*/ 5 w 17"/>
                <a:gd name="T9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5" y="3"/>
                  </a:moveTo>
                  <a:cubicBezTo>
                    <a:pt x="6" y="5"/>
                    <a:pt x="1" y="4"/>
                    <a:pt x="1" y="9"/>
                  </a:cubicBezTo>
                  <a:cubicBezTo>
                    <a:pt x="0" y="13"/>
                    <a:pt x="8" y="14"/>
                    <a:pt x="13" y="14"/>
                  </a:cubicBezTo>
                  <a:cubicBezTo>
                    <a:pt x="17" y="14"/>
                    <a:pt x="15" y="9"/>
                    <a:pt x="12" y="6"/>
                  </a:cubicBezTo>
                  <a:cubicBezTo>
                    <a:pt x="9" y="3"/>
                    <a:pt x="4" y="0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51"/>
            <p:cNvSpPr/>
            <p:nvPr/>
          </p:nvSpPr>
          <p:spPr bwMode="auto">
            <a:xfrm>
              <a:off x="5353" y="2082"/>
              <a:ext cx="15" cy="15"/>
            </a:xfrm>
            <a:custGeom>
              <a:avLst/>
              <a:gdLst>
                <a:gd name="T0" fmla="*/ 4 w 13"/>
                <a:gd name="T1" fmla="*/ 5 h 12"/>
                <a:gd name="T2" fmla="*/ 4 w 13"/>
                <a:gd name="T3" fmla="*/ 9 h 12"/>
                <a:gd name="T4" fmla="*/ 12 w 13"/>
                <a:gd name="T5" fmla="*/ 2 h 12"/>
                <a:gd name="T6" fmla="*/ 4 w 13"/>
                <a:gd name="T7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4" y="5"/>
                  </a:moveTo>
                  <a:cubicBezTo>
                    <a:pt x="0" y="6"/>
                    <a:pt x="1" y="8"/>
                    <a:pt x="4" y="9"/>
                  </a:cubicBezTo>
                  <a:cubicBezTo>
                    <a:pt x="10" y="12"/>
                    <a:pt x="13" y="5"/>
                    <a:pt x="12" y="2"/>
                  </a:cubicBezTo>
                  <a:cubicBezTo>
                    <a:pt x="11" y="0"/>
                    <a:pt x="8" y="4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52"/>
            <p:cNvSpPr/>
            <p:nvPr/>
          </p:nvSpPr>
          <p:spPr bwMode="auto">
            <a:xfrm>
              <a:off x="5193" y="2063"/>
              <a:ext cx="19" cy="17"/>
            </a:xfrm>
            <a:custGeom>
              <a:avLst/>
              <a:gdLst>
                <a:gd name="T0" fmla="*/ 14 w 15"/>
                <a:gd name="T1" fmla="*/ 8 h 14"/>
                <a:gd name="T2" fmla="*/ 5 w 15"/>
                <a:gd name="T3" fmla="*/ 1 h 14"/>
                <a:gd name="T4" fmla="*/ 11 w 15"/>
                <a:gd name="T5" fmla="*/ 13 h 14"/>
                <a:gd name="T6" fmla="*/ 14 w 15"/>
                <a:gd name="T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4">
                  <a:moveTo>
                    <a:pt x="14" y="8"/>
                  </a:moveTo>
                  <a:cubicBezTo>
                    <a:pt x="13" y="6"/>
                    <a:pt x="10" y="2"/>
                    <a:pt x="5" y="1"/>
                  </a:cubicBezTo>
                  <a:cubicBezTo>
                    <a:pt x="0" y="0"/>
                    <a:pt x="9" y="11"/>
                    <a:pt x="11" y="13"/>
                  </a:cubicBezTo>
                  <a:cubicBezTo>
                    <a:pt x="13" y="14"/>
                    <a:pt x="15" y="9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53"/>
            <p:cNvSpPr/>
            <p:nvPr/>
          </p:nvSpPr>
          <p:spPr bwMode="auto">
            <a:xfrm>
              <a:off x="4950" y="1914"/>
              <a:ext cx="13" cy="13"/>
            </a:xfrm>
            <a:custGeom>
              <a:avLst/>
              <a:gdLst>
                <a:gd name="T0" fmla="*/ 9 w 11"/>
                <a:gd name="T1" fmla="*/ 2 h 10"/>
                <a:gd name="T2" fmla="*/ 1 w 11"/>
                <a:gd name="T3" fmla="*/ 1 h 10"/>
                <a:gd name="T4" fmla="*/ 7 w 11"/>
                <a:gd name="T5" fmla="*/ 7 h 10"/>
                <a:gd name="T6" fmla="*/ 9 w 11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0">
                  <a:moveTo>
                    <a:pt x="9" y="2"/>
                  </a:moveTo>
                  <a:cubicBezTo>
                    <a:pt x="8" y="0"/>
                    <a:pt x="2" y="0"/>
                    <a:pt x="1" y="1"/>
                  </a:cubicBezTo>
                  <a:cubicBezTo>
                    <a:pt x="0" y="1"/>
                    <a:pt x="4" y="5"/>
                    <a:pt x="7" y="7"/>
                  </a:cubicBezTo>
                  <a:cubicBezTo>
                    <a:pt x="11" y="10"/>
                    <a:pt x="10" y="3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54"/>
            <p:cNvSpPr/>
            <p:nvPr/>
          </p:nvSpPr>
          <p:spPr bwMode="auto">
            <a:xfrm>
              <a:off x="4480" y="2008"/>
              <a:ext cx="604" cy="471"/>
            </a:xfrm>
            <a:custGeom>
              <a:avLst/>
              <a:gdLst>
                <a:gd name="T0" fmla="*/ 458 w 494"/>
                <a:gd name="T1" fmla="*/ 171 h 385"/>
                <a:gd name="T2" fmla="*/ 428 w 494"/>
                <a:gd name="T3" fmla="*/ 143 h 385"/>
                <a:gd name="T4" fmla="*/ 410 w 494"/>
                <a:gd name="T5" fmla="*/ 125 h 385"/>
                <a:gd name="T6" fmla="*/ 376 w 494"/>
                <a:gd name="T7" fmla="*/ 99 h 385"/>
                <a:gd name="T8" fmla="*/ 347 w 494"/>
                <a:gd name="T9" fmla="*/ 56 h 385"/>
                <a:gd name="T10" fmla="*/ 327 w 494"/>
                <a:gd name="T11" fmla="*/ 40 h 385"/>
                <a:gd name="T12" fmla="*/ 307 w 494"/>
                <a:gd name="T13" fmla="*/ 8 h 385"/>
                <a:gd name="T14" fmla="*/ 298 w 494"/>
                <a:gd name="T15" fmla="*/ 24 h 385"/>
                <a:gd name="T16" fmla="*/ 301 w 494"/>
                <a:gd name="T17" fmla="*/ 81 h 385"/>
                <a:gd name="T18" fmla="*/ 281 w 494"/>
                <a:gd name="T19" fmla="*/ 74 h 385"/>
                <a:gd name="T20" fmla="*/ 251 w 494"/>
                <a:gd name="T21" fmla="*/ 56 h 385"/>
                <a:gd name="T22" fmla="*/ 236 w 494"/>
                <a:gd name="T23" fmla="*/ 38 h 385"/>
                <a:gd name="T24" fmla="*/ 241 w 494"/>
                <a:gd name="T25" fmla="*/ 25 h 385"/>
                <a:gd name="T26" fmla="*/ 232 w 494"/>
                <a:gd name="T27" fmla="*/ 16 h 385"/>
                <a:gd name="T28" fmla="*/ 208 w 494"/>
                <a:gd name="T29" fmla="*/ 10 h 385"/>
                <a:gd name="T30" fmla="*/ 191 w 494"/>
                <a:gd name="T31" fmla="*/ 13 h 385"/>
                <a:gd name="T32" fmla="*/ 166 w 494"/>
                <a:gd name="T33" fmla="*/ 23 h 385"/>
                <a:gd name="T34" fmla="*/ 162 w 494"/>
                <a:gd name="T35" fmla="*/ 43 h 385"/>
                <a:gd name="T36" fmla="*/ 161 w 494"/>
                <a:gd name="T37" fmla="*/ 48 h 385"/>
                <a:gd name="T38" fmla="*/ 144 w 494"/>
                <a:gd name="T39" fmla="*/ 44 h 385"/>
                <a:gd name="T40" fmla="*/ 122 w 494"/>
                <a:gd name="T41" fmla="*/ 39 h 385"/>
                <a:gd name="T42" fmla="*/ 115 w 494"/>
                <a:gd name="T43" fmla="*/ 55 h 385"/>
                <a:gd name="T44" fmla="*/ 107 w 494"/>
                <a:gd name="T45" fmla="*/ 66 h 385"/>
                <a:gd name="T46" fmla="*/ 101 w 494"/>
                <a:gd name="T47" fmla="*/ 79 h 385"/>
                <a:gd name="T48" fmla="*/ 87 w 494"/>
                <a:gd name="T49" fmla="*/ 91 h 385"/>
                <a:gd name="T50" fmla="*/ 55 w 494"/>
                <a:gd name="T51" fmla="*/ 115 h 385"/>
                <a:gd name="T52" fmla="*/ 15 w 494"/>
                <a:gd name="T53" fmla="*/ 134 h 385"/>
                <a:gd name="T54" fmla="*/ 2 w 494"/>
                <a:gd name="T55" fmla="*/ 150 h 385"/>
                <a:gd name="T56" fmla="*/ 8 w 494"/>
                <a:gd name="T57" fmla="*/ 165 h 385"/>
                <a:gd name="T58" fmla="*/ 15 w 494"/>
                <a:gd name="T59" fmla="*/ 192 h 385"/>
                <a:gd name="T60" fmla="*/ 5 w 494"/>
                <a:gd name="T61" fmla="*/ 193 h 385"/>
                <a:gd name="T62" fmla="*/ 30 w 494"/>
                <a:gd name="T63" fmla="*/ 233 h 385"/>
                <a:gd name="T64" fmla="*/ 53 w 494"/>
                <a:gd name="T65" fmla="*/ 286 h 385"/>
                <a:gd name="T66" fmla="*/ 43 w 494"/>
                <a:gd name="T67" fmla="*/ 302 h 385"/>
                <a:gd name="T68" fmla="*/ 78 w 494"/>
                <a:gd name="T69" fmla="*/ 322 h 385"/>
                <a:gd name="T70" fmla="*/ 122 w 494"/>
                <a:gd name="T71" fmla="*/ 303 h 385"/>
                <a:gd name="T72" fmla="*/ 145 w 494"/>
                <a:gd name="T73" fmla="*/ 304 h 385"/>
                <a:gd name="T74" fmla="*/ 199 w 494"/>
                <a:gd name="T75" fmla="*/ 285 h 385"/>
                <a:gd name="T76" fmla="*/ 254 w 494"/>
                <a:gd name="T77" fmla="*/ 283 h 385"/>
                <a:gd name="T78" fmla="*/ 277 w 494"/>
                <a:gd name="T79" fmla="*/ 296 h 385"/>
                <a:gd name="T80" fmla="*/ 298 w 494"/>
                <a:gd name="T81" fmla="*/ 320 h 385"/>
                <a:gd name="T82" fmla="*/ 308 w 494"/>
                <a:gd name="T83" fmla="*/ 296 h 385"/>
                <a:gd name="T84" fmla="*/ 313 w 494"/>
                <a:gd name="T85" fmla="*/ 319 h 385"/>
                <a:gd name="T86" fmla="*/ 319 w 494"/>
                <a:gd name="T87" fmla="*/ 319 h 385"/>
                <a:gd name="T88" fmla="*/ 326 w 494"/>
                <a:gd name="T89" fmla="*/ 332 h 385"/>
                <a:gd name="T90" fmla="*/ 350 w 494"/>
                <a:gd name="T91" fmla="*/ 350 h 385"/>
                <a:gd name="T92" fmla="*/ 380 w 494"/>
                <a:gd name="T93" fmla="*/ 379 h 385"/>
                <a:gd name="T94" fmla="*/ 413 w 494"/>
                <a:gd name="T95" fmla="*/ 378 h 385"/>
                <a:gd name="T96" fmla="*/ 436 w 494"/>
                <a:gd name="T97" fmla="*/ 383 h 385"/>
                <a:gd name="T98" fmla="*/ 467 w 494"/>
                <a:gd name="T99" fmla="*/ 367 h 385"/>
                <a:gd name="T100" fmla="*/ 474 w 494"/>
                <a:gd name="T101" fmla="*/ 325 h 385"/>
                <a:gd name="T102" fmla="*/ 491 w 494"/>
                <a:gd name="T103" fmla="*/ 288 h 385"/>
                <a:gd name="T104" fmla="*/ 481 w 494"/>
                <a:gd name="T105" fmla="*/ 209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94" h="385">
                  <a:moveTo>
                    <a:pt x="481" y="209"/>
                  </a:moveTo>
                  <a:cubicBezTo>
                    <a:pt x="480" y="203"/>
                    <a:pt x="473" y="192"/>
                    <a:pt x="472" y="190"/>
                  </a:cubicBezTo>
                  <a:cubicBezTo>
                    <a:pt x="470" y="187"/>
                    <a:pt x="461" y="173"/>
                    <a:pt x="458" y="171"/>
                  </a:cubicBezTo>
                  <a:cubicBezTo>
                    <a:pt x="455" y="168"/>
                    <a:pt x="448" y="162"/>
                    <a:pt x="445" y="160"/>
                  </a:cubicBezTo>
                  <a:cubicBezTo>
                    <a:pt x="441" y="158"/>
                    <a:pt x="438" y="157"/>
                    <a:pt x="435" y="150"/>
                  </a:cubicBezTo>
                  <a:cubicBezTo>
                    <a:pt x="432" y="143"/>
                    <a:pt x="429" y="143"/>
                    <a:pt x="428" y="143"/>
                  </a:cubicBezTo>
                  <a:cubicBezTo>
                    <a:pt x="427" y="143"/>
                    <a:pt x="425" y="139"/>
                    <a:pt x="424" y="141"/>
                  </a:cubicBezTo>
                  <a:cubicBezTo>
                    <a:pt x="424" y="143"/>
                    <a:pt x="422" y="143"/>
                    <a:pt x="418" y="138"/>
                  </a:cubicBezTo>
                  <a:cubicBezTo>
                    <a:pt x="415" y="133"/>
                    <a:pt x="412" y="128"/>
                    <a:pt x="410" y="125"/>
                  </a:cubicBezTo>
                  <a:cubicBezTo>
                    <a:pt x="408" y="123"/>
                    <a:pt x="403" y="116"/>
                    <a:pt x="399" y="114"/>
                  </a:cubicBezTo>
                  <a:cubicBezTo>
                    <a:pt x="396" y="112"/>
                    <a:pt x="388" y="110"/>
                    <a:pt x="385" y="107"/>
                  </a:cubicBezTo>
                  <a:cubicBezTo>
                    <a:pt x="383" y="104"/>
                    <a:pt x="379" y="102"/>
                    <a:pt x="376" y="99"/>
                  </a:cubicBezTo>
                  <a:cubicBezTo>
                    <a:pt x="372" y="96"/>
                    <a:pt x="367" y="93"/>
                    <a:pt x="367" y="89"/>
                  </a:cubicBezTo>
                  <a:cubicBezTo>
                    <a:pt x="366" y="85"/>
                    <a:pt x="363" y="81"/>
                    <a:pt x="359" y="75"/>
                  </a:cubicBezTo>
                  <a:cubicBezTo>
                    <a:pt x="355" y="69"/>
                    <a:pt x="348" y="59"/>
                    <a:pt x="347" y="56"/>
                  </a:cubicBezTo>
                  <a:cubicBezTo>
                    <a:pt x="346" y="52"/>
                    <a:pt x="341" y="45"/>
                    <a:pt x="338" y="43"/>
                  </a:cubicBezTo>
                  <a:cubicBezTo>
                    <a:pt x="336" y="41"/>
                    <a:pt x="334" y="40"/>
                    <a:pt x="332" y="40"/>
                  </a:cubicBezTo>
                  <a:cubicBezTo>
                    <a:pt x="331" y="40"/>
                    <a:pt x="328" y="43"/>
                    <a:pt x="327" y="40"/>
                  </a:cubicBezTo>
                  <a:cubicBezTo>
                    <a:pt x="325" y="38"/>
                    <a:pt x="321" y="27"/>
                    <a:pt x="317" y="21"/>
                  </a:cubicBezTo>
                  <a:cubicBezTo>
                    <a:pt x="312" y="15"/>
                    <a:pt x="309" y="14"/>
                    <a:pt x="311" y="12"/>
                  </a:cubicBezTo>
                  <a:cubicBezTo>
                    <a:pt x="314" y="11"/>
                    <a:pt x="308" y="10"/>
                    <a:pt x="307" y="8"/>
                  </a:cubicBezTo>
                  <a:cubicBezTo>
                    <a:pt x="306" y="6"/>
                    <a:pt x="303" y="0"/>
                    <a:pt x="300" y="0"/>
                  </a:cubicBezTo>
                  <a:cubicBezTo>
                    <a:pt x="297" y="0"/>
                    <a:pt x="299" y="12"/>
                    <a:pt x="297" y="13"/>
                  </a:cubicBezTo>
                  <a:cubicBezTo>
                    <a:pt x="296" y="15"/>
                    <a:pt x="299" y="22"/>
                    <a:pt x="298" y="24"/>
                  </a:cubicBezTo>
                  <a:cubicBezTo>
                    <a:pt x="298" y="26"/>
                    <a:pt x="298" y="28"/>
                    <a:pt x="299" y="32"/>
                  </a:cubicBezTo>
                  <a:cubicBezTo>
                    <a:pt x="300" y="36"/>
                    <a:pt x="305" y="53"/>
                    <a:pt x="305" y="56"/>
                  </a:cubicBezTo>
                  <a:cubicBezTo>
                    <a:pt x="304" y="59"/>
                    <a:pt x="303" y="81"/>
                    <a:pt x="301" y="81"/>
                  </a:cubicBezTo>
                  <a:cubicBezTo>
                    <a:pt x="299" y="81"/>
                    <a:pt x="295" y="78"/>
                    <a:pt x="293" y="79"/>
                  </a:cubicBezTo>
                  <a:cubicBezTo>
                    <a:pt x="291" y="79"/>
                    <a:pt x="293" y="81"/>
                    <a:pt x="289" y="80"/>
                  </a:cubicBezTo>
                  <a:cubicBezTo>
                    <a:pt x="285" y="79"/>
                    <a:pt x="285" y="77"/>
                    <a:pt x="281" y="74"/>
                  </a:cubicBezTo>
                  <a:cubicBezTo>
                    <a:pt x="278" y="71"/>
                    <a:pt x="271" y="72"/>
                    <a:pt x="268" y="70"/>
                  </a:cubicBezTo>
                  <a:cubicBezTo>
                    <a:pt x="265" y="68"/>
                    <a:pt x="267" y="65"/>
                    <a:pt x="262" y="63"/>
                  </a:cubicBezTo>
                  <a:cubicBezTo>
                    <a:pt x="256" y="61"/>
                    <a:pt x="255" y="57"/>
                    <a:pt x="251" y="56"/>
                  </a:cubicBezTo>
                  <a:cubicBezTo>
                    <a:pt x="247" y="55"/>
                    <a:pt x="247" y="57"/>
                    <a:pt x="245" y="55"/>
                  </a:cubicBezTo>
                  <a:cubicBezTo>
                    <a:pt x="242" y="53"/>
                    <a:pt x="234" y="49"/>
                    <a:pt x="233" y="46"/>
                  </a:cubicBezTo>
                  <a:cubicBezTo>
                    <a:pt x="233" y="44"/>
                    <a:pt x="235" y="38"/>
                    <a:pt x="236" y="38"/>
                  </a:cubicBezTo>
                  <a:cubicBezTo>
                    <a:pt x="237" y="37"/>
                    <a:pt x="237" y="34"/>
                    <a:pt x="236" y="32"/>
                  </a:cubicBezTo>
                  <a:cubicBezTo>
                    <a:pt x="235" y="31"/>
                    <a:pt x="233" y="28"/>
                    <a:pt x="236" y="27"/>
                  </a:cubicBezTo>
                  <a:cubicBezTo>
                    <a:pt x="239" y="27"/>
                    <a:pt x="243" y="28"/>
                    <a:pt x="241" y="25"/>
                  </a:cubicBezTo>
                  <a:cubicBezTo>
                    <a:pt x="239" y="22"/>
                    <a:pt x="244" y="17"/>
                    <a:pt x="239" y="14"/>
                  </a:cubicBezTo>
                  <a:cubicBezTo>
                    <a:pt x="235" y="11"/>
                    <a:pt x="233" y="11"/>
                    <a:pt x="233" y="13"/>
                  </a:cubicBezTo>
                  <a:cubicBezTo>
                    <a:pt x="233" y="15"/>
                    <a:pt x="234" y="18"/>
                    <a:pt x="232" y="16"/>
                  </a:cubicBezTo>
                  <a:cubicBezTo>
                    <a:pt x="229" y="15"/>
                    <a:pt x="228" y="12"/>
                    <a:pt x="226" y="12"/>
                  </a:cubicBezTo>
                  <a:cubicBezTo>
                    <a:pt x="225" y="13"/>
                    <a:pt x="225" y="17"/>
                    <a:pt x="221" y="15"/>
                  </a:cubicBezTo>
                  <a:cubicBezTo>
                    <a:pt x="217" y="14"/>
                    <a:pt x="211" y="10"/>
                    <a:pt x="208" y="10"/>
                  </a:cubicBezTo>
                  <a:cubicBezTo>
                    <a:pt x="204" y="10"/>
                    <a:pt x="201" y="10"/>
                    <a:pt x="198" y="8"/>
                  </a:cubicBezTo>
                  <a:cubicBezTo>
                    <a:pt x="195" y="7"/>
                    <a:pt x="192" y="6"/>
                    <a:pt x="191" y="7"/>
                  </a:cubicBezTo>
                  <a:cubicBezTo>
                    <a:pt x="190" y="8"/>
                    <a:pt x="193" y="11"/>
                    <a:pt x="191" y="13"/>
                  </a:cubicBezTo>
                  <a:cubicBezTo>
                    <a:pt x="188" y="16"/>
                    <a:pt x="180" y="18"/>
                    <a:pt x="178" y="16"/>
                  </a:cubicBezTo>
                  <a:cubicBezTo>
                    <a:pt x="176" y="15"/>
                    <a:pt x="174" y="14"/>
                    <a:pt x="172" y="16"/>
                  </a:cubicBezTo>
                  <a:cubicBezTo>
                    <a:pt x="170" y="18"/>
                    <a:pt x="168" y="22"/>
                    <a:pt x="166" y="23"/>
                  </a:cubicBezTo>
                  <a:cubicBezTo>
                    <a:pt x="164" y="23"/>
                    <a:pt x="169" y="27"/>
                    <a:pt x="167" y="28"/>
                  </a:cubicBezTo>
                  <a:cubicBezTo>
                    <a:pt x="166" y="30"/>
                    <a:pt x="164" y="32"/>
                    <a:pt x="163" y="33"/>
                  </a:cubicBezTo>
                  <a:cubicBezTo>
                    <a:pt x="162" y="35"/>
                    <a:pt x="160" y="43"/>
                    <a:pt x="162" y="43"/>
                  </a:cubicBezTo>
                  <a:cubicBezTo>
                    <a:pt x="165" y="44"/>
                    <a:pt x="169" y="44"/>
                    <a:pt x="167" y="46"/>
                  </a:cubicBezTo>
                  <a:cubicBezTo>
                    <a:pt x="166" y="48"/>
                    <a:pt x="171" y="52"/>
                    <a:pt x="168" y="51"/>
                  </a:cubicBezTo>
                  <a:cubicBezTo>
                    <a:pt x="165" y="50"/>
                    <a:pt x="162" y="48"/>
                    <a:pt x="161" y="48"/>
                  </a:cubicBezTo>
                  <a:cubicBezTo>
                    <a:pt x="159" y="48"/>
                    <a:pt x="153" y="47"/>
                    <a:pt x="152" y="47"/>
                  </a:cubicBezTo>
                  <a:cubicBezTo>
                    <a:pt x="151" y="48"/>
                    <a:pt x="150" y="53"/>
                    <a:pt x="148" y="49"/>
                  </a:cubicBezTo>
                  <a:cubicBezTo>
                    <a:pt x="146" y="45"/>
                    <a:pt x="147" y="45"/>
                    <a:pt x="144" y="44"/>
                  </a:cubicBezTo>
                  <a:cubicBezTo>
                    <a:pt x="141" y="42"/>
                    <a:pt x="137" y="37"/>
                    <a:pt x="136" y="37"/>
                  </a:cubicBezTo>
                  <a:cubicBezTo>
                    <a:pt x="134" y="36"/>
                    <a:pt x="128" y="40"/>
                    <a:pt x="126" y="39"/>
                  </a:cubicBezTo>
                  <a:cubicBezTo>
                    <a:pt x="123" y="39"/>
                    <a:pt x="123" y="36"/>
                    <a:pt x="122" y="39"/>
                  </a:cubicBezTo>
                  <a:cubicBezTo>
                    <a:pt x="121" y="41"/>
                    <a:pt x="121" y="44"/>
                    <a:pt x="119" y="44"/>
                  </a:cubicBezTo>
                  <a:cubicBezTo>
                    <a:pt x="117" y="43"/>
                    <a:pt x="117" y="48"/>
                    <a:pt x="116" y="49"/>
                  </a:cubicBezTo>
                  <a:cubicBezTo>
                    <a:pt x="115" y="51"/>
                    <a:pt x="119" y="56"/>
                    <a:pt x="115" y="55"/>
                  </a:cubicBezTo>
                  <a:cubicBezTo>
                    <a:pt x="112" y="55"/>
                    <a:pt x="110" y="52"/>
                    <a:pt x="109" y="53"/>
                  </a:cubicBezTo>
                  <a:cubicBezTo>
                    <a:pt x="108" y="55"/>
                    <a:pt x="108" y="59"/>
                    <a:pt x="108" y="61"/>
                  </a:cubicBezTo>
                  <a:cubicBezTo>
                    <a:pt x="108" y="63"/>
                    <a:pt x="109" y="66"/>
                    <a:pt x="107" y="66"/>
                  </a:cubicBezTo>
                  <a:cubicBezTo>
                    <a:pt x="106" y="66"/>
                    <a:pt x="102" y="64"/>
                    <a:pt x="101" y="65"/>
                  </a:cubicBezTo>
                  <a:cubicBezTo>
                    <a:pt x="101" y="67"/>
                    <a:pt x="101" y="69"/>
                    <a:pt x="102" y="71"/>
                  </a:cubicBezTo>
                  <a:cubicBezTo>
                    <a:pt x="103" y="73"/>
                    <a:pt x="104" y="82"/>
                    <a:pt x="101" y="79"/>
                  </a:cubicBezTo>
                  <a:cubicBezTo>
                    <a:pt x="98" y="76"/>
                    <a:pt x="95" y="69"/>
                    <a:pt x="93" y="70"/>
                  </a:cubicBezTo>
                  <a:cubicBezTo>
                    <a:pt x="91" y="70"/>
                    <a:pt x="85" y="76"/>
                    <a:pt x="85" y="80"/>
                  </a:cubicBezTo>
                  <a:cubicBezTo>
                    <a:pt x="85" y="83"/>
                    <a:pt x="89" y="89"/>
                    <a:pt x="87" y="91"/>
                  </a:cubicBezTo>
                  <a:cubicBezTo>
                    <a:pt x="85" y="94"/>
                    <a:pt x="85" y="99"/>
                    <a:pt x="84" y="101"/>
                  </a:cubicBezTo>
                  <a:cubicBezTo>
                    <a:pt x="83" y="102"/>
                    <a:pt x="80" y="104"/>
                    <a:pt x="77" y="107"/>
                  </a:cubicBezTo>
                  <a:cubicBezTo>
                    <a:pt x="73" y="109"/>
                    <a:pt x="59" y="113"/>
                    <a:pt x="55" y="115"/>
                  </a:cubicBezTo>
                  <a:cubicBezTo>
                    <a:pt x="52" y="118"/>
                    <a:pt x="47" y="121"/>
                    <a:pt x="42" y="121"/>
                  </a:cubicBezTo>
                  <a:cubicBezTo>
                    <a:pt x="37" y="121"/>
                    <a:pt x="24" y="123"/>
                    <a:pt x="22" y="126"/>
                  </a:cubicBezTo>
                  <a:cubicBezTo>
                    <a:pt x="19" y="128"/>
                    <a:pt x="16" y="134"/>
                    <a:pt x="15" y="134"/>
                  </a:cubicBezTo>
                  <a:cubicBezTo>
                    <a:pt x="13" y="134"/>
                    <a:pt x="10" y="144"/>
                    <a:pt x="8" y="143"/>
                  </a:cubicBezTo>
                  <a:cubicBezTo>
                    <a:pt x="7" y="141"/>
                    <a:pt x="9" y="137"/>
                    <a:pt x="7" y="139"/>
                  </a:cubicBezTo>
                  <a:cubicBezTo>
                    <a:pt x="4" y="142"/>
                    <a:pt x="0" y="146"/>
                    <a:pt x="2" y="150"/>
                  </a:cubicBezTo>
                  <a:cubicBezTo>
                    <a:pt x="4" y="155"/>
                    <a:pt x="4" y="158"/>
                    <a:pt x="3" y="160"/>
                  </a:cubicBezTo>
                  <a:cubicBezTo>
                    <a:pt x="3" y="162"/>
                    <a:pt x="1" y="170"/>
                    <a:pt x="3" y="169"/>
                  </a:cubicBezTo>
                  <a:cubicBezTo>
                    <a:pt x="5" y="168"/>
                    <a:pt x="8" y="164"/>
                    <a:pt x="8" y="165"/>
                  </a:cubicBezTo>
                  <a:cubicBezTo>
                    <a:pt x="8" y="166"/>
                    <a:pt x="5" y="169"/>
                    <a:pt x="6" y="173"/>
                  </a:cubicBezTo>
                  <a:cubicBezTo>
                    <a:pt x="8" y="178"/>
                    <a:pt x="8" y="180"/>
                    <a:pt x="11" y="183"/>
                  </a:cubicBezTo>
                  <a:cubicBezTo>
                    <a:pt x="13" y="186"/>
                    <a:pt x="18" y="194"/>
                    <a:pt x="15" y="192"/>
                  </a:cubicBezTo>
                  <a:cubicBezTo>
                    <a:pt x="12" y="191"/>
                    <a:pt x="8" y="187"/>
                    <a:pt x="8" y="189"/>
                  </a:cubicBezTo>
                  <a:cubicBezTo>
                    <a:pt x="9" y="191"/>
                    <a:pt x="11" y="196"/>
                    <a:pt x="9" y="194"/>
                  </a:cubicBezTo>
                  <a:cubicBezTo>
                    <a:pt x="7" y="193"/>
                    <a:pt x="4" y="189"/>
                    <a:pt x="5" y="193"/>
                  </a:cubicBezTo>
                  <a:cubicBezTo>
                    <a:pt x="7" y="197"/>
                    <a:pt x="8" y="203"/>
                    <a:pt x="11" y="205"/>
                  </a:cubicBezTo>
                  <a:cubicBezTo>
                    <a:pt x="14" y="207"/>
                    <a:pt x="19" y="214"/>
                    <a:pt x="20" y="218"/>
                  </a:cubicBezTo>
                  <a:cubicBezTo>
                    <a:pt x="22" y="223"/>
                    <a:pt x="28" y="231"/>
                    <a:pt x="30" y="233"/>
                  </a:cubicBezTo>
                  <a:cubicBezTo>
                    <a:pt x="32" y="235"/>
                    <a:pt x="36" y="244"/>
                    <a:pt x="37" y="248"/>
                  </a:cubicBezTo>
                  <a:cubicBezTo>
                    <a:pt x="38" y="252"/>
                    <a:pt x="44" y="265"/>
                    <a:pt x="48" y="272"/>
                  </a:cubicBezTo>
                  <a:cubicBezTo>
                    <a:pt x="51" y="279"/>
                    <a:pt x="54" y="288"/>
                    <a:pt x="53" y="286"/>
                  </a:cubicBezTo>
                  <a:cubicBezTo>
                    <a:pt x="51" y="285"/>
                    <a:pt x="49" y="280"/>
                    <a:pt x="48" y="285"/>
                  </a:cubicBezTo>
                  <a:cubicBezTo>
                    <a:pt x="47" y="289"/>
                    <a:pt x="48" y="295"/>
                    <a:pt x="46" y="297"/>
                  </a:cubicBezTo>
                  <a:cubicBezTo>
                    <a:pt x="44" y="299"/>
                    <a:pt x="42" y="300"/>
                    <a:pt x="43" y="302"/>
                  </a:cubicBezTo>
                  <a:cubicBezTo>
                    <a:pt x="43" y="305"/>
                    <a:pt x="45" y="309"/>
                    <a:pt x="49" y="310"/>
                  </a:cubicBezTo>
                  <a:cubicBezTo>
                    <a:pt x="53" y="311"/>
                    <a:pt x="56" y="316"/>
                    <a:pt x="61" y="319"/>
                  </a:cubicBezTo>
                  <a:cubicBezTo>
                    <a:pt x="66" y="322"/>
                    <a:pt x="75" y="323"/>
                    <a:pt x="78" y="322"/>
                  </a:cubicBezTo>
                  <a:cubicBezTo>
                    <a:pt x="81" y="321"/>
                    <a:pt x="88" y="314"/>
                    <a:pt x="92" y="313"/>
                  </a:cubicBezTo>
                  <a:cubicBezTo>
                    <a:pt x="96" y="311"/>
                    <a:pt x="100" y="305"/>
                    <a:pt x="103" y="304"/>
                  </a:cubicBezTo>
                  <a:cubicBezTo>
                    <a:pt x="107" y="303"/>
                    <a:pt x="118" y="302"/>
                    <a:pt x="122" y="303"/>
                  </a:cubicBezTo>
                  <a:cubicBezTo>
                    <a:pt x="127" y="305"/>
                    <a:pt x="130" y="307"/>
                    <a:pt x="133" y="305"/>
                  </a:cubicBezTo>
                  <a:cubicBezTo>
                    <a:pt x="135" y="302"/>
                    <a:pt x="135" y="300"/>
                    <a:pt x="138" y="302"/>
                  </a:cubicBezTo>
                  <a:cubicBezTo>
                    <a:pt x="141" y="305"/>
                    <a:pt x="142" y="307"/>
                    <a:pt x="145" y="304"/>
                  </a:cubicBezTo>
                  <a:cubicBezTo>
                    <a:pt x="147" y="301"/>
                    <a:pt x="147" y="290"/>
                    <a:pt x="152" y="289"/>
                  </a:cubicBezTo>
                  <a:cubicBezTo>
                    <a:pt x="157" y="287"/>
                    <a:pt x="170" y="288"/>
                    <a:pt x="180" y="288"/>
                  </a:cubicBezTo>
                  <a:cubicBezTo>
                    <a:pt x="190" y="288"/>
                    <a:pt x="192" y="289"/>
                    <a:pt x="199" y="285"/>
                  </a:cubicBezTo>
                  <a:cubicBezTo>
                    <a:pt x="205" y="281"/>
                    <a:pt x="217" y="277"/>
                    <a:pt x="223" y="276"/>
                  </a:cubicBezTo>
                  <a:cubicBezTo>
                    <a:pt x="229" y="275"/>
                    <a:pt x="234" y="273"/>
                    <a:pt x="238" y="275"/>
                  </a:cubicBezTo>
                  <a:cubicBezTo>
                    <a:pt x="242" y="278"/>
                    <a:pt x="246" y="282"/>
                    <a:pt x="254" y="283"/>
                  </a:cubicBezTo>
                  <a:cubicBezTo>
                    <a:pt x="262" y="283"/>
                    <a:pt x="269" y="284"/>
                    <a:pt x="270" y="286"/>
                  </a:cubicBezTo>
                  <a:cubicBezTo>
                    <a:pt x="271" y="288"/>
                    <a:pt x="268" y="288"/>
                    <a:pt x="270" y="291"/>
                  </a:cubicBezTo>
                  <a:cubicBezTo>
                    <a:pt x="272" y="295"/>
                    <a:pt x="275" y="291"/>
                    <a:pt x="277" y="296"/>
                  </a:cubicBezTo>
                  <a:cubicBezTo>
                    <a:pt x="278" y="301"/>
                    <a:pt x="284" y="307"/>
                    <a:pt x="285" y="309"/>
                  </a:cubicBezTo>
                  <a:cubicBezTo>
                    <a:pt x="286" y="311"/>
                    <a:pt x="289" y="316"/>
                    <a:pt x="291" y="318"/>
                  </a:cubicBezTo>
                  <a:cubicBezTo>
                    <a:pt x="293" y="320"/>
                    <a:pt x="299" y="323"/>
                    <a:pt x="298" y="320"/>
                  </a:cubicBezTo>
                  <a:cubicBezTo>
                    <a:pt x="298" y="317"/>
                    <a:pt x="295" y="317"/>
                    <a:pt x="298" y="314"/>
                  </a:cubicBezTo>
                  <a:cubicBezTo>
                    <a:pt x="300" y="311"/>
                    <a:pt x="298" y="301"/>
                    <a:pt x="303" y="301"/>
                  </a:cubicBezTo>
                  <a:cubicBezTo>
                    <a:pt x="308" y="301"/>
                    <a:pt x="308" y="299"/>
                    <a:pt x="308" y="296"/>
                  </a:cubicBezTo>
                  <a:cubicBezTo>
                    <a:pt x="308" y="294"/>
                    <a:pt x="311" y="290"/>
                    <a:pt x="312" y="291"/>
                  </a:cubicBezTo>
                  <a:cubicBezTo>
                    <a:pt x="313" y="292"/>
                    <a:pt x="315" y="298"/>
                    <a:pt x="314" y="301"/>
                  </a:cubicBezTo>
                  <a:cubicBezTo>
                    <a:pt x="312" y="304"/>
                    <a:pt x="314" y="318"/>
                    <a:pt x="313" y="319"/>
                  </a:cubicBezTo>
                  <a:cubicBezTo>
                    <a:pt x="312" y="320"/>
                    <a:pt x="310" y="320"/>
                    <a:pt x="310" y="323"/>
                  </a:cubicBezTo>
                  <a:cubicBezTo>
                    <a:pt x="309" y="326"/>
                    <a:pt x="312" y="327"/>
                    <a:pt x="314" y="325"/>
                  </a:cubicBezTo>
                  <a:cubicBezTo>
                    <a:pt x="315" y="323"/>
                    <a:pt x="319" y="322"/>
                    <a:pt x="319" y="319"/>
                  </a:cubicBezTo>
                  <a:cubicBezTo>
                    <a:pt x="319" y="316"/>
                    <a:pt x="321" y="310"/>
                    <a:pt x="322" y="312"/>
                  </a:cubicBezTo>
                  <a:cubicBezTo>
                    <a:pt x="323" y="314"/>
                    <a:pt x="326" y="322"/>
                    <a:pt x="329" y="325"/>
                  </a:cubicBezTo>
                  <a:cubicBezTo>
                    <a:pt x="331" y="328"/>
                    <a:pt x="324" y="332"/>
                    <a:pt x="326" y="332"/>
                  </a:cubicBezTo>
                  <a:cubicBezTo>
                    <a:pt x="327" y="332"/>
                    <a:pt x="330" y="334"/>
                    <a:pt x="332" y="332"/>
                  </a:cubicBezTo>
                  <a:cubicBezTo>
                    <a:pt x="334" y="331"/>
                    <a:pt x="332" y="327"/>
                    <a:pt x="337" y="333"/>
                  </a:cubicBezTo>
                  <a:cubicBezTo>
                    <a:pt x="342" y="339"/>
                    <a:pt x="350" y="345"/>
                    <a:pt x="350" y="350"/>
                  </a:cubicBezTo>
                  <a:cubicBezTo>
                    <a:pt x="351" y="355"/>
                    <a:pt x="354" y="360"/>
                    <a:pt x="359" y="364"/>
                  </a:cubicBezTo>
                  <a:cubicBezTo>
                    <a:pt x="363" y="369"/>
                    <a:pt x="362" y="370"/>
                    <a:pt x="370" y="372"/>
                  </a:cubicBezTo>
                  <a:cubicBezTo>
                    <a:pt x="378" y="375"/>
                    <a:pt x="376" y="382"/>
                    <a:pt x="380" y="379"/>
                  </a:cubicBezTo>
                  <a:cubicBezTo>
                    <a:pt x="384" y="376"/>
                    <a:pt x="380" y="373"/>
                    <a:pt x="385" y="376"/>
                  </a:cubicBezTo>
                  <a:cubicBezTo>
                    <a:pt x="389" y="378"/>
                    <a:pt x="399" y="384"/>
                    <a:pt x="401" y="383"/>
                  </a:cubicBezTo>
                  <a:cubicBezTo>
                    <a:pt x="404" y="382"/>
                    <a:pt x="411" y="378"/>
                    <a:pt x="413" y="378"/>
                  </a:cubicBezTo>
                  <a:cubicBezTo>
                    <a:pt x="416" y="377"/>
                    <a:pt x="416" y="369"/>
                    <a:pt x="417" y="369"/>
                  </a:cubicBezTo>
                  <a:cubicBezTo>
                    <a:pt x="418" y="369"/>
                    <a:pt x="419" y="371"/>
                    <a:pt x="425" y="376"/>
                  </a:cubicBezTo>
                  <a:cubicBezTo>
                    <a:pt x="430" y="382"/>
                    <a:pt x="431" y="385"/>
                    <a:pt x="436" y="383"/>
                  </a:cubicBezTo>
                  <a:cubicBezTo>
                    <a:pt x="441" y="382"/>
                    <a:pt x="446" y="385"/>
                    <a:pt x="448" y="381"/>
                  </a:cubicBezTo>
                  <a:cubicBezTo>
                    <a:pt x="451" y="378"/>
                    <a:pt x="448" y="372"/>
                    <a:pt x="454" y="371"/>
                  </a:cubicBezTo>
                  <a:cubicBezTo>
                    <a:pt x="459" y="370"/>
                    <a:pt x="463" y="370"/>
                    <a:pt x="467" y="367"/>
                  </a:cubicBezTo>
                  <a:cubicBezTo>
                    <a:pt x="471" y="365"/>
                    <a:pt x="479" y="368"/>
                    <a:pt x="477" y="363"/>
                  </a:cubicBezTo>
                  <a:cubicBezTo>
                    <a:pt x="476" y="358"/>
                    <a:pt x="473" y="343"/>
                    <a:pt x="474" y="342"/>
                  </a:cubicBezTo>
                  <a:cubicBezTo>
                    <a:pt x="476" y="341"/>
                    <a:pt x="474" y="330"/>
                    <a:pt x="474" y="325"/>
                  </a:cubicBezTo>
                  <a:cubicBezTo>
                    <a:pt x="475" y="320"/>
                    <a:pt x="472" y="314"/>
                    <a:pt x="474" y="311"/>
                  </a:cubicBezTo>
                  <a:cubicBezTo>
                    <a:pt x="477" y="308"/>
                    <a:pt x="479" y="298"/>
                    <a:pt x="482" y="295"/>
                  </a:cubicBezTo>
                  <a:cubicBezTo>
                    <a:pt x="485" y="293"/>
                    <a:pt x="488" y="292"/>
                    <a:pt x="491" y="288"/>
                  </a:cubicBezTo>
                  <a:cubicBezTo>
                    <a:pt x="494" y="284"/>
                    <a:pt x="494" y="254"/>
                    <a:pt x="492" y="247"/>
                  </a:cubicBezTo>
                  <a:cubicBezTo>
                    <a:pt x="491" y="240"/>
                    <a:pt x="492" y="227"/>
                    <a:pt x="488" y="222"/>
                  </a:cubicBezTo>
                  <a:cubicBezTo>
                    <a:pt x="484" y="217"/>
                    <a:pt x="483" y="215"/>
                    <a:pt x="481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55"/>
            <p:cNvSpPr/>
            <p:nvPr/>
          </p:nvSpPr>
          <p:spPr bwMode="auto">
            <a:xfrm>
              <a:off x="5005" y="2518"/>
              <a:ext cx="65" cy="68"/>
            </a:xfrm>
            <a:custGeom>
              <a:avLst/>
              <a:gdLst>
                <a:gd name="T0" fmla="*/ 45 w 53"/>
                <a:gd name="T1" fmla="*/ 5 h 55"/>
                <a:gd name="T2" fmla="*/ 28 w 53"/>
                <a:gd name="T3" fmla="*/ 7 h 55"/>
                <a:gd name="T4" fmla="*/ 10 w 53"/>
                <a:gd name="T5" fmla="*/ 2 h 55"/>
                <a:gd name="T6" fmla="*/ 1 w 53"/>
                <a:gd name="T7" fmla="*/ 3 h 55"/>
                <a:gd name="T8" fmla="*/ 14 w 53"/>
                <a:gd name="T9" fmla="*/ 26 h 55"/>
                <a:gd name="T10" fmla="*/ 19 w 53"/>
                <a:gd name="T11" fmla="*/ 38 h 55"/>
                <a:gd name="T12" fmla="*/ 39 w 53"/>
                <a:gd name="T13" fmla="*/ 55 h 55"/>
                <a:gd name="T14" fmla="*/ 44 w 53"/>
                <a:gd name="T15" fmla="*/ 43 h 55"/>
                <a:gd name="T16" fmla="*/ 51 w 53"/>
                <a:gd name="T17" fmla="*/ 48 h 55"/>
                <a:gd name="T18" fmla="*/ 50 w 53"/>
                <a:gd name="T19" fmla="*/ 42 h 55"/>
                <a:gd name="T20" fmla="*/ 52 w 53"/>
                <a:gd name="T21" fmla="*/ 30 h 55"/>
                <a:gd name="T22" fmla="*/ 47 w 53"/>
                <a:gd name="T23" fmla="*/ 12 h 55"/>
                <a:gd name="T24" fmla="*/ 45 w 53"/>
                <a:gd name="T25" fmla="*/ 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5">
                  <a:moveTo>
                    <a:pt x="45" y="5"/>
                  </a:moveTo>
                  <a:cubicBezTo>
                    <a:pt x="41" y="1"/>
                    <a:pt x="32" y="6"/>
                    <a:pt x="28" y="7"/>
                  </a:cubicBezTo>
                  <a:cubicBezTo>
                    <a:pt x="25" y="8"/>
                    <a:pt x="17" y="5"/>
                    <a:pt x="10" y="2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1" y="5"/>
                    <a:pt x="11" y="22"/>
                    <a:pt x="14" y="26"/>
                  </a:cubicBezTo>
                  <a:cubicBezTo>
                    <a:pt x="17" y="30"/>
                    <a:pt x="18" y="31"/>
                    <a:pt x="19" y="38"/>
                  </a:cubicBezTo>
                  <a:cubicBezTo>
                    <a:pt x="21" y="46"/>
                    <a:pt x="34" y="55"/>
                    <a:pt x="39" y="55"/>
                  </a:cubicBezTo>
                  <a:cubicBezTo>
                    <a:pt x="44" y="55"/>
                    <a:pt x="43" y="46"/>
                    <a:pt x="44" y="43"/>
                  </a:cubicBezTo>
                  <a:cubicBezTo>
                    <a:pt x="45" y="41"/>
                    <a:pt x="48" y="46"/>
                    <a:pt x="51" y="48"/>
                  </a:cubicBezTo>
                  <a:cubicBezTo>
                    <a:pt x="53" y="49"/>
                    <a:pt x="50" y="43"/>
                    <a:pt x="50" y="42"/>
                  </a:cubicBezTo>
                  <a:cubicBezTo>
                    <a:pt x="49" y="40"/>
                    <a:pt x="51" y="33"/>
                    <a:pt x="52" y="30"/>
                  </a:cubicBezTo>
                  <a:cubicBezTo>
                    <a:pt x="53" y="28"/>
                    <a:pt x="50" y="16"/>
                    <a:pt x="47" y="12"/>
                  </a:cubicBezTo>
                  <a:cubicBezTo>
                    <a:pt x="45" y="8"/>
                    <a:pt x="48" y="8"/>
                    <a:pt x="4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56"/>
            <p:cNvSpPr/>
            <p:nvPr/>
          </p:nvSpPr>
          <p:spPr bwMode="auto">
            <a:xfrm>
              <a:off x="5355" y="2514"/>
              <a:ext cx="82" cy="147"/>
            </a:xfrm>
            <a:custGeom>
              <a:avLst/>
              <a:gdLst>
                <a:gd name="T0" fmla="*/ 56 w 67"/>
                <a:gd name="T1" fmla="*/ 9 h 120"/>
                <a:gd name="T2" fmla="*/ 51 w 67"/>
                <a:gd name="T3" fmla="*/ 13 h 120"/>
                <a:gd name="T4" fmla="*/ 47 w 67"/>
                <a:gd name="T5" fmla="*/ 7 h 120"/>
                <a:gd name="T6" fmla="*/ 42 w 67"/>
                <a:gd name="T7" fmla="*/ 3 h 120"/>
                <a:gd name="T8" fmla="*/ 34 w 67"/>
                <a:gd name="T9" fmla="*/ 6 h 120"/>
                <a:gd name="T10" fmla="*/ 32 w 67"/>
                <a:gd name="T11" fmla="*/ 23 h 120"/>
                <a:gd name="T12" fmla="*/ 32 w 67"/>
                <a:gd name="T13" fmla="*/ 36 h 120"/>
                <a:gd name="T14" fmla="*/ 22 w 67"/>
                <a:gd name="T15" fmla="*/ 56 h 120"/>
                <a:gd name="T16" fmla="*/ 11 w 67"/>
                <a:gd name="T17" fmla="*/ 68 h 120"/>
                <a:gd name="T18" fmla="*/ 8 w 67"/>
                <a:gd name="T19" fmla="*/ 83 h 120"/>
                <a:gd name="T20" fmla="*/ 4 w 67"/>
                <a:gd name="T21" fmla="*/ 92 h 120"/>
                <a:gd name="T22" fmla="*/ 1 w 67"/>
                <a:gd name="T23" fmla="*/ 102 h 120"/>
                <a:gd name="T24" fmla="*/ 17 w 67"/>
                <a:gd name="T25" fmla="*/ 110 h 120"/>
                <a:gd name="T26" fmla="*/ 23 w 67"/>
                <a:gd name="T27" fmla="*/ 116 h 120"/>
                <a:gd name="T28" fmla="*/ 37 w 67"/>
                <a:gd name="T29" fmla="*/ 117 h 120"/>
                <a:gd name="T30" fmla="*/ 45 w 67"/>
                <a:gd name="T31" fmla="*/ 107 h 120"/>
                <a:gd name="T32" fmla="*/ 48 w 67"/>
                <a:gd name="T33" fmla="*/ 93 h 120"/>
                <a:gd name="T34" fmla="*/ 45 w 67"/>
                <a:gd name="T35" fmla="*/ 77 h 120"/>
                <a:gd name="T36" fmla="*/ 58 w 67"/>
                <a:gd name="T37" fmla="*/ 63 h 120"/>
                <a:gd name="T38" fmla="*/ 65 w 67"/>
                <a:gd name="T39" fmla="*/ 63 h 120"/>
                <a:gd name="T40" fmla="*/ 61 w 67"/>
                <a:gd name="T41" fmla="*/ 51 h 120"/>
                <a:gd name="T42" fmla="*/ 64 w 67"/>
                <a:gd name="T43" fmla="*/ 34 h 120"/>
                <a:gd name="T44" fmla="*/ 60 w 67"/>
                <a:gd name="T45" fmla="*/ 16 h 120"/>
                <a:gd name="T46" fmla="*/ 56 w 67"/>
                <a:gd name="T47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7" h="120">
                  <a:moveTo>
                    <a:pt x="56" y="9"/>
                  </a:moveTo>
                  <a:cubicBezTo>
                    <a:pt x="54" y="7"/>
                    <a:pt x="51" y="11"/>
                    <a:pt x="51" y="13"/>
                  </a:cubicBezTo>
                  <a:cubicBezTo>
                    <a:pt x="50" y="15"/>
                    <a:pt x="48" y="10"/>
                    <a:pt x="47" y="7"/>
                  </a:cubicBezTo>
                  <a:cubicBezTo>
                    <a:pt x="45" y="4"/>
                    <a:pt x="43" y="6"/>
                    <a:pt x="42" y="3"/>
                  </a:cubicBezTo>
                  <a:cubicBezTo>
                    <a:pt x="40" y="0"/>
                    <a:pt x="35" y="1"/>
                    <a:pt x="34" y="6"/>
                  </a:cubicBezTo>
                  <a:cubicBezTo>
                    <a:pt x="33" y="11"/>
                    <a:pt x="34" y="21"/>
                    <a:pt x="32" y="23"/>
                  </a:cubicBezTo>
                  <a:cubicBezTo>
                    <a:pt x="30" y="25"/>
                    <a:pt x="30" y="29"/>
                    <a:pt x="32" y="36"/>
                  </a:cubicBezTo>
                  <a:cubicBezTo>
                    <a:pt x="33" y="42"/>
                    <a:pt x="23" y="51"/>
                    <a:pt x="22" y="56"/>
                  </a:cubicBezTo>
                  <a:cubicBezTo>
                    <a:pt x="20" y="62"/>
                    <a:pt x="15" y="67"/>
                    <a:pt x="11" y="68"/>
                  </a:cubicBezTo>
                  <a:cubicBezTo>
                    <a:pt x="7" y="69"/>
                    <a:pt x="11" y="80"/>
                    <a:pt x="8" y="83"/>
                  </a:cubicBezTo>
                  <a:cubicBezTo>
                    <a:pt x="6" y="86"/>
                    <a:pt x="5" y="89"/>
                    <a:pt x="4" y="92"/>
                  </a:cubicBezTo>
                  <a:cubicBezTo>
                    <a:pt x="2" y="94"/>
                    <a:pt x="0" y="98"/>
                    <a:pt x="1" y="102"/>
                  </a:cubicBezTo>
                  <a:cubicBezTo>
                    <a:pt x="1" y="106"/>
                    <a:pt x="15" y="110"/>
                    <a:pt x="17" y="110"/>
                  </a:cubicBezTo>
                  <a:cubicBezTo>
                    <a:pt x="20" y="109"/>
                    <a:pt x="20" y="112"/>
                    <a:pt x="23" y="116"/>
                  </a:cubicBezTo>
                  <a:cubicBezTo>
                    <a:pt x="26" y="120"/>
                    <a:pt x="34" y="119"/>
                    <a:pt x="37" y="117"/>
                  </a:cubicBezTo>
                  <a:cubicBezTo>
                    <a:pt x="39" y="116"/>
                    <a:pt x="43" y="110"/>
                    <a:pt x="45" y="107"/>
                  </a:cubicBezTo>
                  <a:cubicBezTo>
                    <a:pt x="47" y="104"/>
                    <a:pt x="48" y="97"/>
                    <a:pt x="48" y="93"/>
                  </a:cubicBezTo>
                  <a:cubicBezTo>
                    <a:pt x="48" y="90"/>
                    <a:pt x="45" y="79"/>
                    <a:pt x="45" y="77"/>
                  </a:cubicBezTo>
                  <a:cubicBezTo>
                    <a:pt x="44" y="74"/>
                    <a:pt x="56" y="66"/>
                    <a:pt x="58" y="63"/>
                  </a:cubicBezTo>
                  <a:cubicBezTo>
                    <a:pt x="59" y="60"/>
                    <a:pt x="64" y="64"/>
                    <a:pt x="65" y="63"/>
                  </a:cubicBezTo>
                  <a:cubicBezTo>
                    <a:pt x="67" y="62"/>
                    <a:pt x="62" y="56"/>
                    <a:pt x="61" y="51"/>
                  </a:cubicBezTo>
                  <a:cubicBezTo>
                    <a:pt x="61" y="46"/>
                    <a:pt x="63" y="38"/>
                    <a:pt x="64" y="34"/>
                  </a:cubicBezTo>
                  <a:cubicBezTo>
                    <a:pt x="66" y="29"/>
                    <a:pt x="62" y="22"/>
                    <a:pt x="60" y="16"/>
                  </a:cubicBezTo>
                  <a:cubicBezTo>
                    <a:pt x="58" y="9"/>
                    <a:pt x="58" y="10"/>
                    <a:pt x="5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57"/>
            <p:cNvSpPr/>
            <p:nvPr/>
          </p:nvSpPr>
          <p:spPr bwMode="auto">
            <a:xfrm>
              <a:off x="5356" y="2384"/>
              <a:ext cx="114" cy="152"/>
            </a:xfrm>
            <a:custGeom>
              <a:avLst/>
              <a:gdLst>
                <a:gd name="T0" fmla="*/ 83 w 93"/>
                <a:gd name="T1" fmla="*/ 57 h 124"/>
                <a:gd name="T2" fmla="*/ 74 w 93"/>
                <a:gd name="T3" fmla="*/ 60 h 124"/>
                <a:gd name="T4" fmla="*/ 58 w 93"/>
                <a:gd name="T5" fmla="*/ 49 h 124"/>
                <a:gd name="T6" fmla="*/ 47 w 93"/>
                <a:gd name="T7" fmla="*/ 31 h 124"/>
                <a:gd name="T8" fmla="*/ 50 w 93"/>
                <a:gd name="T9" fmla="*/ 41 h 124"/>
                <a:gd name="T10" fmla="*/ 51 w 93"/>
                <a:gd name="T11" fmla="*/ 48 h 124"/>
                <a:gd name="T12" fmla="*/ 40 w 93"/>
                <a:gd name="T13" fmla="*/ 40 h 124"/>
                <a:gd name="T14" fmla="*/ 35 w 93"/>
                <a:gd name="T15" fmla="*/ 27 h 124"/>
                <a:gd name="T16" fmla="*/ 22 w 93"/>
                <a:gd name="T17" fmla="*/ 14 h 124"/>
                <a:gd name="T18" fmla="*/ 4 w 93"/>
                <a:gd name="T19" fmla="*/ 2 h 124"/>
                <a:gd name="T20" fmla="*/ 18 w 93"/>
                <a:gd name="T21" fmla="*/ 22 h 124"/>
                <a:gd name="T22" fmla="*/ 36 w 93"/>
                <a:gd name="T23" fmla="*/ 42 h 124"/>
                <a:gd name="T24" fmla="*/ 42 w 93"/>
                <a:gd name="T25" fmla="*/ 48 h 124"/>
                <a:gd name="T26" fmla="*/ 46 w 93"/>
                <a:gd name="T27" fmla="*/ 55 h 124"/>
                <a:gd name="T28" fmla="*/ 48 w 93"/>
                <a:gd name="T29" fmla="*/ 69 h 124"/>
                <a:gd name="T30" fmla="*/ 44 w 93"/>
                <a:gd name="T31" fmla="*/ 85 h 124"/>
                <a:gd name="T32" fmla="*/ 66 w 93"/>
                <a:gd name="T33" fmla="*/ 100 h 124"/>
                <a:gd name="T34" fmla="*/ 66 w 93"/>
                <a:gd name="T35" fmla="*/ 119 h 124"/>
                <a:gd name="T36" fmla="*/ 79 w 93"/>
                <a:gd name="T37" fmla="*/ 123 h 124"/>
                <a:gd name="T38" fmla="*/ 81 w 93"/>
                <a:gd name="T39" fmla="*/ 112 h 124"/>
                <a:gd name="T40" fmla="*/ 89 w 93"/>
                <a:gd name="T41" fmla="*/ 94 h 124"/>
                <a:gd name="T42" fmla="*/ 86 w 93"/>
                <a:gd name="T43" fmla="*/ 84 h 124"/>
                <a:gd name="T44" fmla="*/ 91 w 93"/>
                <a:gd name="T45" fmla="*/ 77 h 124"/>
                <a:gd name="T46" fmla="*/ 92 w 93"/>
                <a:gd name="T47" fmla="*/ 61 h 124"/>
                <a:gd name="T48" fmla="*/ 83 w 93"/>
                <a:gd name="T49" fmla="*/ 5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3" h="124">
                  <a:moveTo>
                    <a:pt x="83" y="57"/>
                  </a:moveTo>
                  <a:cubicBezTo>
                    <a:pt x="80" y="60"/>
                    <a:pt x="81" y="63"/>
                    <a:pt x="74" y="60"/>
                  </a:cubicBezTo>
                  <a:cubicBezTo>
                    <a:pt x="67" y="57"/>
                    <a:pt x="60" y="52"/>
                    <a:pt x="58" y="49"/>
                  </a:cubicBezTo>
                  <a:cubicBezTo>
                    <a:pt x="56" y="46"/>
                    <a:pt x="49" y="33"/>
                    <a:pt x="47" y="31"/>
                  </a:cubicBezTo>
                  <a:cubicBezTo>
                    <a:pt x="45" y="29"/>
                    <a:pt x="47" y="37"/>
                    <a:pt x="50" y="41"/>
                  </a:cubicBezTo>
                  <a:cubicBezTo>
                    <a:pt x="54" y="45"/>
                    <a:pt x="52" y="47"/>
                    <a:pt x="51" y="48"/>
                  </a:cubicBezTo>
                  <a:cubicBezTo>
                    <a:pt x="50" y="50"/>
                    <a:pt x="44" y="45"/>
                    <a:pt x="40" y="40"/>
                  </a:cubicBezTo>
                  <a:cubicBezTo>
                    <a:pt x="37" y="35"/>
                    <a:pt x="36" y="31"/>
                    <a:pt x="35" y="27"/>
                  </a:cubicBezTo>
                  <a:cubicBezTo>
                    <a:pt x="34" y="23"/>
                    <a:pt x="26" y="16"/>
                    <a:pt x="22" y="14"/>
                  </a:cubicBezTo>
                  <a:cubicBezTo>
                    <a:pt x="17" y="13"/>
                    <a:pt x="8" y="4"/>
                    <a:pt x="4" y="2"/>
                  </a:cubicBezTo>
                  <a:cubicBezTo>
                    <a:pt x="0" y="0"/>
                    <a:pt x="13" y="17"/>
                    <a:pt x="18" y="22"/>
                  </a:cubicBezTo>
                  <a:cubicBezTo>
                    <a:pt x="22" y="26"/>
                    <a:pt x="32" y="40"/>
                    <a:pt x="36" y="42"/>
                  </a:cubicBezTo>
                  <a:cubicBezTo>
                    <a:pt x="40" y="44"/>
                    <a:pt x="43" y="46"/>
                    <a:pt x="42" y="48"/>
                  </a:cubicBezTo>
                  <a:cubicBezTo>
                    <a:pt x="40" y="51"/>
                    <a:pt x="40" y="51"/>
                    <a:pt x="46" y="55"/>
                  </a:cubicBezTo>
                  <a:cubicBezTo>
                    <a:pt x="52" y="59"/>
                    <a:pt x="46" y="62"/>
                    <a:pt x="48" y="69"/>
                  </a:cubicBezTo>
                  <a:cubicBezTo>
                    <a:pt x="50" y="76"/>
                    <a:pt x="44" y="82"/>
                    <a:pt x="44" y="85"/>
                  </a:cubicBezTo>
                  <a:cubicBezTo>
                    <a:pt x="43" y="88"/>
                    <a:pt x="60" y="95"/>
                    <a:pt x="66" y="100"/>
                  </a:cubicBezTo>
                  <a:cubicBezTo>
                    <a:pt x="71" y="104"/>
                    <a:pt x="65" y="117"/>
                    <a:pt x="66" y="119"/>
                  </a:cubicBezTo>
                  <a:cubicBezTo>
                    <a:pt x="70" y="123"/>
                    <a:pt x="76" y="124"/>
                    <a:pt x="79" y="123"/>
                  </a:cubicBezTo>
                  <a:cubicBezTo>
                    <a:pt x="82" y="123"/>
                    <a:pt x="82" y="116"/>
                    <a:pt x="81" y="112"/>
                  </a:cubicBezTo>
                  <a:cubicBezTo>
                    <a:pt x="80" y="108"/>
                    <a:pt x="87" y="98"/>
                    <a:pt x="89" y="94"/>
                  </a:cubicBezTo>
                  <a:cubicBezTo>
                    <a:pt x="90" y="91"/>
                    <a:pt x="84" y="86"/>
                    <a:pt x="86" y="84"/>
                  </a:cubicBezTo>
                  <a:cubicBezTo>
                    <a:pt x="88" y="82"/>
                    <a:pt x="90" y="80"/>
                    <a:pt x="91" y="77"/>
                  </a:cubicBezTo>
                  <a:cubicBezTo>
                    <a:pt x="91" y="74"/>
                    <a:pt x="93" y="64"/>
                    <a:pt x="92" y="61"/>
                  </a:cubicBezTo>
                  <a:cubicBezTo>
                    <a:pt x="91" y="57"/>
                    <a:pt x="87" y="55"/>
                    <a:pt x="8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58"/>
            <p:cNvSpPr/>
            <p:nvPr/>
          </p:nvSpPr>
          <p:spPr bwMode="auto">
            <a:xfrm>
              <a:off x="1049" y="716"/>
              <a:ext cx="1365" cy="2125"/>
            </a:xfrm>
            <a:custGeom>
              <a:avLst/>
              <a:gdLst>
                <a:gd name="T0" fmla="*/ 953 w 1115"/>
                <a:gd name="T1" fmla="*/ 888 h 1734"/>
                <a:gd name="T2" fmla="*/ 918 w 1115"/>
                <a:gd name="T3" fmla="*/ 866 h 1734"/>
                <a:gd name="T4" fmla="*/ 860 w 1115"/>
                <a:gd name="T5" fmla="*/ 821 h 1734"/>
                <a:gd name="T6" fmla="*/ 712 w 1115"/>
                <a:gd name="T7" fmla="*/ 814 h 1734"/>
                <a:gd name="T8" fmla="*/ 621 w 1115"/>
                <a:gd name="T9" fmla="*/ 819 h 1734"/>
                <a:gd name="T10" fmla="*/ 632 w 1115"/>
                <a:gd name="T11" fmla="*/ 767 h 1734"/>
                <a:gd name="T12" fmla="*/ 577 w 1115"/>
                <a:gd name="T13" fmla="*/ 759 h 1734"/>
                <a:gd name="T14" fmla="*/ 606 w 1115"/>
                <a:gd name="T15" fmla="*/ 702 h 1734"/>
                <a:gd name="T16" fmla="*/ 508 w 1115"/>
                <a:gd name="T17" fmla="*/ 674 h 1734"/>
                <a:gd name="T18" fmla="*/ 554 w 1115"/>
                <a:gd name="T19" fmla="*/ 617 h 1734"/>
                <a:gd name="T20" fmla="*/ 683 w 1115"/>
                <a:gd name="T21" fmla="*/ 654 h 1734"/>
                <a:gd name="T22" fmla="*/ 772 w 1115"/>
                <a:gd name="T23" fmla="*/ 526 h 1734"/>
                <a:gd name="T24" fmla="*/ 881 w 1115"/>
                <a:gd name="T25" fmla="*/ 434 h 1734"/>
                <a:gd name="T26" fmla="*/ 901 w 1115"/>
                <a:gd name="T27" fmla="*/ 445 h 1734"/>
                <a:gd name="T28" fmla="*/ 882 w 1115"/>
                <a:gd name="T29" fmla="*/ 387 h 1734"/>
                <a:gd name="T30" fmla="*/ 999 w 1115"/>
                <a:gd name="T31" fmla="*/ 320 h 1734"/>
                <a:gd name="T32" fmla="*/ 952 w 1115"/>
                <a:gd name="T33" fmla="*/ 250 h 1734"/>
                <a:gd name="T34" fmla="*/ 899 w 1115"/>
                <a:gd name="T35" fmla="*/ 229 h 1734"/>
                <a:gd name="T36" fmla="*/ 821 w 1115"/>
                <a:gd name="T37" fmla="*/ 213 h 1734"/>
                <a:gd name="T38" fmla="*/ 787 w 1115"/>
                <a:gd name="T39" fmla="*/ 344 h 1734"/>
                <a:gd name="T40" fmla="*/ 672 w 1115"/>
                <a:gd name="T41" fmla="*/ 274 h 1734"/>
                <a:gd name="T42" fmla="*/ 717 w 1115"/>
                <a:gd name="T43" fmla="*/ 175 h 1734"/>
                <a:gd name="T44" fmla="*/ 769 w 1115"/>
                <a:gd name="T45" fmla="*/ 112 h 1734"/>
                <a:gd name="T46" fmla="*/ 823 w 1115"/>
                <a:gd name="T47" fmla="*/ 72 h 1734"/>
                <a:gd name="T48" fmla="*/ 795 w 1115"/>
                <a:gd name="T49" fmla="*/ 68 h 1734"/>
                <a:gd name="T50" fmla="*/ 748 w 1115"/>
                <a:gd name="T51" fmla="*/ 57 h 1734"/>
                <a:gd name="T52" fmla="*/ 705 w 1115"/>
                <a:gd name="T53" fmla="*/ 42 h 1734"/>
                <a:gd name="T54" fmla="*/ 688 w 1115"/>
                <a:gd name="T55" fmla="*/ 80 h 1734"/>
                <a:gd name="T56" fmla="*/ 586 w 1115"/>
                <a:gd name="T57" fmla="*/ 76 h 1734"/>
                <a:gd name="T58" fmla="*/ 549 w 1115"/>
                <a:gd name="T59" fmla="*/ 88 h 1734"/>
                <a:gd name="T60" fmla="*/ 459 w 1115"/>
                <a:gd name="T61" fmla="*/ 47 h 1734"/>
                <a:gd name="T62" fmla="*/ 396 w 1115"/>
                <a:gd name="T63" fmla="*/ 44 h 1734"/>
                <a:gd name="T64" fmla="*/ 310 w 1115"/>
                <a:gd name="T65" fmla="*/ 49 h 1734"/>
                <a:gd name="T66" fmla="*/ 188 w 1115"/>
                <a:gd name="T67" fmla="*/ 19 h 1734"/>
                <a:gd name="T68" fmla="*/ 77 w 1115"/>
                <a:gd name="T69" fmla="*/ 101 h 1734"/>
                <a:gd name="T70" fmla="*/ 53 w 1115"/>
                <a:gd name="T71" fmla="*/ 117 h 1734"/>
                <a:gd name="T72" fmla="*/ 63 w 1115"/>
                <a:gd name="T73" fmla="*/ 170 h 1734"/>
                <a:gd name="T74" fmla="*/ 35 w 1115"/>
                <a:gd name="T75" fmla="*/ 229 h 1734"/>
                <a:gd name="T76" fmla="*/ 37 w 1115"/>
                <a:gd name="T77" fmla="*/ 279 h 1734"/>
                <a:gd name="T78" fmla="*/ 120 w 1115"/>
                <a:gd name="T79" fmla="*/ 229 h 1734"/>
                <a:gd name="T80" fmla="*/ 176 w 1115"/>
                <a:gd name="T81" fmla="*/ 221 h 1734"/>
                <a:gd name="T82" fmla="*/ 270 w 1115"/>
                <a:gd name="T83" fmla="*/ 247 h 1734"/>
                <a:gd name="T84" fmla="*/ 312 w 1115"/>
                <a:gd name="T85" fmla="*/ 301 h 1734"/>
                <a:gd name="T86" fmla="*/ 334 w 1115"/>
                <a:gd name="T87" fmla="*/ 361 h 1734"/>
                <a:gd name="T88" fmla="*/ 330 w 1115"/>
                <a:gd name="T89" fmla="*/ 391 h 1734"/>
                <a:gd name="T90" fmla="*/ 337 w 1115"/>
                <a:gd name="T91" fmla="*/ 571 h 1734"/>
                <a:gd name="T92" fmla="*/ 365 w 1115"/>
                <a:gd name="T93" fmla="*/ 665 h 1734"/>
                <a:gd name="T94" fmla="*/ 378 w 1115"/>
                <a:gd name="T95" fmla="*/ 625 h 1734"/>
                <a:gd name="T96" fmla="*/ 536 w 1115"/>
                <a:gd name="T97" fmla="*/ 773 h 1734"/>
                <a:gd name="T98" fmla="*/ 581 w 1115"/>
                <a:gd name="T99" fmla="*/ 788 h 1734"/>
                <a:gd name="T100" fmla="*/ 597 w 1115"/>
                <a:gd name="T101" fmla="*/ 814 h 1734"/>
                <a:gd name="T102" fmla="*/ 675 w 1115"/>
                <a:gd name="T103" fmla="*/ 855 h 1734"/>
                <a:gd name="T104" fmla="*/ 616 w 1115"/>
                <a:gd name="T105" fmla="*/ 944 h 1734"/>
                <a:gd name="T106" fmla="*/ 634 w 1115"/>
                <a:gd name="T107" fmla="*/ 1097 h 1734"/>
                <a:gd name="T108" fmla="*/ 633 w 1115"/>
                <a:gd name="T109" fmla="*/ 1297 h 1734"/>
                <a:gd name="T110" fmla="*/ 561 w 1115"/>
                <a:gd name="T111" fmla="*/ 1528 h 1734"/>
                <a:gd name="T112" fmla="*/ 518 w 1115"/>
                <a:gd name="T113" fmla="*/ 1654 h 1734"/>
                <a:gd name="T114" fmla="*/ 571 w 1115"/>
                <a:gd name="T115" fmla="*/ 1706 h 1734"/>
                <a:gd name="T116" fmla="*/ 597 w 1115"/>
                <a:gd name="T117" fmla="*/ 1660 h 1734"/>
                <a:gd name="T118" fmla="*/ 718 w 1115"/>
                <a:gd name="T119" fmla="*/ 1440 h 1734"/>
                <a:gd name="T120" fmla="*/ 843 w 1115"/>
                <a:gd name="T121" fmla="*/ 1351 h 1734"/>
                <a:gd name="T122" fmla="*/ 944 w 1115"/>
                <a:gd name="T123" fmla="*/ 1212 h 1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15" h="1734">
                  <a:moveTo>
                    <a:pt x="1111" y="984"/>
                  </a:moveTo>
                  <a:cubicBezTo>
                    <a:pt x="1108" y="983"/>
                    <a:pt x="1103" y="979"/>
                    <a:pt x="1096" y="979"/>
                  </a:cubicBezTo>
                  <a:cubicBezTo>
                    <a:pt x="1089" y="978"/>
                    <a:pt x="1082" y="978"/>
                    <a:pt x="1078" y="974"/>
                  </a:cubicBezTo>
                  <a:cubicBezTo>
                    <a:pt x="1075" y="971"/>
                    <a:pt x="1071" y="963"/>
                    <a:pt x="1062" y="962"/>
                  </a:cubicBezTo>
                  <a:cubicBezTo>
                    <a:pt x="1053" y="961"/>
                    <a:pt x="1042" y="962"/>
                    <a:pt x="1038" y="961"/>
                  </a:cubicBezTo>
                  <a:cubicBezTo>
                    <a:pt x="1033" y="959"/>
                    <a:pt x="1032" y="956"/>
                    <a:pt x="1026" y="956"/>
                  </a:cubicBezTo>
                  <a:cubicBezTo>
                    <a:pt x="1020" y="956"/>
                    <a:pt x="1016" y="957"/>
                    <a:pt x="1014" y="955"/>
                  </a:cubicBezTo>
                  <a:cubicBezTo>
                    <a:pt x="1013" y="954"/>
                    <a:pt x="1012" y="950"/>
                    <a:pt x="1008" y="948"/>
                  </a:cubicBezTo>
                  <a:cubicBezTo>
                    <a:pt x="1005" y="947"/>
                    <a:pt x="994" y="941"/>
                    <a:pt x="991" y="940"/>
                  </a:cubicBezTo>
                  <a:cubicBezTo>
                    <a:pt x="988" y="938"/>
                    <a:pt x="985" y="934"/>
                    <a:pt x="981" y="936"/>
                  </a:cubicBezTo>
                  <a:cubicBezTo>
                    <a:pt x="977" y="939"/>
                    <a:pt x="970" y="951"/>
                    <a:pt x="967" y="951"/>
                  </a:cubicBezTo>
                  <a:cubicBezTo>
                    <a:pt x="965" y="951"/>
                    <a:pt x="976" y="939"/>
                    <a:pt x="976" y="938"/>
                  </a:cubicBezTo>
                  <a:cubicBezTo>
                    <a:pt x="976" y="938"/>
                    <a:pt x="976" y="932"/>
                    <a:pt x="971" y="932"/>
                  </a:cubicBezTo>
                  <a:cubicBezTo>
                    <a:pt x="967" y="932"/>
                    <a:pt x="962" y="934"/>
                    <a:pt x="961" y="933"/>
                  </a:cubicBezTo>
                  <a:cubicBezTo>
                    <a:pt x="959" y="931"/>
                    <a:pt x="959" y="925"/>
                    <a:pt x="956" y="928"/>
                  </a:cubicBezTo>
                  <a:cubicBezTo>
                    <a:pt x="952" y="931"/>
                    <a:pt x="949" y="936"/>
                    <a:pt x="948" y="933"/>
                  </a:cubicBezTo>
                  <a:cubicBezTo>
                    <a:pt x="947" y="931"/>
                    <a:pt x="955" y="927"/>
                    <a:pt x="957" y="926"/>
                  </a:cubicBezTo>
                  <a:cubicBezTo>
                    <a:pt x="959" y="924"/>
                    <a:pt x="962" y="917"/>
                    <a:pt x="962" y="915"/>
                  </a:cubicBezTo>
                  <a:cubicBezTo>
                    <a:pt x="961" y="913"/>
                    <a:pt x="960" y="912"/>
                    <a:pt x="958" y="908"/>
                  </a:cubicBezTo>
                  <a:cubicBezTo>
                    <a:pt x="956" y="904"/>
                    <a:pt x="954" y="892"/>
                    <a:pt x="953" y="888"/>
                  </a:cubicBezTo>
                  <a:cubicBezTo>
                    <a:pt x="952" y="887"/>
                    <a:pt x="952" y="886"/>
                    <a:pt x="951" y="886"/>
                  </a:cubicBezTo>
                  <a:cubicBezTo>
                    <a:pt x="951" y="885"/>
                    <a:pt x="951" y="885"/>
                    <a:pt x="951" y="885"/>
                  </a:cubicBezTo>
                  <a:cubicBezTo>
                    <a:pt x="950" y="885"/>
                    <a:pt x="950" y="885"/>
                    <a:pt x="950" y="885"/>
                  </a:cubicBezTo>
                  <a:cubicBezTo>
                    <a:pt x="950" y="884"/>
                    <a:pt x="949" y="884"/>
                    <a:pt x="948" y="883"/>
                  </a:cubicBezTo>
                  <a:cubicBezTo>
                    <a:pt x="948" y="882"/>
                    <a:pt x="947" y="882"/>
                    <a:pt x="947" y="882"/>
                  </a:cubicBezTo>
                  <a:cubicBezTo>
                    <a:pt x="947" y="881"/>
                    <a:pt x="946" y="881"/>
                    <a:pt x="946" y="881"/>
                  </a:cubicBezTo>
                  <a:cubicBezTo>
                    <a:pt x="945" y="880"/>
                    <a:pt x="944" y="879"/>
                    <a:pt x="943" y="879"/>
                  </a:cubicBezTo>
                  <a:cubicBezTo>
                    <a:pt x="943" y="878"/>
                    <a:pt x="942" y="878"/>
                    <a:pt x="942" y="878"/>
                  </a:cubicBezTo>
                  <a:cubicBezTo>
                    <a:pt x="942" y="878"/>
                    <a:pt x="941" y="877"/>
                    <a:pt x="941" y="877"/>
                  </a:cubicBezTo>
                  <a:cubicBezTo>
                    <a:pt x="941" y="877"/>
                    <a:pt x="940" y="877"/>
                    <a:pt x="940" y="876"/>
                  </a:cubicBezTo>
                  <a:cubicBezTo>
                    <a:pt x="939" y="876"/>
                    <a:pt x="939" y="876"/>
                    <a:pt x="939" y="876"/>
                  </a:cubicBezTo>
                  <a:cubicBezTo>
                    <a:pt x="938" y="875"/>
                    <a:pt x="937" y="874"/>
                    <a:pt x="936" y="874"/>
                  </a:cubicBezTo>
                  <a:cubicBezTo>
                    <a:pt x="936" y="874"/>
                    <a:pt x="936" y="874"/>
                    <a:pt x="936" y="874"/>
                  </a:cubicBezTo>
                  <a:cubicBezTo>
                    <a:pt x="935" y="873"/>
                    <a:pt x="934" y="872"/>
                    <a:pt x="932" y="872"/>
                  </a:cubicBezTo>
                  <a:cubicBezTo>
                    <a:pt x="932" y="871"/>
                    <a:pt x="932" y="871"/>
                    <a:pt x="931" y="871"/>
                  </a:cubicBezTo>
                  <a:cubicBezTo>
                    <a:pt x="930" y="871"/>
                    <a:pt x="930" y="870"/>
                    <a:pt x="929" y="870"/>
                  </a:cubicBezTo>
                  <a:cubicBezTo>
                    <a:pt x="928" y="869"/>
                    <a:pt x="928" y="869"/>
                    <a:pt x="928" y="869"/>
                  </a:cubicBezTo>
                  <a:cubicBezTo>
                    <a:pt x="927" y="869"/>
                    <a:pt x="926" y="868"/>
                    <a:pt x="925" y="868"/>
                  </a:cubicBezTo>
                  <a:cubicBezTo>
                    <a:pt x="923" y="867"/>
                    <a:pt x="922" y="867"/>
                    <a:pt x="921" y="866"/>
                  </a:cubicBezTo>
                  <a:cubicBezTo>
                    <a:pt x="919" y="866"/>
                    <a:pt x="919" y="866"/>
                    <a:pt x="918" y="866"/>
                  </a:cubicBezTo>
                  <a:cubicBezTo>
                    <a:pt x="912" y="866"/>
                    <a:pt x="905" y="868"/>
                    <a:pt x="899" y="866"/>
                  </a:cubicBezTo>
                  <a:cubicBezTo>
                    <a:pt x="898" y="866"/>
                    <a:pt x="897" y="866"/>
                    <a:pt x="897" y="865"/>
                  </a:cubicBezTo>
                  <a:cubicBezTo>
                    <a:pt x="896" y="865"/>
                    <a:pt x="896" y="865"/>
                    <a:pt x="895" y="865"/>
                  </a:cubicBezTo>
                  <a:cubicBezTo>
                    <a:pt x="895" y="864"/>
                    <a:pt x="895" y="864"/>
                    <a:pt x="895" y="864"/>
                  </a:cubicBezTo>
                  <a:cubicBezTo>
                    <a:pt x="893" y="863"/>
                    <a:pt x="892" y="862"/>
                    <a:pt x="891" y="862"/>
                  </a:cubicBezTo>
                  <a:cubicBezTo>
                    <a:pt x="891" y="861"/>
                    <a:pt x="891" y="861"/>
                    <a:pt x="891" y="861"/>
                  </a:cubicBezTo>
                  <a:cubicBezTo>
                    <a:pt x="890" y="860"/>
                    <a:pt x="889" y="859"/>
                    <a:pt x="888" y="859"/>
                  </a:cubicBezTo>
                  <a:cubicBezTo>
                    <a:pt x="887" y="858"/>
                    <a:pt x="886" y="857"/>
                    <a:pt x="885" y="857"/>
                  </a:cubicBezTo>
                  <a:cubicBezTo>
                    <a:pt x="885" y="857"/>
                    <a:pt x="885" y="857"/>
                    <a:pt x="885" y="856"/>
                  </a:cubicBezTo>
                  <a:cubicBezTo>
                    <a:pt x="884" y="856"/>
                    <a:pt x="883" y="856"/>
                    <a:pt x="883" y="856"/>
                  </a:cubicBezTo>
                  <a:cubicBezTo>
                    <a:pt x="879" y="855"/>
                    <a:pt x="881" y="854"/>
                    <a:pt x="878" y="850"/>
                  </a:cubicBezTo>
                  <a:cubicBezTo>
                    <a:pt x="874" y="845"/>
                    <a:pt x="874" y="842"/>
                    <a:pt x="869" y="841"/>
                  </a:cubicBezTo>
                  <a:cubicBezTo>
                    <a:pt x="868" y="840"/>
                    <a:pt x="867" y="840"/>
                    <a:pt x="867" y="840"/>
                  </a:cubicBezTo>
                  <a:cubicBezTo>
                    <a:pt x="866" y="840"/>
                    <a:pt x="866" y="840"/>
                    <a:pt x="865" y="840"/>
                  </a:cubicBezTo>
                  <a:cubicBezTo>
                    <a:pt x="865" y="839"/>
                    <a:pt x="865" y="839"/>
                    <a:pt x="865" y="839"/>
                  </a:cubicBezTo>
                  <a:cubicBezTo>
                    <a:pt x="864" y="839"/>
                    <a:pt x="863" y="839"/>
                    <a:pt x="862" y="838"/>
                  </a:cubicBezTo>
                  <a:cubicBezTo>
                    <a:pt x="862" y="838"/>
                    <a:pt x="862" y="838"/>
                    <a:pt x="862" y="838"/>
                  </a:cubicBezTo>
                  <a:cubicBezTo>
                    <a:pt x="861" y="838"/>
                    <a:pt x="861" y="838"/>
                    <a:pt x="860" y="838"/>
                  </a:cubicBezTo>
                  <a:cubicBezTo>
                    <a:pt x="857" y="838"/>
                    <a:pt x="859" y="836"/>
                    <a:pt x="858" y="833"/>
                  </a:cubicBezTo>
                  <a:cubicBezTo>
                    <a:pt x="858" y="829"/>
                    <a:pt x="856" y="823"/>
                    <a:pt x="860" y="821"/>
                  </a:cubicBezTo>
                  <a:cubicBezTo>
                    <a:pt x="863" y="819"/>
                    <a:pt x="863" y="815"/>
                    <a:pt x="859" y="818"/>
                  </a:cubicBezTo>
                  <a:cubicBezTo>
                    <a:pt x="856" y="820"/>
                    <a:pt x="853" y="824"/>
                    <a:pt x="847" y="822"/>
                  </a:cubicBezTo>
                  <a:cubicBezTo>
                    <a:pt x="842" y="821"/>
                    <a:pt x="844" y="818"/>
                    <a:pt x="837" y="818"/>
                  </a:cubicBezTo>
                  <a:cubicBezTo>
                    <a:pt x="830" y="817"/>
                    <a:pt x="824" y="822"/>
                    <a:pt x="817" y="822"/>
                  </a:cubicBezTo>
                  <a:cubicBezTo>
                    <a:pt x="809" y="821"/>
                    <a:pt x="804" y="815"/>
                    <a:pt x="800" y="815"/>
                  </a:cubicBezTo>
                  <a:cubicBezTo>
                    <a:pt x="796" y="815"/>
                    <a:pt x="787" y="821"/>
                    <a:pt x="786" y="818"/>
                  </a:cubicBezTo>
                  <a:cubicBezTo>
                    <a:pt x="784" y="816"/>
                    <a:pt x="788" y="814"/>
                    <a:pt x="785" y="812"/>
                  </a:cubicBezTo>
                  <a:cubicBezTo>
                    <a:pt x="782" y="809"/>
                    <a:pt x="774" y="807"/>
                    <a:pt x="770" y="809"/>
                  </a:cubicBezTo>
                  <a:cubicBezTo>
                    <a:pt x="766" y="811"/>
                    <a:pt x="758" y="813"/>
                    <a:pt x="755" y="813"/>
                  </a:cubicBezTo>
                  <a:cubicBezTo>
                    <a:pt x="751" y="813"/>
                    <a:pt x="745" y="817"/>
                    <a:pt x="745" y="814"/>
                  </a:cubicBezTo>
                  <a:cubicBezTo>
                    <a:pt x="746" y="813"/>
                    <a:pt x="746" y="812"/>
                    <a:pt x="746" y="812"/>
                  </a:cubicBezTo>
                  <a:cubicBezTo>
                    <a:pt x="746" y="811"/>
                    <a:pt x="747" y="811"/>
                    <a:pt x="747" y="811"/>
                  </a:cubicBezTo>
                  <a:cubicBezTo>
                    <a:pt x="747" y="810"/>
                    <a:pt x="748" y="810"/>
                    <a:pt x="748" y="809"/>
                  </a:cubicBezTo>
                  <a:cubicBezTo>
                    <a:pt x="748" y="809"/>
                    <a:pt x="749" y="809"/>
                    <a:pt x="749" y="809"/>
                  </a:cubicBezTo>
                  <a:cubicBezTo>
                    <a:pt x="750" y="808"/>
                    <a:pt x="751" y="807"/>
                    <a:pt x="752" y="807"/>
                  </a:cubicBezTo>
                  <a:cubicBezTo>
                    <a:pt x="756" y="805"/>
                    <a:pt x="759" y="802"/>
                    <a:pt x="756" y="800"/>
                  </a:cubicBezTo>
                  <a:cubicBezTo>
                    <a:pt x="753" y="797"/>
                    <a:pt x="750" y="797"/>
                    <a:pt x="745" y="800"/>
                  </a:cubicBezTo>
                  <a:cubicBezTo>
                    <a:pt x="741" y="803"/>
                    <a:pt x="732" y="810"/>
                    <a:pt x="730" y="809"/>
                  </a:cubicBezTo>
                  <a:cubicBezTo>
                    <a:pt x="728" y="809"/>
                    <a:pt x="726" y="806"/>
                    <a:pt x="723" y="808"/>
                  </a:cubicBezTo>
                  <a:cubicBezTo>
                    <a:pt x="720" y="810"/>
                    <a:pt x="716" y="814"/>
                    <a:pt x="712" y="814"/>
                  </a:cubicBezTo>
                  <a:cubicBezTo>
                    <a:pt x="709" y="815"/>
                    <a:pt x="707" y="816"/>
                    <a:pt x="707" y="818"/>
                  </a:cubicBezTo>
                  <a:cubicBezTo>
                    <a:pt x="707" y="820"/>
                    <a:pt x="703" y="822"/>
                    <a:pt x="703" y="824"/>
                  </a:cubicBezTo>
                  <a:cubicBezTo>
                    <a:pt x="702" y="826"/>
                    <a:pt x="703" y="829"/>
                    <a:pt x="701" y="829"/>
                  </a:cubicBezTo>
                  <a:cubicBezTo>
                    <a:pt x="699" y="829"/>
                    <a:pt x="692" y="836"/>
                    <a:pt x="691" y="837"/>
                  </a:cubicBezTo>
                  <a:cubicBezTo>
                    <a:pt x="690" y="837"/>
                    <a:pt x="686" y="838"/>
                    <a:pt x="684" y="837"/>
                  </a:cubicBezTo>
                  <a:cubicBezTo>
                    <a:pt x="684" y="837"/>
                    <a:pt x="684" y="837"/>
                    <a:pt x="683" y="836"/>
                  </a:cubicBezTo>
                  <a:cubicBezTo>
                    <a:pt x="683" y="836"/>
                    <a:pt x="683" y="835"/>
                    <a:pt x="682" y="835"/>
                  </a:cubicBezTo>
                  <a:cubicBezTo>
                    <a:pt x="682" y="834"/>
                    <a:pt x="682" y="834"/>
                    <a:pt x="682" y="834"/>
                  </a:cubicBezTo>
                  <a:cubicBezTo>
                    <a:pt x="681" y="834"/>
                    <a:pt x="681" y="833"/>
                    <a:pt x="680" y="833"/>
                  </a:cubicBezTo>
                  <a:cubicBezTo>
                    <a:pt x="680" y="833"/>
                    <a:pt x="680" y="833"/>
                    <a:pt x="679" y="832"/>
                  </a:cubicBezTo>
                  <a:cubicBezTo>
                    <a:pt x="679" y="832"/>
                    <a:pt x="678" y="831"/>
                    <a:pt x="676" y="831"/>
                  </a:cubicBezTo>
                  <a:cubicBezTo>
                    <a:pt x="671" y="829"/>
                    <a:pt x="664" y="827"/>
                    <a:pt x="661" y="828"/>
                  </a:cubicBezTo>
                  <a:cubicBezTo>
                    <a:pt x="658" y="829"/>
                    <a:pt x="654" y="832"/>
                    <a:pt x="651" y="833"/>
                  </a:cubicBezTo>
                  <a:cubicBezTo>
                    <a:pt x="648" y="833"/>
                    <a:pt x="640" y="835"/>
                    <a:pt x="638" y="833"/>
                  </a:cubicBezTo>
                  <a:cubicBezTo>
                    <a:pt x="635" y="831"/>
                    <a:pt x="633" y="836"/>
                    <a:pt x="630" y="832"/>
                  </a:cubicBezTo>
                  <a:cubicBezTo>
                    <a:pt x="628" y="828"/>
                    <a:pt x="631" y="829"/>
                    <a:pt x="627" y="824"/>
                  </a:cubicBezTo>
                  <a:cubicBezTo>
                    <a:pt x="627" y="824"/>
                    <a:pt x="626" y="824"/>
                    <a:pt x="626" y="823"/>
                  </a:cubicBezTo>
                  <a:cubicBezTo>
                    <a:pt x="626" y="823"/>
                    <a:pt x="626" y="823"/>
                    <a:pt x="626" y="823"/>
                  </a:cubicBezTo>
                  <a:cubicBezTo>
                    <a:pt x="624" y="821"/>
                    <a:pt x="622" y="820"/>
                    <a:pt x="621" y="819"/>
                  </a:cubicBezTo>
                  <a:cubicBezTo>
                    <a:pt x="621" y="819"/>
                    <a:pt x="621" y="819"/>
                    <a:pt x="621" y="819"/>
                  </a:cubicBezTo>
                  <a:cubicBezTo>
                    <a:pt x="620" y="819"/>
                    <a:pt x="620" y="818"/>
                    <a:pt x="620" y="818"/>
                  </a:cubicBezTo>
                  <a:cubicBezTo>
                    <a:pt x="620" y="818"/>
                    <a:pt x="620" y="818"/>
                    <a:pt x="620" y="818"/>
                  </a:cubicBezTo>
                  <a:cubicBezTo>
                    <a:pt x="620" y="818"/>
                    <a:pt x="620" y="817"/>
                    <a:pt x="620" y="817"/>
                  </a:cubicBezTo>
                  <a:cubicBezTo>
                    <a:pt x="619" y="817"/>
                    <a:pt x="619" y="817"/>
                    <a:pt x="619" y="817"/>
                  </a:cubicBezTo>
                  <a:cubicBezTo>
                    <a:pt x="619" y="816"/>
                    <a:pt x="619" y="816"/>
                    <a:pt x="619" y="815"/>
                  </a:cubicBezTo>
                  <a:cubicBezTo>
                    <a:pt x="619" y="814"/>
                    <a:pt x="619" y="813"/>
                    <a:pt x="619" y="812"/>
                  </a:cubicBezTo>
                  <a:cubicBezTo>
                    <a:pt x="619" y="812"/>
                    <a:pt x="619" y="811"/>
                    <a:pt x="619" y="811"/>
                  </a:cubicBezTo>
                  <a:cubicBezTo>
                    <a:pt x="618" y="810"/>
                    <a:pt x="618" y="810"/>
                    <a:pt x="618" y="809"/>
                  </a:cubicBezTo>
                  <a:cubicBezTo>
                    <a:pt x="618" y="809"/>
                    <a:pt x="618" y="808"/>
                    <a:pt x="618" y="808"/>
                  </a:cubicBezTo>
                  <a:cubicBezTo>
                    <a:pt x="618" y="807"/>
                    <a:pt x="618" y="807"/>
                    <a:pt x="618" y="807"/>
                  </a:cubicBezTo>
                  <a:cubicBezTo>
                    <a:pt x="618" y="806"/>
                    <a:pt x="618" y="806"/>
                    <a:pt x="619" y="806"/>
                  </a:cubicBezTo>
                  <a:cubicBezTo>
                    <a:pt x="619" y="805"/>
                    <a:pt x="619" y="805"/>
                    <a:pt x="620" y="804"/>
                  </a:cubicBezTo>
                  <a:cubicBezTo>
                    <a:pt x="622" y="803"/>
                    <a:pt x="621" y="801"/>
                    <a:pt x="623" y="799"/>
                  </a:cubicBezTo>
                  <a:cubicBezTo>
                    <a:pt x="625" y="797"/>
                    <a:pt x="626" y="787"/>
                    <a:pt x="629" y="784"/>
                  </a:cubicBezTo>
                  <a:cubicBezTo>
                    <a:pt x="633" y="781"/>
                    <a:pt x="633" y="778"/>
                    <a:pt x="632" y="774"/>
                  </a:cubicBezTo>
                  <a:cubicBezTo>
                    <a:pt x="632" y="774"/>
                    <a:pt x="632" y="773"/>
                    <a:pt x="632" y="772"/>
                  </a:cubicBezTo>
                  <a:cubicBezTo>
                    <a:pt x="632" y="772"/>
                    <a:pt x="632" y="772"/>
                    <a:pt x="632" y="772"/>
                  </a:cubicBezTo>
                  <a:cubicBezTo>
                    <a:pt x="632" y="771"/>
                    <a:pt x="632" y="770"/>
                    <a:pt x="632" y="770"/>
                  </a:cubicBezTo>
                  <a:cubicBezTo>
                    <a:pt x="632" y="769"/>
                    <a:pt x="632" y="768"/>
                    <a:pt x="632" y="767"/>
                  </a:cubicBezTo>
                  <a:cubicBezTo>
                    <a:pt x="632" y="767"/>
                    <a:pt x="632" y="767"/>
                    <a:pt x="632" y="767"/>
                  </a:cubicBezTo>
                  <a:cubicBezTo>
                    <a:pt x="632" y="766"/>
                    <a:pt x="632" y="765"/>
                    <a:pt x="632" y="765"/>
                  </a:cubicBezTo>
                  <a:cubicBezTo>
                    <a:pt x="632" y="765"/>
                    <a:pt x="632" y="764"/>
                    <a:pt x="632" y="764"/>
                  </a:cubicBezTo>
                  <a:cubicBezTo>
                    <a:pt x="632" y="764"/>
                    <a:pt x="632" y="764"/>
                    <a:pt x="632" y="763"/>
                  </a:cubicBezTo>
                  <a:cubicBezTo>
                    <a:pt x="632" y="763"/>
                    <a:pt x="632" y="763"/>
                    <a:pt x="631" y="763"/>
                  </a:cubicBezTo>
                  <a:cubicBezTo>
                    <a:pt x="631" y="763"/>
                    <a:pt x="631" y="762"/>
                    <a:pt x="630" y="763"/>
                  </a:cubicBezTo>
                  <a:cubicBezTo>
                    <a:pt x="626" y="763"/>
                    <a:pt x="623" y="762"/>
                    <a:pt x="621" y="762"/>
                  </a:cubicBezTo>
                  <a:cubicBezTo>
                    <a:pt x="619" y="762"/>
                    <a:pt x="615" y="760"/>
                    <a:pt x="612" y="760"/>
                  </a:cubicBezTo>
                  <a:cubicBezTo>
                    <a:pt x="610" y="761"/>
                    <a:pt x="608" y="761"/>
                    <a:pt x="604" y="761"/>
                  </a:cubicBezTo>
                  <a:cubicBezTo>
                    <a:pt x="599" y="761"/>
                    <a:pt x="591" y="762"/>
                    <a:pt x="589" y="762"/>
                  </a:cubicBezTo>
                  <a:cubicBezTo>
                    <a:pt x="588" y="762"/>
                    <a:pt x="587" y="762"/>
                    <a:pt x="586" y="762"/>
                  </a:cubicBezTo>
                  <a:cubicBezTo>
                    <a:pt x="586" y="762"/>
                    <a:pt x="586" y="762"/>
                    <a:pt x="585" y="762"/>
                  </a:cubicBezTo>
                  <a:cubicBezTo>
                    <a:pt x="585" y="762"/>
                    <a:pt x="584" y="762"/>
                    <a:pt x="584" y="762"/>
                  </a:cubicBezTo>
                  <a:cubicBezTo>
                    <a:pt x="583" y="762"/>
                    <a:pt x="583" y="762"/>
                    <a:pt x="583" y="762"/>
                  </a:cubicBezTo>
                  <a:cubicBezTo>
                    <a:pt x="582" y="762"/>
                    <a:pt x="582" y="762"/>
                    <a:pt x="582" y="762"/>
                  </a:cubicBezTo>
                  <a:cubicBezTo>
                    <a:pt x="581" y="762"/>
                    <a:pt x="581" y="762"/>
                    <a:pt x="580" y="761"/>
                  </a:cubicBezTo>
                  <a:cubicBezTo>
                    <a:pt x="580" y="761"/>
                    <a:pt x="580" y="761"/>
                    <a:pt x="580" y="761"/>
                  </a:cubicBezTo>
                  <a:cubicBezTo>
                    <a:pt x="580" y="761"/>
                    <a:pt x="580" y="761"/>
                    <a:pt x="580" y="761"/>
                  </a:cubicBezTo>
                  <a:cubicBezTo>
                    <a:pt x="579" y="760"/>
                    <a:pt x="578" y="760"/>
                    <a:pt x="578" y="760"/>
                  </a:cubicBezTo>
                  <a:cubicBezTo>
                    <a:pt x="578" y="759"/>
                    <a:pt x="578" y="759"/>
                    <a:pt x="578" y="759"/>
                  </a:cubicBezTo>
                  <a:cubicBezTo>
                    <a:pt x="577" y="759"/>
                    <a:pt x="577" y="759"/>
                    <a:pt x="577" y="759"/>
                  </a:cubicBezTo>
                  <a:cubicBezTo>
                    <a:pt x="577" y="759"/>
                    <a:pt x="578" y="759"/>
                    <a:pt x="578" y="759"/>
                  </a:cubicBezTo>
                  <a:cubicBezTo>
                    <a:pt x="578" y="759"/>
                    <a:pt x="578" y="759"/>
                    <a:pt x="578" y="759"/>
                  </a:cubicBezTo>
                  <a:cubicBezTo>
                    <a:pt x="578" y="759"/>
                    <a:pt x="578" y="759"/>
                    <a:pt x="578" y="758"/>
                  </a:cubicBezTo>
                  <a:cubicBezTo>
                    <a:pt x="578" y="758"/>
                    <a:pt x="578" y="758"/>
                    <a:pt x="579" y="758"/>
                  </a:cubicBezTo>
                  <a:cubicBezTo>
                    <a:pt x="579" y="758"/>
                    <a:pt x="579" y="757"/>
                    <a:pt x="580" y="757"/>
                  </a:cubicBezTo>
                  <a:cubicBezTo>
                    <a:pt x="584" y="754"/>
                    <a:pt x="585" y="753"/>
                    <a:pt x="587" y="749"/>
                  </a:cubicBezTo>
                  <a:cubicBezTo>
                    <a:pt x="589" y="744"/>
                    <a:pt x="591" y="737"/>
                    <a:pt x="591" y="734"/>
                  </a:cubicBezTo>
                  <a:cubicBezTo>
                    <a:pt x="591" y="734"/>
                    <a:pt x="591" y="734"/>
                    <a:pt x="591" y="733"/>
                  </a:cubicBezTo>
                  <a:cubicBezTo>
                    <a:pt x="591" y="733"/>
                    <a:pt x="591" y="732"/>
                    <a:pt x="591" y="732"/>
                  </a:cubicBezTo>
                  <a:cubicBezTo>
                    <a:pt x="591" y="732"/>
                    <a:pt x="591" y="732"/>
                    <a:pt x="591" y="732"/>
                  </a:cubicBezTo>
                  <a:cubicBezTo>
                    <a:pt x="591" y="731"/>
                    <a:pt x="591" y="731"/>
                    <a:pt x="591" y="731"/>
                  </a:cubicBezTo>
                  <a:cubicBezTo>
                    <a:pt x="591" y="731"/>
                    <a:pt x="591" y="730"/>
                    <a:pt x="591" y="730"/>
                  </a:cubicBezTo>
                  <a:cubicBezTo>
                    <a:pt x="591" y="730"/>
                    <a:pt x="591" y="730"/>
                    <a:pt x="592" y="730"/>
                  </a:cubicBezTo>
                  <a:cubicBezTo>
                    <a:pt x="592" y="730"/>
                    <a:pt x="592" y="730"/>
                    <a:pt x="592" y="730"/>
                  </a:cubicBezTo>
                  <a:cubicBezTo>
                    <a:pt x="592" y="730"/>
                    <a:pt x="592" y="730"/>
                    <a:pt x="593" y="731"/>
                  </a:cubicBezTo>
                  <a:cubicBezTo>
                    <a:pt x="595" y="733"/>
                    <a:pt x="596" y="733"/>
                    <a:pt x="598" y="731"/>
                  </a:cubicBezTo>
                  <a:cubicBezTo>
                    <a:pt x="601" y="729"/>
                    <a:pt x="602" y="716"/>
                    <a:pt x="606" y="713"/>
                  </a:cubicBezTo>
                  <a:cubicBezTo>
                    <a:pt x="609" y="711"/>
                    <a:pt x="612" y="708"/>
                    <a:pt x="613" y="706"/>
                  </a:cubicBezTo>
                  <a:cubicBezTo>
                    <a:pt x="613" y="705"/>
                    <a:pt x="614" y="701"/>
                    <a:pt x="613" y="701"/>
                  </a:cubicBezTo>
                  <a:cubicBezTo>
                    <a:pt x="611" y="701"/>
                    <a:pt x="608" y="703"/>
                    <a:pt x="606" y="702"/>
                  </a:cubicBezTo>
                  <a:cubicBezTo>
                    <a:pt x="605" y="701"/>
                    <a:pt x="605" y="698"/>
                    <a:pt x="603" y="699"/>
                  </a:cubicBezTo>
                  <a:cubicBezTo>
                    <a:pt x="601" y="699"/>
                    <a:pt x="597" y="701"/>
                    <a:pt x="596" y="700"/>
                  </a:cubicBezTo>
                  <a:cubicBezTo>
                    <a:pt x="594" y="699"/>
                    <a:pt x="591" y="699"/>
                    <a:pt x="588" y="700"/>
                  </a:cubicBezTo>
                  <a:cubicBezTo>
                    <a:pt x="585" y="701"/>
                    <a:pt x="579" y="706"/>
                    <a:pt x="578" y="707"/>
                  </a:cubicBezTo>
                  <a:cubicBezTo>
                    <a:pt x="576" y="708"/>
                    <a:pt x="571" y="713"/>
                    <a:pt x="571" y="715"/>
                  </a:cubicBezTo>
                  <a:cubicBezTo>
                    <a:pt x="571" y="716"/>
                    <a:pt x="570" y="719"/>
                    <a:pt x="568" y="720"/>
                  </a:cubicBezTo>
                  <a:cubicBezTo>
                    <a:pt x="567" y="720"/>
                    <a:pt x="570" y="722"/>
                    <a:pt x="568" y="722"/>
                  </a:cubicBezTo>
                  <a:cubicBezTo>
                    <a:pt x="566" y="723"/>
                    <a:pt x="563" y="732"/>
                    <a:pt x="556" y="730"/>
                  </a:cubicBezTo>
                  <a:cubicBezTo>
                    <a:pt x="550" y="729"/>
                    <a:pt x="548" y="728"/>
                    <a:pt x="546" y="730"/>
                  </a:cubicBezTo>
                  <a:cubicBezTo>
                    <a:pt x="543" y="732"/>
                    <a:pt x="544" y="733"/>
                    <a:pt x="540" y="733"/>
                  </a:cubicBezTo>
                  <a:cubicBezTo>
                    <a:pt x="537" y="732"/>
                    <a:pt x="535" y="731"/>
                    <a:pt x="534" y="731"/>
                  </a:cubicBezTo>
                  <a:cubicBezTo>
                    <a:pt x="533" y="732"/>
                    <a:pt x="529" y="736"/>
                    <a:pt x="527" y="734"/>
                  </a:cubicBezTo>
                  <a:cubicBezTo>
                    <a:pt x="526" y="732"/>
                    <a:pt x="526" y="732"/>
                    <a:pt x="524" y="731"/>
                  </a:cubicBezTo>
                  <a:cubicBezTo>
                    <a:pt x="522" y="730"/>
                    <a:pt x="511" y="729"/>
                    <a:pt x="512" y="727"/>
                  </a:cubicBezTo>
                  <a:cubicBezTo>
                    <a:pt x="512" y="725"/>
                    <a:pt x="513" y="725"/>
                    <a:pt x="512" y="723"/>
                  </a:cubicBezTo>
                  <a:cubicBezTo>
                    <a:pt x="510" y="721"/>
                    <a:pt x="511" y="720"/>
                    <a:pt x="511" y="716"/>
                  </a:cubicBezTo>
                  <a:cubicBezTo>
                    <a:pt x="511" y="713"/>
                    <a:pt x="504" y="712"/>
                    <a:pt x="504" y="707"/>
                  </a:cubicBezTo>
                  <a:cubicBezTo>
                    <a:pt x="505" y="702"/>
                    <a:pt x="507" y="701"/>
                    <a:pt x="506" y="697"/>
                  </a:cubicBezTo>
                  <a:cubicBezTo>
                    <a:pt x="504" y="693"/>
                    <a:pt x="502" y="690"/>
                    <a:pt x="504" y="687"/>
                  </a:cubicBezTo>
                  <a:cubicBezTo>
                    <a:pt x="506" y="684"/>
                    <a:pt x="504" y="678"/>
                    <a:pt x="508" y="674"/>
                  </a:cubicBezTo>
                  <a:cubicBezTo>
                    <a:pt x="511" y="670"/>
                    <a:pt x="514" y="664"/>
                    <a:pt x="517" y="661"/>
                  </a:cubicBezTo>
                  <a:cubicBezTo>
                    <a:pt x="517" y="661"/>
                    <a:pt x="517" y="661"/>
                    <a:pt x="518" y="660"/>
                  </a:cubicBezTo>
                  <a:cubicBezTo>
                    <a:pt x="518" y="660"/>
                    <a:pt x="518" y="660"/>
                    <a:pt x="518" y="659"/>
                  </a:cubicBezTo>
                  <a:cubicBezTo>
                    <a:pt x="518" y="659"/>
                    <a:pt x="519" y="659"/>
                    <a:pt x="519" y="658"/>
                  </a:cubicBezTo>
                  <a:cubicBezTo>
                    <a:pt x="519" y="658"/>
                    <a:pt x="519" y="658"/>
                    <a:pt x="519" y="657"/>
                  </a:cubicBezTo>
                  <a:cubicBezTo>
                    <a:pt x="520" y="657"/>
                    <a:pt x="520" y="656"/>
                    <a:pt x="520" y="656"/>
                  </a:cubicBezTo>
                  <a:cubicBezTo>
                    <a:pt x="520" y="655"/>
                    <a:pt x="520" y="655"/>
                    <a:pt x="520" y="655"/>
                  </a:cubicBezTo>
                  <a:cubicBezTo>
                    <a:pt x="521" y="654"/>
                    <a:pt x="521" y="654"/>
                    <a:pt x="521" y="653"/>
                  </a:cubicBezTo>
                  <a:cubicBezTo>
                    <a:pt x="521" y="653"/>
                    <a:pt x="521" y="653"/>
                    <a:pt x="521" y="653"/>
                  </a:cubicBezTo>
                  <a:cubicBezTo>
                    <a:pt x="521" y="652"/>
                    <a:pt x="521" y="652"/>
                    <a:pt x="521" y="652"/>
                  </a:cubicBezTo>
                  <a:cubicBezTo>
                    <a:pt x="522" y="651"/>
                    <a:pt x="522" y="651"/>
                    <a:pt x="522" y="650"/>
                  </a:cubicBezTo>
                  <a:cubicBezTo>
                    <a:pt x="522" y="650"/>
                    <a:pt x="522" y="650"/>
                    <a:pt x="522" y="649"/>
                  </a:cubicBezTo>
                  <a:cubicBezTo>
                    <a:pt x="522" y="649"/>
                    <a:pt x="522" y="648"/>
                    <a:pt x="523" y="648"/>
                  </a:cubicBezTo>
                  <a:cubicBezTo>
                    <a:pt x="523" y="648"/>
                    <a:pt x="523" y="647"/>
                    <a:pt x="523" y="647"/>
                  </a:cubicBezTo>
                  <a:cubicBezTo>
                    <a:pt x="523" y="647"/>
                    <a:pt x="523" y="646"/>
                    <a:pt x="523" y="646"/>
                  </a:cubicBezTo>
                  <a:cubicBezTo>
                    <a:pt x="523" y="645"/>
                    <a:pt x="523" y="645"/>
                    <a:pt x="523" y="644"/>
                  </a:cubicBezTo>
                  <a:cubicBezTo>
                    <a:pt x="523" y="639"/>
                    <a:pt x="527" y="636"/>
                    <a:pt x="527" y="635"/>
                  </a:cubicBezTo>
                  <a:cubicBezTo>
                    <a:pt x="527" y="633"/>
                    <a:pt x="524" y="632"/>
                    <a:pt x="530" y="631"/>
                  </a:cubicBezTo>
                  <a:cubicBezTo>
                    <a:pt x="535" y="630"/>
                    <a:pt x="535" y="626"/>
                    <a:pt x="539" y="624"/>
                  </a:cubicBezTo>
                  <a:cubicBezTo>
                    <a:pt x="543" y="623"/>
                    <a:pt x="551" y="620"/>
                    <a:pt x="554" y="617"/>
                  </a:cubicBezTo>
                  <a:cubicBezTo>
                    <a:pt x="557" y="614"/>
                    <a:pt x="554" y="612"/>
                    <a:pt x="558" y="614"/>
                  </a:cubicBezTo>
                  <a:cubicBezTo>
                    <a:pt x="562" y="616"/>
                    <a:pt x="564" y="615"/>
                    <a:pt x="567" y="614"/>
                  </a:cubicBezTo>
                  <a:cubicBezTo>
                    <a:pt x="570" y="613"/>
                    <a:pt x="578" y="614"/>
                    <a:pt x="580" y="613"/>
                  </a:cubicBezTo>
                  <a:cubicBezTo>
                    <a:pt x="583" y="613"/>
                    <a:pt x="587" y="612"/>
                    <a:pt x="587" y="613"/>
                  </a:cubicBezTo>
                  <a:cubicBezTo>
                    <a:pt x="588" y="613"/>
                    <a:pt x="593" y="614"/>
                    <a:pt x="593" y="616"/>
                  </a:cubicBezTo>
                  <a:cubicBezTo>
                    <a:pt x="594" y="618"/>
                    <a:pt x="596" y="620"/>
                    <a:pt x="599" y="618"/>
                  </a:cubicBezTo>
                  <a:cubicBezTo>
                    <a:pt x="602" y="616"/>
                    <a:pt x="603" y="615"/>
                    <a:pt x="609" y="613"/>
                  </a:cubicBezTo>
                  <a:cubicBezTo>
                    <a:pt x="615" y="610"/>
                    <a:pt x="618" y="607"/>
                    <a:pt x="622" y="607"/>
                  </a:cubicBezTo>
                  <a:cubicBezTo>
                    <a:pt x="626" y="607"/>
                    <a:pt x="628" y="606"/>
                    <a:pt x="630" y="605"/>
                  </a:cubicBezTo>
                  <a:cubicBezTo>
                    <a:pt x="632" y="605"/>
                    <a:pt x="628" y="608"/>
                    <a:pt x="633" y="607"/>
                  </a:cubicBezTo>
                  <a:cubicBezTo>
                    <a:pt x="638" y="605"/>
                    <a:pt x="638" y="604"/>
                    <a:pt x="642" y="606"/>
                  </a:cubicBezTo>
                  <a:cubicBezTo>
                    <a:pt x="646" y="608"/>
                    <a:pt x="647" y="606"/>
                    <a:pt x="648" y="606"/>
                  </a:cubicBezTo>
                  <a:cubicBezTo>
                    <a:pt x="650" y="607"/>
                    <a:pt x="654" y="612"/>
                    <a:pt x="657" y="612"/>
                  </a:cubicBezTo>
                  <a:cubicBezTo>
                    <a:pt x="661" y="612"/>
                    <a:pt x="663" y="611"/>
                    <a:pt x="665" y="610"/>
                  </a:cubicBezTo>
                  <a:cubicBezTo>
                    <a:pt x="667" y="608"/>
                    <a:pt x="668" y="605"/>
                    <a:pt x="670" y="608"/>
                  </a:cubicBezTo>
                  <a:cubicBezTo>
                    <a:pt x="673" y="612"/>
                    <a:pt x="674" y="617"/>
                    <a:pt x="676" y="618"/>
                  </a:cubicBezTo>
                  <a:cubicBezTo>
                    <a:pt x="679" y="620"/>
                    <a:pt x="677" y="632"/>
                    <a:pt x="676" y="634"/>
                  </a:cubicBezTo>
                  <a:cubicBezTo>
                    <a:pt x="675" y="636"/>
                    <a:pt x="677" y="646"/>
                    <a:pt x="678" y="645"/>
                  </a:cubicBezTo>
                  <a:cubicBezTo>
                    <a:pt x="679" y="644"/>
                    <a:pt x="680" y="641"/>
                    <a:pt x="680" y="644"/>
                  </a:cubicBezTo>
                  <a:cubicBezTo>
                    <a:pt x="681" y="646"/>
                    <a:pt x="681" y="651"/>
                    <a:pt x="683" y="654"/>
                  </a:cubicBezTo>
                  <a:cubicBezTo>
                    <a:pt x="685" y="657"/>
                    <a:pt x="687" y="658"/>
                    <a:pt x="687" y="660"/>
                  </a:cubicBezTo>
                  <a:cubicBezTo>
                    <a:pt x="688" y="663"/>
                    <a:pt x="690" y="668"/>
                    <a:pt x="692" y="665"/>
                  </a:cubicBezTo>
                  <a:cubicBezTo>
                    <a:pt x="695" y="663"/>
                    <a:pt x="697" y="651"/>
                    <a:pt x="698" y="646"/>
                  </a:cubicBezTo>
                  <a:cubicBezTo>
                    <a:pt x="699" y="642"/>
                    <a:pt x="700" y="627"/>
                    <a:pt x="697" y="622"/>
                  </a:cubicBezTo>
                  <a:cubicBezTo>
                    <a:pt x="695" y="617"/>
                    <a:pt x="691" y="610"/>
                    <a:pt x="695" y="602"/>
                  </a:cubicBezTo>
                  <a:cubicBezTo>
                    <a:pt x="700" y="594"/>
                    <a:pt x="702" y="589"/>
                    <a:pt x="704" y="586"/>
                  </a:cubicBezTo>
                  <a:cubicBezTo>
                    <a:pt x="707" y="583"/>
                    <a:pt x="713" y="582"/>
                    <a:pt x="715" y="581"/>
                  </a:cubicBezTo>
                  <a:cubicBezTo>
                    <a:pt x="717" y="580"/>
                    <a:pt x="719" y="580"/>
                    <a:pt x="723" y="578"/>
                  </a:cubicBezTo>
                  <a:cubicBezTo>
                    <a:pt x="726" y="576"/>
                    <a:pt x="731" y="568"/>
                    <a:pt x="732" y="567"/>
                  </a:cubicBezTo>
                  <a:cubicBezTo>
                    <a:pt x="733" y="567"/>
                    <a:pt x="737" y="568"/>
                    <a:pt x="740" y="567"/>
                  </a:cubicBezTo>
                  <a:cubicBezTo>
                    <a:pt x="743" y="566"/>
                    <a:pt x="749" y="559"/>
                    <a:pt x="752" y="557"/>
                  </a:cubicBezTo>
                  <a:cubicBezTo>
                    <a:pt x="754" y="555"/>
                    <a:pt x="760" y="557"/>
                    <a:pt x="759" y="555"/>
                  </a:cubicBezTo>
                  <a:cubicBezTo>
                    <a:pt x="759" y="553"/>
                    <a:pt x="760" y="549"/>
                    <a:pt x="762" y="549"/>
                  </a:cubicBezTo>
                  <a:cubicBezTo>
                    <a:pt x="764" y="549"/>
                    <a:pt x="767" y="547"/>
                    <a:pt x="767" y="546"/>
                  </a:cubicBezTo>
                  <a:cubicBezTo>
                    <a:pt x="768" y="545"/>
                    <a:pt x="770" y="537"/>
                    <a:pt x="769" y="535"/>
                  </a:cubicBezTo>
                  <a:cubicBezTo>
                    <a:pt x="768" y="533"/>
                    <a:pt x="765" y="529"/>
                    <a:pt x="765" y="528"/>
                  </a:cubicBezTo>
                  <a:cubicBezTo>
                    <a:pt x="766" y="527"/>
                    <a:pt x="769" y="523"/>
                    <a:pt x="769" y="521"/>
                  </a:cubicBezTo>
                  <a:cubicBezTo>
                    <a:pt x="769" y="519"/>
                    <a:pt x="771" y="516"/>
                    <a:pt x="772" y="517"/>
                  </a:cubicBezTo>
                  <a:cubicBezTo>
                    <a:pt x="772" y="518"/>
                    <a:pt x="775" y="520"/>
                    <a:pt x="773" y="522"/>
                  </a:cubicBezTo>
                  <a:cubicBezTo>
                    <a:pt x="772" y="523"/>
                    <a:pt x="770" y="528"/>
                    <a:pt x="772" y="526"/>
                  </a:cubicBezTo>
                  <a:cubicBezTo>
                    <a:pt x="775" y="524"/>
                    <a:pt x="778" y="523"/>
                    <a:pt x="778" y="521"/>
                  </a:cubicBezTo>
                  <a:cubicBezTo>
                    <a:pt x="779" y="520"/>
                    <a:pt x="782" y="513"/>
                    <a:pt x="785" y="511"/>
                  </a:cubicBezTo>
                  <a:cubicBezTo>
                    <a:pt x="787" y="509"/>
                    <a:pt x="782" y="506"/>
                    <a:pt x="784" y="505"/>
                  </a:cubicBezTo>
                  <a:cubicBezTo>
                    <a:pt x="786" y="504"/>
                    <a:pt x="787" y="505"/>
                    <a:pt x="790" y="503"/>
                  </a:cubicBezTo>
                  <a:cubicBezTo>
                    <a:pt x="793" y="501"/>
                    <a:pt x="800" y="494"/>
                    <a:pt x="800" y="492"/>
                  </a:cubicBezTo>
                  <a:cubicBezTo>
                    <a:pt x="799" y="490"/>
                    <a:pt x="798" y="488"/>
                    <a:pt x="802" y="487"/>
                  </a:cubicBezTo>
                  <a:cubicBezTo>
                    <a:pt x="806" y="486"/>
                    <a:pt x="810" y="486"/>
                    <a:pt x="810" y="485"/>
                  </a:cubicBezTo>
                  <a:cubicBezTo>
                    <a:pt x="810" y="484"/>
                    <a:pt x="812" y="482"/>
                    <a:pt x="814" y="482"/>
                  </a:cubicBezTo>
                  <a:cubicBezTo>
                    <a:pt x="815" y="482"/>
                    <a:pt x="817" y="484"/>
                    <a:pt x="820" y="483"/>
                  </a:cubicBezTo>
                  <a:cubicBezTo>
                    <a:pt x="824" y="482"/>
                    <a:pt x="831" y="477"/>
                    <a:pt x="835" y="476"/>
                  </a:cubicBezTo>
                  <a:cubicBezTo>
                    <a:pt x="839" y="476"/>
                    <a:pt x="843" y="476"/>
                    <a:pt x="842" y="474"/>
                  </a:cubicBezTo>
                  <a:cubicBezTo>
                    <a:pt x="841" y="472"/>
                    <a:pt x="839" y="473"/>
                    <a:pt x="837" y="471"/>
                  </a:cubicBezTo>
                  <a:cubicBezTo>
                    <a:pt x="835" y="469"/>
                    <a:pt x="839" y="464"/>
                    <a:pt x="838" y="462"/>
                  </a:cubicBezTo>
                  <a:cubicBezTo>
                    <a:pt x="838" y="460"/>
                    <a:pt x="843" y="454"/>
                    <a:pt x="846" y="452"/>
                  </a:cubicBezTo>
                  <a:cubicBezTo>
                    <a:pt x="849" y="450"/>
                    <a:pt x="857" y="447"/>
                    <a:pt x="860" y="445"/>
                  </a:cubicBezTo>
                  <a:cubicBezTo>
                    <a:pt x="863" y="443"/>
                    <a:pt x="863" y="442"/>
                    <a:pt x="866" y="443"/>
                  </a:cubicBezTo>
                  <a:cubicBezTo>
                    <a:pt x="869" y="443"/>
                    <a:pt x="881" y="437"/>
                    <a:pt x="881" y="435"/>
                  </a:cubicBezTo>
                  <a:cubicBezTo>
                    <a:pt x="881" y="435"/>
                    <a:pt x="881" y="435"/>
                    <a:pt x="881" y="435"/>
                  </a:cubicBezTo>
                  <a:cubicBezTo>
                    <a:pt x="881" y="435"/>
                    <a:pt x="881" y="435"/>
                    <a:pt x="881" y="435"/>
                  </a:cubicBezTo>
                  <a:cubicBezTo>
                    <a:pt x="881" y="435"/>
                    <a:pt x="881" y="435"/>
                    <a:pt x="881" y="434"/>
                  </a:cubicBezTo>
                  <a:cubicBezTo>
                    <a:pt x="881" y="434"/>
                    <a:pt x="881" y="434"/>
                    <a:pt x="881" y="434"/>
                  </a:cubicBezTo>
                  <a:cubicBezTo>
                    <a:pt x="880" y="434"/>
                    <a:pt x="880" y="434"/>
                    <a:pt x="880" y="434"/>
                  </a:cubicBezTo>
                  <a:cubicBezTo>
                    <a:pt x="880" y="434"/>
                    <a:pt x="880" y="434"/>
                    <a:pt x="880" y="434"/>
                  </a:cubicBezTo>
                  <a:cubicBezTo>
                    <a:pt x="880" y="433"/>
                    <a:pt x="880" y="433"/>
                    <a:pt x="880" y="433"/>
                  </a:cubicBezTo>
                  <a:cubicBezTo>
                    <a:pt x="880" y="433"/>
                    <a:pt x="880" y="433"/>
                    <a:pt x="880" y="433"/>
                  </a:cubicBezTo>
                  <a:cubicBezTo>
                    <a:pt x="880" y="433"/>
                    <a:pt x="880" y="433"/>
                    <a:pt x="880" y="433"/>
                  </a:cubicBezTo>
                  <a:cubicBezTo>
                    <a:pt x="880" y="433"/>
                    <a:pt x="880" y="433"/>
                    <a:pt x="880" y="433"/>
                  </a:cubicBezTo>
                  <a:cubicBezTo>
                    <a:pt x="880" y="433"/>
                    <a:pt x="880" y="433"/>
                    <a:pt x="880" y="433"/>
                  </a:cubicBezTo>
                  <a:cubicBezTo>
                    <a:pt x="880" y="433"/>
                    <a:pt x="880" y="433"/>
                    <a:pt x="880" y="433"/>
                  </a:cubicBezTo>
                  <a:cubicBezTo>
                    <a:pt x="881" y="433"/>
                    <a:pt x="881" y="433"/>
                    <a:pt x="881" y="432"/>
                  </a:cubicBezTo>
                  <a:cubicBezTo>
                    <a:pt x="882" y="432"/>
                    <a:pt x="882" y="432"/>
                    <a:pt x="883" y="432"/>
                  </a:cubicBezTo>
                  <a:cubicBezTo>
                    <a:pt x="889" y="432"/>
                    <a:pt x="892" y="431"/>
                    <a:pt x="896" y="429"/>
                  </a:cubicBezTo>
                  <a:cubicBezTo>
                    <a:pt x="900" y="427"/>
                    <a:pt x="902" y="427"/>
                    <a:pt x="902" y="428"/>
                  </a:cubicBezTo>
                  <a:cubicBezTo>
                    <a:pt x="901" y="428"/>
                    <a:pt x="899" y="430"/>
                    <a:pt x="903" y="429"/>
                  </a:cubicBezTo>
                  <a:cubicBezTo>
                    <a:pt x="906" y="429"/>
                    <a:pt x="914" y="428"/>
                    <a:pt x="913" y="429"/>
                  </a:cubicBezTo>
                  <a:cubicBezTo>
                    <a:pt x="912" y="429"/>
                    <a:pt x="909" y="433"/>
                    <a:pt x="907" y="433"/>
                  </a:cubicBezTo>
                  <a:cubicBezTo>
                    <a:pt x="905" y="433"/>
                    <a:pt x="905" y="431"/>
                    <a:pt x="901" y="434"/>
                  </a:cubicBezTo>
                  <a:cubicBezTo>
                    <a:pt x="897" y="436"/>
                    <a:pt x="888" y="439"/>
                    <a:pt x="887" y="441"/>
                  </a:cubicBezTo>
                  <a:cubicBezTo>
                    <a:pt x="887" y="443"/>
                    <a:pt x="887" y="452"/>
                    <a:pt x="890" y="451"/>
                  </a:cubicBezTo>
                  <a:cubicBezTo>
                    <a:pt x="893" y="451"/>
                    <a:pt x="900" y="447"/>
                    <a:pt x="901" y="445"/>
                  </a:cubicBezTo>
                  <a:cubicBezTo>
                    <a:pt x="902" y="443"/>
                    <a:pt x="905" y="437"/>
                    <a:pt x="909" y="438"/>
                  </a:cubicBezTo>
                  <a:cubicBezTo>
                    <a:pt x="914" y="439"/>
                    <a:pt x="915" y="440"/>
                    <a:pt x="919" y="439"/>
                  </a:cubicBezTo>
                  <a:cubicBezTo>
                    <a:pt x="923" y="437"/>
                    <a:pt x="931" y="431"/>
                    <a:pt x="935" y="431"/>
                  </a:cubicBezTo>
                  <a:cubicBezTo>
                    <a:pt x="939" y="431"/>
                    <a:pt x="941" y="430"/>
                    <a:pt x="939" y="429"/>
                  </a:cubicBezTo>
                  <a:cubicBezTo>
                    <a:pt x="938" y="428"/>
                    <a:pt x="939" y="426"/>
                    <a:pt x="935" y="425"/>
                  </a:cubicBezTo>
                  <a:cubicBezTo>
                    <a:pt x="932" y="424"/>
                    <a:pt x="932" y="422"/>
                    <a:pt x="930" y="423"/>
                  </a:cubicBezTo>
                  <a:cubicBezTo>
                    <a:pt x="929" y="424"/>
                    <a:pt x="927" y="424"/>
                    <a:pt x="923" y="424"/>
                  </a:cubicBezTo>
                  <a:cubicBezTo>
                    <a:pt x="920" y="423"/>
                    <a:pt x="916" y="422"/>
                    <a:pt x="916" y="420"/>
                  </a:cubicBezTo>
                  <a:cubicBezTo>
                    <a:pt x="916" y="418"/>
                    <a:pt x="909" y="419"/>
                    <a:pt x="907" y="419"/>
                  </a:cubicBezTo>
                  <a:cubicBezTo>
                    <a:pt x="906" y="418"/>
                    <a:pt x="908" y="416"/>
                    <a:pt x="906" y="413"/>
                  </a:cubicBezTo>
                  <a:cubicBezTo>
                    <a:pt x="904" y="411"/>
                    <a:pt x="901" y="409"/>
                    <a:pt x="904" y="408"/>
                  </a:cubicBezTo>
                  <a:cubicBezTo>
                    <a:pt x="906" y="407"/>
                    <a:pt x="910" y="400"/>
                    <a:pt x="907" y="400"/>
                  </a:cubicBezTo>
                  <a:cubicBezTo>
                    <a:pt x="905" y="399"/>
                    <a:pt x="902" y="401"/>
                    <a:pt x="900" y="399"/>
                  </a:cubicBezTo>
                  <a:cubicBezTo>
                    <a:pt x="899" y="397"/>
                    <a:pt x="893" y="396"/>
                    <a:pt x="895" y="395"/>
                  </a:cubicBezTo>
                  <a:cubicBezTo>
                    <a:pt x="897" y="394"/>
                    <a:pt x="897" y="395"/>
                    <a:pt x="902" y="395"/>
                  </a:cubicBezTo>
                  <a:cubicBezTo>
                    <a:pt x="908" y="396"/>
                    <a:pt x="913" y="393"/>
                    <a:pt x="915" y="391"/>
                  </a:cubicBezTo>
                  <a:cubicBezTo>
                    <a:pt x="917" y="388"/>
                    <a:pt x="916" y="388"/>
                    <a:pt x="916" y="385"/>
                  </a:cubicBezTo>
                  <a:cubicBezTo>
                    <a:pt x="917" y="383"/>
                    <a:pt x="918" y="383"/>
                    <a:pt x="914" y="381"/>
                  </a:cubicBezTo>
                  <a:cubicBezTo>
                    <a:pt x="910" y="379"/>
                    <a:pt x="906" y="378"/>
                    <a:pt x="902" y="379"/>
                  </a:cubicBezTo>
                  <a:cubicBezTo>
                    <a:pt x="898" y="380"/>
                    <a:pt x="887" y="384"/>
                    <a:pt x="882" y="387"/>
                  </a:cubicBezTo>
                  <a:cubicBezTo>
                    <a:pt x="877" y="389"/>
                    <a:pt x="874" y="389"/>
                    <a:pt x="870" y="392"/>
                  </a:cubicBezTo>
                  <a:cubicBezTo>
                    <a:pt x="865" y="395"/>
                    <a:pt x="853" y="409"/>
                    <a:pt x="850" y="409"/>
                  </a:cubicBezTo>
                  <a:cubicBezTo>
                    <a:pt x="847" y="409"/>
                    <a:pt x="852" y="405"/>
                    <a:pt x="855" y="402"/>
                  </a:cubicBezTo>
                  <a:cubicBezTo>
                    <a:pt x="858" y="399"/>
                    <a:pt x="866" y="390"/>
                    <a:pt x="869" y="388"/>
                  </a:cubicBezTo>
                  <a:cubicBezTo>
                    <a:pt x="872" y="385"/>
                    <a:pt x="878" y="380"/>
                    <a:pt x="881" y="379"/>
                  </a:cubicBezTo>
                  <a:cubicBezTo>
                    <a:pt x="885" y="378"/>
                    <a:pt x="888" y="377"/>
                    <a:pt x="889" y="376"/>
                  </a:cubicBezTo>
                  <a:cubicBezTo>
                    <a:pt x="891" y="374"/>
                    <a:pt x="900" y="365"/>
                    <a:pt x="903" y="364"/>
                  </a:cubicBezTo>
                  <a:cubicBezTo>
                    <a:pt x="907" y="363"/>
                    <a:pt x="924" y="365"/>
                    <a:pt x="930" y="365"/>
                  </a:cubicBezTo>
                  <a:cubicBezTo>
                    <a:pt x="936" y="364"/>
                    <a:pt x="963" y="364"/>
                    <a:pt x="967" y="363"/>
                  </a:cubicBezTo>
                  <a:cubicBezTo>
                    <a:pt x="970" y="361"/>
                    <a:pt x="974" y="357"/>
                    <a:pt x="975" y="355"/>
                  </a:cubicBezTo>
                  <a:cubicBezTo>
                    <a:pt x="977" y="353"/>
                    <a:pt x="981" y="350"/>
                    <a:pt x="983" y="350"/>
                  </a:cubicBezTo>
                  <a:cubicBezTo>
                    <a:pt x="985" y="350"/>
                    <a:pt x="991" y="349"/>
                    <a:pt x="993" y="348"/>
                  </a:cubicBezTo>
                  <a:cubicBezTo>
                    <a:pt x="996" y="348"/>
                    <a:pt x="1004" y="345"/>
                    <a:pt x="1005" y="343"/>
                  </a:cubicBezTo>
                  <a:cubicBezTo>
                    <a:pt x="1007" y="341"/>
                    <a:pt x="1008" y="338"/>
                    <a:pt x="1006" y="338"/>
                  </a:cubicBezTo>
                  <a:cubicBezTo>
                    <a:pt x="1005" y="337"/>
                    <a:pt x="1003" y="337"/>
                    <a:pt x="1004" y="335"/>
                  </a:cubicBezTo>
                  <a:cubicBezTo>
                    <a:pt x="1006" y="334"/>
                    <a:pt x="1009" y="330"/>
                    <a:pt x="1008" y="329"/>
                  </a:cubicBezTo>
                  <a:cubicBezTo>
                    <a:pt x="1008" y="328"/>
                    <a:pt x="1006" y="327"/>
                    <a:pt x="1008" y="326"/>
                  </a:cubicBezTo>
                  <a:cubicBezTo>
                    <a:pt x="1010" y="325"/>
                    <a:pt x="1013" y="323"/>
                    <a:pt x="1012" y="322"/>
                  </a:cubicBezTo>
                  <a:cubicBezTo>
                    <a:pt x="1010" y="321"/>
                    <a:pt x="1006" y="319"/>
                    <a:pt x="1004" y="319"/>
                  </a:cubicBezTo>
                  <a:cubicBezTo>
                    <a:pt x="1002" y="319"/>
                    <a:pt x="999" y="321"/>
                    <a:pt x="999" y="320"/>
                  </a:cubicBezTo>
                  <a:cubicBezTo>
                    <a:pt x="998" y="318"/>
                    <a:pt x="997" y="312"/>
                    <a:pt x="995" y="312"/>
                  </a:cubicBezTo>
                  <a:cubicBezTo>
                    <a:pt x="993" y="312"/>
                    <a:pt x="984" y="315"/>
                    <a:pt x="984" y="317"/>
                  </a:cubicBezTo>
                  <a:cubicBezTo>
                    <a:pt x="983" y="319"/>
                    <a:pt x="981" y="320"/>
                    <a:pt x="980" y="320"/>
                  </a:cubicBezTo>
                  <a:cubicBezTo>
                    <a:pt x="978" y="320"/>
                    <a:pt x="965" y="326"/>
                    <a:pt x="966" y="324"/>
                  </a:cubicBezTo>
                  <a:cubicBezTo>
                    <a:pt x="968" y="322"/>
                    <a:pt x="974" y="318"/>
                    <a:pt x="977" y="316"/>
                  </a:cubicBezTo>
                  <a:cubicBezTo>
                    <a:pt x="980" y="314"/>
                    <a:pt x="997" y="309"/>
                    <a:pt x="997" y="308"/>
                  </a:cubicBezTo>
                  <a:cubicBezTo>
                    <a:pt x="997" y="307"/>
                    <a:pt x="996" y="306"/>
                    <a:pt x="995" y="305"/>
                  </a:cubicBezTo>
                  <a:cubicBezTo>
                    <a:pt x="994" y="304"/>
                    <a:pt x="987" y="305"/>
                    <a:pt x="987" y="304"/>
                  </a:cubicBezTo>
                  <a:cubicBezTo>
                    <a:pt x="987" y="302"/>
                    <a:pt x="985" y="299"/>
                    <a:pt x="984" y="299"/>
                  </a:cubicBezTo>
                  <a:cubicBezTo>
                    <a:pt x="983" y="298"/>
                    <a:pt x="979" y="299"/>
                    <a:pt x="978" y="298"/>
                  </a:cubicBezTo>
                  <a:cubicBezTo>
                    <a:pt x="977" y="297"/>
                    <a:pt x="976" y="294"/>
                    <a:pt x="975" y="292"/>
                  </a:cubicBezTo>
                  <a:cubicBezTo>
                    <a:pt x="974" y="291"/>
                    <a:pt x="969" y="287"/>
                    <a:pt x="967" y="287"/>
                  </a:cubicBezTo>
                  <a:cubicBezTo>
                    <a:pt x="966" y="287"/>
                    <a:pt x="965" y="285"/>
                    <a:pt x="963" y="284"/>
                  </a:cubicBezTo>
                  <a:cubicBezTo>
                    <a:pt x="961" y="283"/>
                    <a:pt x="960" y="280"/>
                    <a:pt x="962" y="279"/>
                  </a:cubicBezTo>
                  <a:cubicBezTo>
                    <a:pt x="963" y="278"/>
                    <a:pt x="969" y="277"/>
                    <a:pt x="968" y="275"/>
                  </a:cubicBezTo>
                  <a:cubicBezTo>
                    <a:pt x="967" y="274"/>
                    <a:pt x="964" y="270"/>
                    <a:pt x="965" y="269"/>
                  </a:cubicBezTo>
                  <a:cubicBezTo>
                    <a:pt x="966" y="267"/>
                    <a:pt x="965" y="264"/>
                    <a:pt x="963" y="262"/>
                  </a:cubicBezTo>
                  <a:cubicBezTo>
                    <a:pt x="961" y="260"/>
                    <a:pt x="961" y="254"/>
                    <a:pt x="960" y="254"/>
                  </a:cubicBezTo>
                  <a:cubicBezTo>
                    <a:pt x="959" y="254"/>
                    <a:pt x="959" y="251"/>
                    <a:pt x="958" y="251"/>
                  </a:cubicBezTo>
                  <a:cubicBezTo>
                    <a:pt x="957" y="251"/>
                    <a:pt x="950" y="252"/>
                    <a:pt x="952" y="250"/>
                  </a:cubicBezTo>
                  <a:cubicBezTo>
                    <a:pt x="954" y="249"/>
                    <a:pt x="959" y="249"/>
                    <a:pt x="959" y="247"/>
                  </a:cubicBezTo>
                  <a:cubicBezTo>
                    <a:pt x="959" y="245"/>
                    <a:pt x="958" y="243"/>
                    <a:pt x="956" y="243"/>
                  </a:cubicBezTo>
                  <a:cubicBezTo>
                    <a:pt x="955" y="243"/>
                    <a:pt x="948" y="242"/>
                    <a:pt x="951" y="241"/>
                  </a:cubicBezTo>
                  <a:cubicBezTo>
                    <a:pt x="954" y="240"/>
                    <a:pt x="957" y="238"/>
                    <a:pt x="956" y="237"/>
                  </a:cubicBezTo>
                  <a:cubicBezTo>
                    <a:pt x="956" y="236"/>
                    <a:pt x="953" y="228"/>
                    <a:pt x="951" y="229"/>
                  </a:cubicBezTo>
                  <a:cubicBezTo>
                    <a:pt x="950" y="229"/>
                    <a:pt x="950" y="226"/>
                    <a:pt x="950" y="225"/>
                  </a:cubicBezTo>
                  <a:cubicBezTo>
                    <a:pt x="950" y="224"/>
                    <a:pt x="953" y="218"/>
                    <a:pt x="952" y="217"/>
                  </a:cubicBezTo>
                  <a:cubicBezTo>
                    <a:pt x="951" y="217"/>
                    <a:pt x="946" y="218"/>
                    <a:pt x="946" y="221"/>
                  </a:cubicBezTo>
                  <a:cubicBezTo>
                    <a:pt x="945" y="223"/>
                    <a:pt x="942" y="229"/>
                    <a:pt x="940" y="229"/>
                  </a:cubicBezTo>
                  <a:cubicBezTo>
                    <a:pt x="938" y="229"/>
                    <a:pt x="936" y="231"/>
                    <a:pt x="935" y="236"/>
                  </a:cubicBezTo>
                  <a:cubicBezTo>
                    <a:pt x="934" y="240"/>
                    <a:pt x="930" y="245"/>
                    <a:pt x="930" y="245"/>
                  </a:cubicBezTo>
                  <a:cubicBezTo>
                    <a:pt x="930" y="245"/>
                    <a:pt x="926" y="245"/>
                    <a:pt x="925" y="246"/>
                  </a:cubicBezTo>
                  <a:cubicBezTo>
                    <a:pt x="924" y="247"/>
                    <a:pt x="920" y="250"/>
                    <a:pt x="919" y="250"/>
                  </a:cubicBezTo>
                  <a:cubicBezTo>
                    <a:pt x="918" y="250"/>
                    <a:pt x="916" y="253"/>
                    <a:pt x="915" y="252"/>
                  </a:cubicBezTo>
                  <a:cubicBezTo>
                    <a:pt x="913" y="251"/>
                    <a:pt x="909" y="249"/>
                    <a:pt x="910" y="247"/>
                  </a:cubicBezTo>
                  <a:cubicBezTo>
                    <a:pt x="910" y="246"/>
                    <a:pt x="907" y="245"/>
                    <a:pt x="905" y="245"/>
                  </a:cubicBezTo>
                  <a:cubicBezTo>
                    <a:pt x="903" y="245"/>
                    <a:pt x="900" y="249"/>
                    <a:pt x="899" y="247"/>
                  </a:cubicBezTo>
                  <a:cubicBezTo>
                    <a:pt x="897" y="245"/>
                    <a:pt x="898" y="243"/>
                    <a:pt x="898" y="242"/>
                  </a:cubicBezTo>
                  <a:cubicBezTo>
                    <a:pt x="897" y="240"/>
                    <a:pt x="894" y="238"/>
                    <a:pt x="896" y="236"/>
                  </a:cubicBezTo>
                  <a:cubicBezTo>
                    <a:pt x="899" y="234"/>
                    <a:pt x="900" y="230"/>
                    <a:pt x="899" y="229"/>
                  </a:cubicBezTo>
                  <a:cubicBezTo>
                    <a:pt x="898" y="227"/>
                    <a:pt x="894" y="226"/>
                    <a:pt x="897" y="225"/>
                  </a:cubicBezTo>
                  <a:cubicBezTo>
                    <a:pt x="899" y="224"/>
                    <a:pt x="900" y="224"/>
                    <a:pt x="901" y="222"/>
                  </a:cubicBezTo>
                  <a:cubicBezTo>
                    <a:pt x="903" y="220"/>
                    <a:pt x="908" y="212"/>
                    <a:pt x="904" y="211"/>
                  </a:cubicBezTo>
                  <a:cubicBezTo>
                    <a:pt x="901" y="210"/>
                    <a:pt x="897" y="211"/>
                    <a:pt x="895" y="211"/>
                  </a:cubicBezTo>
                  <a:cubicBezTo>
                    <a:pt x="892" y="210"/>
                    <a:pt x="890" y="206"/>
                    <a:pt x="889" y="205"/>
                  </a:cubicBezTo>
                  <a:cubicBezTo>
                    <a:pt x="888" y="204"/>
                    <a:pt x="885" y="203"/>
                    <a:pt x="887" y="201"/>
                  </a:cubicBezTo>
                  <a:cubicBezTo>
                    <a:pt x="889" y="200"/>
                    <a:pt x="889" y="198"/>
                    <a:pt x="887" y="198"/>
                  </a:cubicBezTo>
                  <a:cubicBezTo>
                    <a:pt x="884" y="198"/>
                    <a:pt x="881" y="198"/>
                    <a:pt x="880" y="196"/>
                  </a:cubicBezTo>
                  <a:cubicBezTo>
                    <a:pt x="879" y="195"/>
                    <a:pt x="877" y="192"/>
                    <a:pt x="876" y="193"/>
                  </a:cubicBezTo>
                  <a:cubicBezTo>
                    <a:pt x="876" y="193"/>
                    <a:pt x="874" y="191"/>
                    <a:pt x="874" y="190"/>
                  </a:cubicBezTo>
                  <a:cubicBezTo>
                    <a:pt x="874" y="190"/>
                    <a:pt x="872" y="187"/>
                    <a:pt x="870" y="186"/>
                  </a:cubicBezTo>
                  <a:cubicBezTo>
                    <a:pt x="867" y="186"/>
                    <a:pt x="859" y="186"/>
                    <a:pt x="857" y="186"/>
                  </a:cubicBezTo>
                  <a:cubicBezTo>
                    <a:pt x="855" y="186"/>
                    <a:pt x="854" y="184"/>
                    <a:pt x="851" y="184"/>
                  </a:cubicBezTo>
                  <a:cubicBezTo>
                    <a:pt x="848" y="184"/>
                    <a:pt x="841" y="183"/>
                    <a:pt x="838" y="183"/>
                  </a:cubicBezTo>
                  <a:cubicBezTo>
                    <a:pt x="834" y="183"/>
                    <a:pt x="832" y="185"/>
                    <a:pt x="830" y="187"/>
                  </a:cubicBezTo>
                  <a:cubicBezTo>
                    <a:pt x="828" y="189"/>
                    <a:pt x="825" y="189"/>
                    <a:pt x="827" y="192"/>
                  </a:cubicBezTo>
                  <a:cubicBezTo>
                    <a:pt x="829" y="195"/>
                    <a:pt x="826" y="198"/>
                    <a:pt x="828" y="198"/>
                  </a:cubicBezTo>
                  <a:cubicBezTo>
                    <a:pt x="830" y="198"/>
                    <a:pt x="830" y="199"/>
                    <a:pt x="828" y="201"/>
                  </a:cubicBezTo>
                  <a:cubicBezTo>
                    <a:pt x="826" y="202"/>
                    <a:pt x="823" y="207"/>
                    <a:pt x="822" y="208"/>
                  </a:cubicBezTo>
                  <a:cubicBezTo>
                    <a:pt x="821" y="210"/>
                    <a:pt x="817" y="213"/>
                    <a:pt x="821" y="213"/>
                  </a:cubicBezTo>
                  <a:cubicBezTo>
                    <a:pt x="824" y="213"/>
                    <a:pt x="825" y="214"/>
                    <a:pt x="823" y="216"/>
                  </a:cubicBezTo>
                  <a:cubicBezTo>
                    <a:pt x="822" y="219"/>
                    <a:pt x="820" y="224"/>
                    <a:pt x="823" y="225"/>
                  </a:cubicBezTo>
                  <a:cubicBezTo>
                    <a:pt x="825" y="225"/>
                    <a:pt x="825" y="227"/>
                    <a:pt x="823" y="229"/>
                  </a:cubicBezTo>
                  <a:cubicBezTo>
                    <a:pt x="821" y="231"/>
                    <a:pt x="819" y="235"/>
                    <a:pt x="820" y="235"/>
                  </a:cubicBezTo>
                  <a:cubicBezTo>
                    <a:pt x="822" y="235"/>
                    <a:pt x="823" y="235"/>
                    <a:pt x="818" y="238"/>
                  </a:cubicBezTo>
                  <a:cubicBezTo>
                    <a:pt x="814" y="240"/>
                    <a:pt x="811" y="241"/>
                    <a:pt x="809" y="243"/>
                  </a:cubicBezTo>
                  <a:cubicBezTo>
                    <a:pt x="808" y="244"/>
                    <a:pt x="807" y="247"/>
                    <a:pt x="809" y="249"/>
                  </a:cubicBezTo>
                  <a:cubicBezTo>
                    <a:pt x="812" y="251"/>
                    <a:pt x="811" y="255"/>
                    <a:pt x="811" y="257"/>
                  </a:cubicBezTo>
                  <a:cubicBezTo>
                    <a:pt x="811" y="259"/>
                    <a:pt x="815" y="259"/>
                    <a:pt x="815" y="262"/>
                  </a:cubicBezTo>
                  <a:cubicBezTo>
                    <a:pt x="814" y="266"/>
                    <a:pt x="815" y="270"/>
                    <a:pt x="815" y="274"/>
                  </a:cubicBezTo>
                  <a:cubicBezTo>
                    <a:pt x="816" y="278"/>
                    <a:pt x="812" y="289"/>
                    <a:pt x="810" y="290"/>
                  </a:cubicBezTo>
                  <a:cubicBezTo>
                    <a:pt x="808" y="291"/>
                    <a:pt x="806" y="297"/>
                    <a:pt x="805" y="296"/>
                  </a:cubicBezTo>
                  <a:cubicBezTo>
                    <a:pt x="804" y="295"/>
                    <a:pt x="805" y="293"/>
                    <a:pt x="803" y="295"/>
                  </a:cubicBezTo>
                  <a:cubicBezTo>
                    <a:pt x="801" y="297"/>
                    <a:pt x="798" y="303"/>
                    <a:pt x="796" y="303"/>
                  </a:cubicBezTo>
                  <a:cubicBezTo>
                    <a:pt x="794" y="304"/>
                    <a:pt x="790" y="306"/>
                    <a:pt x="790" y="307"/>
                  </a:cubicBezTo>
                  <a:cubicBezTo>
                    <a:pt x="791" y="308"/>
                    <a:pt x="795" y="310"/>
                    <a:pt x="793" y="312"/>
                  </a:cubicBezTo>
                  <a:cubicBezTo>
                    <a:pt x="792" y="315"/>
                    <a:pt x="789" y="319"/>
                    <a:pt x="790" y="321"/>
                  </a:cubicBezTo>
                  <a:cubicBezTo>
                    <a:pt x="790" y="322"/>
                    <a:pt x="788" y="328"/>
                    <a:pt x="790" y="330"/>
                  </a:cubicBezTo>
                  <a:cubicBezTo>
                    <a:pt x="792" y="331"/>
                    <a:pt x="793" y="333"/>
                    <a:pt x="792" y="337"/>
                  </a:cubicBezTo>
                  <a:cubicBezTo>
                    <a:pt x="791" y="340"/>
                    <a:pt x="791" y="344"/>
                    <a:pt x="787" y="344"/>
                  </a:cubicBezTo>
                  <a:cubicBezTo>
                    <a:pt x="784" y="345"/>
                    <a:pt x="783" y="348"/>
                    <a:pt x="783" y="351"/>
                  </a:cubicBezTo>
                  <a:cubicBezTo>
                    <a:pt x="783" y="353"/>
                    <a:pt x="782" y="355"/>
                    <a:pt x="781" y="354"/>
                  </a:cubicBezTo>
                  <a:cubicBezTo>
                    <a:pt x="780" y="352"/>
                    <a:pt x="778" y="350"/>
                    <a:pt x="777" y="351"/>
                  </a:cubicBezTo>
                  <a:cubicBezTo>
                    <a:pt x="776" y="352"/>
                    <a:pt x="776" y="357"/>
                    <a:pt x="773" y="357"/>
                  </a:cubicBezTo>
                  <a:cubicBezTo>
                    <a:pt x="770" y="356"/>
                    <a:pt x="766" y="349"/>
                    <a:pt x="767" y="347"/>
                  </a:cubicBezTo>
                  <a:cubicBezTo>
                    <a:pt x="767" y="346"/>
                    <a:pt x="771" y="345"/>
                    <a:pt x="768" y="344"/>
                  </a:cubicBezTo>
                  <a:cubicBezTo>
                    <a:pt x="765" y="343"/>
                    <a:pt x="758" y="341"/>
                    <a:pt x="757" y="339"/>
                  </a:cubicBezTo>
                  <a:cubicBezTo>
                    <a:pt x="755" y="337"/>
                    <a:pt x="759" y="336"/>
                    <a:pt x="756" y="333"/>
                  </a:cubicBezTo>
                  <a:cubicBezTo>
                    <a:pt x="752" y="330"/>
                    <a:pt x="746" y="328"/>
                    <a:pt x="748" y="325"/>
                  </a:cubicBezTo>
                  <a:cubicBezTo>
                    <a:pt x="750" y="321"/>
                    <a:pt x="752" y="317"/>
                    <a:pt x="752" y="313"/>
                  </a:cubicBezTo>
                  <a:cubicBezTo>
                    <a:pt x="752" y="309"/>
                    <a:pt x="753" y="308"/>
                    <a:pt x="756" y="306"/>
                  </a:cubicBezTo>
                  <a:cubicBezTo>
                    <a:pt x="759" y="304"/>
                    <a:pt x="763" y="301"/>
                    <a:pt x="761" y="301"/>
                  </a:cubicBezTo>
                  <a:cubicBezTo>
                    <a:pt x="758" y="300"/>
                    <a:pt x="737" y="300"/>
                    <a:pt x="734" y="299"/>
                  </a:cubicBezTo>
                  <a:cubicBezTo>
                    <a:pt x="731" y="298"/>
                    <a:pt x="732" y="298"/>
                    <a:pt x="730" y="297"/>
                  </a:cubicBezTo>
                  <a:cubicBezTo>
                    <a:pt x="727" y="296"/>
                    <a:pt x="722" y="291"/>
                    <a:pt x="719" y="289"/>
                  </a:cubicBezTo>
                  <a:cubicBezTo>
                    <a:pt x="717" y="287"/>
                    <a:pt x="715" y="285"/>
                    <a:pt x="713" y="283"/>
                  </a:cubicBezTo>
                  <a:cubicBezTo>
                    <a:pt x="712" y="281"/>
                    <a:pt x="706" y="273"/>
                    <a:pt x="704" y="273"/>
                  </a:cubicBezTo>
                  <a:cubicBezTo>
                    <a:pt x="702" y="273"/>
                    <a:pt x="696" y="275"/>
                    <a:pt x="694" y="273"/>
                  </a:cubicBezTo>
                  <a:cubicBezTo>
                    <a:pt x="693" y="272"/>
                    <a:pt x="688" y="268"/>
                    <a:pt x="685" y="268"/>
                  </a:cubicBezTo>
                  <a:cubicBezTo>
                    <a:pt x="683" y="269"/>
                    <a:pt x="673" y="274"/>
                    <a:pt x="672" y="274"/>
                  </a:cubicBezTo>
                  <a:cubicBezTo>
                    <a:pt x="671" y="273"/>
                    <a:pt x="675" y="269"/>
                    <a:pt x="675" y="267"/>
                  </a:cubicBezTo>
                  <a:cubicBezTo>
                    <a:pt x="676" y="266"/>
                    <a:pt x="676" y="249"/>
                    <a:pt x="675" y="247"/>
                  </a:cubicBezTo>
                  <a:cubicBezTo>
                    <a:pt x="674" y="246"/>
                    <a:pt x="671" y="244"/>
                    <a:pt x="669" y="245"/>
                  </a:cubicBezTo>
                  <a:cubicBezTo>
                    <a:pt x="667" y="245"/>
                    <a:pt x="664" y="248"/>
                    <a:pt x="663" y="246"/>
                  </a:cubicBezTo>
                  <a:cubicBezTo>
                    <a:pt x="661" y="244"/>
                    <a:pt x="658" y="240"/>
                    <a:pt x="659" y="239"/>
                  </a:cubicBezTo>
                  <a:cubicBezTo>
                    <a:pt x="660" y="237"/>
                    <a:pt x="662" y="235"/>
                    <a:pt x="661" y="233"/>
                  </a:cubicBezTo>
                  <a:cubicBezTo>
                    <a:pt x="661" y="231"/>
                    <a:pt x="670" y="217"/>
                    <a:pt x="672" y="213"/>
                  </a:cubicBezTo>
                  <a:cubicBezTo>
                    <a:pt x="675" y="209"/>
                    <a:pt x="679" y="209"/>
                    <a:pt x="678" y="206"/>
                  </a:cubicBezTo>
                  <a:cubicBezTo>
                    <a:pt x="678" y="202"/>
                    <a:pt x="676" y="199"/>
                    <a:pt x="677" y="197"/>
                  </a:cubicBezTo>
                  <a:cubicBezTo>
                    <a:pt x="677" y="195"/>
                    <a:pt x="675" y="190"/>
                    <a:pt x="678" y="190"/>
                  </a:cubicBezTo>
                  <a:cubicBezTo>
                    <a:pt x="680" y="190"/>
                    <a:pt x="681" y="193"/>
                    <a:pt x="682" y="191"/>
                  </a:cubicBezTo>
                  <a:cubicBezTo>
                    <a:pt x="683" y="189"/>
                    <a:pt x="683" y="185"/>
                    <a:pt x="685" y="185"/>
                  </a:cubicBezTo>
                  <a:cubicBezTo>
                    <a:pt x="687" y="185"/>
                    <a:pt x="688" y="190"/>
                    <a:pt x="689" y="191"/>
                  </a:cubicBezTo>
                  <a:cubicBezTo>
                    <a:pt x="690" y="192"/>
                    <a:pt x="697" y="192"/>
                    <a:pt x="696" y="191"/>
                  </a:cubicBezTo>
                  <a:cubicBezTo>
                    <a:pt x="695" y="190"/>
                    <a:pt x="692" y="187"/>
                    <a:pt x="694" y="186"/>
                  </a:cubicBezTo>
                  <a:cubicBezTo>
                    <a:pt x="696" y="185"/>
                    <a:pt x="701" y="181"/>
                    <a:pt x="700" y="180"/>
                  </a:cubicBezTo>
                  <a:cubicBezTo>
                    <a:pt x="699" y="178"/>
                    <a:pt x="695" y="176"/>
                    <a:pt x="697" y="175"/>
                  </a:cubicBezTo>
                  <a:cubicBezTo>
                    <a:pt x="700" y="174"/>
                    <a:pt x="703" y="177"/>
                    <a:pt x="705" y="178"/>
                  </a:cubicBezTo>
                  <a:cubicBezTo>
                    <a:pt x="706" y="179"/>
                    <a:pt x="709" y="182"/>
                    <a:pt x="712" y="181"/>
                  </a:cubicBezTo>
                  <a:cubicBezTo>
                    <a:pt x="715" y="179"/>
                    <a:pt x="717" y="177"/>
                    <a:pt x="717" y="175"/>
                  </a:cubicBezTo>
                  <a:cubicBezTo>
                    <a:pt x="717" y="172"/>
                    <a:pt x="709" y="164"/>
                    <a:pt x="706" y="162"/>
                  </a:cubicBezTo>
                  <a:cubicBezTo>
                    <a:pt x="702" y="161"/>
                    <a:pt x="717" y="167"/>
                    <a:pt x="719" y="168"/>
                  </a:cubicBezTo>
                  <a:cubicBezTo>
                    <a:pt x="721" y="170"/>
                    <a:pt x="723" y="166"/>
                    <a:pt x="723" y="163"/>
                  </a:cubicBezTo>
                  <a:cubicBezTo>
                    <a:pt x="722" y="159"/>
                    <a:pt x="721" y="159"/>
                    <a:pt x="724" y="159"/>
                  </a:cubicBezTo>
                  <a:cubicBezTo>
                    <a:pt x="728" y="159"/>
                    <a:pt x="730" y="157"/>
                    <a:pt x="731" y="156"/>
                  </a:cubicBezTo>
                  <a:cubicBezTo>
                    <a:pt x="732" y="155"/>
                    <a:pt x="737" y="161"/>
                    <a:pt x="739" y="161"/>
                  </a:cubicBezTo>
                  <a:cubicBezTo>
                    <a:pt x="741" y="160"/>
                    <a:pt x="747" y="156"/>
                    <a:pt x="747" y="153"/>
                  </a:cubicBezTo>
                  <a:cubicBezTo>
                    <a:pt x="748" y="151"/>
                    <a:pt x="750" y="147"/>
                    <a:pt x="751" y="145"/>
                  </a:cubicBezTo>
                  <a:cubicBezTo>
                    <a:pt x="753" y="143"/>
                    <a:pt x="757" y="138"/>
                    <a:pt x="755" y="137"/>
                  </a:cubicBezTo>
                  <a:cubicBezTo>
                    <a:pt x="753" y="137"/>
                    <a:pt x="746" y="136"/>
                    <a:pt x="742" y="134"/>
                  </a:cubicBezTo>
                  <a:cubicBezTo>
                    <a:pt x="738" y="133"/>
                    <a:pt x="731" y="131"/>
                    <a:pt x="729" y="131"/>
                  </a:cubicBezTo>
                  <a:cubicBezTo>
                    <a:pt x="727" y="131"/>
                    <a:pt x="707" y="132"/>
                    <a:pt x="708" y="132"/>
                  </a:cubicBezTo>
                  <a:cubicBezTo>
                    <a:pt x="708" y="131"/>
                    <a:pt x="712" y="129"/>
                    <a:pt x="714" y="129"/>
                  </a:cubicBezTo>
                  <a:cubicBezTo>
                    <a:pt x="717" y="129"/>
                    <a:pt x="725" y="128"/>
                    <a:pt x="724" y="128"/>
                  </a:cubicBezTo>
                  <a:cubicBezTo>
                    <a:pt x="724" y="127"/>
                    <a:pt x="723" y="125"/>
                    <a:pt x="725" y="124"/>
                  </a:cubicBezTo>
                  <a:cubicBezTo>
                    <a:pt x="727" y="123"/>
                    <a:pt x="729" y="124"/>
                    <a:pt x="733" y="125"/>
                  </a:cubicBezTo>
                  <a:cubicBezTo>
                    <a:pt x="738" y="126"/>
                    <a:pt x="744" y="129"/>
                    <a:pt x="745" y="131"/>
                  </a:cubicBezTo>
                  <a:cubicBezTo>
                    <a:pt x="747" y="132"/>
                    <a:pt x="756" y="135"/>
                    <a:pt x="759" y="134"/>
                  </a:cubicBezTo>
                  <a:cubicBezTo>
                    <a:pt x="762" y="133"/>
                    <a:pt x="773" y="124"/>
                    <a:pt x="774" y="123"/>
                  </a:cubicBezTo>
                  <a:cubicBezTo>
                    <a:pt x="775" y="122"/>
                    <a:pt x="768" y="113"/>
                    <a:pt x="769" y="112"/>
                  </a:cubicBezTo>
                  <a:cubicBezTo>
                    <a:pt x="771" y="111"/>
                    <a:pt x="772" y="114"/>
                    <a:pt x="775" y="113"/>
                  </a:cubicBezTo>
                  <a:cubicBezTo>
                    <a:pt x="778" y="112"/>
                    <a:pt x="781" y="111"/>
                    <a:pt x="781" y="112"/>
                  </a:cubicBezTo>
                  <a:cubicBezTo>
                    <a:pt x="780" y="114"/>
                    <a:pt x="780" y="119"/>
                    <a:pt x="783" y="120"/>
                  </a:cubicBezTo>
                  <a:cubicBezTo>
                    <a:pt x="785" y="121"/>
                    <a:pt x="790" y="123"/>
                    <a:pt x="789" y="121"/>
                  </a:cubicBezTo>
                  <a:cubicBezTo>
                    <a:pt x="788" y="118"/>
                    <a:pt x="786" y="116"/>
                    <a:pt x="788" y="115"/>
                  </a:cubicBezTo>
                  <a:cubicBezTo>
                    <a:pt x="789" y="115"/>
                    <a:pt x="790" y="114"/>
                    <a:pt x="790" y="112"/>
                  </a:cubicBezTo>
                  <a:cubicBezTo>
                    <a:pt x="791" y="110"/>
                    <a:pt x="793" y="111"/>
                    <a:pt x="791" y="109"/>
                  </a:cubicBezTo>
                  <a:cubicBezTo>
                    <a:pt x="788" y="106"/>
                    <a:pt x="784" y="104"/>
                    <a:pt x="785" y="103"/>
                  </a:cubicBezTo>
                  <a:cubicBezTo>
                    <a:pt x="785" y="102"/>
                    <a:pt x="790" y="102"/>
                    <a:pt x="791" y="104"/>
                  </a:cubicBezTo>
                  <a:cubicBezTo>
                    <a:pt x="793" y="105"/>
                    <a:pt x="794" y="105"/>
                    <a:pt x="794" y="108"/>
                  </a:cubicBezTo>
                  <a:cubicBezTo>
                    <a:pt x="795" y="110"/>
                    <a:pt x="797" y="114"/>
                    <a:pt x="797" y="115"/>
                  </a:cubicBezTo>
                  <a:cubicBezTo>
                    <a:pt x="797" y="116"/>
                    <a:pt x="797" y="119"/>
                    <a:pt x="799" y="118"/>
                  </a:cubicBezTo>
                  <a:cubicBezTo>
                    <a:pt x="800" y="118"/>
                    <a:pt x="800" y="115"/>
                    <a:pt x="803" y="113"/>
                  </a:cubicBezTo>
                  <a:cubicBezTo>
                    <a:pt x="806" y="112"/>
                    <a:pt x="810" y="111"/>
                    <a:pt x="813" y="109"/>
                  </a:cubicBezTo>
                  <a:cubicBezTo>
                    <a:pt x="816" y="107"/>
                    <a:pt x="815" y="107"/>
                    <a:pt x="819" y="106"/>
                  </a:cubicBezTo>
                  <a:cubicBezTo>
                    <a:pt x="822" y="105"/>
                    <a:pt x="824" y="103"/>
                    <a:pt x="824" y="102"/>
                  </a:cubicBezTo>
                  <a:cubicBezTo>
                    <a:pt x="824" y="101"/>
                    <a:pt x="825" y="92"/>
                    <a:pt x="825" y="91"/>
                  </a:cubicBezTo>
                  <a:cubicBezTo>
                    <a:pt x="824" y="89"/>
                    <a:pt x="821" y="86"/>
                    <a:pt x="822" y="83"/>
                  </a:cubicBezTo>
                  <a:cubicBezTo>
                    <a:pt x="823" y="81"/>
                    <a:pt x="823" y="77"/>
                    <a:pt x="822" y="76"/>
                  </a:cubicBezTo>
                  <a:cubicBezTo>
                    <a:pt x="822" y="75"/>
                    <a:pt x="820" y="72"/>
                    <a:pt x="823" y="72"/>
                  </a:cubicBezTo>
                  <a:cubicBezTo>
                    <a:pt x="827" y="73"/>
                    <a:pt x="832" y="74"/>
                    <a:pt x="833" y="71"/>
                  </a:cubicBezTo>
                  <a:cubicBezTo>
                    <a:pt x="834" y="68"/>
                    <a:pt x="835" y="67"/>
                    <a:pt x="833" y="66"/>
                  </a:cubicBezTo>
                  <a:cubicBezTo>
                    <a:pt x="832" y="65"/>
                    <a:pt x="831" y="65"/>
                    <a:pt x="833" y="63"/>
                  </a:cubicBezTo>
                  <a:cubicBezTo>
                    <a:pt x="835" y="62"/>
                    <a:pt x="836" y="60"/>
                    <a:pt x="834" y="60"/>
                  </a:cubicBezTo>
                  <a:cubicBezTo>
                    <a:pt x="832" y="60"/>
                    <a:pt x="828" y="62"/>
                    <a:pt x="827" y="61"/>
                  </a:cubicBezTo>
                  <a:cubicBezTo>
                    <a:pt x="826" y="60"/>
                    <a:pt x="826" y="58"/>
                    <a:pt x="827" y="57"/>
                  </a:cubicBezTo>
                  <a:cubicBezTo>
                    <a:pt x="829" y="56"/>
                    <a:pt x="824" y="55"/>
                    <a:pt x="826" y="54"/>
                  </a:cubicBezTo>
                  <a:cubicBezTo>
                    <a:pt x="827" y="52"/>
                    <a:pt x="830" y="50"/>
                    <a:pt x="828" y="50"/>
                  </a:cubicBezTo>
                  <a:cubicBezTo>
                    <a:pt x="827" y="50"/>
                    <a:pt x="821" y="48"/>
                    <a:pt x="821" y="48"/>
                  </a:cubicBezTo>
                  <a:cubicBezTo>
                    <a:pt x="821" y="49"/>
                    <a:pt x="817" y="51"/>
                    <a:pt x="816" y="50"/>
                  </a:cubicBezTo>
                  <a:cubicBezTo>
                    <a:pt x="814" y="49"/>
                    <a:pt x="813" y="47"/>
                    <a:pt x="811" y="47"/>
                  </a:cubicBezTo>
                  <a:cubicBezTo>
                    <a:pt x="809" y="47"/>
                    <a:pt x="803" y="48"/>
                    <a:pt x="802" y="47"/>
                  </a:cubicBezTo>
                  <a:cubicBezTo>
                    <a:pt x="802" y="47"/>
                    <a:pt x="800" y="45"/>
                    <a:pt x="800" y="47"/>
                  </a:cubicBezTo>
                  <a:cubicBezTo>
                    <a:pt x="800" y="49"/>
                    <a:pt x="801" y="49"/>
                    <a:pt x="800" y="50"/>
                  </a:cubicBezTo>
                  <a:cubicBezTo>
                    <a:pt x="798" y="51"/>
                    <a:pt x="799" y="54"/>
                    <a:pt x="799" y="56"/>
                  </a:cubicBezTo>
                  <a:cubicBezTo>
                    <a:pt x="799" y="58"/>
                    <a:pt x="797" y="60"/>
                    <a:pt x="799" y="60"/>
                  </a:cubicBezTo>
                  <a:cubicBezTo>
                    <a:pt x="800" y="61"/>
                    <a:pt x="804" y="63"/>
                    <a:pt x="803" y="64"/>
                  </a:cubicBezTo>
                  <a:cubicBezTo>
                    <a:pt x="801" y="64"/>
                    <a:pt x="807" y="66"/>
                    <a:pt x="805" y="66"/>
                  </a:cubicBezTo>
                  <a:cubicBezTo>
                    <a:pt x="803" y="67"/>
                    <a:pt x="802" y="69"/>
                    <a:pt x="799" y="68"/>
                  </a:cubicBezTo>
                  <a:cubicBezTo>
                    <a:pt x="797" y="67"/>
                    <a:pt x="796" y="67"/>
                    <a:pt x="795" y="68"/>
                  </a:cubicBezTo>
                  <a:cubicBezTo>
                    <a:pt x="794" y="69"/>
                    <a:pt x="790" y="80"/>
                    <a:pt x="788" y="81"/>
                  </a:cubicBezTo>
                  <a:cubicBezTo>
                    <a:pt x="786" y="83"/>
                    <a:pt x="784" y="89"/>
                    <a:pt x="782" y="88"/>
                  </a:cubicBezTo>
                  <a:cubicBezTo>
                    <a:pt x="779" y="86"/>
                    <a:pt x="780" y="84"/>
                    <a:pt x="779" y="86"/>
                  </a:cubicBezTo>
                  <a:cubicBezTo>
                    <a:pt x="778" y="89"/>
                    <a:pt x="782" y="94"/>
                    <a:pt x="779" y="95"/>
                  </a:cubicBezTo>
                  <a:cubicBezTo>
                    <a:pt x="777" y="95"/>
                    <a:pt x="773" y="99"/>
                    <a:pt x="772" y="98"/>
                  </a:cubicBezTo>
                  <a:cubicBezTo>
                    <a:pt x="771" y="97"/>
                    <a:pt x="768" y="98"/>
                    <a:pt x="767" y="95"/>
                  </a:cubicBezTo>
                  <a:cubicBezTo>
                    <a:pt x="767" y="92"/>
                    <a:pt x="765" y="90"/>
                    <a:pt x="764" y="88"/>
                  </a:cubicBezTo>
                  <a:cubicBezTo>
                    <a:pt x="763" y="87"/>
                    <a:pt x="766" y="79"/>
                    <a:pt x="766" y="78"/>
                  </a:cubicBezTo>
                  <a:cubicBezTo>
                    <a:pt x="766" y="77"/>
                    <a:pt x="768" y="75"/>
                    <a:pt x="769" y="77"/>
                  </a:cubicBezTo>
                  <a:cubicBezTo>
                    <a:pt x="769" y="78"/>
                    <a:pt x="771" y="76"/>
                    <a:pt x="772" y="72"/>
                  </a:cubicBezTo>
                  <a:cubicBezTo>
                    <a:pt x="773" y="69"/>
                    <a:pt x="776" y="67"/>
                    <a:pt x="773" y="65"/>
                  </a:cubicBezTo>
                  <a:cubicBezTo>
                    <a:pt x="771" y="63"/>
                    <a:pt x="770" y="62"/>
                    <a:pt x="769" y="60"/>
                  </a:cubicBezTo>
                  <a:cubicBezTo>
                    <a:pt x="768" y="58"/>
                    <a:pt x="763" y="58"/>
                    <a:pt x="762" y="59"/>
                  </a:cubicBezTo>
                  <a:cubicBezTo>
                    <a:pt x="761" y="60"/>
                    <a:pt x="757" y="61"/>
                    <a:pt x="758" y="63"/>
                  </a:cubicBezTo>
                  <a:cubicBezTo>
                    <a:pt x="759" y="66"/>
                    <a:pt x="757" y="70"/>
                    <a:pt x="755" y="71"/>
                  </a:cubicBezTo>
                  <a:cubicBezTo>
                    <a:pt x="753" y="72"/>
                    <a:pt x="749" y="77"/>
                    <a:pt x="748" y="77"/>
                  </a:cubicBezTo>
                  <a:cubicBezTo>
                    <a:pt x="746" y="77"/>
                    <a:pt x="745" y="73"/>
                    <a:pt x="745" y="71"/>
                  </a:cubicBezTo>
                  <a:cubicBezTo>
                    <a:pt x="746" y="69"/>
                    <a:pt x="749" y="63"/>
                    <a:pt x="747" y="61"/>
                  </a:cubicBezTo>
                  <a:cubicBezTo>
                    <a:pt x="746" y="60"/>
                    <a:pt x="741" y="59"/>
                    <a:pt x="743" y="58"/>
                  </a:cubicBezTo>
                  <a:cubicBezTo>
                    <a:pt x="746" y="57"/>
                    <a:pt x="749" y="59"/>
                    <a:pt x="748" y="57"/>
                  </a:cubicBezTo>
                  <a:cubicBezTo>
                    <a:pt x="747" y="56"/>
                    <a:pt x="744" y="55"/>
                    <a:pt x="742" y="54"/>
                  </a:cubicBezTo>
                  <a:cubicBezTo>
                    <a:pt x="740" y="53"/>
                    <a:pt x="742" y="51"/>
                    <a:pt x="739" y="50"/>
                  </a:cubicBezTo>
                  <a:cubicBezTo>
                    <a:pt x="737" y="49"/>
                    <a:pt x="733" y="47"/>
                    <a:pt x="735" y="46"/>
                  </a:cubicBezTo>
                  <a:cubicBezTo>
                    <a:pt x="737" y="45"/>
                    <a:pt x="740" y="45"/>
                    <a:pt x="743" y="43"/>
                  </a:cubicBezTo>
                  <a:cubicBezTo>
                    <a:pt x="745" y="42"/>
                    <a:pt x="746" y="39"/>
                    <a:pt x="745" y="40"/>
                  </a:cubicBezTo>
                  <a:cubicBezTo>
                    <a:pt x="744" y="41"/>
                    <a:pt x="742" y="41"/>
                    <a:pt x="740" y="41"/>
                  </a:cubicBezTo>
                  <a:cubicBezTo>
                    <a:pt x="739" y="41"/>
                    <a:pt x="736" y="39"/>
                    <a:pt x="739" y="39"/>
                  </a:cubicBezTo>
                  <a:cubicBezTo>
                    <a:pt x="742" y="39"/>
                    <a:pt x="746" y="39"/>
                    <a:pt x="746" y="37"/>
                  </a:cubicBezTo>
                  <a:cubicBezTo>
                    <a:pt x="746" y="34"/>
                    <a:pt x="745" y="30"/>
                    <a:pt x="742" y="27"/>
                  </a:cubicBezTo>
                  <a:cubicBezTo>
                    <a:pt x="739" y="24"/>
                    <a:pt x="737" y="21"/>
                    <a:pt x="737" y="19"/>
                  </a:cubicBezTo>
                  <a:cubicBezTo>
                    <a:pt x="737" y="16"/>
                    <a:pt x="736" y="12"/>
                    <a:pt x="737" y="11"/>
                  </a:cubicBezTo>
                  <a:cubicBezTo>
                    <a:pt x="738" y="9"/>
                    <a:pt x="736" y="1"/>
                    <a:pt x="731" y="1"/>
                  </a:cubicBezTo>
                  <a:cubicBezTo>
                    <a:pt x="729" y="1"/>
                    <a:pt x="723" y="0"/>
                    <a:pt x="722" y="3"/>
                  </a:cubicBezTo>
                  <a:cubicBezTo>
                    <a:pt x="721" y="6"/>
                    <a:pt x="724" y="9"/>
                    <a:pt x="723" y="11"/>
                  </a:cubicBezTo>
                  <a:cubicBezTo>
                    <a:pt x="722" y="12"/>
                    <a:pt x="721" y="14"/>
                    <a:pt x="720" y="13"/>
                  </a:cubicBezTo>
                  <a:cubicBezTo>
                    <a:pt x="719" y="12"/>
                    <a:pt x="717" y="11"/>
                    <a:pt x="716" y="11"/>
                  </a:cubicBezTo>
                  <a:cubicBezTo>
                    <a:pt x="715" y="12"/>
                    <a:pt x="713" y="13"/>
                    <a:pt x="712" y="14"/>
                  </a:cubicBezTo>
                  <a:cubicBezTo>
                    <a:pt x="711" y="15"/>
                    <a:pt x="707" y="20"/>
                    <a:pt x="705" y="24"/>
                  </a:cubicBezTo>
                  <a:cubicBezTo>
                    <a:pt x="703" y="27"/>
                    <a:pt x="702" y="31"/>
                    <a:pt x="702" y="36"/>
                  </a:cubicBezTo>
                  <a:cubicBezTo>
                    <a:pt x="701" y="41"/>
                    <a:pt x="703" y="42"/>
                    <a:pt x="705" y="42"/>
                  </a:cubicBezTo>
                  <a:cubicBezTo>
                    <a:pt x="708" y="42"/>
                    <a:pt x="706" y="45"/>
                    <a:pt x="709" y="45"/>
                  </a:cubicBezTo>
                  <a:cubicBezTo>
                    <a:pt x="712" y="45"/>
                    <a:pt x="711" y="51"/>
                    <a:pt x="714" y="50"/>
                  </a:cubicBezTo>
                  <a:cubicBezTo>
                    <a:pt x="716" y="50"/>
                    <a:pt x="718" y="49"/>
                    <a:pt x="720" y="50"/>
                  </a:cubicBezTo>
                  <a:cubicBezTo>
                    <a:pt x="721" y="51"/>
                    <a:pt x="729" y="51"/>
                    <a:pt x="727" y="52"/>
                  </a:cubicBezTo>
                  <a:cubicBezTo>
                    <a:pt x="724" y="54"/>
                    <a:pt x="721" y="52"/>
                    <a:pt x="719" y="55"/>
                  </a:cubicBezTo>
                  <a:cubicBezTo>
                    <a:pt x="716" y="59"/>
                    <a:pt x="715" y="62"/>
                    <a:pt x="712" y="64"/>
                  </a:cubicBezTo>
                  <a:cubicBezTo>
                    <a:pt x="710" y="66"/>
                    <a:pt x="710" y="69"/>
                    <a:pt x="711" y="68"/>
                  </a:cubicBezTo>
                  <a:cubicBezTo>
                    <a:pt x="712" y="67"/>
                    <a:pt x="720" y="64"/>
                    <a:pt x="719" y="65"/>
                  </a:cubicBezTo>
                  <a:cubicBezTo>
                    <a:pt x="719" y="66"/>
                    <a:pt x="717" y="69"/>
                    <a:pt x="718" y="70"/>
                  </a:cubicBezTo>
                  <a:cubicBezTo>
                    <a:pt x="720" y="72"/>
                    <a:pt x="719" y="73"/>
                    <a:pt x="717" y="73"/>
                  </a:cubicBezTo>
                  <a:cubicBezTo>
                    <a:pt x="716" y="73"/>
                    <a:pt x="711" y="74"/>
                    <a:pt x="709" y="76"/>
                  </a:cubicBezTo>
                  <a:cubicBezTo>
                    <a:pt x="707" y="78"/>
                    <a:pt x="703" y="83"/>
                    <a:pt x="702" y="83"/>
                  </a:cubicBezTo>
                  <a:cubicBezTo>
                    <a:pt x="700" y="83"/>
                    <a:pt x="698" y="86"/>
                    <a:pt x="696" y="87"/>
                  </a:cubicBezTo>
                  <a:cubicBezTo>
                    <a:pt x="695" y="87"/>
                    <a:pt x="693" y="90"/>
                    <a:pt x="695" y="91"/>
                  </a:cubicBezTo>
                  <a:cubicBezTo>
                    <a:pt x="696" y="93"/>
                    <a:pt x="697" y="99"/>
                    <a:pt x="696" y="100"/>
                  </a:cubicBezTo>
                  <a:cubicBezTo>
                    <a:pt x="694" y="101"/>
                    <a:pt x="693" y="107"/>
                    <a:pt x="693" y="103"/>
                  </a:cubicBezTo>
                  <a:cubicBezTo>
                    <a:pt x="692" y="100"/>
                    <a:pt x="693" y="97"/>
                    <a:pt x="690" y="95"/>
                  </a:cubicBezTo>
                  <a:cubicBezTo>
                    <a:pt x="686" y="93"/>
                    <a:pt x="686" y="88"/>
                    <a:pt x="687" y="88"/>
                  </a:cubicBezTo>
                  <a:cubicBezTo>
                    <a:pt x="688" y="87"/>
                    <a:pt x="690" y="85"/>
                    <a:pt x="689" y="84"/>
                  </a:cubicBezTo>
                  <a:cubicBezTo>
                    <a:pt x="688" y="83"/>
                    <a:pt x="687" y="81"/>
                    <a:pt x="688" y="80"/>
                  </a:cubicBezTo>
                  <a:cubicBezTo>
                    <a:pt x="689" y="79"/>
                    <a:pt x="692" y="78"/>
                    <a:pt x="689" y="77"/>
                  </a:cubicBezTo>
                  <a:cubicBezTo>
                    <a:pt x="686" y="76"/>
                    <a:pt x="684" y="73"/>
                    <a:pt x="682" y="74"/>
                  </a:cubicBezTo>
                  <a:cubicBezTo>
                    <a:pt x="680" y="75"/>
                    <a:pt x="676" y="78"/>
                    <a:pt x="676" y="79"/>
                  </a:cubicBezTo>
                  <a:cubicBezTo>
                    <a:pt x="676" y="81"/>
                    <a:pt x="678" y="90"/>
                    <a:pt x="677" y="88"/>
                  </a:cubicBezTo>
                  <a:cubicBezTo>
                    <a:pt x="675" y="87"/>
                    <a:pt x="673" y="84"/>
                    <a:pt x="672" y="85"/>
                  </a:cubicBezTo>
                  <a:cubicBezTo>
                    <a:pt x="671" y="85"/>
                    <a:pt x="666" y="88"/>
                    <a:pt x="664" y="87"/>
                  </a:cubicBezTo>
                  <a:cubicBezTo>
                    <a:pt x="661" y="87"/>
                    <a:pt x="657" y="86"/>
                    <a:pt x="655" y="86"/>
                  </a:cubicBezTo>
                  <a:cubicBezTo>
                    <a:pt x="653" y="87"/>
                    <a:pt x="644" y="90"/>
                    <a:pt x="643" y="90"/>
                  </a:cubicBezTo>
                  <a:cubicBezTo>
                    <a:pt x="642" y="90"/>
                    <a:pt x="637" y="88"/>
                    <a:pt x="636" y="88"/>
                  </a:cubicBezTo>
                  <a:cubicBezTo>
                    <a:pt x="635" y="88"/>
                    <a:pt x="634" y="86"/>
                    <a:pt x="632" y="85"/>
                  </a:cubicBezTo>
                  <a:cubicBezTo>
                    <a:pt x="629" y="84"/>
                    <a:pt x="631" y="80"/>
                    <a:pt x="627" y="81"/>
                  </a:cubicBezTo>
                  <a:cubicBezTo>
                    <a:pt x="623" y="82"/>
                    <a:pt x="620" y="83"/>
                    <a:pt x="619" y="81"/>
                  </a:cubicBezTo>
                  <a:cubicBezTo>
                    <a:pt x="618" y="78"/>
                    <a:pt x="613" y="79"/>
                    <a:pt x="612" y="75"/>
                  </a:cubicBezTo>
                  <a:cubicBezTo>
                    <a:pt x="611" y="72"/>
                    <a:pt x="615" y="67"/>
                    <a:pt x="613" y="67"/>
                  </a:cubicBezTo>
                  <a:cubicBezTo>
                    <a:pt x="611" y="66"/>
                    <a:pt x="604" y="67"/>
                    <a:pt x="600" y="67"/>
                  </a:cubicBezTo>
                  <a:cubicBezTo>
                    <a:pt x="597" y="67"/>
                    <a:pt x="590" y="68"/>
                    <a:pt x="589" y="68"/>
                  </a:cubicBezTo>
                  <a:cubicBezTo>
                    <a:pt x="588" y="68"/>
                    <a:pt x="585" y="71"/>
                    <a:pt x="583" y="73"/>
                  </a:cubicBezTo>
                  <a:cubicBezTo>
                    <a:pt x="581" y="75"/>
                    <a:pt x="578" y="76"/>
                    <a:pt x="580" y="77"/>
                  </a:cubicBezTo>
                  <a:cubicBezTo>
                    <a:pt x="581" y="79"/>
                    <a:pt x="583" y="82"/>
                    <a:pt x="584" y="80"/>
                  </a:cubicBezTo>
                  <a:cubicBezTo>
                    <a:pt x="585" y="78"/>
                    <a:pt x="584" y="76"/>
                    <a:pt x="586" y="76"/>
                  </a:cubicBezTo>
                  <a:cubicBezTo>
                    <a:pt x="588" y="76"/>
                    <a:pt x="590" y="78"/>
                    <a:pt x="593" y="76"/>
                  </a:cubicBezTo>
                  <a:cubicBezTo>
                    <a:pt x="596" y="75"/>
                    <a:pt x="600" y="73"/>
                    <a:pt x="601" y="73"/>
                  </a:cubicBezTo>
                  <a:cubicBezTo>
                    <a:pt x="603" y="72"/>
                    <a:pt x="609" y="71"/>
                    <a:pt x="607" y="72"/>
                  </a:cubicBezTo>
                  <a:cubicBezTo>
                    <a:pt x="606" y="73"/>
                    <a:pt x="603" y="76"/>
                    <a:pt x="601" y="76"/>
                  </a:cubicBezTo>
                  <a:cubicBezTo>
                    <a:pt x="600" y="77"/>
                    <a:pt x="595" y="78"/>
                    <a:pt x="593" y="79"/>
                  </a:cubicBezTo>
                  <a:cubicBezTo>
                    <a:pt x="592" y="80"/>
                    <a:pt x="589" y="82"/>
                    <a:pt x="588" y="82"/>
                  </a:cubicBezTo>
                  <a:cubicBezTo>
                    <a:pt x="586" y="82"/>
                    <a:pt x="581" y="84"/>
                    <a:pt x="581" y="85"/>
                  </a:cubicBezTo>
                  <a:cubicBezTo>
                    <a:pt x="580" y="86"/>
                    <a:pt x="578" y="89"/>
                    <a:pt x="577" y="91"/>
                  </a:cubicBezTo>
                  <a:cubicBezTo>
                    <a:pt x="575" y="92"/>
                    <a:pt x="579" y="93"/>
                    <a:pt x="579" y="94"/>
                  </a:cubicBezTo>
                  <a:cubicBezTo>
                    <a:pt x="578" y="95"/>
                    <a:pt x="578" y="97"/>
                    <a:pt x="579" y="99"/>
                  </a:cubicBezTo>
                  <a:cubicBezTo>
                    <a:pt x="581" y="100"/>
                    <a:pt x="578" y="101"/>
                    <a:pt x="577" y="104"/>
                  </a:cubicBezTo>
                  <a:cubicBezTo>
                    <a:pt x="575" y="106"/>
                    <a:pt x="580" y="111"/>
                    <a:pt x="576" y="110"/>
                  </a:cubicBezTo>
                  <a:cubicBezTo>
                    <a:pt x="572" y="108"/>
                    <a:pt x="568" y="104"/>
                    <a:pt x="570" y="103"/>
                  </a:cubicBezTo>
                  <a:cubicBezTo>
                    <a:pt x="573" y="101"/>
                    <a:pt x="575" y="100"/>
                    <a:pt x="574" y="98"/>
                  </a:cubicBezTo>
                  <a:cubicBezTo>
                    <a:pt x="573" y="97"/>
                    <a:pt x="573" y="92"/>
                    <a:pt x="570" y="93"/>
                  </a:cubicBezTo>
                  <a:cubicBezTo>
                    <a:pt x="568" y="94"/>
                    <a:pt x="566" y="96"/>
                    <a:pt x="566" y="94"/>
                  </a:cubicBezTo>
                  <a:cubicBezTo>
                    <a:pt x="566" y="92"/>
                    <a:pt x="569" y="88"/>
                    <a:pt x="568" y="88"/>
                  </a:cubicBezTo>
                  <a:cubicBezTo>
                    <a:pt x="567" y="88"/>
                    <a:pt x="564" y="89"/>
                    <a:pt x="563" y="88"/>
                  </a:cubicBezTo>
                  <a:cubicBezTo>
                    <a:pt x="563" y="87"/>
                    <a:pt x="560" y="82"/>
                    <a:pt x="560" y="83"/>
                  </a:cubicBezTo>
                  <a:cubicBezTo>
                    <a:pt x="559" y="83"/>
                    <a:pt x="552" y="88"/>
                    <a:pt x="549" y="88"/>
                  </a:cubicBezTo>
                  <a:cubicBezTo>
                    <a:pt x="546" y="88"/>
                    <a:pt x="533" y="90"/>
                    <a:pt x="531" y="89"/>
                  </a:cubicBezTo>
                  <a:cubicBezTo>
                    <a:pt x="528" y="88"/>
                    <a:pt x="528" y="90"/>
                    <a:pt x="525" y="89"/>
                  </a:cubicBezTo>
                  <a:cubicBezTo>
                    <a:pt x="521" y="87"/>
                    <a:pt x="511" y="85"/>
                    <a:pt x="515" y="85"/>
                  </a:cubicBezTo>
                  <a:cubicBezTo>
                    <a:pt x="519" y="84"/>
                    <a:pt x="521" y="84"/>
                    <a:pt x="521" y="83"/>
                  </a:cubicBezTo>
                  <a:cubicBezTo>
                    <a:pt x="521" y="81"/>
                    <a:pt x="517" y="80"/>
                    <a:pt x="520" y="80"/>
                  </a:cubicBezTo>
                  <a:cubicBezTo>
                    <a:pt x="523" y="80"/>
                    <a:pt x="525" y="80"/>
                    <a:pt x="525" y="79"/>
                  </a:cubicBezTo>
                  <a:cubicBezTo>
                    <a:pt x="526" y="78"/>
                    <a:pt x="523" y="76"/>
                    <a:pt x="527" y="75"/>
                  </a:cubicBezTo>
                  <a:cubicBezTo>
                    <a:pt x="531" y="75"/>
                    <a:pt x="532" y="77"/>
                    <a:pt x="534" y="76"/>
                  </a:cubicBezTo>
                  <a:cubicBezTo>
                    <a:pt x="535" y="75"/>
                    <a:pt x="535" y="72"/>
                    <a:pt x="533" y="70"/>
                  </a:cubicBezTo>
                  <a:cubicBezTo>
                    <a:pt x="531" y="69"/>
                    <a:pt x="531" y="66"/>
                    <a:pt x="526" y="65"/>
                  </a:cubicBezTo>
                  <a:cubicBezTo>
                    <a:pt x="521" y="65"/>
                    <a:pt x="518" y="63"/>
                    <a:pt x="518" y="66"/>
                  </a:cubicBezTo>
                  <a:cubicBezTo>
                    <a:pt x="519" y="68"/>
                    <a:pt x="521" y="70"/>
                    <a:pt x="518" y="69"/>
                  </a:cubicBezTo>
                  <a:cubicBezTo>
                    <a:pt x="515" y="68"/>
                    <a:pt x="513" y="67"/>
                    <a:pt x="509" y="66"/>
                  </a:cubicBezTo>
                  <a:cubicBezTo>
                    <a:pt x="505" y="65"/>
                    <a:pt x="505" y="62"/>
                    <a:pt x="502" y="61"/>
                  </a:cubicBezTo>
                  <a:cubicBezTo>
                    <a:pt x="500" y="60"/>
                    <a:pt x="502" y="59"/>
                    <a:pt x="500" y="58"/>
                  </a:cubicBezTo>
                  <a:cubicBezTo>
                    <a:pt x="497" y="57"/>
                    <a:pt x="484" y="50"/>
                    <a:pt x="481" y="50"/>
                  </a:cubicBezTo>
                  <a:cubicBezTo>
                    <a:pt x="479" y="50"/>
                    <a:pt x="477" y="46"/>
                    <a:pt x="473" y="46"/>
                  </a:cubicBezTo>
                  <a:cubicBezTo>
                    <a:pt x="470" y="46"/>
                    <a:pt x="465" y="45"/>
                    <a:pt x="465" y="47"/>
                  </a:cubicBezTo>
                  <a:cubicBezTo>
                    <a:pt x="464" y="48"/>
                    <a:pt x="459" y="53"/>
                    <a:pt x="457" y="52"/>
                  </a:cubicBezTo>
                  <a:cubicBezTo>
                    <a:pt x="454" y="51"/>
                    <a:pt x="458" y="48"/>
                    <a:pt x="459" y="47"/>
                  </a:cubicBezTo>
                  <a:cubicBezTo>
                    <a:pt x="459" y="47"/>
                    <a:pt x="457" y="44"/>
                    <a:pt x="458" y="42"/>
                  </a:cubicBezTo>
                  <a:cubicBezTo>
                    <a:pt x="460" y="40"/>
                    <a:pt x="458" y="40"/>
                    <a:pt x="456" y="41"/>
                  </a:cubicBezTo>
                  <a:cubicBezTo>
                    <a:pt x="454" y="42"/>
                    <a:pt x="454" y="43"/>
                    <a:pt x="454" y="45"/>
                  </a:cubicBezTo>
                  <a:cubicBezTo>
                    <a:pt x="454" y="47"/>
                    <a:pt x="451" y="47"/>
                    <a:pt x="451" y="48"/>
                  </a:cubicBezTo>
                  <a:cubicBezTo>
                    <a:pt x="450" y="50"/>
                    <a:pt x="449" y="53"/>
                    <a:pt x="447" y="53"/>
                  </a:cubicBezTo>
                  <a:cubicBezTo>
                    <a:pt x="444" y="54"/>
                    <a:pt x="442" y="53"/>
                    <a:pt x="440" y="49"/>
                  </a:cubicBezTo>
                  <a:cubicBezTo>
                    <a:pt x="439" y="46"/>
                    <a:pt x="436" y="44"/>
                    <a:pt x="437" y="40"/>
                  </a:cubicBezTo>
                  <a:cubicBezTo>
                    <a:pt x="437" y="36"/>
                    <a:pt x="435" y="31"/>
                    <a:pt x="434" y="29"/>
                  </a:cubicBezTo>
                  <a:cubicBezTo>
                    <a:pt x="433" y="28"/>
                    <a:pt x="430" y="26"/>
                    <a:pt x="430" y="27"/>
                  </a:cubicBezTo>
                  <a:cubicBezTo>
                    <a:pt x="429" y="28"/>
                    <a:pt x="428" y="29"/>
                    <a:pt x="428" y="30"/>
                  </a:cubicBezTo>
                  <a:cubicBezTo>
                    <a:pt x="429" y="32"/>
                    <a:pt x="428" y="34"/>
                    <a:pt x="430" y="35"/>
                  </a:cubicBezTo>
                  <a:cubicBezTo>
                    <a:pt x="431" y="36"/>
                    <a:pt x="432" y="38"/>
                    <a:pt x="431" y="38"/>
                  </a:cubicBezTo>
                  <a:cubicBezTo>
                    <a:pt x="430" y="38"/>
                    <a:pt x="428" y="38"/>
                    <a:pt x="427" y="39"/>
                  </a:cubicBezTo>
                  <a:cubicBezTo>
                    <a:pt x="427" y="40"/>
                    <a:pt x="425" y="42"/>
                    <a:pt x="424" y="43"/>
                  </a:cubicBezTo>
                  <a:cubicBezTo>
                    <a:pt x="422" y="44"/>
                    <a:pt x="420" y="48"/>
                    <a:pt x="419" y="48"/>
                  </a:cubicBezTo>
                  <a:cubicBezTo>
                    <a:pt x="417" y="48"/>
                    <a:pt x="417" y="44"/>
                    <a:pt x="415" y="45"/>
                  </a:cubicBezTo>
                  <a:cubicBezTo>
                    <a:pt x="413" y="46"/>
                    <a:pt x="408" y="49"/>
                    <a:pt x="409" y="46"/>
                  </a:cubicBezTo>
                  <a:cubicBezTo>
                    <a:pt x="410" y="44"/>
                    <a:pt x="412" y="42"/>
                    <a:pt x="411" y="40"/>
                  </a:cubicBezTo>
                  <a:cubicBezTo>
                    <a:pt x="409" y="38"/>
                    <a:pt x="409" y="36"/>
                    <a:pt x="406" y="38"/>
                  </a:cubicBezTo>
                  <a:cubicBezTo>
                    <a:pt x="404" y="40"/>
                    <a:pt x="397" y="43"/>
                    <a:pt x="396" y="44"/>
                  </a:cubicBezTo>
                  <a:cubicBezTo>
                    <a:pt x="394" y="46"/>
                    <a:pt x="387" y="55"/>
                    <a:pt x="386" y="55"/>
                  </a:cubicBezTo>
                  <a:cubicBezTo>
                    <a:pt x="384" y="56"/>
                    <a:pt x="379" y="59"/>
                    <a:pt x="381" y="57"/>
                  </a:cubicBezTo>
                  <a:cubicBezTo>
                    <a:pt x="383" y="55"/>
                    <a:pt x="390" y="49"/>
                    <a:pt x="389" y="48"/>
                  </a:cubicBezTo>
                  <a:cubicBezTo>
                    <a:pt x="388" y="47"/>
                    <a:pt x="388" y="45"/>
                    <a:pt x="387" y="46"/>
                  </a:cubicBezTo>
                  <a:cubicBezTo>
                    <a:pt x="385" y="47"/>
                    <a:pt x="378" y="53"/>
                    <a:pt x="375" y="54"/>
                  </a:cubicBezTo>
                  <a:cubicBezTo>
                    <a:pt x="371" y="56"/>
                    <a:pt x="364" y="60"/>
                    <a:pt x="362" y="61"/>
                  </a:cubicBezTo>
                  <a:cubicBezTo>
                    <a:pt x="360" y="62"/>
                    <a:pt x="359" y="67"/>
                    <a:pt x="358" y="66"/>
                  </a:cubicBezTo>
                  <a:cubicBezTo>
                    <a:pt x="357" y="65"/>
                    <a:pt x="358" y="62"/>
                    <a:pt x="356" y="63"/>
                  </a:cubicBezTo>
                  <a:cubicBezTo>
                    <a:pt x="354" y="64"/>
                    <a:pt x="355" y="66"/>
                    <a:pt x="352" y="66"/>
                  </a:cubicBezTo>
                  <a:cubicBezTo>
                    <a:pt x="350" y="66"/>
                    <a:pt x="349" y="64"/>
                    <a:pt x="347" y="66"/>
                  </a:cubicBezTo>
                  <a:cubicBezTo>
                    <a:pt x="346" y="67"/>
                    <a:pt x="345" y="68"/>
                    <a:pt x="343" y="67"/>
                  </a:cubicBezTo>
                  <a:cubicBezTo>
                    <a:pt x="342" y="65"/>
                    <a:pt x="339" y="64"/>
                    <a:pt x="339" y="65"/>
                  </a:cubicBezTo>
                  <a:cubicBezTo>
                    <a:pt x="339" y="66"/>
                    <a:pt x="337" y="68"/>
                    <a:pt x="335" y="67"/>
                  </a:cubicBezTo>
                  <a:cubicBezTo>
                    <a:pt x="334" y="66"/>
                    <a:pt x="329" y="62"/>
                    <a:pt x="328" y="60"/>
                  </a:cubicBezTo>
                  <a:cubicBezTo>
                    <a:pt x="327" y="59"/>
                    <a:pt x="328" y="58"/>
                    <a:pt x="326" y="57"/>
                  </a:cubicBezTo>
                  <a:cubicBezTo>
                    <a:pt x="324" y="55"/>
                    <a:pt x="324" y="50"/>
                    <a:pt x="323" y="50"/>
                  </a:cubicBezTo>
                  <a:cubicBezTo>
                    <a:pt x="321" y="50"/>
                    <a:pt x="318" y="51"/>
                    <a:pt x="315" y="50"/>
                  </a:cubicBezTo>
                  <a:cubicBezTo>
                    <a:pt x="314" y="50"/>
                    <a:pt x="313" y="50"/>
                    <a:pt x="313" y="50"/>
                  </a:cubicBezTo>
                  <a:cubicBezTo>
                    <a:pt x="312" y="50"/>
                    <a:pt x="312" y="50"/>
                    <a:pt x="312" y="49"/>
                  </a:cubicBezTo>
                  <a:cubicBezTo>
                    <a:pt x="311" y="49"/>
                    <a:pt x="311" y="49"/>
                    <a:pt x="310" y="49"/>
                  </a:cubicBezTo>
                  <a:cubicBezTo>
                    <a:pt x="308" y="49"/>
                    <a:pt x="306" y="49"/>
                    <a:pt x="304" y="49"/>
                  </a:cubicBezTo>
                  <a:cubicBezTo>
                    <a:pt x="304" y="49"/>
                    <a:pt x="304" y="49"/>
                    <a:pt x="304" y="49"/>
                  </a:cubicBezTo>
                  <a:cubicBezTo>
                    <a:pt x="304" y="49"/>
                    <a:pt x="303" y="49"/>
                    <a:pt x="303" y="48"/>
                  </a:cubicBezTo>
                  <a:cubicBezTo>
                    <a:pt x="302" y="47"/>
                    <a:pt x="292" y="43"/>
                    <a:pt x="290" y="41"/>
                  </a:cubicBezTo>
                  <a:cubicBezTo>
                    <a:pt x="288" y="40"/>
                    <a:pt x="287" y="40"/>
                    <a:pt x="282" y="41"/>
                  </a:cubicBezTo>
                  <a:cubicBezTo>
                    <a:pt x="277" y="42"/>
                    <a:pt x="270" y="43"/>
                    <a:pt x="264" y="41"/>
                  </a:cubicBezTo>
                  <a:cubicBezTo>
                    <a:pt x="259" y="40"/>
                    <a:pt x="251" y="40"/>
                    <a:pt x="250" y="39"/>
                  </a:cubicBezTo>
                  <a:cubicBezTo>
                    <a:pt x="250" y="38"/>
                    <a:pt x="249" y="36"/>
                    <a:pt x="247" y="36"/>
                  </a:cubicBezTo>
                  <a:cubicBezTo>
                    <a:pt x="244" y="36"/>
                    <a:pt x="234" y="34"/>
                    <a:pt x="233" y="33"/>
                  </a:cubicBezTo>
                  <a:cubicBezTo>
                    <a:pt x="231" y="33"/>
                    <a:pt x="224" y="31"/>
                    <a:pt x="222" y="32"/>
                  </a:cubicBezTo>
                  <a:cubicBezTo>
                    <a:pt x="220" y="34"/>
                    <a:pt x="219" y="35"/>
                    <a:pt x="216" y="34"/>
                  </a:cubicBezTo>
                  <a:cubicBezTo>
                    <a:pt x="213" y="33"/>
                    <a:pt x="216" y="32"/>
                    <a:pt x="214" y="31"/>
                  </a:cubicBezTo>
                  <a:cubicBezTo>
                    <a:pt x="212" y="30"/>
                    <a:pt x="209" y="29"/>
                    <a:pt x="210" y="28"/>
                  </a:cubicBezTo>
                  <a:cubicBezTo>
                    <a:pt x="211" y="27"/>
                    <a:pt x="216" y="24"/>
                    <a:pt x="214" y="24"/>
                  </a:cubicBezTo>
                  <a:cubicBezTo>
                    <a:pt x="212" y="23"/>
                    <a:pt x="202" y="25"/>
                    <a:pt x="200" y="25"/>
                  </a:cubicBezTo>
                  <a:cubicBezTo>
                    <a:pt x="198" y="26"/>
                    <a:pt x="193" y="25"/>
                    <a:pt x="195" y="24"/>
                  </a:cubicBezTo>
                  <a:cubicBezTo>
                    <a:pt x="196" y="22"/>
                    <a:pt x="200" y="21"/>
                    <a:pt x="198" y="20"/>
                  </a:cubicBezTo>
                  <a:cubicBezTo>
                    <a:pt x="197" y="19"/>
                    <a:pt x="194" y="19"/>
                    <a:pt x="192" y="21"/>
                  </a:cubicBezTo>
                  <a:cubicBezTo>
                    <a:pt x="190" y="23"/>
                    <a:pt x="187" y="28"/>
                    <a:pt x="186" y="26"/>
                  </a:cubicBezTo>
                  <a:cubicBezTo>
                    <a:pt x="186" y="25"/>
                    <a:pt x="189" y="20"/>
                    <a:pt x="188" y="19"/>
                  </a:cubicBezTo>
                  <a:cubicBezTo>
                    <a:pt x="188" y="19"/>
                    <a:pt x="186" y="17"/>
                    <a:pt x="185" y="16"/>
                  </a:cubicBezTo>
                  <a:cubicBezTo>
                    <a:pt x="184" y="15"/>
                    <a:pt x="181" y="14"/>
                    <a:pt x="179" y="14"/>
                  </a:cubicBezTo>
                  <a:cubicBezTo>
                    <a:pt x="178" y="15"/>
                    <a:pt x="173" y="22"/>
                    <a:pt x="169" y="24"/>
                  </a:cubicBezTo>
                  <a:cubicBezTo>
                    <a:pt x="165" y="25"/>
                    <a:pt x="154" y="28"/>
                    <a:pt x="152" y="27"/>
                  </a:cubicBezTo>
                  <a:cubicBezTo>
                    <a:pt x="150" y="27"/>
                    <a:pt x="148" y="26"/>
                    <a:pt x="146" y="27"/>
                  </a:cubicBezTo>
                  <a:cubicBezTo>
                    <a:pt x="144" y="28"/>
                    <a:pt x="141" y="33"/>
                    <a:pt x="138" y="33"/>
                  </a:cubicBezTo>
                  <a:cubicBezTo>
                    <a:pt x="136" y="33"/>
                    <a:pt x="130" y="35"/>
                    <a:pt x="125" y="35"/>
                  </a:cubicBezTo>
                  <a:cubicBezTo>
                    <a:pt x="120" y="35"/>
                    <a:pt x="121" y="39"/>
                    <a:pt x="119" y="39"/>
                  </a:cubicBezTo>
                  <a:cubicBezTo>
                    <a:pt x="117" y="40"/>
                    <a:pt x="115" y="45"/>
                    <a:pt x="113" y="46"/>
                  </a:cubicBezTo>
                  <a:cubicBezTo>
                    <a:pt x="111" y="47"/>
                    <a:pt x="104" y="56"/>
                    <a:pt x="101" y="57"/>
                  </a:cubicBezTo>
                  <a:cubicBezTo>
                    <a:pt x="99" y="59"/>
                    <a:pt x="93" y="66"/>
                    <a:pt x="91" y="66"/>
                  </a:cubicBezTo>
                  <a:cubicBezTo>
                    <a:pt x="88" y="67"/>
                    <a:pt x="88" y="66"/>
                    <a:pt x="86" y="66"/>
                  </a:cubicBezTo>
                  <a:cubicBezTo>
                    <a:pt x="83" y="67"/>
                    <a:pt x="76" y="68"/>
                    <a:pt x="72" y="68"/>
                  </a:cubicBezTo>
                  <a:cubicBezTo>
                    <a:pt x="69" y="68"/>
                    <a:pt x="68" y="74"/>
                    <a:pt x="66" y="74"/>
                  </a:cubicBezTo>
                  <a:cubicBezTo>
                    <a:pt x="65" y="74"/>
                    <a:pt x="62" y="74"/>
                    <a:pt x="62" y="76"/>
                  </a:cubicBezTo>
                  <a:cubicBezTo>
                    <a:pt x="62" y="77"/>
                    <a:pt x="66" y="78"/>
                    <a:pt x="67" y="81"/>
                  </a:cubicBezTo>
                  <a:cubicBezTo>
                    <a:pt x="67" y="83"/>
                    <a:pt x="69" y="82"/>
                    <a:pt x="70" y="84"/>
                  </a:cubicBezTo>
                  <a:cubicBezTo>
                    <a:pt x="71" y="86"/>
                    <a:pt x="73" y="89"/>
                    <a:pt x="74" y="90"/>
                  </a:cubicBezTo>
                  <a:cubicBezTo>
                    <a:pt x="76" y="91"/>
                    <a:pt x="77" y="91"/>
                    <a:pt x="76" y="93"/>
                  </a:cubicBezTo>
                  <a:cubicBezTo>
                    <a:pt x="76" y="96"/>
                    <a:pt x="76" y="98"/>
                    <a:pt x="77" y="101"/>
                  </a:cubicBezTo>
                  <a:cubicBezTo>
                    <a:pt x="77" y="103"/>
                    <a:pt x="80" y="104"/>
                    <a:pt x="82" y="104"/>
                  </a:cubicBezTo>
                  <a:cubicBezTo>
                    <a:pt x="85" y="104"/>
                    <a:pt x="93" y="104"/>
                    <a:pt x="92" y="106"/>
                  </a:cubicBezTo>
                  <a:cubicBezTo>
                    <a:pt x="91" y="108"/>
                    <a:pt x="92" y="109"/>
                    <a:pt x="94" y="110"/>
                  </a:cubicBezTo>
                  <a:cubicBezTo>
                    <a:pt x="96" y="112"/>
                    <a:pt x="103" y="112"/>
                    <a:pt x="102" y="112"/>
                  </a:cubicBezTo>
                  <a:cubicBezTo>
                    <a:pt x="101" y="113"/>
                    <a:pt x="100" y="115"/>
                    <a:pt x="97" y="114"/>
                  </a:cubicBezTo>
                  <a:cubicBezTo>
                    <a:pt x="95" y="113"/>
                    <a:pt x="90" y="113"/>
                    <a:pt x="89" y="111"/>
                  </a:cubicBezTo>
                  <a:cubicBezTo>
                    <a:pt x="87" y="109"/>
                    <a:pt x="87" y="111"/>
                    <a:pt x="87" y="113"/>
                  </a:cubicBezTo>
                  <a:cubicBezTo>
                    <a:pt x="86" y="115"/>
                    <a:pt x="84" y="118"/>
                    <a:pt x="86" y="117"/>
                  </a:cubicBezTo>
                  <a:cubicBezTo>
                    <a:pt x="88" y="116"/>
                    <a:pt x="90" y="113"/>
                    <a:pt x="92" y="116"/>
                  </a:cubicBezTo>
                  <a:cubicBezTo>
                    <a:pt x="93" y="118"/>
                    <a:pt x="95" y="120"/>
                    <a:pt x="94" y="120"/>
                  </a:cubicBezTo>
                  <a:cubicBezTo>
                    <a:pt x="92" y="120"/>
                    <a:pt x="90" y="119"/>
                    <a:pt x="89" y="121"/>
                  </a:cubicBezTo>
                  <a:cubicBezTo>
                    <a:pt x="88" y="123"/>
                    <a:pt x="88" y="125"/>
                    <a:pt x="85" y="125"/>
                  </a:cubicBezTo>
                  <a:cubicBezTo>
                    <a:pt x="83" y="124"/>
                    <a:pt x="81" y="123"/>
                    <a:pt x="80" y="123"/>
                  </a:cubicBezTo>
                  <a:cubicBezTo>
                    <a:pt x="79" y="123"/>
                    <a:pt x="76" y="126"/>
                    <a:pt x="76" y="125"/>
                  </a:cubicBezTo>
                  <a:cubicBezTo>
                    <a:pt x="75" y="124"/>
                    <a:pt x="75" y="123"/>
                    <a:pt x="74" y="123"/>
                  </a:cubicBezTo>
                  <a:cubicBezTo>
                    <a:pt x="72" y="123"/>
                    <a:pt x="69" y="124"/>
                    <a:pt x="68" y="122"/>
                  </a:cubicBezTo>
                  <a:cubicBezTo>
                    <a:pt x="68" y="120"/>
                    <a:pt x="68" y="118"/>
                    <a:pt x="69" y="117"/>
                  </a:cubicBezTo>
                  <a:cubicBezTo>
                    <a:pt x="71" y="115"/>
                    <a:pt x="74" y="110"/>
                    <a:pt x="73" y="110"/>
                  </a:cubicBezTo>
                  <a:cubicBezTo>
                    <a:pt x="71" y="110"/>
                    <a:pt x="62" y="112"/>
                    <a:pt x="61" y="113"/>
                  </a:cubicBezTo>
                  <a:cubicBezTo>
                    <a:pt x="59" y="114"/>
                    <a:pt x="56" y="115"/>
                    <a:pt x="53" y="117"/>
                  </a:cubicBezTo>
                  <a:cubicBezTo>
                    <a:pt x="50" y="118"/>
                    <a:pt x="49" y="119"/>
                    <a:pt x="48" y="120"/>
                  </a:cubicBezTo>
                  <a:cubicBezTo>
                    <a:pt x="48" y="121"/>
                    <a:pt x="47" y="122"/>
                    <a:pt x="45" y="122"/>
                  </a:cubicBezTo>
                  <a:cubicBezTo>
                    <a:pt x="44" y="122"/>
                    <a:pt x="38" y="125"/>
                    <a:pt x="36" y="126"/>
                  </a:cubicBezTo>
                  <a:cubicBezTo>
                    <a:pt x="35" y="126"/>
                    <a:pt x="32" y="126"/>
                    <a:pt x="30" y="127"/>
                  </a:cubicBezTo>
                  <a:cubicBezTo>
                    <a:pt x="29" y="128"/>
                    <a:pt x="28" y="130"/>
                    <a:pt x="27" y="130"/>
                  </a:cubicBezTo>
                  <a:cubicBezTo>
                    <a:pt x="26" y="131"/>
                    <a:pt x="26" y="132"/>
                    <a:pt x="29" y="133"/>
                  </a:cubicBezTo>
                  <a:cubicBezTo>
                    <a:pt x="31" y="134"/>
                    <a:pt x="33" y="134"/>
                    <a:pt x="32" y="136"/>
                  </a:cubicBezTo>
                  <a:cubicBezTo>
                    <a:pt x="30" y="139"/>
                    <a:pt x="31" y="143"/>
                    <a:pt x="32" y="144"/>
                  </a:cubicBezTo>
                  <a:cubicBezTo>
                    <a:pt x="33" y="145"/>
                    <a:pt x="30" y="151"/>
                    <a:pt x="33" y="152"/>
                  </a:cubicBezTo>
                  <a:cubicBezTo>
                    <a:pt x="36" y="153"/>
                    <a:pt x="37" y="154"/>
                    <a:pt x="43" y="153"/>
                  </a:cubicBezTo>
                  <a:cubicBezTo>
                    <a:pt x="49" y="152"/>
                    <a:pt x="50" y="152"/>
                    <a:pt x="54" y="152"/>
                  </a:cubicBezTo>
                  <a:cubicBezTo>
                    <a:pt x="57" y="152"/>
                    <a:pt x="58" y="152"/>
                    <a:pt x="59" y="151"/>
                  </a:cubicBezTo>
                  <a:cubicBezTo>
                    <a:pt x="61" y="150"/>
                    <a:pt x="60" y="153"/>
                    <a:pt x="63" y="152"/>
                  </a:cubicBezTo>
                  <a:cubicBezTo>
                    <a:pt x="67" y="151"/>
                    <a:pt x="73" y="145"/>
                    <a:pt x="76" y="145"/>
                  </a:cubicBezTo>
                  <a:cubicBezTo>
                    <a:pt x="79" y="145"/>
                    <a:pt x="77" y="147"/>
                    <a:pt x="79" y="147"/>
                  </a:cubicBezTo>
                  <a:cubicBezTo>
                    <a:pt x="81" y="146"/>
                    <a:pt x="82" y="145"/>
                    <a:pt x="81" y="147"/>
                  </a:cubicBezTo>
                  <a:cubicBezTo>
                    <a:pt x="80" y="150"/>
                    <a:pt x="78" y="152"/>
                    <a:pt x="76" y="152"/>
                  </a:cubicBezTo>
                  <a:cubicBezTo>
                    <a:pt x="75" y="153"/>
                    <a:pt x="79" y="154"/>
                    <a:pt x="78" y="156"/>
                  </a:cubicBezTo>
                  <a:cubicBezTo>
                    <a:pt x="77" y="159"/>
                    <a:pt x="76" y="165"/>
                    <a:pt x="72" y="167"/>
                  </a:cubicBezTo>
                  <a:cubicBezTo>
                    <a:pt x="69" y="169"/>
                    <a:pt x="65" y="170"/>
                    <a:pt x="63" y="170"/>
                  </a:cubicBezTo>
                  <a:cubicBezTo>
                    <a:pt x="60" y="170"/>
                    <a:pt x="57" y="172"/>
                    <a:pt x="55" y="173"/>
                  </a:cubicBezTo>
                  <a:cubicBezTo>
                    <a:pt x="52" y="175"/>
                    <a:pt x="47" y="177"/>
                    <a:pt x="47" y="176"/>
                  </a:cubicBezTo>
                  <a:cubicBezTo>
                    <a:pt x="46" y="175"/>
                    <a:pt x="46" y="173"/>
                    <a:pt x="44" y="173"/>
                  </a:cubicBezTo>
                  <a:cubicBezTo>
                    <a:pt x="42" y="173"/>
                    <a:pt x="38" y="172"/>
                    <a:pt x="36" y="174"/>
                  </a:cubicBezTo>
                  <a:cubicBezTo>
                    <a:pt x="33" y="176"/>
                    <a:pt x="31" y="181"/>
                    <a:pt x="29" y="183"/>
                  </a:cubicBezTo>
                  <a:cubicBezTo>
                    <a:pt x="26" y="185"/>
                    <a:pt x="17" y="191"/>
                    <a:pt x="16" y="193"/>
                  </a:cubicBezTo>
                  <a:cubicBezTo>
                    <a:pt x="15" y="196"/>
                    <a:pt x="15" y="198"/>
                    <a:pt x="12" y="199"/>
                  </a:cubicBezTo>
                  <a:cubicBezTo>
                    <a:pt x="9" y="201"/>
                    <a:pt x="6" y="204"/>
                    <a:pt x="9" y="203"/>
                  </a:cubicBezTo>
                  <a:cubicBezTo>
                    <a:pt x="11" y="203"/>
                    <a:pt x="15" y="200"/>
                    <a:pt x="13" y="202"/>
                  </a:cubicBezTo>
                  <a:cubicBezTo>
                    <a:pt x="12" y="204"/>
                    <a:pt x="9" y="206"/>
                    <a:pt x="9" y="207"/>
                  </a:cubicBezTo>
                  <a:cubicBezTo>
                    <a:pt x="8" y="209"/>
                    <a:pt x="11" y="210"/>
                    <a:pt x="14" y="211"/>
                  </a:cubicBezTo>
                  <a:cubicBezTo>
                    <a:pt x="16" y="212"/>
                    <a:pt x="17" y="214"/>
                    <a:pt x="21" y="215"/>
                  </a:cubicBezTo>
                  <a:cubicBezTo>
                    <a:pt x="24" y="215"/>
                    <a:pt x="27" y="214"/>
                    <a:pt x="25" y="216"/>
                  </a:cubicBezTo>
                  <a:cubicBezTo>
                    <a:pt x="24" y="218"/>
                    <a:pt x="20" y="219"/>
                    <a:pt x="19" y="221"/>
                  </a:cubicBezTo>
                  <a:cubicBezTo>
                    <a:pt x="17" y="224"/>
                    <a:pt x="15" y="227"/>
                    <a:pt x="17" y="227"/>
                  </a:cubicBezTo>
                  <a:cubicBezTo>
                    <a:pt x="18" y="228"/>
                    <a:pt x="18" y="228"/>
                    <a:pt x="18" y="230"/>
                  </a:cubicBezTo>
                  <a:cubicBezTo>
                    <a:pt x="19" y="232"/>
                    <a:pt x="23" y="231"/>
                    <a:pt x="26" y="231"/>
                  </a:cubicBezTo>
                  <a:cubicBezTo>
                    <a:pt x="29" y="231"/>
                    <a:pt x="33" y="229"/>
                    <a:pt x="32" y="227"/>
                  </a:cubicBezTo>
                  <a:cubicBezTo>
                    <a:pt x="32" y="226"/>
                    <a:pt x="35" y="221"/>
                    <a:pt x="36" y="221"/>
                  </a:cubicBezTo>
                  <a:cubicBezTo>
                    <a:pt x="37" y="221"/>
                    <a:pt x="35" y="228"/>
                    <a:pt x="35" y="229"/>
                  </a:cubicBezTo>
                  <a:cubicBezTo>
                    <a:pt x="35" y="230"/>
                    <a:pt x="34" y="233"/>
                    <a:pt x="32" y="235"/>
                  </a:cubicBezTo>
                  <a:cubicBezTo>
                    <a:pt x="30" y="237"/>
                    <a:pt x="30" y="238"/>
                    <a:pt x="30" y="240"/>
                  </a:cubicBezTo>
                  <a:cubicBezTo>
                    <a:pt x="31" y="242"/>
                    <a:pt x="32" y="242"/>
                    <a:pt x="31" y="243"/>
                  </a:cubicBezTo>
                  <a:cubicBezTo>
                    <a:pt x="30" y="245"/>
                    <a:pt x="30" y="246"/>
                    <a:pt x="27" y="247"/>
                  </a:cubicBezTo>
                  <a:cubicBezTo>
                    <a:pt x="24" y="248"/>
                    <a:pt x="20" y="250"/>
                    <a:pt x="23" y="250"/>
                  </a:cubicBezTo>
                  <a:cubicBezTo>
                    <a:pt x="26" y="249"/>
                    <a:pt x="29" y="250"/>
                    <a:pt x="31" y="249"/>
                  </a:cubicBezTo>
                  <a:cubicBezTo>
                    <a:pt x="34" y="248"/>
                    <a:pt x="41" y="243"/>
                    <a:pt x="44" y="244"/>
                  </a:cubicBezTo>
                  <a:cubicBezTo>
                    <a:pt x="47" y="245"/>
                    <a:pt x="48" y="247"/>
                    <a:pt x="50" y="246"/>
                  </a:cubicBezTo>
                  <a:cubicBezTo>
                    <a:pt x="52" y="245"/>
                    <a:pt x="52" y="243"/>
                    <a:pt x="54" y="246"/>
                  </a:cubicBezTo>
                  <a:cubicBezTo>
                    <a:pt x="55" y="248"/>
                    <a:pt x="57" y="252"/>
                    <a:pt x="59" y="250"/>
                  </a:cubicBezTo>
                  <a:cubicBezTo>
                    <a:pt x="62" y="248"/>
                    <a:pt x="58" y="247"/>
                    <a:pt x="59" y="246"/>
                  </a:cubicBezTo>
                  <a:cubicBezTo>
                    <a:pt x="60" y="244"/>
                    <a:pt x="64" y="240"/>
                    <a:pt x="65" y="241"/>
                  </a:cubicBezTo>
                  <a:cubicBezTo>
                    <a:pt x="66" y="242"/>
                    <a:pt x="62" y="246"/>
                    <a:pt x="66" y="246"/>
                  </a:cubicBezTo>
                  <a:cubicBezTo>
                    <a:pt x="69" y="247"/>
                    <a:pt x="74" y="244"/>
                    <a:pt x="76" y="243"/>
                  </a:cubicBezTo>
                  <a:cubicBezTo>
                    <a:pt x="78" y="241"/>
                    <a:pt x="80" y="239"/>
                    <a:pt x="79" y="242"/>
                  </a:cubicBezTo>
                  <a:cubicBezTo>
                    <a:pt x="78" y="245"/>
                    <a:pt x="76" y="246"/>
                    <a:pt x="73" y="249"/>
                  </a:cubicBezTo>
                  <a:cubicBezTo>
                    <a:pt x="70" y="251"/>
                    <a:pt x="65" y="253"/>
                    <a:pt x="64" y="256"/>
                  </a:cubicBezTo>
                  <a:cubicBezTo>
                    <a:pt x="63" y="258"/>
                    <a:pt x="61" y="262"/>
                    <a:pt x="58" y="266"/>
                  </a:cubicBezTo>
                  <a:cubicBezTo>
                    <a:pt x="54" y="270"/>
                    <a:pt x="50" y="275"/>
                    <a:pt x="48" y="276"/>
                  </a:cubicBezTo>
                  <a:cubicBezTo>
                    <a:pt x="46" y="276"/>
                    <a:pt x="40" y="276"/>
                    <a:pt x="37" y="279"/>
                  </a:cubicBezTo>
                  <a:cubicBezTo>
                    <a:pt x="34" y="281"/>
                    <a:pt x="29" y="287"/>
                    <a:pt x="26" y="288"/>
                  </a:cubicBezTo>
                  <a:cubicBezTo>
                    <a:pt x="24" y="289"/>
                    <a:pt x="25" y="286"/>
                    <a:pt x="22" y="287"/>
                  </a:cubicBezTo>
                  <a:cubicBezTo>
                    <a:pt x="19" y="288"/>
                    <a:pt x="13" y="288"/>
                    <a:pt x="9" y="291"/>
                  </a:cubicBezTo>
                  <a:cubicBezTo>
                    <a:pt x="5" y="293"/>
                    <a:pt x="4" y="295"/>
                    <a:pt x="3" y="296"/>
                  </a:cubicBezTo>
                  <a:cubicBezTo>
                    <a:pt x="2" y="297"/>
                    <a:pt x="0" y="299"/>
                    <a:pt x="3" y="299"/>
                  </a:cubicBezTo>
                  <a:cubicBezTo>
                    <a:pt x="7" y="299"/>
                    <a:pt x="7" y="300"/>
                    <a:pt x="9" y="297"/>
                  </a:cubicBezTo>
                  <a:cubicBezTo>
                    <a:pt x="11" y="295"/>
                    <a:pt x="14" y="292"/>
                    <a:pt x="14" y="294"/>
                  </a:cubicBezTo>
                  <a:cubicBezTo>
                    <a:pt x="15" y="295"/>
                    <a:pt x="12" y="297"/>
                    <a:pt x="16" y="296"/>
                  </a:cubicBezTo>
                  <a:cubicBezTo>
                    <a:pt x="20" y="294"/>
                    <a:pt x="25" y="293"/>
                    <a:pt x="29" y="291"/>
                  </a:cubicBezTo>
                  <a:cubicBezTo>
                    <a:pt x="32" y="289"/>
                    <a:pt x="31" y="288"/>
                    <a:pt x="36" y="287"/>
                  </a:cubicBezTo>
                  <a:cubicBezTo>
                    <a:pt x="41" y="287"/>
                    <a:pt x="43" y="284"/>
                    <a:pt x="46" y="282"/>
                  </a:cubicBezTo>
                  <a:cubicBezTo>
                    <a:pt x="50" y="281"/>
                    <a:pt x="71" y="274"/>
                    <a:pt x="72" y="273"/>
                  </a:cubicBezTo>
                  <a:cubicBezTo>
                    <a:pt x="74" y="271"/>
                    <a:pt x="73" y="270"/>
                    <a:pt x="77" y="268"/>
                  </a:cubicBezTo>
                  <a:cubicBezTo>
                    <a:pt x="82" y="267"/>
                    <a:pt x="85" y="262"/>
                    <a:pt x="90" y="259"/>
                  </a:cubicBezTo>
                  <a:cubicBezTo>
                    <a:pt x="94" y="257"/>
                    <a:pt x="96" y="258"/>
                    <a:pt x="98" y="257"/>
                  </a:cubicBezTo>
                  <a:cubicBezTo>
                    <a:pt x="101" y="255"/>
                    <a:pt x="99" y="254"/>
                    <a:pt x="101" y="253"/>
                  </a:cubicBezTo>
                  <a:cubicBezTo>
                    <a:pt x="103" y="251"/>
                    <a:pt x="112" y="245"/>
                    <a:pt x="112" y="243"/>
                  </a:cubicBezTo>
                  <a:cubicBezTo>
                    <a:pt x="113" y="242"/>
                    <a:pt x="113" y="242"/>
                    <a:pt x="110" y="241"/>
                  </a:cubicBezTo>
                  <a:cubicBezTo>
                    <a:pt x="108" y="240"/>
                    <a:pt x="105" y="240"/>
                    <a:pt x="109" y="237"/>
                  </a:cubicBezTo>
                  <a:cubicBezTo>
                    <a:pt x="113" y="234"/>
                    <a:pt x="116" y="230"/>
                    <a:pt x="120" y="229"/>
                  </a:cubicBezTo>
                  <a:cubicBezTo>
                    <a:pt x="123" y="229"/>
                    <a:pt x="124" y="225"/>
                    <a:pt x="125" y="223"/>
                  </a:cubicBezTo>
                  <a:cubicBezTo>
                    <a:pt x="127" y="221"/>
                    <a:pt x="131" y="215"/>
                    <a:pt x="135" y="213"/>
                  </a:cubicBezTo>
                  <a:cubicBezTo>
                    <a:pt x="138" y="212"/>
                    <a:pt x="143" y="210"/>
                    <a:pt x="144" y="210"/>
                  </a:cubicBezTo>
                  <a:cubicBezTo>
                    <a:pt x="146" y="209"/>
                    <a:pt x="150" y="204"/>
                    <a:pt x="152" y="204"/>
                  </a:cubicBezTo>
                  <a:cubicBezTo>
                    <a:pt x="153" y="205"/>
                    <a:pt x="153" y="206"/>
                    <a:pt x="155" y="205"/>
                  </a:cubicBezTo>
                  <a:cubicBezTo>
                    <a:pt x="157" y="204"/>
                    <a:pt x="163" y="201"/>
                    <a:pt x="162" y="202"/>
                  </a:cubicBezTo>
                  <a:cubicBezTo>
                    <a:pt x="160" y="204"/>
                    <a:pt x="158" y="208"/>
                    <a:pt x="158" y="209"/>
                  </a:cubicBezTo>
                  <a:cubicBezTo>
                    <a:pt x="158" y="210"/>
                    <a:pt x="161" y="212"/>
                    <a:pt x="159" y="212"/>
                  </a:cubicBezTo>
                  <a:cubicBezTo>
                    <a:pt x="157" y="212"/>
                    <a:pt x="153" y="212"/>
                    <a:pt x="152" y="212"/>
                  </a:cubicBezTo>
                  <a:cubicBezTo>
                    <a:pt x="151" y="212"/>
                    <a:pt x="152" y="210"/>
                    <a:pt x="149" y="211"/>
                  </a:cubicBezTo>
                  <a:cubicBezTo>
                    <a:pt x="146" y="213"/>
                    <a:pt x="142" y="214"/>
                    <a:pt x="142" y="215"/>
                  </a:cubicBezTo>
                  <a:cubicBezTo>
                    <a:pt x="141" y="216"/>
                    <a:pt x="136" y="225"/>
                    <a:pt x="134" y="227"/>
                  </a:cubicBezTo>
                  <a:cubicBezTo>
                    <a:pt x="132" y="229"/>
                    <a:pt x="132" y="231"/>
                    <a:pt x="134" y="230"/>
                  </a:cubicBezTo>
                  <a:cubicBezTo>
                    <a:pt x="136" y="229"/>
                    <a:pt x="138" y="228"/>
                    <a:pt x="137" y="229"/>
                  </a:cubicBezTo>
                  <a:cubicBezTo>
                    <a:pt x="137" y="230"/>
                    <a:pt x="130" y="234"/>
                    <a:pt x="130" y="235"/>
                  </a:cubicBezTo>
                  <a:cubicBezTo>
                    <a:pt x="129" y="237"/>
                    <a:pt x="135" y="236"/>
                    <a:pt x="137" y="235"/>
                  </a:cubicBezTo>
                  <a:cubicBezTo>
                    <a:pt x="139" y="233"/>
                    <a:pt x="142" y="233"/>
                    <a:pt x="145" y="232"/>
                  </a:cubicBezTo>
                  <a:cubicBezTo>
                    <a:pt x="148" y="231"/>
                    <a:pt x="152" y="227"/>
                    <a:pt x="155" y="227"/>
                  </a:cubicBezTo>
                  <a:cubicBezTo>
                    <a:pt x="159" y="227"/>
                    <a:pt x="164" y="227"/>
                    <a:pt x="167" y="225"/>
                  </a:cubicBezTo>
                  <a:cubicBezTo>
                    <a:pt x="171" y="223"/>
                    <a:pt x="176" y="223"/>
                    <a:pt x="176" y="221"/>
                  </a:cubicBezTo>
                  <a:cubicBezTo>
                    <a:pt x="176" y="220"/>
                    <a:pt x="171" y="217"/>
                    <a:pt x="170" y="216"/>
                  </a:cubicBezTo>
                  <a:cubicBezTo>
                    <a:pt x="169" y="215"/>
                    <a:pt x="171" y="210"/>
                    <a:pt x="172" y="211"/>
                  </a:cubicBezTo>
                  <a:cubicBezTo>
                    <a:pt x="174" y="211"/>
                    <a:pt x="175" y="211"/>
                    <a:pt x="177" y="211"/>
                  </a:cubicBezTo>
                  <a:cubicBezTo>
                    <a:pt x="178" y="211"/>
                    <a:pt x="180" y="213"/>
                    <a:pt x="183" y="212"/>
                  </a:cubicBezTo>
                  <a:cubicBezTo>
                    <a:pt x="185" y="211"/>
                    <a:pt x="187" y="211"/>
                    <a:pt x="187" y="212"/>
                  </a:cubicBezTo>
                  <a:cubicBezTo>
                    <a:pt x="187" y="213"/>
                    <a:pt x="184" y="215"/>
                    <a:pt x="187" y="215"/>
                  </a:cubicBezTo>
                  <a:cubicBezTo>
                    <a:pt x="190" y="214"/>
                    <a:pt x="190" y="214"/>
                    <a:pt x="191" y="216"/>
                  </a:cubicBezTo>
                  <a:cubicBezTo>
                    <a:pt x="192" y="218"/>
                    <a:pt x="195" y="220"/>
                    <a:pt x="197" y="219"/>
                  </a:cubicBezTo>
                  <a:cubicBezTo>
                    <a:pt x="200" y="219"/>
                    <a:pt x="202" y="219"/>
                    <a:pt x="203" y="220"/>
                  </a:cubicBezTo>
                  <a:cubicBezTo>
                    <a:pt x="204" y="222"/>
                    <a:pt x="204" y="224"/>
                    <a:pt x="207" y="224"/>
                  </a:cubicBezTo>
                  <a:cubicBezTo>
                    <a:pt x="209" y="224"/>
                    <a:pt x="214" y="225"/>
                    <a:pt x="220" y="225"/>
                  </a:cubicBezTo>
                  <a:cubicBezTo>
                    <a:pt x="226" y="226"/>
                    <a:pt x="232" y="229"/>
                    <a:pt x="235" y="229"/>
                  </a:cubicBezTo>
                  <a:cubicBezTo>
                    <a:pt x="237" y="229"/>
                    <a:pt x="248" y="224"/>
                    <a:pt x="247" y="225"/>
                  </a:cubicBezTo>
                  <a:cubicBezTo>
                    <a:pt x="247" y="227"/>
                    <a:pt x="242" y="229"/>
                    <a:pt x="244" y="232"/>
                  </a:cubicBezTo>
                  <a:cubicBezTo>
                    <a:pt x="246" y="235"/>
                    <a:pt x="248" y="238"/>
                    <a:pt x="251" y="238"/>
                  </a:cubicBezTo>
                  <a:cubicBezTo>
                    <a:pt x="254" y="238"/>
                    <a:pt x="257" y="238"/>
                    <a:pt x="256" y="241"/>
                  </a:cubicBezTo>
                  <a:cubicBezTo>
                    <a:pt x="256" y="244"/>
                    <a:pt x="255" y="249"/>
                    <a:pt x="257" y="249"/>
                  </a:cubicBezTo>
                  <a:cubicBezTo>
                    <a:pt x="259" y="249"/>
                    <a:pt x="261" y="249"/>
                    <a:pt x="262" y="250"/>
                  </a:cubicBezTo>
                  <a:cubicBezTo>
                    <a:pt x="264" y="252"/>
                    <a:pt x="265" y="254"/>
                    <a:pt x="266" y="252"/>
                  </a:cubicBezTo>
                  <a:cubicBezTo>
                    <a:pt x="268" y="251"/>
                    <a:pt x="271" y="249"/>
                    <a:pt x="270" y="247"/>
                  </a:cubicBezTo>
                  <a:cubicBezTo>
                    <a:pt x="269" y="246"/>
                    <a:pt x="269" y="242"/>
                    <a:pt x="270" y="242"/>
                  </a:cubicBezTo>
                  <a:cubicBezTo>
                    <a:pt x="271" y="243"/>
                    <a:pt x="274" y="245"/>
                    <a:pt x="274" y="248"/>
                  </a:cubicBezTo>
                  <a:cubicBezTo>
                    <a:pt x="274" y="250"/>
                    <a:pt x="275" y="253"/>
                    <a:pt x="276" y="253"/>
                  </a:cubicBezTo>
                  <a:cubicBezTo>
                    <a:pt x="277" y="253"/>
                    <a:pt x="280" y="245"/>
                    <a:pt x="279" y="243"/>
                  </a:cubicBezTo>
                  <a:cubicBezTo>
                    <a:pt x="279" y="241"/>
                    <a:pt x="280" y="234"/>
                    <a:pt x="281" y="235"/>
                  </a:cubicBezTo>
                  <a:cubicBezTo>
                    <a:pt x="283" y="236"/>
                    <a:pt x="283" y="238"/>
                    <a:pt x="283" y="241"/>
                  </a:cubicBezTo>
                  <a:cubicBezTo>
                    <a:pt x="283" y="244"/>
                    <a:pt x="280" y="251"/>
                    <a:pt x="282" y="252"/>
                  </a:cubicBezTo>
                  <a:cubicBezTo>
                    <a:pt x="284" y="253"/>
                    <a:pt x="286" y="253"/>
                    <a:pt x="288" y="253"/>
                  </a:cubicBezTo>
                  <a:cubicBezTo>
                    <a:pt x="290" y="253"/>
                    <a:pt x="290" y="256"/>
                    <a:pt x="293" y="258"/>
                  </a:cubicBezTo>
                  <a:cubicBezTo>
                    <a:pt x="296" y="260"/>
                    <a:pt x="295" y="264"/>
                    <a:pt x="294" y="266"/>
                  </a:cubicBezTo>
                  <a:cubicBezTo>
                    <a:pt x="294" y="267"/>
                    <a:pt x="297" y="267"/>
                    <a:pt x="298" y="270"/>
                  </a:cubicBezTo>
                  <a:cubicBezTo>
                    <a:pt x="299" y="272"/>
                    <a:pt x="296" y="276"/>
                    <a:pt x="297" y="278"/>
                  </a:cubicBezTo>
                  <a:cubicBezTo>
                    <a:pt x="299" y="281"/>
                    <a:pt x="302" y="281"/>
                    <a:pt x="302" y="283"/>
                  </a:cubicBezTo>
                  <a:cubicBezTo>
                    <a:pt x="301" y="285"/>
                    <a:pt x="298" y="288"/>
                    <a:pt x="302" y="287"/>
                  </a:cubicBezTo>
                  <a:cubicBezTo>
                    <a:pt x="305" y="286"/>
                    <a:pt x="307" y="285"/>
                    <a:pt x="308" y="286"/>
                  </a:cubicBezTo>
                  <a:cubicBezTo>
                    <a:pt x="309" y="286"/>
                    <a:pt x="310" y="291"/>
                    <a:pt x="308" y="293"/>
                  </a:cubicBezTo>
                  <a:cubicBezTo>
                    <a:pt x="307" y="295"/>
                    <a:pt x="309" y="297"/>
                    <a:pt x="307" y="298"/>
                  </a:cubicBezTo>
                  <a:cubicBezTo>
                    <a:pt x="305" y="300"/>
                    <a:pt x="305" y="301"/>
                    <a:pt x="307" y="302"/>
                  </a:cubicBezTo>
                  <a:cubicBezTo>
                    <a:pt x="309" y="302"/>
                    <a:pt x="313" y="298"/>
                    <a:pt x="312" y="300"/>
                  </a:cubicBezTo>
                  <a:cubicBezTo>
                    <a:pt x="312" y="300"/>
                    <a:pt x="312" y="300"/>
                    <a:pt x="312" y="301"/>
                  </a:cubicBezTo>
                  <a:cubicBezTo>
                    <a:pt x="311" y="302"/>
                    <a:pt x="309" y="303"/>
                    <a:pt x="308" y="305"/>
                  </a:cubicBezTo>
                  <a:cubicBezTo>
                    <a:pt x="308" y="305"/>
                    <a:pt x="308" y="305"/>
                    <a:pt x="308" y="305"/>
                  </a:cubicBezTo>
                  <a:cubicBezTo>
                    <a:pt x="307" y="306"/>
                    <a:pt x="307" y="306"/>
                    <a:pt x="306" y="307"/>
                  </a:cubicBezTo>
                  <a:cubicBezTo>
                    <a:pt x="305" y="310"/>
                    <a:pt x="308" y="312"/>
                    <a:pt x="308" y="313"/>
                  </a:cubicBezTo>
                  <a:cubicBezTo>
                    <a:pt x="308" y="315"/>
                    <a:pt x="310" y="316"/>
                    <a:pt x="306" y="317"/>
                  </a:cubicBezTo>
                  <a:cubicBezTo>
                    <a:pt x="302" y="318"/>
                    <a:pt x="304" y="320"/>
                    <a:pt x="306" y="321"/>
                  </a:cubicBezTo>
                  <a:cubicBezTo>
                    <a:pt x="309" y="322"/>
                    <a:pt x="311" y="322"/>
                    <a:pt x="312" y="321"/>
                  </a:cubicBezTo>
                  <a:cubicBezTo>
                    <a:pt x="312" y="319"/>
                    <a:pt x="316" y="314"/>
                    <a:pt x="317" y="316"/>
                  </a:cubicBezTo>
                  <a:cubicBezTo>
                    <a:pt x="319" y="318"/>
                    <a:pt x="320" y="321"/>
                    <a:pt x="319" y="322"/>
                  </a:cubicBezTo>
                  <a:cubicBezTo>
                    <a:pt x="317" y="322"/>
                    <a:pt x="315" y="322"/>
                    <a:pt x="314" y="324"/>
                  </a:cubicBezTo>
                  <a:cubicBezTo>
                    <a:pt x="313" y="325"/>
                    <a:pt x="316" y="326"/>
                    <a:pt x="317" y="328"/>
                  </a:cubicBezTo>
                  <a:cubicBezTo>
                    <a:pt x="318" y="329"/>
                    <a:pt x="318" y="337"/>
                    <a:pt x="321" y="335"/>
                  </a:cubicBezTo>
                  <a:cubicBezTo>
                    <a:pt x="323" y="334"/>
                    <a:pt x="329" y="332"/>
                    <a:pt x="329" y="332"/>
                  </a:cubicBezTo>
                  <a:cubicBezTo>
                    <a:pt x="329" y="333"/>
                    <a:pt x="324" y="339"/>
                    <a:pt x="322" y="341"/>
                  </a:cubicBezTo>
                  <a:cubicBezTo>
                    <a:pt x="320" y="342"/>
                    <a:pt x="316" y="347"/>
                    <a:pt x="315" y="349"/>
                  </a:cubicBezTo>
                  <a:cubicBezTo>
                    <a:pt x="314" y="351"/>
                    <a:pt x="313" y="351"/>
                    <a:pt x="314" y="353"/>
                  </a:cubicBezTo>
                  <a:cubicBezTo>
                    <a:pt x="315" y="355"/>
                    <a:pt x="317" y="356"/>
                    <a:pt x="319" y="356"/>
                  </a:cubicBezTo>
                  <a:cubicBezTo>
                    <a:pt x="321" y="356"/>
                    <a:pt x="322" y="356"/>
                    <a:pt x="321" y="358"/>
                  </a:cubicBezTo>
                  <a:cubicBezTo>
                    <a:pt x="321" y="359"/>
                    <a:pt x="320" y="360"/>
                    <a:pt x="325" y="361"/>
                  </a:cubicBezTo>
                  <a:cubicBezTo>
                    <a:pt x="330" y="361"/>
                    <a:pt x="333" y="360"/>
                    <a:pt x="334" y="361"/>
                  </a:cubicBezTo>
                  <a:cubicBezTo>
                    <a:pt x="334" y="362"/>
                    <a:pt x="335" y="362"/>
                    <a:pt x="335" y="362"/>
                  </a:cubicBezTo>
                  <a:cubicBezTo>
                    <a:pt x="335" y="362"/>
                    <a:pt x="335" y="362"/>
                    <a:pt x="335" y="362"/>
                  </a:cubicBezTo>
                  <a:cubicBezTo>
                    <a:pt x="335" y="362"/>
                    <a:pt x="335" y="362"/>
                    <a:pt x="334" y="362"/>
                  </a:cubicBezTo>
                  <a:cubicBezTo>
                    <a:pt x="334" y="362"/>
                    <a:pt x="334" y="362"/>
                    <a:pt x="334" y="362"/>
                  </a:cubicBezTo>
                  <a:cubicBezTo>
                    <a:pt x="335" y="362"/>
                    <a:pt x="335" y="362"/>
                    <a:pt x="336" y="362"/>
                  </a:cubicBezTo>
                  <a:cubicBezTo>
                    <a:pt x="339" y="362"/>
                    <a:pt x="341" y="359"/>
                    <a:pt x="340" y="362"/>
                  </a:cubicBezTo>
                  <a:cubicBezTo>
                    <a:pt x="339" y="364"/>
                    <a:pt x="336" y="366"/>
                    <a:pt x="337" y="368"/>
                  </a:cubicBezTo>
                  <a:cubicBezTo>
                    <a:pt x="338" y="370"/>
                    <a:pt x="340" y="368"/>
                    <a:pt x="340" y="370"/>
                  </a:cubicBezTo>
                  <a:cubicBezTo>
                    <a:pt x="340" y="372"/>
                    <a:pt x="340" y="376"/>
                    <a:pt x="343" y="375"/>
                  </a:cubicBezTo>
                  <a:cubicBezTo>
                    <a:pt x="346" y="374"/>
                    <a:pt x="345" y="374"/>
                    <a:pt x="347" y="377"/>
                  </a:cubicBezTo>
                  <a:cubicBezTo>
                    <a:pt x="348" y="378"/>
                    <a:pt x="348" y="378"/>
                    <a:pt x="348" y="379"/>
                  </a:cubicBezTo>
                  <a:cubicBezTo>
                    <a:pt x="348" y="379"/>
                    <a:pt x="348" y="379"/>
                    <a:pt x="348" y="379"/>
                  </a:cubicBezTo>
                  <a:cubicBezTo>
                    <a:pt x="349" y="379"/>
                    <a:pt x="349" y="380"/>
                    <a:pt x="349" y="380"/>
                  </a:cubicBezTo>
                  <a:cubicBezTo>
                    <a:pt x="349" y="380"/>
                    <a:pt x="349" y="380"/>
                    <a:pt x="349" y="380"/>
                  </a:cubicBezTo>
                  <a:cubicBezTo>
                    <a:pt x="349" y="381"/>
                    <a:pt x="349" y="381"/>
                    <a:pt x="349" y="381"/>
                  </a:cubicBezTo>
                  <a:cubicBezTo>
                    <a:pt x="349" y="382"/>
                    <a:pt x="349" y="382"/>
                    <a:pt x="349" y="383"/>
                  </a:cubicBezTo>
                  <a:cubicBezTo>
                    <a:pt x="348" y="385"/>
                    <a:pt x="349" y="389"/>
                    <a:pt x="349" y="391"/>
                  </a:cubicBezTo>
                  <a:cubicBezTo>
                    <a:pt x="349" y="393"/>
                    <a:pt x="347" y="397"/>
                    <a:pt x="346" y="396"/>
                  </a:cubicBezTo>
                  <a:cubicBezTo>
                    <a:pt x="346" y="395"/>
                    <a:pt x="344" y="391"/>
                    <a:pt x="341" y="392"/>
                  </a:cubicBezTo>
                  <a:cubicBezTo>
                    <a:pt x="339" y="393"/>
                    <a:pt x="332" y="392"/>
                    <a:pt x="330" y="391"/>
                  </a:cubicBezTo>
                  <a:cubicBezTo>
                    <a:pt x="328" y="390"/>
                    <a:pt x="327" y="392"/>
                    <a:pt x="327" y="395"/>
                  </a:cubicBezTo>
                  <a:cubicBezTo>
                    <a:pt x="328" y="398"/>
                    <a:pt x="328" y="408"/>
                    <a:pt x="325" y="415"/>
                  </a:cubicBezTo>
                  <a:cubicBezTo>
                    <a:pt x="321" y="421"/>
                    <a:pt x="319" y="432"/>
                    <a:pt x="317" y="435"/>
                  </a:cubicBezTo>
                  <a:cubicBezTo>
                    <a:pt x="315" y="438"/>
                    <a:pt x="310" y="452"/>
                    <a:pt x="307" y="455"/>
                  </a:cubicBezTo>
                  <a:cubicBezTo>
                    <a:pt x="305" y="457"/>
                    <a:pt x="305" y="461"/>
                    <a:pt x="305" y="464"/>
                  </a:cubicBezTo>
                  <a:cubicBezTo>
                    <a:pt x="306" y="467"/>
                    <a:pt x="305" y="468"/>
                    <a:pt x="303" y="473"/>
                  </a:cubicBezTo>
                  <a:cubicBezTo>
                    <a:pt x="301" y="478"/>
                    <a:pt x="297" y="487"/>
                    <a:pt x="298" y="490"/>
                  </a:cubicBezTo>
                  <a:cubicBezTo>
                    <a:pt x="299" y="493"/>
                    <a:pt x="302" y="497"/>
                    <a:pt x="300" y="501"/>
                  </a:cubicBezTo>
                  <a:cubicBezTo>
                    <a:pt x="299" y="505"/>
                    <a:pt x="298" y="508"/>
                    <a:pt x="300" y="511"/>
                  </a:cubicBezTo>
                  <a:cubicBezTo>
                    <a:pt x="301" y="513"/>
                    <a:pt x="304" y="517"/>
                    <a:pt x="304" y="521"/>
                  </a:cubicBezTo>
                  <a:cubicBezTo>
                    <a:pt x="304" y="526"/>
                    <a:pt x="303" y="529"/>
                    <a:pt x="306" y="531"/>
                  </a:cubicBezTo>
                  <a:cubicBezTo>
                    <a:pt x="308" y="534"/>
                    <a:pt x="307" y="541"/>
                    <a:pt x="309" y="546"/>
                  </a:cubicBezTo>
                  <a:cubicBezTo>
                    <a:pt x="311" y="550"/>
                    <a:pt x="313" y="552"/>
                    <a:pt x="314" y="555"/>
                  </a:cubicBezTo>
                  <a:cubicBezTo>
                    <a:pt x="314" y="558"/>
                    <a:pt x="320" y="557"/>
                    <a:pt x="323" y="559"/>
                  </a:cubicBezTo>
                  <a:cubicBezTo>
                    <a:pt x="326" y="561"/>
                    <a:pt x="330" y="561"/>
                    <a:pt x="333" y="562"/>
                  </a:cubicBezTo>
                  <a:cubicBezTo>
                    <a:pt x="336" y="563"/>
                    <a:pt x="335" y="565"/>
                    <a:pt x="336" y="567"/>
                  </a:cubicBezTo>
                  <a:cubicBezTo>
                    <a:pt x="336" y="568"/>
                    <a:pt x="336" y="568"/>
                    <a:pt x="337" y="569"/>
                  </a:cubicBezTo>
                  <a:cubicBezTo>
                    <a:pt x="337" y="569"/>
                    <a:pt x="337" y="569"/>
                    <a:pt x="337" y="569"/>
                  </a:cubicBezTo>
                  <a:cubicBezTo>
                    <a:pt x="337" y="570"/>
                    <a:pt x="337" y="571"/>
                    <a:pt x="337" y="571"/>
                  </a:cubicBezTo>
                  <a:cubicBezTo>
                    <a:pt x="337" y="571"/>
                    <a:pt x="337" y="571"/>
                    <a:pt x="337" y="571"/>
                  </a:cubicBezTo>
                  <a:cubicBezTo>
                    <a:pt x="337" y="572"/>
                    <a:pt x="338" y="573"/>
                    <a:pt x="338" y="574"/>
                  </a:cubicBezTo>
                  <a:cubicBezTo>
                    <a:pt x="338" y="574"/>
                    <a:pt x="338" y="575"/>
                    <a:pt x="338" y="575"/>
                  </a:cubicBezTo>
                  <a:cubicBezTo>
                    <a:pt x="338" y="576"/>
                    <a:pt x="338" y="577"/>
                    <a:pt x="339" y="577"/>
                  </a:cubicBezTo>
                  <a:cubicBezTo>
                    <a:pt x="339" y="578"/>
                    <a:pt x="339" y="578"/>
                    <a:pt x="339" y="578"/>
                  </a:cubicBezTo>
                  <a:cubicBezTo>
                    <a:pt x="339" y="579"/>
                    <a:pt x="339" y="580"/>
                    <a:pt x="339" y="581"/>
                  </a:cubicBezTo>
                  <a:cubicBezTo>
                    <a:pt x="339" y="581"/>
                    <a:pt x="339" y="582"/>
                    <a:pt x="339" y="582"/>
                  </a:cubicBezTo>
                  <a:cubicBezTo>
                    <a:pt x="340" y="583"/>
                    <a:pt x="340" y="584"/>
                    <a:pt x="340" y="584"/>
                  </a:cubicBezTo>
                  <a:cubicBezTo>
                    <a:pt x="340" y="585"/>
                    <a:pt x="340" y="585"/>
                    <a:pt x="340" y="585"/>
                  </a:cubicBezTo>
                  <a:cubicBezTo>
                    <a:pt x="340" y="586"/>
                    <a:pt x="340" y="587"/>
                    <a:pt x="340" y="588"/>
                  </a:cubicBezTo>
                  <a:cubicBezTo>
                    <a:pt x="340" y="588"/>
                    <a:pt x="340" y="588"/>
                    <a:pt x="341" y="588"/>
                  </a:cubicBezTo>
                  <a:cubicBezTo>
                    <a:pt x="341" y="589"/>
                    <a:pt x="341" y="590"/>
                    <a:pt x="341" y="590"/>
                  </a:cubicBezTo>
                  <a:cubicBezTo>
                    <a:pt x="341" y="595"/>
                    <a:pt x="345" y="603"/>
                    <a:pt x="344" y="607"/>
                  </a:cubicBezTo>
                  <a:cubicBezTo>
                    <a:pt x="343" y="611"/>
                    <a:pt x="347" y="614"/>
                    <a:pt x="349" y="616"/>
                  </a:cubicBezTo>
                  <a:cubicBezTo>
                    <a:pt x="351" y="618"/>
                    <a:pt x="356" y="623"/>
                    <a:pt x="353" y="627"/>
                  </a:cubicBezTo>
                  <a:cubicBezTo>
                    <a:pt x="351" y="632"/>
                    <a:pt x="350" y="634"/>
                    <a:pt x="348" y="634"/>
                  </a:cubicBezTo>
                  <a:cubicBezTo>
                    <a:pt x="345" y="634"/>
                    <a:pt x="347" y="636"/>
                    <a:pt x="349" y="638"/>
                  </a:cubicBezTo>
                  <a:cubicBezTo>
                    <a:pt x="350" y="640"/>
                    <a:pt x="355" y="644"/>
                    <a:pt x="357" y="644"/>
                  </a:cubicBezTo>
                  <a:cubicBezTo>
                    <a:pt x="359" y="643"/>
                    <a:pt x="362" y="645"/>
                    <a:pt x="363" y="646"/>
                  </a:cubicBezTo>
                  <a:cubicBezTo>
                    <a:pt x="365" y="648"/>
                    <a:pt x="366" y="654"/>
                    <a:pt x="365" y="657"/>
                  </a:cubicBezTo>
                  <a:cubicBezTo>
                    <a:pt x="364" y="659"/>
                    <a:pt x="363" y="663"/>
                    <a:pt x="365" y="665"/>
                  </a:cubicBezTo>
                  <a:cubicBezTo>
                    <a:pt x="367" y="667"/>
                    <a:pt x="376" y="676"/>
                    <a:pt x="375" y="679"/>
                  </a:cubicBezTo>
                  <a:cubicBezTo>
                    <a:pt x="375" y="682"/>
                    <a:pt x="378" y="687"/>
                    <a:pt x="379" y="686"/>
                  </a:cubicBezTo>
                  <a:cubicBezTo>
                    <a:pt x="381" y="684"/>
                    <a:pt x="385" y="684"/>
                    <a:pt x="385" y="680"/>
                  </a:cubicBezTo>
                  <a:cubicBezTo>
                    <a:pt x="385" y="677"/>
                    <a:pt x="378" y="669"/>
                    <a:pt x="376" y="667"/>
                  </a:cubicBezTo>
                  <a:cubicBezTo>
                    <a:pt x="375" y="666"/>
                    <a:pt x="381" y="666"/>
                    <a:pt x="379" y="663"/>
                  </a:cubicBezTo>
                  <a:cubicBezTo>
                    <a:pt x="377" y="659"/>
                    <a:pt x="374" y="655"/>
                    <a:pt x="375" y="653"/>
                  </a:cubicBezTo>
                  <a:cubicBezTo>
                    <a:pt x="375" y="652"/>
                    <a:pt x="380" y="654"/>
                    <a:pt x="377" y="650"/>
                  </a:cubicBezTo>
                  <a:cubicBezTo>
                    <a:pt x="374" y="645"/>
                    <a:pt x="373" y="640"/>
                    <a:pt x="372" y="638"/>
                  </a:cubicBezTo>
                  <a:cubicBezTo>
                    <a:pt x="371" y="635"/>
                    <a:pt x="369" y="633"/>
                    <a:pt x="368" y="628"/>
                  </a:cubicBezTo>
                  <a:cubicBezTo>
                    <a:pt x="367" y="623"/>
                    <a:pt x="362" y="618"/>
                    <a:pt x="361" y="616"/>
                  </a:cubicBezTo>
                  <a:cubicBezTo>
                    <a:pt x="360" y="613"/>
                    <a:pt x="354" y="609"/>
                    <a:pt x="355" y="607"/>
                  </a:cubicBezTo>
                  <a:cubicBezTo>
                    <a:pt x="356" y="605"/>
                    <a:pt x="357" y="600"/>
                    <a:pt x="357" y="597"/>
                  </a:cubicBezTo>
                  <a:cubicBezTo>
                    <a:pt x="356" y="595"/>
                    <a:pt x="359" y="593"/>
                    <a:pt x="359" y="591"/>
                  </a:cubicBezTo>
                  <a:cubicBezTo>
                    <a:pt x="359" y="589"/>
                    <a:pt x="362" y="587"/>
                    <a:pt x="362" y="588"/>
                  </a:cubicBezTo>
                  <a:cubicBezTo>
                    <a:pt x="362" y="589"/>
                    <a:pt x="366" y="592"/>
                    <a:pt x="366" y="592"/>
                  </a:cubicBezTo>
                  <a:cubicBezTo>
                    <a:pt x="366" y="592"/>
                    <a:pt x="369" y="593"/>
                    <a:pt x="371" y="595"/>
                  </a:cubicBezTo>
                  <a:cubicBezTo>
                    <a:pt x="373" y="597"/>
                    <a:pt x="375" y="595"/>
                    <a:pt x="374" y="598"/>
                  </a:cubicBezTo>
                  <a:cubicBezTo>
                    <a:pt x="373" y="602"/>
                    <a:pt x="372" y="606"/>
                    <a:pt x="374" y="606"/>
                  </a:cubicBezTo>
                  <a:cubicBezTo>
                    <a:pt x="375" y="606"/>
                    <a:pt x="373" y="614"/>
                    <a:pt x="375" y="615"/>
                  </a:cubicBezTo>
                  <a:cubicBezTo>
                    <a:pt x="377" y="616"/>
                    <a:pt x="376" y="622"/>
                    <a:pt x="378" y="625"/>
                  </a:cubicBezTo>
                  <a:cubicBezTo>
                    <a:pt x="381" y="628"/>
                    <a:pt x="383" y="630"/>
                    <a:pt x="387" y="634"/>
                  </a:cubicBezTo>
                  <a:cubicBezTo>
                    <a:pt x="391" y="637"/>
                    <a:pt x="399" y="645"/>
                    <a:pt x="399" y="647"/>
                  </a:cubicBezTo>
                  <a:cubicBezTo>
                    <a:pt x="398" y="648"/>
                    <a:pt x="395" y="651"/>
                    <a:pt x="397" y="653"/>
                  </a:cubicBezTo>
                  <a:cubicBezTo>
                    <a:pt x="398" y="655"/>
                    <a:pt x="402" y="657"/>
                    <a:pt x="405" y="660"/>
                  </a:cubicBezTo>
                  <a:cubicBezTo>
                    <a:pt x="407" y="663"/>
                    <a:pt x="411" y="668"/>
                    <a:pt x="411" y="671"/>
                  </a:cubicBezTo>
                  <a:cubicBezTo>
                    <a:pt x="411" y="673"/>
                    <a:pt x="413" y="676"/>
                    <a:pt x="416" y="679"/>
                  </a:cubicBezTo>
                  <a:cubicBezTo>
                    <a:pt x="418" y="681"/>
                    <a:pt x="420" y="688"/>
                    <a:pt x="420" y="691"/>
                  </a:cubicBezTo>
                  <a:cubicBezTo>
                    <a:pt x="421" y="694"/>
                    <a:pt x="420" y="704"/>
                    <a:pt x="419" y="706"/>
                  </a:cubicBezTo>
                  <a:cubicBezTo>
                    <a:pt x="418" y="707"/>
                    <a:pt x="413" y="711"/>
                    <a:pt x="413" y="713"/>
                  </a:cubicBezTo>
                  <a:cubicBezTo>
                    <a:pt x="413" y="714"/>
                    <a:pt x="411" y="716"/>
                    <a:pt x="415" y="721"/>
                  </a:cubicBezTo>
                  <a:cubicBezTo>
                    <a:pt x="419" y="725"/>
                    <a:pt x="429" y="732"/>
                    <a:pt x="434" y="735"/>
                  </a:cubicBezTo>
                  <a:cubicBezTo>
                    <a:pt x="438" y="738"/>
                    <a:pt x="443" y="737"/>
                    <a:pt x="445" y="739"/>
                  </a:cubicBezTo>
                  <a:cubicBezTo>
                    <a:pt x="447" y="741"/>
                    <a:pt x="451" y="743"/>
                    <a:pt x="455" y="745"/>
                  </a:cubicBezTo>
                  <a:cubicBezTo>
                    <a:pt x="459" y="746"/>
                    <a:pt x="474" y="750"/>
                    <a:pt x="476" y="753"/>
                  </a:cubicBezTo>
                  <a:cubicBezTo>
                    <a:pt x="478" y="755"/>
                    <a:pt x="481" y="758"/>
                    <a:pt x="485" y="758"/>
                  </a:cubicBezTo>
                  <a:cubicBezTo>
                    <a:pt x="488" y="759"/>
                    <a:pt x="495" y="762"/>
                    <a:pt x="499" y="761"/>
                  </a:cubicBezTo>
                  <a:cubicBezTo>
                    <a:pt x="503" y="760"/>
                    <a:pt x="514" y="752"/>
                    <a:pt x="519" y="754"/>
                  </a:cubicBezTo>
                  <a:cubicBezTo>
                    <a:pt x="523" y="756"/>
                    <a:pt x="525" y="756"/>
                    <a:pt x="527" y="758"/>
                  </a:cubicBezTo>
                  <a:cubicBezTo>
                    <a:pt x="529" y="760"/>
                    <a:pt x="531" y="767"/>
                    <a:pt x="535" y="771"/>
                  </a:cubicBezTo>
                  <a:cubicBezTo>
                    <a:pt x="535" y="772"/>
                    <a:pt x="536" y="772"/>
                    <a:pt x="536" y="773"/>
                  </a:cubicBezTo>
                  <a:cubicBezTo>
                    <a:pt x="537" y="774"/>
                    <a:pt x="538" y="775"/>
                    <a:pt x="538" y="776"/>
                  </a:cubicBezTo>
                  <a:cubicBezTo>
                    <a:pt x="539" y="776"/>
                    <a:pt x="539" y="776"/>
                    <a:pt x="539" y="776"/>
                  </a:cubicBezTo>
                  <a:cubicBezTo>
                    <a:pt x="539" y="776"/>
                    <a:pt x="539" y="776"/>
                    <a:pt x="540" y="777"/>
                  </a:cubicBezTo>
                  <a:cubicBezTo>
                    <a:pt x="540" y="777"/>
                    <a:pt x="540" y="777"/>
                    <a:pt x="540" y="777"/>
                  </a:cubicBezTo>
                  <a:cubicBezTo>
                    <a:pt x="540" y="777"/>
                    <a:pt x="541" y="777"/>
                    <a:pt x="541" y="777"/>
                  </a:cubicBezTo>
                  <a:cubicBezTo>
                    <a:pt x="541" y="777"/>
                    <a:pt x="541" y="777"/>
                    <a:pt x="541" y="778"/>
                  </a:cubicBezTo>
                  <a:cubicBezTo>
                    <a:pt x="542" y="778"/>
                    <a:pt x="542" y="778"/>
                    <a:pt x="543" y="778"/>
                  </a:cubicBezTo>
                  <a:cubicBezTo>
                    <a:pt x="543" y="778"/>
                    <a:pt x="543" y="778"/>
                    <a:pt x="543" y="778"/>
                  </a:cubicBezTo>
                  <a:cubicBezTo>
                    <a:pt x="544" y="778"/>
                    <a:pt x="545" y="778"/>
                    <a:pt x="546" y="779"/>
                  </a:cubicBezTo>
                  <a:cubicBezTo>
                    <a:pt x="548" y="779"/>
                    <a:pt x="550" y="779"/>
                    <a:pt x="551" y="779"/>
                  </a:cubicBezTo>
                  <a:cubicBezTo>
                    <a:pt x="552" y="779"/>
                    <a:pt x="553" y="779"/>
                    <a:pt x="554" y="779"/>
                  </a:cubicBezTo>
                  <a:cubicBezTo>
                    <a:pt x="554" y="780"/>
                    <a:pt x="555" y="780"/>
                    <a:pt x="556" y="780"/>
                  </a:cubicBezTo>
                  <a:cubicBezTo>
                    <a:pt x="556" y="780"/>
                    <a:pt x="557" y="780"/>
                    <a:pt x="557" y="780"/>
                  </a:cubicBezTo>
                  <a:cubicBezTo>
                    <a:pt x="558" y="780"/>
                    <a:pt x="558" y="780"/>
                    <a:pt x="558" y="780"/>
                  </a:cubicBezTo>
                  <a:cubicBezTo>
                    <a:pt x="559" y="780"/>
                    <a:pt x="560" y="781"/>
                    <a:pt x="560" y="781"/>
                  </a:cubicBezTo>
                  <a:cubicBezTo>
                    <a:pt x="562" y="782"/>
                    <a:pt x="572" y="789"/>
                    <a:pt x="575" y="789"/>
                  </a:cubicBezTo>
                  <a:cubicBezTo>
                    <a:pt x="576" y="789"/>
                    <a:pt x="577" y="788"/>
                    <a:pt x="577" y="788"/>
                  </a:cubicBezTo>
                  <a:cubicBezTo>
                    <a:pt x="578" y="788"/>
                    <a:pt x="578" y="788"/>
                    <a:pt x="578" y="788"/>
                  </a:cubicBezTo>
                  <a:cubicBezTo>
                    <a:pt x="578" y="788"/>
                    <a:pt x="579" y="788"/>
                    <a:pt x="579" y="788"/>
                  </a:cubicBezTo>
                  <a:cubicBezTo>
                    <a:pt x="580" y="788"/>
                    <a:pt x="580" y="788"/>
                    <a:pt x="581" y="788"/>
                  </a:cubicBezTo>
                  <a:cubicBezTo>
                    <a:pt x="581" y="788"/>
                    <a:pt x="581" y="788"/>
                    <a:pt x="582" y="788"/>
                  </a:cubicBezTo>
                  <a:cubicBezTo>
                    <a:pt x="582" y="788"/>
                    <a:pt x="582" y="788"/>
                    <a:pt x="582" y="788"/>
                  </a:cubicBezTo>
                  <a:cubicBezTo>
                    <a:pt x="583" y="788"/>
                    <a:pt x="583" y="788"/>
                    <a:pt x="583" y="788"/>
                  </a:cubicBezTo>
                  <a:cubicBezTo>
                    <a:pt x="583" y="788"/>
                    <a:pt x="583" y="788"/>
                    <a:pt x="583" y="788"/>
                  </a:cubicBezTo>
                  <a:cubicBezTo>
                    <a:pt x="584" y="788"/>
                    <a:pt x="584" y="788"/>
                    <a:pt x="584" y="788"/>
                  </a:cubicBezTo>
                  <a:cubicBezTo>
                    <a:pt x="584" y="788"/>
                    <a:pt x="584" y="788"/>
                    <a:pt x="584" y="788"/>
                  </a:cubicBezTo>
                  <a:cubicBezTo>
                    <a:pt x="584" y="788"/>
                    <a:pt x="584" y="788"/>
                    <a:pt x="584" y="788"/>
                  </a:cubicBezTo>
                  <a:cubicBezTo>
                    <a:pt x="584" y="789"/>
                    <a:pt x="583" y="789"/>
                    <a:pt x="583" y="790"/>
                  </a:cubicBezTo>
                  <a:cubicBezTo>
                    <a:pt x="582" y="791"/>
                    <a:pt x="582" y="791"/>
                    <a:pt x="581" y="792"/>
                  </a:cubicBezTo>
                  <a:cubicBezTo>
                    <a:pt x="581" y="792"/>
                    <a:pt x="581" y="792"/>
                    <a:pt x="581" y="792"/>
                  </a:cubicBezTo>
                  <a:cubicBezTo>
                    <a:pt x="581" y="792"/>
                    <a:pt x="581" y="792"/>
                    <a:pt x="581" y="792"/>
                  </a:cubicBezTo>
                  <a:cubicBezTo>
                    <a:pt x="581" y="792"/>
                    <a:pt x="581" y="793"/>
                    <a:pt x="581" y="793"/>
                  </a:cubicBezTo>
                  <a:cubicBezTo>
                    <a:pt x="581" y="793"/>
                    <a:pt x="581" y="793"/>
                    <a:pt x="581" y="794"/>
                  </a:cubicBezTo>
                  <a:cubicBezTo>
                    <a:pt x="583" y="795"/>
                    <a:pt x="588" y="798"/>
                    <a:pt x="590" y="801"/>
                  </a:cubicBezTo>
                  <a:cubicBezTo>
                    <a:pt x="592" y="803"/>
                    <a:pt x="591" y="805"/>
                    <a:pt x="593" y="807"/>
                  </a:cubicBezTo>
                  <a:cubicBezTo>
                    <a:pt x="594" y="808"/>
                    <a:pt x="595" y="808"/>
                    <a:pt x="595" y="809"/>
                  </a:cubicBezTo>
                  <a:cubicBezTo>
                    <a:pt x="595" y="809"/>
                    <a:pt x="595" y="809"/>
                    <a:pt x="596" y="809"/>
                  </a:cubicBezTo>
                  <a:cubicBezTo>
                    <a:pt x="596" y="810"/>
                    <a:pt x="596" y="810"/>
                    <a:pt x="596" y="811"/>
                  </a:cubicBezTo>
                  <a:cubicBezTo>
                    <a:pt x="597" y="811"/>
                    <a:pt x="597" y="811"/>
                    <a:pt x="597" y="811"/>
                  </a:cubicBezTo>
                  <a:cubicBezTo>
                    <a:pt x="597" y="812"/>
                    <a:pt x="597" y="813"/>
                    <a:pt x="597" y="814"/>
                  </a:cubicBezTo>
                  <a:cubicBezTo>
                    <a:pt x="596" y="818"/>
                    <a:pt x="594" y="821"/>
                    <a:pt x="596" y="823"/>
                  </a:cubicBezTo>
                  <a:cubicBezTo>
                    <a:pt x="598" y="825"/>
                    <a:pt x="601" y="828"/>
                    <a:pt x="602" y="826"/>
                  </a:cubicBezTo>
                  <a:cubicBezTo>
                    <a:pt x="603" y="824"/>
                    <a:pt x="603" y="823"/>
                    <a:pt x="604" y="826"/>
                  </a:cubicBezTo>
                  <a:cubicBezTo>
                    <a:pt x="606" y="829"/>
                    <a:pt x="604" y="830"/>
                    <a:pt x="609" y="831"/>
                  </a:cubicBezTo>
                  <a:cubicBezTo>
                    <a:pt x="614" y="832"/>
                    <a:pt x="612" y="835"/>
                    <a:pt x="613" y="837"/>
                  </a:cubicBezTo>
                  <a:cubicBezTo>
                    <a:pt x="613" y="838"/>
                    <a:pt x="613" y="838"/>
                    <a:pt x="614" y="838"/>
                  </a:cubicBezTo>
                  <a:cubicBezTo>
                    <a:pt x="614" y="838"/>
                    <a:pt x="614" y="838"/>
                    <a:pt x="614" y="838"/>
                  </a:cubicBezTo>
                  <a:cubicBezTo>
                    <a:pt x="615" y="838"/>
                    <a:pt x="616" y="839"/>
                    <a:pt x="617" y="839"/>
                  </a:cubicBezTo>
                  <a:cubicBezTo>
                    <a:pt x="617" y="839"/>
                    <a:pt x="617" y="839"/>
                    <a:pt x="618" y="839"/>
                  </a:cubicBezTo>
                  <a:cubicBezTo>
                    <a:pt x="618" y="839"/>
                    <a:pt x="618" y="839"/>
                    <a:pt x="619" y="839"/>
                  </a:cubicBezTo>
                  <a:cubicBezTo>
                    <a:pt x="619" y="839"/>
                    <a:pt x="620" y="839"/>
                    <a:pt x="620" y="839"/>
                  </a:cubicBezTo>
                  <a:cubicBezTo>
                    <a:pt x="623" y="841"/>
                    <a:pt x="627" y="840"/>
                    <a:pt x="631" y="842"/>
                  </a:cubicBezTo>
                  <a:cubicBezTo>
                    <a:pt x="635" y="844"/>
                    <a:pt x="633" y="849"/>
                    <a:pt x="637" y="849"/>
                  </a:cubicBezTo>
                  <a:cubicBezTo>
                    <a:pt x="642" y="850"/>
                    <a:pt x="650" y="850"/>
                    <a:pt x="650" y="849"/>
                  </a:cubicBezTo>
                  <a:cubicBezTo>
                    <a:pt x="649" y="847"/>
                    <a:pt x="647" y="842"/>
                    <a:pt x="649" y="841"/>
                  </a:cubicBezTo>
                  <a:cubicBezTo>
                    <a:pt x="651" y="840"/>
                    <a:pt x="655" y="837"/>
                    <a:pt x="656" y="836"/>
                  </a:cubicBezTo>
                  <a:cubicBezTo>
                    <a:pt x="658" y="835"/>
                    <a:pt x="663" y="832"/>
                    <a:pt x="665" y="834"/>
                  </a:cubicBezTo>
                  <a:cubicBezTo>
                    <a:pt x="667" y="836"/>
                    <a:pt x="672" y="837"/>
                    <a:pt x="671" y="841"/>
                  </a:cubicBezTo>
                  <a:cubicBezTo>
                    <a:pt x="670" y="845"/>
                    <a:pt x="670" y="851"/>
                    <a:pt x="673" y="854"/>
                  </a:cubicBezTo>
                  <a:cubicBezTo>
                    <a:pt x="674" y="854"/>
                    <a:pt x="674" y="855"/>
                    <a:pt x="675" y="855"/>
                  </a:cubicBezTo>
                  <a:cubicBezTo>
                    <a:pt x="675" y="856"/>
                    <a:pt x="675" y="856"/>
                    <a:pt x="675" y="856"/>
                  </a:cubicBezTo>
                  <a:cubicBezTo>
                    <a:pt x="675" y="856"/>
                    <a:pt x="675" y="857"/>
                    <a:pt x="676" y="857"/>
                  </a:cubicBezTo>
                  <a:cubicBezTo>
                    <a:pt x="676" y="858"/>
                    <a:pt x="676" y="858"/>
                    <a:pt x="676" y="858"/>
                  </a:cubicBezTo>
                  <a:cubicBezTo>
                    <a:pt x="676" y="859"/>
                    <a:pt x="676" y="859"/>
                    <a:pt x="676" y="860"/>
                  </a:cubicBezTo>
                  <a:cubicBezTo>
                    <a:pt x="675" y="860"/>
                    <a:pt x="675" y="860"/>
                    <a:pt x="675" y="861"/>
                  </a:cubicBezTo>
                  <a:cubicBezTo>
                    <a:pt x="675" y="862"/>
                    <a:pt x="675" y="863"/>
                    <a:pt x="675" y="864"/>
                  </a:cubicBezTo>
                  <a:cubicBezTo>
                    <a:pt x="673" y="869"/>
                    <a:pt x="675" y="871"/>
                    <a:pt x="673" y="872"/>
                  </a:cubicBezTo>
                  <a:cubicBezTo>
                    <a:pt x="672" y="873"/>
                    <a:pt x="670" y="876"/>
                    <a:pt x="671" y="878"/>
                  </a:cubicBezTo>
                  <a:cubicBezTo>
                    <a:pt x="672" y="880"/>
                    <a:pt x="670" y="882"/>
                    <a:pt x="669" y="885"/>
                  </a:cubicBezTo>
                  <a:cubicBezTo>
                    <a:pt x="669" y="888"/>
                    <a:pt x="672" y="890"/>
                    <a:pt x="669" y="893"/>
                  </a:cubicBezTo>
                  <a:cubicBezTo>
                    <a:pt x="665" y="896"/>
                    <a:pt x="663" y="900"/>
                    <a:pt x="660" y="900"/>
                  </a:cubicBezTo>
                  <a:cubicBezTo>
                    <a:pt x="657" y="900"/>
                    <a:pt x="654" y="902"/>
                    <a:pt x="653" y="903"/>
                  </a:cubicBezTo>
                  <a:cubicBezTo>
                    <a:pt x="652" y="903"/>
                    <a:pt x="652" y="910"/>
                    <a:pt x="648" y="913"/>
                  </a:cubicBezTo>
                  <a:cubicBezTo>
                    <a:pt x="647" y="914"/>
                    <a:pt x="646" y="915"/>
                    <a:pt x="645" y="916"/>
                  </a:cubicBezTo>
                  <a:cubicBezTo>
                    <a:pt x="644" y="917"/>
                    <a:pt x="643" y="918"/>
                    <a:pt x="642" y="918"/>
                  </a:cubicBezTo>
                  <a:cubicBezTo>
                    <a:pt x="642" y="919"/>
                    <a:pt x="642" y="919"/>
                    <a:pt x="641" y="919"/>
                  </a:cubicBezTo>
                  <a:cubicBezTo>
                    <a:pt x="640" y="920"/>
                    <a:pt x="639" y="921"/>
                    <a:pt x="638" y="921"/>
                  </a:cubicBezTo>
                  <a:cubicBezTo>
                    <a:pt x="634" y="923"/>
                    <a:pt x="630" y="925"/>
                    <a:pt x="628" y="929"/>
                  </a:cubicBezTo>
                  <a:cubicBezTo>
                    <a:pt x="626" y="933"/>
                    <a:pt x="627" y="934"/>
                    <a:pt x="624" y="935"/>
                  </a:cubicBezTo>
                  <a:cubicBezTo>
                    <a:pt x="620" y="937"/>
                    <a:pt x="617" y="940"/>
                    <a:pt x="616" y="944"/>
                  </a:cubicBezTo>
                  <a:cubicBezTo>
                    <a:pt x="615" y="947"/>
                    <a:pt x="612" y="956"/>
                    <a:pt x="614" y="958"/>
                  </a:cubicBezTo>
                  <a:cubicBezTo>
                    <a:pt x="616" y="960"/>
                    <a:pt x="614" y="964"/>
                    <a:pt x="613" y="964"/>
                  </a:cubicBezTo>
                  <a:cubicBezTo>
                    <a:pt x="612" y="964"/>
                    <a:pt x="612" y="965"/>
                    <a:pt x="612" y="965"/>
                  </a:cubicBezTo>
                  <a:cubicBezTo>
                    <a:pt x="612" y="965"/>
                    <a:pt x="612" y="965"/>
                    <a:pt x="612" y="965"/>
                  </a:cubicBezTo>
                  <a:cubicBezTo>
                    <a:pt x="611" y="965"/>
                    <a:pt x="611" y="965"/>
                    <a:pt x="611" y="965"/>
                  </a:cubicBezTo>
                  <a:cubicBezTo>
                    <a:pt x="610" y="966"/>
                    <a:pt x="610" y="966"/>
                    <a:pt x="610" y="966"/>
                  </a:cubicBezTo>
                  <a:cubicBezTo>
                    <a:pt x="609" y="966"/>
                    <a:pt x="609" y="966"/>
                    <a:pt x="609" y="967"/>
                  </a:cubicBezTo>
                  <a:cubicBezTo>
                    <a:pt x="608" y="967"/>
                    <a:pt x="608" y="967"/>
                    <a:pt x="607" y="968"/>
                  </a:cubicBezTo>
                  <a:cubicBezTo>
                    <a:pt x="607" y="968"/>
                    <a:pt x="606" y="968"/>
                    <a:pt x="606" y="969"/>
                  </a:cubicBezTo>
                  <a:cubicBezTo>
                    <a:pt x="605" y="969"/>
                    <a:pt x="604" y="970"/>
                    <a:pt x="604" y="971"/>
                  </a:cubicBezTo>
                  <a:cubicBezTo>
                    <a:pt x="600" y="974"/>
                    <a:pt x="597" y="976"/>
                    <a:pt x="600" y="979"/>
                  </a:cubicBezTo>
                  <a:cubicBezTo>
                    <a:pt x="602" y="981"/>
                    <a:pt x="603" y="982"/>
                    <a:pt x="601" y="984"/>
                  </a:cubicBezTo>
                  <a:cubicBezTo>
                    <a:pt x="599" y="986"/>
                    <a:pt x="596" y="988"/>
                    <a:pt x="599" y="988"/>
                  </a:cubicBezTo>
                  <a:cubicBezTo>
                    <a:pt x="603" y="989"/>
                    <a:pt x="612" y="995"/>
                    <a:pt x="613" y="999"/>
                  </a:cubicBezTo>
                  <a:cubicBezTo>
                    <a:pt x="613" y="1002"/>
                    <a:pt x="611" y="1003"/>
                    <a:pt x="613" y="1007"/>
                  </a:cubicBezTo>
                  <a:cubicBezTo>
                    <a:pt x="615" y="1010"/>
                    <a:pt x="619" y="1015"/>
                    <a:pt x="619" y="1019"/>
                  </a:cubicBezTo>
                  <a:cubicBezTo>
                    <a:pt x="618" y="1022"/>
                    <a:pt x="625" y="1042"/>
                    <a:pt x="626" y="1047"/>
                  </a:cubicBezTo>
                  <a:cubicBezTo>
                    <a:pt x="627" y="1052"/>
                    <a:pt x="633" y="1056"/>
                    <a:pt x="632" y="1062"/>
                  </a:cubicBezTo>
                  <a:cubicBezTo>
                    <a:pt x="630" y="1069"/>
                    <a:pt x="629" y="1073"/>
                    <a:pt x="630" y="1079"/>
                  </a:cubicBezTo>
                  <a:cubicBezTo>
                    <a:pt x="631" y="1086"/>
                    <a:pt x="631" y="1095"/>
                    <a:pt x="634" y="1097"/>
                  </a:cubicBezTo>
                  <a:cubicBezTo>
                    <a:pt x="636" y="1098"/>
                    <a:pt x="641" y="1105"/>
                    <a:pt x="643" y="1108"/>
                  </a:cubicBezTo>
                  <a:cubicBezTo>
                    <a:pt x="644" y="1112"/>
                    <a:pt x="655" y="1118"/>
                    <a:pt x="658" y="1119"/>
                  </a:cubicBezTo>
                  <a:cubicBezTo>
                    <a:pt x="661" y="1120"/>
                    <a:pt x="671" y="1127"/>
                    <a:pt x="673" y="1130"/>
                  </a:cubicBezTo>
                  <a:cubicBezTo>
                    <a:pt x="675" y="1133"/>
                    <a:pt x="681" y="1136"/>
                    <a:pt x="682" y="1140"/>
                  </a:cubicBezTo>
                  <a:cubicBezTo>
                    <a:pt x="682" y="1141"/>
                    <a:pt x="682" y="1142"/>
                    <a:pt x="682" y="1144"/>
                  </a:cubicBezTo>
                  <a:cubicBezTo>
                    <a:pt x="683" y="1145"/>
                    <a:pt x="683" y="1146"/>
                    <a:pt x="683" y="1147"/>
                  </a:cubicBezTo>
                  <a:cubicBezTo>
                    <a:pt x="683" y="1147"/>
                    <a:pt x="683" y="1147"/>
                    <a:pt x="683" y="1147"/>
                  </a:cubicBezTo>
                  <a:cubicBezTo>
                    <a:pt x="683" y="1148"/>
                    <a:pt x="683" y="1149"/>
                    <a:pt x="683" y="1150"/>
                  </a:cubicBezTo>
                  <a:cubicBezTo>
                    <a:pt x="683" y="1151"/>
                    <a:pt x="683" y="1151"/>
                    <a:pt x="683" y="1151"/>
                  </a:cubicBezTo>
                  <a:cubicBezTo>
                    <a:pt x="683" y="1152"/>
                    <a:pt x="683" y="1153"/>
                    <a:pt x="682" y="1154"/>
                  </a:cubicBezTo>
                  <a:cubicBezTo>
                    <a:pt x="679" y="1158"/>
                    <a:pt x="677" y="1163"/>
                    <a:pt x="677" y="1167"/>
                  </a:cubicBezTo>
                  <a:cubicBezTo>
                    <a:pt x="677" y="1171"/>
                    <a:pt x="678" y="1172"/>
                    <a:pt x="676" y="1179"/>
                  </a:cubicBezTo>
                  <a:cubicBezTo>
                    <a:pt x="674" y="1185"/>
                    <a:pt x="671" y="1199"/>
                    <a:pt x="669" y="1200"/>
                  </a:cubicBezTo>
                  <a:cubicBezTo>
                    <a:pt x="666" y="1201"/>
                    <a:pt x="662" y="1204"/>
                    <a:pt x="662" y="1207"/>
                  </a:cubicBezTo>
                  <a:cubicBezTo>
                    <a:pt x="663" y="1210"/>
                    <a:pt x="663" y="1216"/>
                    <a:pt x="661" y="1222"/>
                  </a:cubicBezTo>
                  <a:cubicBezTo>
                    <a:pt x="658" y="1229"/>
                    <a:pt x="657" y="1234"/>
                    <a:pt x="655" y="1239"/>
                  </a:cubicBezTo>
                  <a:cubicBezTo>
                    <a:pt x="653" y="1243"/>
                    <a:pt x="649" y="1256"/>
                    <a:pt x="648" y="1259"/>
                  </a:cubicBezTo>
                  <a:cubicBezTo>
                    <a:pt x="646" y="1262"/>
                    <a:pt x="644" y="1274"/>
                    <a:pt x="642" y="1275"/>
                  </a:cubicBezTo>
                  <a:cubicBezTo>
                    <a:pt x="639" y="1277"/>
                    <a:pt x="633" y="1286"/>
                    <a:pt x="634" y="1290"/>
                  </a:cubicBezTo>
                  <a:cubicBezTo>
                    <a:pt x="636" y="1293"/>
                    <a:pt x="636" y="1293"/>
                    <a:pt x="633" y="1297"/>
                  </a:cubicBezTo>
                  <a:cubicBezTo>
                    <a:pt x="630" y="1302"/>
                    <a:pt x="628" y="1316"/>
                    <a:pt x="628" y="1322"/>
                  </a:cubicBezTo>
                  <a:cubicBezTo>
                    <a:pt x="629" y="1328"/>
                    <a:pt x="624" y="1340"/>
                    <a:pt x="622" y="1344"/>
                  </a:cubicBezTo>
                  <a:cubicBezTo>
                    <a:pt x="620" y="1349"/>
                    <a:pt x="617" y="1354"/>
                    <a:pt x="615" y="1357"/>
                  </a:cubicBezTo>
                  <a:cubicBezTo>
                    <a:pt x="613" y="1361"/>
                    <a:pt x="603" y="1379"/>
                    <a:pt x="599" y="1384"/>
                  </a:cubicBezTo>
                  <a:cubicBezTo>
                    <a:pt x="595" y="1390"/>
                    <a:pt x="592" y="1400"/>
                    <a:pt x="588" y="1405"/>
                  </a:cubicBezTo>
                  <a:cubicBezTo>
                    <a:pt x="584" y="1410"/>
                    <a:pt x="579" y="1413"/>
                    <a:pt x="581" y="1418"/>
                  </a:cubicBezTo>
                  <a:cubicBezTo>
                    <a:pt x="583" y="1423"/>
                    <a:pt x="584" y="1423"/>
                    <a:pt x="581" y="1429"/>
                  </a:cubicBezTo>
                  <a:cubicBezTo>
                    <a:pt x="579" y="1434"/>
                    <a:pt x="582" y="1433"/>
                    <a:pt x="580" y="1440"/>
                  </a:cubicBezTo>
                  <a:cubicBezTo>
                    <a:pt x="577" y="1447"/>
                    <a:pt x="576" y="1449"/>
                    <a:pt x="572" y="1456"/>
                  </a:cubicBezTo>
                  <a:cubicBezTo>
                    <a:pt x="569" y="1463"/>
                    <a:pt x="567" y="1470"/>
                    <a:pt x="566" y="1476"/>
                  </a:cubicBezTo>
                  <a:cubicBezTo>
                    <a:pt x="564" y="1482"/>
                    <a:pt x="564" y="1488"/>
                    <a:pt x="563" y="1489"/>
                  </a:cubicBezTo>
                  <a:cubicBezTo>
                    <a:pt x="561" y="1490"/>
                    <a:pt x="556" y="1498"/>
                    <a:pt x="556" y="1502"/>
                  </a:cubicBezTo>
                  <a:cubicBezTo>
                    <a:pt x="555" y="1506"/>
                    <a:pt x="554" y="1514"/>
                    <a:pt x="556" y="1514"/>
                  </a:cubicBezTo>
                  <a:cubicBezTo>
                    <a:pt x="558" y="1514"/>
                    <a:pt x="563" y="1504"/>
                    <a:pt x="564" y="1502"/>
                  </a:cubicBezTo>
                  <a:cubicBezTo>
                    <a:pt x="565" y="1500"/>
                    <a:pt x="571" y="1496"/>
                    <a:pt x="570" y="1493"/>
                  </a:cubicBezTo>
                  <a:cubicBezTo>
                    <a:pt x="570" y="1489"/>
                    <a:pt x="570" y="1485"/>
                    <a:pt x="571" y="1487"/>
                  </a:cubicBezTo>
                  <a:cubicBezTo>
                    <a:pt x="572" y="1489"/>
                    <a:pt x="576" y="1483"/>
                    <a:pt x="574" y="1490"/>
                  </a:cubicBezTo>
                  <a:cubicBezTo>
                    <a:pt x="573" y="1496"/>
                    <a:pt x="574" y="1496"/>
                    <a:pt x="571" y="1503"/>
                  </a:cubicBezTo>
                  <a:cubicBezTo>
                    <a:pt x="568" y="1511"/>
                    <a:pt x="567" y="1521"/>
                    <a:pt x="566" y="1522"/>
                  </a:cubicBezTo>
                  <a:cubicBezTo>
                    <a:pt x="565" y="1523"/>
                    <a:pt x="561" y="1526"/>
                    <a:pt x="561" y="1528"/>
                  </a:cubicBezTo>
                  <a:cubicBezTo>
                    <a:pt x="561" y="1530"/>
                    <a:pt x="564" y="1536"/>
                    <a:pt x="563" y="1537"/>
                  </a:cubicBezTo>
                  <a:cubicBezTo>
                    <a:pt x="563" y="1538"/>
                    <a:pt x="560" y="1545"/>
                    <a:pt x="558" y="1545"/>
                  </a:cubicBezTo>
                  <a:cubicBezTo>
                    <a:pt x="556" y="1545"/>
                    <a:pt x="552" y="1548"/>
                    <a:pt x="554" y="1551"/>
                  </a:cubicBezTo>
                  <a:cubicBezTo>
                    <a:pt x="557" y="1554"/>
                    <a:pt x="557" y="1555"/>
                    <a:pt x="554" y="1557"/>
                  </a:cubicBezTo>
                  <a:cubicBezTo>
                    <a:pt x="551" y="1558"/>
                    <a:pt x="548" y="1566"/>
                    <a:pt x="548" y="1566"/>
                  </a:cubicBezTo>
                  <a:cubicBezTo>
                    <a:pt x="548" y="1566"/>
                    <a:pt x="545" y="1573"/>
                    <a:pt x="543" y="1570"/>
                  </a:cubicBezTo>
                  <a:cubicBezTo>
                    <a:pt x="541" y="1567"/>
                    <a:pt x="539" y="1570"/>
                    <a:pt x="538" y="1567"/>
                  </a:cubicBezTo>
                  <a:cubicBezTo>
                    <a:pt x="537" y="1564"/>
                    <a:pt x="534" y="1561"/>
                    <a:pt x="531" y="1564"/>
                  </a:cubicBezTo>
                  <a:cubicBezTo>
                    <a:pt x="528" y="1567"/>
                    <a:pt x="530" y="1571"/>
                    <a:pt x="528" y="1573"/>
                  </a:cubicBezTo>
                  <a:cubicBezTo>
                    <a:pt x="525" y="1574"/>
                    <a:pt x="518" y="1592"/>
                    <a:pt x="521" y="1588"/>
                  </a:cubicBezTo>
                  <a:cubicBezTo>
                    <a:pt x="525" y="1584"/>
                    <a:pt x="528" y="1583"/>
                    <a:pt x="528" y="1586"/>
                  </a:cubicBezTo>
                  <a:cubicBezTo>
                    <a:pt x="528" y="1589"/>
                    <a:pt x="528" y="1595"/>
                    <a:pt x="528" y="1598"/>
                  </a:cubicBezTo>
                  <a:cubicBezTo>
                    <a:pt x="528" y="1601"/>
                    <a:pt x="528" y="1606"/>
                    <a:pt x="530" y="1607"/>
                  </a:cubicBezTo>
                  <a:cubicBezTo>
                    <a:pt x="532" y="1607"/>
                    <a:pt x="540" y="1608"/>
                    <a:pt x="538" y="1610"/>
                  </a:cubicBezTo>
                  <a:cubicBezTo>
                    <a:pt x="536" y="1612"/>
                    <a:pt x="532" y="1609"/>
                    <a:pt x="528" y="1611"/>
                  </a:cubicBezTo>
                  <a:cubicBezTo>
                    <a:pt x="523" y="1613"/>
                    <a:pt x="526" y="1618"/>
                    <a:pt x="526" y="1621"/>
                  </a:cubicBezTo>
                  <a:cubicBezTo>
                    <a:pt x="527" y="1623"/>
                    <a:pt x="523" y="1627"/>
                    <a:pt x="522" y="1629"/>
                  </a:cubicBezTo>
                  <a:cubicBezTo>
                    <a:pt x="520" y="1631"/>
                    <a:pt x="519" y="1637"/>
                    <a:pt x="521" y="1639"/>
                  </a:cubicBezTo>
                  <a:cubicBezTo>
                    <a:pt x="523" y="1640"/>
                    <a:pt x="525" y="1643"/>
                    <a:pt x="520" y="1645"/>
                  </a:cubicBezTo>
                  <a:cubicBezTo>
                    <a:pt x="515" y="1646"/>
                    <a:pt x="517" y="1650"/>
                    <a:pt x="518" y="1654"/>
                  </a:cubicBezTo>
                  <a:cubicBezTo>
                    <a:pt x="519" y="1658"/>
                    <a:pt x="519" y="1662"/>
                    <a:pt x="515" y="1663"/>
                  </a:cubicBezTo>
                  <a:cubicBezTo>
                    <a:pt x="511" y="1663"/>
                    <a:pt x="515" y="1673"/>
                    <a:pt x="513" y="1674"/>
                  </a:cubicBezTo>
                  <a:cubicBezTo>
                    <a:pt x="511" y="1675"/>
                    <a:pt x="510" y="1678"/>
                    <a:pt x="512" y="1682"/>
                  </a:cubicBezTo>
                  <a:cubicBezTo>
                    <a:pt x="513" y="1685"/>
                    <a:pt x="515" y="1687"/>
                    <a:pt x="511" y="1690"/>
                  </a:cubicBezTo>
                  <a:cubicBezTo>
                    <a:pt x="507" y="1693"/>
                    <a:pt x="510" y="1699"/>
                    <a:pt x="507" y="1701"/>
                  </a:cubicBezTo>
                  <a:cubicBezTo>
                    <a:pt x="504" y="1702"/>
                    <a:pt x="508" y="1703"/>
                    <a:pt x="506" y="1707"/>
                  </a:cubicBezTo>
                  <a:cubicBezTo>
                    <a:pt x="503" y="1710"/>
                    <a:pt x="505" y="1720"/>
                    <a:pt x="507" y="1717"/>
                  </a:cubicBezTo>
                  <a:cubicBezTo>
                    <a:pt x="509" y="1714"/>
                    <a:pt x="513" y="1708"/>
                    <a:pt x="515" y="1706"/>
                  </a:cubicBezTo>
                  <a:cubicBezTo>
                    <a:pt x="517" y="1705"/>
                    <a:pt x="512" y="1714"/>
                    <a:pt x="511" y="1717"/>
                  </a:cubicBezTo>
                  <a:cubicBezTo>
                    <a:pt x="510" y="1720"/>
                    <a:pt x="506" y="1726"/>
                    <a:pt x="509" y="1728"/>
                  </a:cubicBezTo>
                  <a:cubicBezTo>
                    <a:pt x="512" y="1730"/>
                    <a:pt x="519" y="1726"/>
                    <a:pt x="515" y="1730"/>
                  </a:cubicBezTo>
                  <a:cubicBezTo>
                    <a:pt x="512" y="1734"/>
                    <a:pt x="520" y="1729"/>
                    <a:pt x="523" y="1726"/>
                  </a:cubicBezTo>
                  <a:cubicBezTo>
                    <a:pt x="527" y="1722"/>
                    <a:pt x="536" y="1716"/>
                    <a:pt x="537" y="1719"/>
                  </a:cubicBezTo>
                  <a:cubicBezTo>
                    <a:pt x="538" y="1721"/>
                    <a:pt x="531" y="1728"/>
                    <a:pt x="536" y="1727"/>
                  </a:cubicBezTo>
                  <a:cubicBezTo>
                    <a:pt x="542" y="1726"/>
                    <a:pt x="543" y="1727"/>
                    <a:pt x="546" y="1722"/>
                  </a:cubicBezTo>
                  <a:cubicBezTo>
                    <a:pt x="549" y="1717"/>
                    <a:pt x="551" y="1716"/>
                    <a:pt x="556" y="1714"/>
                  </a:cubicBezTo>
                  <a:cubicBezTo>
                    <a:pt x="561" y="1712"/>
                    <a:pt x="566" y="1711"/>
                    <a:pt x="567" y="1708"/>
                  </a:cubicBezTo>
                  <a:cubicBezTo>
                    <a:pt x="568" y="1708"/>
                    <a:pt x="568" y="1707"/>
                    <a:pt x="569" y="1706"/>
                  </a:cubicBezTo>
                  <a:cubicBezTo>
                    <a:pt x="569" y="1706"/>
                    <a:pt x="569" y="1706"/>
                    <a:pt x="569" y="1706"/>
                  </a:cubicBezTo>
                  <a:cubicBezTo>
                    <a:pt x="570" y="1706"/>
                    <a:pt x="570" y="1706"/>
                    <a:pt x="571" y="1706"/>
                  </a:cubicBezTo>
                  <a:cubicBezTo>
                    <a:pt x="571" y="1706"/>
                    <a:pt x="571" y="1706"/>
                    <a:pt x="571" y="1706"/>
                  </a:cubicBezTo>
                  <a:cubicBezTo>
                    <a:pt x="572" y="1706"/>
                    <a:pt x="572" y="1706"/>
                    <a:pt x="573" y="1707"/>
                  </a:cubicBezTo>
                  <a:cubicBezTo>
                    <a:pt x="574" y="1707"/>
                    <a:pt x="574" y="1708"/>
                    <a:pt x="574" y="1708"/>
                  </a:cubicBezTo>
                  <a:cubicBezTo>
                    <a:pt x="575" y="1708"/>
                    <a:pt x="575" y="1708"/>
                    <a:pt x="575" y="1708"/>
                  </a:cubicBezTo>
                  <a:cubicBezTo>
                    <a:pt x="575" y="1709"/>
                    <a:pt x="576" y="1709"/>
                    <a:pt x="576" y="1709"/>
                  </a:cubicBezTo>
                  <a:cubicBezTo>
                    <a:pt x="576" y="1709"/>
                    <a:pt x="576" y="1709"/>
                    <a:pt x="576" y="1709"/>
                  </a:cubicBezTo>
                  <a:cubicBezTo>
                    <a:pt x="576" y="1709"/>
                    <a:pt x="576" y="1709"/>
                    <a:pt x="576" y="1709"/>
                  </a:cubicBezTo>
                  <a:cubicBezTo>
                    <a:pt x="577" y="1710"/>
                    <a:pt x="577" y="1710"/>
                    <a:pt x="577" y="1710"/>
                  </a:cubicBezTo>
                  <a:cubicBezTo>
                    <a:pt x="577" y="1710"/>
                    <a:pt x="577" y="1710"/>
                    <a:pt x="577" y="1710"/>
                  </a:cubicBezTo>
                  <a:cubicBezTo>
                    <a:pt x="578" y="1710"/>
                    <a:pt x="578" y="1710"/>
                    <a:pt x="578" y="1710"/>
                  </a:cubicBezTo>
                  <a:cubicBezTo>
                    <a:pt x="578" y="1710"/>
                    <a:pt x="578" y="1710"/>
                    <a:pt x="578" y="1710"/>
                  </a:cubicBezTo>
                  <a:cubicBezTo>
                    <a:pt x="578" y="1710"/>
                    <a:pt x="578" y="1709"/>
                    <a:pt x="578" y="1709"/>
                  </a:cubicBezTo>
                  <a:cubicBezTo>
                    <a:pt x="578" y="1709"/>
                    <a:pt x="578" y="1709"/>
                    <a:pt x="578" y="1709"/>
                  </a:cubicBezTo>
                  <a:cubicBezTo>
                    <a:pt x="578" y="1708"/>
                    <a:pt x="578" y="1707"/>
                    <a:pt x="578" y="1707"/>
                  </a:cubicBezTo>
                  <a:cubicBezTo>
                    <a:pt x="577" y="1700"/>
                    <a:pt x="576" y="1696"/>
                    <a:pt x="577" y="1692"/>
                  </a:cubicBezTo>
                  <a:cubicBezTo>
                    <a:pt x="578" y="1688"/>
                    <a:pt x="575" y="1680"/>
                    <a:pt x="577" y="1677"/>
                  </a:cubicBezTo>
                  <a:cubicBezTo>
                    <a:pt x="579" y="1675"/>
                    <a:pt x="584" y="1678"/>
                    <a:pt x="584" y="1673"/>
                  </a:cubicBezTo>
                  <a:cubicBezTo>
                    <a:pt x="584" y="1668"/>
                    <a:pt x="581" y="1667"/>
                    <a:pt x="584" y="1665"/>
                  </a:cubicBezTo>
                  <a:cubicBezTo>
                    <a:pt x="586" y="1663"/>
                    <a:pt x="585" y="1669"/>
                    <a:pt x="590" y="1667"/>
                  </a:cubicBezTo>
                  <a:cubicBezTo>
                    <a:pt x="594" y="1665"/>
                    <a:pt x="594" y="1662"/>
                    <a:pt x="597" y="1660"/>
                  </a:cubicBezTo>
                  <a:cubicBezTo>
                    <a:pt x="600" y="1657"/>
                    <a:pt x="607" y="1647"/>
                    <a:pt x="606" y="1641"/>
                  </a:cubicBezTo>
                  <a:cubicBezTo>
                    <a:pt x="606" y="1634"/>
                    <a:pt x="616" y="1623"/>
                    <a:pt x="621" y="1621"/>
                  </a:cubicBezTo>
                  <a:cubicBezTo>
                    <a:pt x="626" y="1620"/>
                    <a:pt x="630" y="1616"/>
                    <a:pt x="632" y="1614"/>
                  </a:cubicBezTo>
                  <a:cubicBezTo>
                    <a:pt x="634" y="1612"/>
                    <a:pt x="641" y="1596"/>
                    <a:pt x="638" y="1593"/>
                  </a:cubicBezTo>
                  <a:cubicBezTo>
                    <a:pt x="635" y="1590"/>
                    <a:pt x="632" y="1590"/>
                    <a:pt x="628" y="1587"/>
                  </a:cubicBezTo>
                  <a:cubicBezTo>
                    <a:pt x="624" y="1584"/>
                    <a:pt x="619" y="1573"/>
                    <a:pt x="621" y="1570"/>
                  </a:cubicBezTo>
                  <a:cubicBezTo>
                    <a:pt x="624" y="1566"/>
                    <a:pt x="626" y="1562"/>
                    <a:pt x="631" y="1557"/>
                  </a:cubicBezTo>
                  <a:cubicBezTo>
                    <a:pt x="635" y="1552"/>
                    <a:pt x="647" y="1548"/>
                    <a:pt x="649" y="1548"/>
                  </a:cubicBezTo>
                  <a:cubicBezTo>
                    <a:pt x="651" y="1548"/>
                    <a:pt x="652" y="1545"/>
                    <a:pt x="654" y="1542"/>
                  </a:cubicBezTo>
                  <a:cubicBezTo>
                    <a:pt x="656" y="1540"/>
                    <a:pt x="659" y="1538"/>
                    <a:pt x="660" y="1536"/>
                  </a:cubicBezTo>
                  <a:cubicBezTo>
                    <a:pt x="660" y="1534"/>
                    <a:pt x="663" y="1521"/>
                    <a:pt x="665" y="1518"/>
                  </a:cubicBezTo>
                  <a:cubicBezTo>
                    <a:pt x="667" y="1515"/>
                    <a:pt x="678" y="1508"/>
                    <a:pt x="676" y="1507"/>
                  </a:cubicBezTo>
                  <a:cubicBezTo>
                    <a:pt x="674" y="1506"/>
                    <a:pt x="670" y="1505"/>
                    <a:pt x="672" y="1503"/>
                  </a:cubicBezTo>
                  <a:cubicBezTo>
                    <a:pt x="674" y="1501"/>
                    <a:pt x="680" y="1496"/>
                    <a:pt x="678" y="1495"/>
                  </a:cubicBezTo>
                  <a:cubicBezTo>
                    <a:pt x="677" y="1493"/>
                    <a:pt x="673" y="1484"/>
                    <a:pt x="673" y="1478"/>
                  </a:cubicBezTo>
                  <a:cubicBezTo>
                    <a:pt x="674" y="1473"/>
                    <a:pt x="676" y="1468"/>
                    <a:pt x="680" y="1471"/>
                  </a:cubicBezTo>
                  <a:cubicBezTo>
                    <a:pt x="684" y="1473"/>
                    <a:pt x="690" y="1477"/>
                    <a:pt x="696" y="1476"/>
                  </a:cubicBezTo>
                  <a:cubicBezTo>
                    <a:pt x="702" y="1476"/>
                    <a:pt x="705" y="1476"/>
                    <a:pt x="709" y="1472"/>
                  </a:cubicBezTo>
                  <a:cubicBezTo>
                    <a:pt x="713" y="1468"/>
                    <a:pt x="712" y="1460"/>
                    <a:pt x="713" y="1457"/>
                  </a:cubicBezTo>
                  <a:cubicBezTo>
                    <a:pt x="715" y="1453"/>
                    <a:pt x="715" y="1442"/>
                    <a:pt x="718" y="1440"/>
                  </a:cubicBezTo>
                  <a:cubicBezTo>
                    <a:pt x="722" y="1438"/>
                    <a:pt x="723" y="1437"/>
                    <a:pt x="729" y="1437"/>
                  </a:cubicBezTo>
                  <a:cubicBezTo>
                    <a:pt x="736" y="1437"/>
                    <a:pt x="744" y="1436"/>
                    <a:pt x="750" y="1435"/>
                  </a:cubicBezTo>
                  <a:cubicBezTo>
                    <a:pt x="757" y="1433"/>
                    <a:pt x="776" y="1427"/>
                    <a:pt x="781" y="1419"/>
                  </a:cubicBezTo>
                  <a:cubicBezTo>
                    <a:pt x="787" y="1411"/>
                    <a:pt x="792" y="1405"/>
                    <a:pt x="793" y="1400"/>
                  </a:cubicBezTo>
                  <a:cubicBezTo>
                    <a:pt x="793" y="1395"/>
                    <a:pt x="792" y="1393"/>
                    <a:pt x="790" y="1393"/>
                  </a:cubicBezTo>
                  <a:cubicBezTo>
                    <a:pt x="787" y="1392"/>
                    <a:pt x="785" y="1390"/>
                    <a:pt x="787" y="1387"/>
                  </a:cubicBezTo>
                  <a:cubicBezTo>
                    <a:pt x="789" y="1384"/>
                    <a:pt x="794" y="1380"/>
                    <a:pt x="791" y="1377"/>
                  </a:cubicBezTo>
                  <a:cubicBezTo>
                    <a:pt x="789" y="1374"/>
                    <a:pt x="781" y="1365"/>
                    <a:pt x="779" y="1363"/>
                  </a:cubicBezTo>
                  <a:cubicBezTo>
                    <a:pt x="777" y="1361"/>
                    <a:pt x="775" y="1356"/>
                    <a:pt x="778" y="1356"/>
                  </a:cubicBezTo>
                  <a:cubicBezTo>
                    <a:pt x="778" y="1356"/>
                    <a:pt x="779" y="1356"/>
                    <a:pt x="780" y="1357"/>
                  </a:cubicBezTo>
                  <a:cubicBezTo>
                    <a:pt x="780" y="1357"/>
                    <a:pt x="780" y="1357"/>
                    <a:pt x="781" y="1357"/>
                  </a:cubicBezTo>
                  <a:cubicBezTo>
                    <a:pt x="781" y="1357"/>
                    <a:pt x="782" y="1357"/>
                    <a:pt x="782" y="1358"/>
                  </a:cubicBezTo>
                  <a:cubicBezTo>
                    <a:pt x="783" y="1358"/>
                    <a:pt x="783" y="1358"/>
                    <a:pt x="784" y="1359"/>
                  </a:cubicBezTo>
                  <a:cubicBezTo>
                    <a:pt x="784" y="1359"/>
                    <a:pt x="785" y="1359"/>
                    <a:pt x="785" y="1360"/>
                  </a:cubicBezTo>
                  <a:cubicBezTo>
                    <a:pt x="786" y="1360"/>
                    <a:pt x="786" y="1360"/>
                    <a:pt x="786" y="1360"/>
                  </a:cubicBezTo>
                  <a:cubicBezTo>
                    <a:pt x="787" y="1361"/>
                    <a:pt x="787" y="1361"/>
                    <a:pt x="788" y="1361"/>
                  </a:cubicBezTo>
                  <a:cubicBezTo>
                    <a:pt x="789" y="1363"/>
                    <a:pt x="795" y="1362"/>
                    <a:pt x="797" y="1363"/>
                  </a:cubicBezTo>
                  <a:cubicBezTo>
                    <a:pt x="798" y="1365"/>
                    <a:pt x="800" y="1369"/>
                    <a:pt x="806" y="1369"/>
                  </a:cubicBezTo>
                  <a:cubicBezTo>
                    <a:pt x="812" y="1368"/>
                    <a:pt x="826" y="1367"/>
                    <a:pt x="830" y="1365"/>
                  </a:cubicBezTo>
                  <a:cubicBezTo>
                    <a:pt x="833" y="1362"/>
                    <a:pt x="839" y="1357"/>
                    <a:pt x="843" y="1351"/>
                  </a:cubicBezTo>
                  <a:cubicBezTo>
                    <a:pt x="844" y="1350"/>
                    <a:pt x="845" y="1349"/>
                    <a:pt x="846" y="1347"/>
                  </a:cubicBezTo>
                  <a:cubicBezTo>
                    <a:pt x="846" y="1347"/>
                    <a:pt x="847" y="1346"/>
                    <a:pt x="847" y="1346"/>
                  </a:cubicBezTo>
                  <a:cubicBezTo>
                    <a:pt x="848" y="1345"/>
                    <a:pt x="848" y="1344"/>
                    <a:pt x="849" y="1343"/>
                  </a:cubicBezTo>
                  <a:cubicBezTo>
                    <a:pt x="849" y="1342"/>
                    <a:pt x="849" y="1342"/>
                    <a:pt x="850" y="1341"/>
                  </a:cubicBezTo>
                  <a:cubicBezTo>
                    <a:pt x="850" y="1340"/>
                    <a:pt x="851" y="1339"/>
                    <a:pt x="851" y="1338"/>
                  </a:cubicBezTo>
                  <a:cubicBezTo>
                    <a:pt x="851" y="1338"/>
                    <a:pt x="851" y="1338"/>
                    <a:pt x="851" y="1338"/>
                  </a:cubicBezTo>
                  <a:cubicBezTo>
                    <a:pt x="851" y="1338"/>
                    <a:pt x="852" y="1338"/>
                    <a:pt x="852" y="1337"/>
                  </a:cubicBezTo>
                  <a:cubicBezTo>
                    <a:pt x="852" y="1336"/>
                    <a:pt x="852" y="1335"/>
                    <a:pt x="853" y="1335"/>
                  </a:cubicBezTo>
                  <a:cubicBezTo>
                    <a:pt x="853" y="1333"/>
                    <a:pt x="856" y="1330"/>
                    <a:pt x="859" y="1328"/>
                  </a:cubicBezTo>
                  <a:cubicBezTo>
                    <a:pt x="861" y="1325"/>
                    <a:pt x="866" y="1324"/>
                    <a:pt x="867" y="1317"/>
                  </a:cubicBezTo>
                  <a:cubicBezTo>
                    <a:pt x="867" y="1311"/>
                    <a:pt x="870" y="1304"/>
                    <a:pt x="872" y="1302"/>
                  </a:cubicBezTo>
                  <a:cubicBezTo>
                    <a:pt x="875" y="1299"/>
                    <a:pt x="880" y="1298"/>
                    <a:pt x="879" y="1300"/>
                  </a:cubicBezTo>
                  <a:cubicBezTo>
                    <a:pt x="878" y="1303"/>
                    <a:pt x="870" y="1313"/>
                    <a:pt x="873" y="1312"/>
                  </a:cubicBezTo>
                  <a:cubicBezTo>
                    <a:pt x="876" y="1310"/>
                    <a:pt x="884" y="1303"/>
                    <a:pt x="888" y="1299"/>
                  </a:cubicBezTo>
                  <a:cubicBezTo>
                    <a:pt x="893" y="1295"/>
                    <a:pt x="898" y="1278"/>
                    <a:pt x="903" y="1276"/>
                  </a:cubicBezTo>
                  <a:cubicBezTo>
                    <a:pt x="907" y="1274"/>
                    <a:pt x="910" y="1274"/>
                    <a:pt x="912" y="1271"/>
                  </a:cubicBezTo>
                  <a:cubicBezTo>
                    <a:pt x="915" y="1267"/>
                    <a:pt x="913" y="1263"/>
                    <a:pt x="915" y="1259"/>
                  </a:cubicBezTo>
                  <a:cubicBezTo>
                    <a:pt x="918" y="1255"/>
                    <a:pt x="913" y="1251"/>
                    <a:pt x="916" y="1247"/>
                  </a:cubicBezTo>
                  <a:cubicBezTo>
                    <a:pt x="918" y="1243"/>
                    <a:pt x="916" y="1237"/>
                    <a:pt x="921" y="1232"/>
                  </a:cubicBezTo>
                  <a:cubicBezTo>
                    <a:pt x="925" y="1226"/>
                    <a:pt x="938" y="1215"/>
                    <a:pt x="944" y="1212"/>
                  </a:cubicBezTo>
                  <a:cubicBezTo>
                    <a:pt x="951" y="1210"/>
                    <a:pt x="952" y="1207"/>
                    <a:pt x="957" y="1206"/>
                  </a:cubicBezTo>
                  <a:cubicBezTo>
                    <a:pt x="962" y="1204"/>
                    <a:pt x="964" y="1200"/>
                    <a:pt x="971" y="1197"/>
                  </a:cubicBezTo>
                  <a:cubicBezTo>
                    <a:pt x="977" y="1194"/>
                    <a:pt x="992" y="1195"/>
                    <a:pt x="999" y="1194"/>
                  </a:cubicBezTo>
                  <a:cubicBezTo>
                    <a:pt x="1007" y="1192"/>
                    <a:pt x="1013" y="1184"/>
                    <a:pt x="1014" y="1182"/>
                  </a:cubicBezTo>
                  <a:cubicBezTo>
                    <a:pt x="1016" y="1180"/>
                    <a:pt x="1025" y="1163"/>
                    <a:pt x="1029" y="1159"/>
                  </a:cubicBezTo>
                  <a:cubicBezTo>
                    <a:pt x="1034" y="1155"/>
                    <a:pt x="1038" y="1144"/>
                    <a:pt x="1040" y="1137"/>
                  </a:cubicBezTo>
                  <a:cubicBezTo>
                    <a:pt x="1042" y="1130"/>
                    <a:pt x="1048" y="1118"/>
                    <a:pt x="1048" y="1115"/>
                  </a:cubicBezTo>
                  <a:cubicBezTo>
                    <a:pt x="1049" y="1111"/>
                    <a:pt x="1051" y="1112"/>
                    <a:pt x="1053" y="1103"/>
                  </a:cubicBezTo>
                  <a:cubicBezTo>
                    <a:pt x="1054" y="1093"/>
                    <a:pt x="1054" y="1077"/>
                    <a:pt x="1059" y="1074"/>
                  </a:cubicBezTo>
                  <a:cubicBezTo>
                    <a:pt x="1063" y="1072"/>
                    <a:pt x="1065" y="1070"/>
                    <a:pt x="1070" y="1065"/>
                  </a:cubicBezTo>
                  <a:cubicBezTo>
                    <a:pt x="1074" y="1059"/>
                    <a:pt x="1084" y="1044"/>
                    <a:pt x="1092" y="1038"/>
                  </a:cubicBezTo>
                  <a:cubicBezTo>
                    <a:pt x="1100" y="1033"/>
                    <a:pt x="1112" y="1020"/>
                    <a:pt x="1113" y="1012"/>
                  </a:cubicBezTo>
                  <a:cubicBezTo>
                    <a:pt x="1114" y="1005"/>
                    <a:pt x="1115" y="998"/>
                    <a:pt x="1113" y="993"/>
                  </a:cubicBezTo>
                  <a:cubicBezTo>
                    <a:pt x="1112" y="989"/>
                    <a:pt x="1114" y="986"/>
                    <a:pt x="1111" y="9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59"/>
            <p:cNvSpPr/>
            <p:nvPr/>
          </p:nvSpPr>
          <p:spPr bwMode="auto">
            <a:xfrm>
              <a:off x="1699" y="2816"/>
              <a:ext cx="95" cy="81"/>
            </a:xfrm>
            <a:custGeom>
              <a:avLst/>
              <a:gdLst>
                <a:gd name="T0" fmla="*/ 74 w 77"/>
                <a:gd name="T1" fmla="*/ 59 h 66"/>
                <a:gd name="T2" fmla="*/ 56 w 77"/>
                <a:gd name="T3" fmla="*/ 45 h 66"/>
                <a:gd name="T4" fmla="*/ 46 w 77"/>
                <a:gd name="T5" fmla="*/ 26 h 66"/>
                <a:gd name="T6" fmla="*/ 43 w 77"/>
                <a:gd name="T7" fmla="*/ 18 h 66"/>
                <a:gd name="T8" fmla="*/ 47 w 77"/>
                <a:gd name="T9" fmla="*/ 8 h 66"/>
                <a:gd name="T10" fmla="*/ 45 w 77"/>
                <a:gd name="T11" fmla="*/ 3 h 66"/>
                <a:gd name="T12" fmla="*/ 45 w 77"/>
                <a:gd name="T13" fmla="*/ 2 h 66"/>
                <a:gd name="T14" fmla="*/ 44 w 77"/>
                <a:gd name="T15" fmla="*/ 1 h 66"/>
                <a:gd name="T16" fmla="*/ 44 w 77"/>
                <a:gd name="T17" fmla="*/ 1 h 66"/>
                <a:gd name="T18" fmla="*/ 43 w 77"/>
                <a:gd name="T19" fmla="*/ 0 h 66"/>
                <a:gd name="T20" fmla="*/ 42 w 77"/>
                <a:gd name="T21" fmla="*/ 0 h 66"/>
                <a:gd name="T22" fmla="*/ 41 w 77"/>
                <a:gd name="T23" fmla="*/ 2 h 66"/>
                <a:gd name="T24" fmla="*/ 35 w 77"/>
                <a:gd name="T25" fmla="*/ 7 h 66"/>
                <a:gd name="T26" fmla="*/ 33 w 77"/>
                <a:gd name="T27" fmla="*/ 3 h 66"/>
                <a:gd name="T28" fmla="*/ 27 w 77"/>
                <a:gd name="T29" fmla="*/ 8 h 66"/>
                <a:gd name="T30" fmla="*/ 24 w 77"/>
                <a:gd name="T31" fmla="*/ 14 h 66"/>
                <a:gd name="T32" fmla="*/ 30 w 77"/>
                <a:gd name="T33" fmla="*/ 18 h 66"/>
                <a:gd name="T34" fmla="*/ 31 w 77"/>
                <a:gd name="T35" fmla="*/ 26 h 66"/>
                <a:gd name="T36" fmla="*/ 20 w 77"/>
                <a:gd name="T37" fmla="*/ 33 h 66"/>
                <a:gd name="T38" fmla="*/ 19 w 77"/>
                <a:gd name="T39" fmla="*/ 40 h 66"/>
                <a:gd name="T40" fmla="*/ 25 w 77"/>
                <a:gd name="T41" fmla="*/ 49 h 66"/>
                <a:gd name="T42" fmla="*/ 16 w 77"/>
                <a:gd name="T43" fmla="*/ 48 h 66"/>
                <a:gd name="T44" fmla="*/ 12 w 77"/>
                <a:gd name="T45" fmla="*/ 51 h 66"/>
                <a:gd name="T46" fmla="*/ 5 w 77"/>
                <a:gd name="T47" fmla="*/ 49 h 66"/>
                <a:gd name="T48" fmla="*/ 3 w 77"/>
                <a:gd name="T49" fmla="*/ 59 h 66"/>
                <a:gd name="T50" fmla="*/ 14 w 77"/>
                <a:gd name="T51" fmla="*/ 60 h 66"/>
                <a:gd name="T52" fmla="*/ 28 w 77"/>
                <a:gd name="T53" fmla="*/ 63 h 66"/>
                <a:gd name="T54" fmla="*/ 38 w 77"/>
                <a:gd name="T55" fmla="*/ 62 h 66"/>
                <a:gd name="T56" fmla="*/ 39 w 77"/>
                <a:gd name="T57" fmla="*/ 62 h 66"/>
                <a:gd name="T58" fmla="*/ 41 w 77"/>
                <a:gd name="T59" fmla="*/ 61 h 66"/>
                <a:gd name="T60" fmla="*/ 42 w 77"/>
                <a:gd name="T61" fmla="*/ 61 h 66"/>
                <a:gd name="T62" fmla="*/ 44 w 77"/>
                <a:gd name="T63" fmla="*/ 61 h 66"/>
                <a:gd name="T64" fmla="*/ 45 w 77"/>
                <a:gd name="T65" fmla="*/ 61 h 66"/>
                <a:gd name="T66" fmla="*/ 46 w 77"/>
                <a:gd name="T67" fmla="*/ 61 h 66"/>
                <a:gd name="T68" fmla="*/ 47 w 77"/>
                <a:gd name="T69" fmla="*/ 62 h 66"/>
                <a:gd name="T70" fmla="*/ 49 w 77"/>
                <a:gd name="T71" fmla="*/ 62 h 66"/>
                <a:gd name="T72" fmla="*/ 60 w 77"/>
                <a:gd name="T73" fmla="*/ 66 h 66"/>
                <a:gd name="T74" fmla="*/ 69 w 77"/>
                <a:gd name="T75" fmla="*/ 62 h 66"/>
                <a:gd name="T76" fmla="*/ 74 w 77"/>
                <a:gd name="T77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7" h="66">
                  <a:moveTo>
                    <a:pt x="74" y="59"/>
                  </a:moveTo>
                  <a:cubicBezTo>
                    <a:pt x="69" y="56"/>
                    <a:pt x="57" y="49"/>
                    <a:pt x="56" y="45"/>
                  </a:cubicBezTo>
                  <a:cubicBezTo>
                    <a:pt x="55" y="40"/>
                    <a:pt x="47" y="30"/>
                    <a:pt x="46" y="26"/>
                  </a:cubicBezTo>
                  <a:cubicBezTo>
                    <a:pt x="46" y="23"/>
                    <a:pt x="41" y="22"/>
                    <a:pt x="43" y="18"/>
                  </a:cubicBezTo>
                  <a:cubicBezTo>
                    <a:pt x="46" y="14"/>
                    <a:pt x="49" y="16"/>
                    <a:pt x="47" y="8"/>
                  </a:cubicBezTo>
                  <a:cubicBezTo>
                    <a:pt x="46" y="6"/>
                    <a:pt x="46" y="4"/>
                    <a:pt x="45" y="3"/>
                  </a:cubicBezTo>
                  <a:cubicBezTo>
                    <a:pt x="45" y="3"/>
                    <a:pt x="45" y="2"/>
                    <a:pt x="45" y="2"/>
                  </a:cubicBezTo>
                  <a:cubicBezTo>
                    <a:pt x="44" y="2"/>
                    <a:pt x="44" y="1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0"/>
                    <a:pt x="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1" y="1"/>
                    <a:pt x="41" y="2"/>
                  </a:cubicBezTo>
                  <a:cubicBezTo>
                    <a:pt x="40" y="4"/>
                    <a:pt x="37" y="9"/>
                    <a:pt x="35" y="7"/>
                  </a:cubicBezTo>
                  <a:cubicBezTo>
                    <a:pt x="34" y="5"/>
                    <a:pt x="36" y="0"/>
                    <a:pt x="33" y="3"/>
                  </a:cubicBezTo>
                  <a:cubicBezTo>
                    <a:pt x="31" y="6"/>
                    <a:pt x="28" y="8"/>
                    <a:pt x="27" y="8"/>
                  </a:cubicBezTo>
                  <a:cubicBezTo>
                    <a:pt x="25" y="8"/>
                    <a:pt x="23" y="11"/>
                    <a:pt x="24" y="14"/>
                  </a:cubicBezTo>
                  <a:cubicBezTo>
                    <a:pt x="25" y="16"/>
                    <a:pt x="28" y="15"/>
                    <a:pt x="30" y="18"/>
                  </a:cubicBezTo>
                  <a:cubicBezTo>
                    <a:pt x="32" y="20"/>
                    <a:pt x="35" y="22"/>
                    <a:pt x="31" y="26"/>
                  </a:cubicBezTo>
                  <a:cubicBezTo>
                    <a:pt x="27" y="29"/>
                    <a:pt x="22" y="32"/>
                    <a:pt x="20" y="33"/>
                  </a:cubicBezTo>
                  <a:cubicBezTo>
                    <a:pt x="18" y="34"/>
                    <a:pt x="15" y="37"/>
                    <a:pt x="19" y="40"/>
                  </a:cubicBezTo>
                  <a:cubicBezTo>
                    <a:pt x="24" y="43"/>
                    <a:pt x="27" y="50"/>
                    <a:pt x="25" y="49"/>
                  </a:cubicBezTo>
                  <a:cubicBezTo>
                    <a:pt x="24" y="49"/>
                    <a:pt x="17" y="46"/>
                    <a:pt x="16" y="48"/>
                  </a:cubicBezTo>
                  <a:cubicBezTo>
                    <a:pt x="15" y="50"/>
                    <a:pt x="15" y="52"/>
                    <a:pt x="12" y="51"/>
                  </a:cubicBezTo>
                  <a:cubicBezTo>
                    <a:pt x="10" y="50"/>
                    <a:pt x="7" y="48"/>
                    <a:pt x="5" y="49"/>
                  </a:cubicBezTo>
                  <a:cubicBezTo>
                    <a:pt x="3" y="51"/>
                    <a:pt x="0" y="58"/>
                    <a:pt x="3" y="59"/>
                  </a:cubicBezTo>
                  <a:cubicBezTo>
                    <a:pt x="6" y="61"/>
                    <a:pt x="11" y="57"/>
                    <a:pt x="14" y="60"/>
                  </a:cubicBezTo>
                  <a:cubicBezTo>
                    <a:pt x="17" y="63"/>
                    <a:pt x="24" y="62"/>
                    <a:pt x="28" y="63"/>
                  </a:cubicBezTo>
                  <a:cubicBezTo>
                    <a:pt x="29" y="63"/>
                    <a:pt x="34" y="62"/>
                    <a:pt x="38" y="62"/>
                  </a:cubicBezTo>
                  <a:cubicBezTo>
                    <a:pt x="38" y="62"/>
                    <a:pt x="38" y="62"/>
                    <a:pt x="39" y="62"/>
                  </a:cubicBezTo>
                  <a:cubicBezTo>
                    <a:pt x="39" y="62"/>
                    <a:pt x="40" y="62"/>
                    <a:pt x="41" y="61"/>
                  </a:cubicBezTo>
                  <a:cubicBezTo>
                    <a:pt x="41" y="61"/>
                    <a:pt x="41" y="61"/>
                    <a:pt x="42" y="61"/>
                  </a:cubicBezTo>
                  <a:cubicBezTo>
                    <a:pt x="42" y="61"/>
                    <a:pt x="43" y="61"/>
                    <a:pt x="44" y="61"/>
                  </a:cubicBezTo>
                  <a:cubicBezTo>
                    <a:pt x="44" y="61"/>
                    <a:pt x="44" y="61"/>
                    <a:pt x="45" y="61"/>
                  </a:cubicBezTo>
                  <a:cubicBezTo>
                    <a:pt x="45" y="61"/>
                    <a:pt x="46" y="61"/>
                    <a:pt x="46" y="61"/>
                  </a:cubicBezTo>
                  <a:cubicBezTo>
                    <a:pt x="46" y="61"/>
                    <a:pt x="47" y="61"/>
                    <a:pt x="47" y="62"/>
                  </a:cubicBezTo>
                  <a:cubicBezTo>
                    <a:pt x="48" y="62"/>
                    <a:pt x="48" y="62"/>
                    <a:pt x="49" y="62"/>
                  </a:cubicBezTo>
                  <a:cubicBezTo>
                    <a:pt x="52" y="64"/>
                    <a:pt x="57" y="66"/>
                    <a:pt x="60" y="66"/>
                  </a:cubicBezTo>
                  <a:cubicBezTo>
                    <a:pt x="62" y="65"/>
                    <a:pt x="66" y="62"/>
                    <a:pt x="69" y="62"/>
                  </a:cubicBezTo>
                  <a:cubicBezTo>
                    <a:pt x="71" y="63"/>
                    <a:pt x="77" y="61"/>
                    <a:pt x="74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60"/>
            <p:cNvSpPr/>
            <p:nvPr/>
          </p:nvSpPr>
          <p:spPr bwMode="auto">
            <a:xfrm>
              <a:off x="1742" y="2897"/>
              <a:ext cx="22" cy="10"/>
            </a:xfrm>
            <a:custGeom>
              <a:avLst/>
              <a:gdLst>
                <a:gd name="T0" fmla="*/ 4 w 18"/>
                <a:gd name="T1" fmla="*/ 2 h 8"/>
                <a:gd name="T2" fmla="*/ 12 w 18"/>
                <a:gd name="T3" fmla="*/ 7 h 8"/>
                <a:gd name="T4" fmla="*/ 4 w 18"/>
                <a:gd name="T5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8">
                  <a:moveTo>
                    <a:pt x="4" y="2"/>
                  </a:moveTo>
                  <a:cubicBezTo>
                    <a:pt x="0" y="4"/>
                    <a:pt x="11" y="8"/>
                    <a:pt x="12" y="7"/>
                  </a:cubicBezTo>
                  <a:cubicBezTo>
                    <a:pt x="18" y="2"/>
                    <a:pt x="7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61"/>
            <p:cNvSpPr/>
            <p:nvPr/>
          </p:nvSpPr>
          <p:spPr bwMode="auto">
            <a:xfrm>
              <a:off x="1712" y="2899"/>
              <a:ext cx="23" cy="13"/>
            </a:xfrm>
            <a:custGeom>
              <a:avLst/>
              <a:gdLst>
                <a:gd name="T0" fmla="*/ 3 w 19"/>
                <a:gd name="T1" fmla="*/ 2 h 10"/>
                <a:gd name="T2" fmla="*/ 7 w 19"/>
                <a:gd name="T3" fmla="*/ 8 h 10"/>
                <a:gd name="T4" fmla="*/ 17 w 19"/>
                <a:gd name="T5" fmla="*/ 2 h 10"/>
                <a:gd name="T6" fmla="*/ 3 w 19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0">
                  <a:moveTo>
                    <a:pt x="3" y="2"/>
                  </a:moveTo>
                  <a:cubicBezTo>
                    <a:pt x="0" y="3"/>
                    <a:pt x="5" y="5"/>
                    <a:pt x="7" y="8"/>
                  </a:cubicBezTo>
                  <a:cubicBezTo>
                    <a:pt x="10" y="10"/>
                    <a:pt x="15" y="3"/>
                    <a:pt x="17" y="2"/>
                  </a:cubicBezTo>
                  <a:cubicBezTo>
                    <a:pt x="19" y="0"/>
                    <a:pt x="6" y="0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62"/>
            <p:cNvSpPr/>
            <p:nvPr/>
          </p:nvSpPr>
          <p:spPr bwMode="auto">
            <a:xfrm>
              <a:off x="1652" y="2827"/>
              <a:ext cx="35" cy="42"/>
            </a:xfrm>
            <a:custGeom>
              <a:avLst/>
              <a:gdLst>
                <a:gd name="T0" fmla="*/ 16 w 29"/>
                <a:gd name="T1" fmla="*/ 12 h 34"/>
                <a:gd name="T2" fmla="*/ 3 w 29"/>
                <a:gd name="T3" fmla="*/ 1 h 34"/>
                <a:gd name="T4" fmla="*/ 4 w 29"/>
                <a:gd name="T5" fmla="*/ 8 h 34"/>
                <a:gd name="T6" fmla="*/ 9 w 29"/>
                <a:gd name="T7" fmla="*/ 13 h 34"/>
                <a:gd name="T8" fmla="*/ 12 w 29"/>
                <a:gd name="T9" fmla="*/ 17 h 34"/>
                <a:gd name="T10" fmla="*/ 12 w 29"/>
                <a:gd name="T11" fmla="*/ 25 h 34"/>
                <a:gd name="T12" fmla="*/ 21 w 29"/>
                <a:gd name="T13" fmla="*/ 33 h 34"/>
                <a:gd name="T14" fmla="*/ 28 w 29"/>
                <a:gd name="T15" fmla="*/ 26 h 34"/>
                <a:gd name="T16" fmla="*/ 16 w 29"/>
                <a:gd name="T1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4">
                  <a:moveTo>
                    <a:pt x="16" y="12"/>
                  </a:moveTo>
                  <a:cubicBezTo>
                    <a:pt x="13" y="8"/>
                    <a:pt x="6" y="2"/>
                    <a:pt x="3" y="1"/>
                  </a:cubicBezTo>
                  <a:cubicBezTo>
                    <a:pt x="0" y="0"/>
                    <a:pt x="4" y="6"/>
                    <a:pt x="4" y="8"/>
                  </a:cubicBezTo>
                  <a:cubicBezTo>
                    <a:pt x="5" y="11"/>
                    <a:pt x="8" y="13"/>
                    <a:pt x="9" y="13"/>
                  </a:cubicBezTo>
                  <a:cubicBezTo>
                    <a:pt x="11" y="12"/>
                    <a:pt x="13" y="17"/>
                    <a:pt x="12" y="17"/>
                  </a:cubicBezTo>
                  <a:cubicBezTo>
                    <a:pt x="11" y="18"/>
                    <a:pt x="11" y="22"/>
                    <a:pt x="12" y="25"/>
                  </a:cubicBezTo>
                  <a:cubicBezTo>
                    <a:pt x="14" y="29"/>
                    <a:pt x="18" y="32"/>
                    <a:pt x="21" y="33"/>
                  </a:cubicBezTo>
                  <a:cubicBezTo>
                    <a:pt x="24" y="34"/>
                    <a:pt x="28" y="27"/>
                    <a:pt x="28" y="26"/>
                  </a:cubicBezTo>
                  <a:cubicBezTo>
                    <a:pt x="29" y="25"/>
                    <a:pt x="19" y="15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63"/>
            <p:cNvSpPr/>
            <p:nvPr/>
          </p:nvSpPr>
          <p:spPr bwMode="auto">
            <a:xfrm>
              <a:off x="1690" y="2837"/>
              <a:ext cx="22" cy="26"/>
            </a:xfrm>
            <a:custGeom>
              <a:avLst/>
              <a:gdLst>
                <a:gd name="T0" fmla="*/ 7 w 18"/>
                <a:gd name="T1" fmla="*/ 4 h 21"/>
                <a:gd name="T2" fmla="*/ 1 w 18"/>
                <a:gd name="T3" fmla="*/ 9 h 21"/>
                <a:gd name="T4" fmla="*/ 10 w 18"/>
                <a:gd name="T5" fmla="*/ 20 h 21"/>
                <a:gd name="T6" fmla="*/ 17 w 18"/>
                <a:gd name="T7" fmla="*/ 2 h 21"/>
                <a:gd name="T8" fmla="*/ 7 w 18"/>
                <a:gd name="T9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1">
                  <a:moveTo>
                    <a:pt x="7" y="4"/>
                  </a:moveTo>
                  <a:cubicBezTo>
                    <a:pt x="4" y="6"/>
                    <a:pt x="2" y="5"/>
                    <a:pt x="1" y="9"/>
                  </a:cubicBezTo>
                  <a:cubicBezTo>
                    <a:pt x="0" y="13"/>
                    <a:pt x="6" y="18"/>
                    <a:pt x="10" y="20"/>
                  </a:cubicBezTo>
                  <a:cubicBezTo>
                    <a:pt x="13" y="21"/>
                    <a:pt x="18" y="3"/>
                    <a:pt x="17" y="2"/>
                  </a:cubicBezTo>
                  <a:cubicBezTo>
                    <a:pt x="16" y="0"/>
                    <a:pt x="10" y="2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64"/>
            <p:cNvSpPr/>
            <p:nvPr/>
          </p:nvSpPr>
          <p:spPr bwMode="auto">
            <a:xfrm>
              <a:off x="1830" y="1551"/>
              <a:ext cx="142" cy="47"/>
            </a:xfrm>
            <a:custGeom>
              <a:avLst/>
              <a:gdLst>
                <a:gd name="T0" fmla="*/ 103 w 116"/>
                <a:gd name="T1" fmla="*/ 37 h 39"/>
                <a:gd name="T2" fmla="*/ 97 w 116"/>
                <a:gd name="T3" fmla="*/ 30 h 39"/>
                <a:gd name="T4" fmla="*/ 95 w 116"/>
                <a:gd name="T5" fmla="*/ 27 h 39"/>
                <a:gd name="T6" fmla="*/ 91 w 116"/>
                <a:gd name="T7" fmla="*/ 25 h 39"/>
                <a:gd name="T8" fmla="*/ 80 w 116"/>
                <a:gd name="T9" fmla="*/ 21 h 39"/>
                <a:gd name="T10" fmla="*/ 70 w 116"/>
                <a:gd name="T11" fmla="*/ 16 h 39"/>
                <a:gd name="T12" fmla="*/ 50 w 116"/>
                <a:gd name="T13" fmla="*/ 5 h 39"/>
                <a:gd name="T14" fmla="*/ 25 w 116"/>
                <a:gd name="T15" fmla="*/ 3 h 39"/>
                <a:gd name="T16" fmla="*/ 3 w 116"/>
                <a:gd name="T17" fmla="*/ 12 h 39"/>
                <a:gd name="T18" fmla="*/ 13 w 116"/>
                <a:gd name="T19" fmla="*/ 14 h 39"/>
                <a:gd name="T20" fmla="*/ 20 w 116"/>
                <a:gd name="T21" fmla="*/ 19 h 39"/>
                <a:gd name="T22" fmla="*/ 19 w 116"/>
                <a:gd name="T23" fmla="*/ 11 h 39"/>
                <a:gd name="T24" fmla="*/ 26 w 116"/>
                <a:gd name="T25" fmla="*/ 8 h 39"/>
                <a:gd name="T26" fmla="*/ 30 w 116"/>
                <a:gd name="T27" fmla="*/ 11 h 39"/>
                <a:gd name="T28" fmla="*/ 36 w 116"/>
                <a:gd name="T29" fmla="*/ 14 h 39"/>
                <a:gd name="T30" fmla="*/ 46 w 116"/>
                <a:gd name="T31" fmla="*/ 19 h 39"/>
                <a:gd name="T32" fmla="*/ 58 w 116"/>
                <a:gd name="T33" fmla="*/ 19 h 39"/>
                <a:gd name="T34" fmla="*/ 65 w 116"/>
                <a:gd name="T35" fmla="*/ 27 h 39"/>
                <a:gd name="T36" fmla="*/ 74 w 116"/>
                <a:gd name="T37" fmla="*/ 31 h 39"/>
                <a:gd name="T38" fmla="*/ 70 w 116"/>
                <a:gd name="T39" fmla="*/ 37 h 39"/>
                <a:gd name="T40" fmla="*/ 77 w 116"/>
                <a:gd name="T41" fmla="*/ 39 h 39"/>
                <a:gd name="T42" fmla="*/ 103 w 116"/>
                <a:gd name="T43" fmla="*/ 3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39">
                  <a:moveTo>
                    <a:pt x="103" y="37"/>
                  </a:moveTo>
                  <a:cubicBezTo>
                    <a:pt x="116" y="36"/>
                    <a:pt x="100" y="30"/>
                    <a:pt x="97" y="30"/>
                  </a:cubicBezTo>
                  <a:cubicBezTo>
                    <a:pt x="94" y="30"/>
                    <a:pt x="94" y="28"/>
                    <a:pt x="95" y="27"/>
                  </a:cubicBezTo>
                  <a:cubicBezTo>
                    <a:pt x="97" y="26"/>
                    <a:pt x="94" y="25"/>
                    <a:pt x="91" y="25"/>
                  </a:cubicBezTo>
                  <a:cubicBezTo>
                    <a:pt x="89" y="24"/>
                    <a:pt x="83" y="23"/>
                    <a:pt x="80" y="21"/>
                  </a:cubicBezTo>
                  <a:cubicBezTo>
                    <a:pt x="77" y="18"/>
                    <a:pt x="76" y="16"/>
                    <a:pt x="70" y="16"/>
                  </a:cubicBezTo>
                  <a:cubicBezTo>
                    <a:pt x="64" y="15"/>
                    <a:pt x="56" y="11"/>
                    <a:pt x="50" y="5"/>
                  </a:cubicBezTo>
                  <a:cubicBezTo>
                    <a:pt x="45" y="0"/>
                    <a:pt x="32" y="2"/>
                    <a:pt x="25" y="3"/>
                  </a:cubicBezTo>
                  <a:cubicBezTo>
                    <a:pt x="17" y="3"/>
                    <a:pt x="7" y="9"/>
                    <a:pt x="3" y="12"/>
                  </a:cubicBezTo>
                  <a:cubicBezTo>
                    <a:pt x="0" y="15"/>
                    <a:pt x="9" y="13"/>
                    <a:pt x="13" y="14"/>
                  </a:cubicBezTo>
                  <a:cubicBezTo>
                    <a:pt x="17" y="15"/>
                    <a:pt x="18" y="18"/>
                    <a:pt x="20" y="19"/>
                  </a:cubicBezTo>
                  <a:cubicBezTo>
                    <a:pt x="23" y="19"/>
                    <a:pt x="19" y="13"/>
                    <a:pt x="19" y="11"/>
                  </a:cubicBezTo>
                  <a:cubicBezTo>
                    <a:pt x="19" y="10"/>
                    <a:pt x="22" y="8"/>
                    <a:pt x="26" y="8"/>
                  </a:cubicBezTo>
                  <a:cubicBezTo>
                    <a:pt x="29" y="8"/>
                    <a:pt x="31" y="9"/>
                    <a:pt x="30" y="11"/>
                  </a:cubicBezTo>
                  <a:cubicBezTo>
                    <a:pt x="30" y="13"/>
                    <a:pt x="32" y="13"/>
                    <a:pt x="36" y="14"/>
                  </a:cubicBezTo>
                  <a:cubicBezTo>
                    <a:pt x="41" y="15"/>
                    <a:pt x="43" y="17"/>
                    <a:pt x="46" y="19"/>
                  </a:cubicBezTo>
                  <a:cubicBezTo>
                    <a:pt x="49" y="22"/>
                    <a:pt x="54" y="18"/>
                    <a:pt x="58" y="19"/>
                  </a:cubicBezTo>
                  <a:cubicBezTo>
                    <a:pt x="62" y="20"/>
                    <a:pt x="64" y="25"/>
                    <a:pt x="65" y="27"/>
                  </a:cubicBezTo>
                  <a:cubicBezTo>
                    <a:pt x="65" y="30"/>
                    <a:pt x="68" y="29"/>
                    <a:pt x="74" y="31"/>
                  </a:cubicBezTo>
                  <a:cubicBezTo>
                    <a:pt x="79" y="33"/>
                    <a:pt x="72" y="35"/>
                    <a:pt x="70" y="37"/>
                  </a:cubicBezTo>
                  <a:cubicBezTo>
                    <a:pt x="68" y="38"/>
                    <a:pt x="71" y="38"/>
                    <a:pt x="77" y="39"/>
                  </a:cubicBezTo>
                  <a:cubicBezTo>
                    <a:pt x="83" y="39"/>
                    <a:pt x="100" y="37"/>
                    <a:pt x="103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65"/>
            <p:cNvSpPr/>
            <p:nvPr/>
          </p:nvSpPr>
          <p:spPr bwMode="auto">
            <a:xfrm>
              <a:off x="1901" y="1615"/>
              <a:ext cx="25" cy="9"/>
            </a:xfrm>
            <a:custGeom>
              <a:avLst/>
              <a:gdLst>
                <a:gd name="T0" fmla="*/ 2 w 20"/>
                <a:gd name="T1" fmla="*/ 2 h 7"/>
                <a:gd name="T2" fmla="*/ 5 w 20"/>
                <a:gd name="T3" fmla="*/ 6 h 7"/>
                <a:gd name="T4" fmla="*/ 16 w 20"/>
                <a:gd name="T5" fmla="*/ 5 h 7"/>
                <a:gd name="T6" fmla="*/ 9 w 20"/>
                <a:gd name="T7" fmla="*/ 1 h 7"/>
                <a:gd name="T8" fmla="*/ 2 w 20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">
                  <a:moveTo>
                    <a:pt x="2" y="2"/>
                  </a:moveTo>
                  <a:cubicBezTo>
                    <a:pt x="5" y="4"/>
                    <a:pt x="5" y="5"/>
                    <a:pt x="5" y="6"/>
                  </a:cubicBezTo>
                  <a:cubicBezTo>
                    <a:pt x="4" y="7"/>
                    <a:pt x="13" y="5"/>
                    <a:pt x="16" y="5"/>
                  </a:cubicBezTo>
                  <a:cubicBezTo>
                    <a:pt x="20" y="4"/>
                    <a:pt x="13" y="2"/>
                    <a:pt x="9" y="1"/>
                  </a:cubicBezTo>
                  <a:cubicBezTo>
                    <a:pt x="5" y="0"/>
                    <a:pt x="0" y="1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66"/>
            <p:cNvSpPr/>
            <p:nvPr/>
          </p:nvSpPr>
          <p:spPr bwMode="auto">
            <a:xfrm>
              <a:off x="1954" y="1614"/>
              <a:ext cx="26" cy="6"/>
            </a:xfrm>
            <a:custGeom>
              <a:avLst/>
              <a:gdLst>
                <a:gd name="T0" fmla="*/ 4 w 21"/>
                <a:gd name="T1" fmla="*/ 2 h 5"/>
                <a:gd name="T2" fmla="*/ 17 w 21"/>
                <a:gd name="T3" fmla="*/ 4 h 5"/>
                <a:gd name="T4" fmla="*/ 9 w 21"/>
                <a:gd name="T5" fmla="*/ 0 h 5"/>
                <a:gd name="T6" fmla="*/ 4 w 21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5">
                  <a:moveTo>
                    <a:pt x="4" y="2"/>
                  </a:moveTo>
                  <a:cubicBezTo>
                    <a:pt x="7" y="4"/>
                    <a:pt x="15" y="5"/>
                    <a:pt x="17" y="4"/>
                  </a:cubicBezTo>
                  <a:cubicBezTo>
                    <a:pt x="21" y="2"/>
                    <a:pt x="14" y="0"/>
                    <a:pt x="9" y="0"/>
                  </a:cubicBezTo>
                  <a:cubicBezTo>
                    <a:pt x="5" y="0"/>
                    <a:pt x="0" y="1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67"/>
            <p:cNvSpPr/>
            <p:nvPr/>
          </p:nvSpPr>
          <p:spPr bwMode="auto">
            <a:xfrm>
              <a:off x="1969" y="1596"/>
              <a:ext cx="61" cy="24"/>
            </a:xfrm>
            <a:custGeom>
              <a:avLst/>
              <a:gdLst>
                <a:gd name="T0" fmla="*/ 9 w 50"/>
                <a:gd name="T1" fmla="*/ 14 h 20"/>
                <a:gd name="T2" fmla="*/ 9 w 50"/>
                <a:gd name="T3" fmla="*/ 14 h 20"/>
                <a:gd name="T4" fmla="*/ 11 w 50"/>
                <a:gd name="T5" fmla="*/ 16 h 20"/>
                <a:gd name="T6" fmla="*/ 11 w 50"/>
                <a:gd name="T7" fmla="*/ 16 h 20"/>
                <a:gd name="T8" fmla="*/ 13 w 50"/>
                <a:gd name="T9" fmla="*/ 18 h 20"/>
                <a:gd name="T10" fmla="*/ 13 w 50"/>
                <a:gd name="T11" fmla="*/ 18 h 20"/>
                <a:gd name="T12" fmla="*/ 13 w 50"/>
                <a:gd name="T13" fmla="*/ 18 h 20"/>
                <a:gd name="T14" fmla="*/ 16 w 50"/>
                <a:gd name="T15" fmla="*/ 19 h 20"/>
                <a:gd name="T16" fmla="*/ 16 w 50"/>
                <a:gd name="T17" fmla="*/ 19 h 20"/>
                <a:gd name="T18" fmla="*/ 18 w 50"/>
                <a:gd name="T19" fmla="*/ 20 h 20"/>
                <a:gd name="T20" fmla="*/ 25 w 50"/>
                <a:gd name="T21" fmla="*/ 16 h 20"/>
                <a:gd name="T22" fmla="*/ 28 w 50"/>
                <a:gd name="T23" fmla="*/ 19 h 20"/>
                <a:gd name="T24" fmla="*/ 38 w 50"/>
                <a:gd name="T25" fmla="*/ 17 h 20"/>
                <a:gd name="T26" fmla="*/ 49 w 50"/>
                <a:gd name="T27" fmla="*/ 18 h 20"/>
                <a:gd name="T28" fmla="*/ 46 w 50"/>
                <a:gd name="T29" fmla="*/ 14 h 20"/>
                <a:gd name="T30" fmla="*/ 41 w 50"/>
                <a:gd name="T31" fmla="*/ 6 h 20"/>
                <a:gd name="T32" fmla="*/ 27 w 50"/>
                <a:gd name="T33" fmla="*/ 4 h 20"/>
                <a:gd name="T34" fmla="*/ 26 w 50"/>
                <a:gd name="T35" fmla="*/ 4 h 20"/>
                <a:gd name="T36" fmla="*/ 25 w 50"/>
                <a:gd name="T37" fmla="*/ 4 h 20"/>
                <a:gd name="T38" fmla="*/ 23 w 50"/>
                <a:gd name="T39" fmla="*/ 4 h 20"/>
                <a:gd name="T40" fmla="*/ 22 w 50"/>
                <a:gd name="T41" fmla="*/ 3 h 20"/>
                <a:gd name="T42" fmla="*/ 20 w 50"/>
                <a:gd name="T43" fmla="*/ 3 h 20"/>
                <a:gd name="T44" fmla="*/ 19 w 50"/>
                <a:gd name="T45" fmla="*/ 3 h 20"/>
                <a:gd name="T46" fmla="*/ 17 w 50"/>
                <a:gd name="T47" fmla="*/ 3 h 20"/>
                <a:gd name="T48" fmla="*/ 15 w 50"/>
                <a:gd name="T49" fmla="*/ 3 h 20"/>
                <a:gd name="T50" fmla="*/ 14 w 50"/>
                <a:gd name="T51" fmla="*/ 3 h 20"/>
                <a:gd name="T52" fmla="*/ 13 w 50"/>
                <a:gd name="T53" fmla="*/ 3 h 20"/>
                <a:gd name="T54" fmla="*/ 11 w 50"/>
                <a:gd name="T55" fmla="*/ 2 h 20"/>
                <a:gd name="T56" fmla="*/ 11 w 50"/>
                <a:gd name="T57" fmla="*/ 2 h 20"/>
                <a:gd name="T58" fmla="*/ 9 w 50"/>
                <a:gd name="T59" fmla="*/ 2 h 20"/>
                <a:gd name="T60" fmla="*/ 7 w 50"/>
                <a:gd name="T61" fmla="*/ 2 h 20"/>
                <a:gd name="T62" fmla="*/ 2 w 50"/>
                <a:gd name="T63" fmla="*/ 5 h 20"/>
                <a:gd name="T64" fmla="*/ 6 w 50"/>
                <a:gd name="T65" fmla="*/ 11 h 20"/>
                <a:gd name="T66" fmla="*/ 7 w 50"/>
                <a:gd name="T67" fmla="*/ 12 h 20"/>
                <a:gd name="T68" fmla="*/ 8 w 50"/>
                <a:gd name="T69" fmla="*/ 13 h 20"/>
                <a:gd name="T70" fmla="*/ 9 w 50"/>
                <a:gd name="T71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" h="20">
                  <a:moveTo>
                    <a:pt x="9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0" y="15"/>
                    <a:pt x="10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2" y="17"/>
                    <a:pt x="13" y="17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4" y="18"/>
                    <a:pt x="15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21" y="20"/>
                    <a:pt x="23" y="17"/>
                    <a:pt x="25" y="16"/>
                  </a:cubicBezTo>
                  <a:cubicBezTo>
                    <a:pt x="27" y="15"/>
                    <a:pt x="27" y="17"/>
                    <a:pt x="28" y="19"/>
                  </a:cubicBezTo>
                  <a:cubicBezTo>
                    <a:pt x="30" y="20"/>
                    <a:pt x="34" y="18"/>
                    <a:pt x="38" y="17"/>
                  </a:cubicBezTo>
                  <a:cubicBezTo>
                    <a:pt x="42" y="15"/>
                    <a:pt x="47" y="18"/>
                    <a:pt x="49" y="18"/>
                  </a:cubicBezTo>
                  <a:cubicBezTo>
                    <a:pt x="50" y="18"/>
                    <a:pt x="49" y="14"/>
                    <a:pt x="46" y="14"/>
                  </a:cubicBezTo>
                  <a:cubicBezTo>
                    <a:pt x="43" y="13"/>
                    <a:pt x="43" y="9"/>
                    <a:pt x="41" y="6"/>
                  </a:cubicBezTo>
                  <a:cubicBezTo>
                    <a:pt x="39" y="4"/>
                    <a:pt x="31" y="3"/>
                    <a:pt x="27" y="4"/>
                  </a:cubicBezTo>
                  <a:cubicBezTo>
                    <a:pt x="27" y="4"/>
                    <a:pt x="26" y="4"/>
                    <a:pt x="26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4"/>
                    <a:pt x="24" y="4"/>
                    <a:pt x="23" y="4"/>
                  </a:cubicBezTo>
                  <a:cubicBezTo>
                    <a:pt x="23" y="4"/>
                    <a:pt x="22" y="4"/>
                    <a:pt x="22" y="3"/>
                  </a:cubicBezTo>
                  <a:cubicBezTo>
                    <a:pt x="21" y="3"/>
                    <a:pt x="21" y="3"/>
                    <a:pt x="20" y="3"/>
                  </a:cubicBezTo>
                  <a:cubicBezTo>
                    <a:pt x="20" y="3"/>
                    <a:pt x="19" y="3"/>
                    <a:pt x="19" y="3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7" y="3"/>
                    <a:pt x="16" y="3"/>
                    <a:pt x="15" y="3"/>
                  </a:cubicBezTo>
                  <a:cubicBezTo>
                    <a:pt x="15" y="3"/>
                    <a:pt x="15" y="3"/>
                    <a:pt x="14" y="3"/>
                  </a:cubicBezTo>
                  <a:cubicBezTo>
                    <a:pt x="14" y="3"/>
                    <a:pt x="13" y="3"/>
                    <a:pt x="13" y="3"/>
                  </a:cubicBezTo>
                  <a:cubicBezTo>
                    <a:pt x="12" y="2"/>
                    <a:pt x="12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4" y="6"/>
                    <a:pt x="5" y="8"/>
                    <a:pt x="6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2"/>
                    <a:pt x="8" y="13"/>
                    <a:pt x="8" y="13"/>
                  </a:cubicBezTo>
                  <a:cubicBezTo>
                    <a:pt x="8" y="13"/>
                    <a:pt x="8" y="13"/>
                    <a:pt x="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68"/>
            <p:cNvSpPr/>
            <p:nvPr/>
          </p:nvSpPr>
          <p:spPr bwMode="auto">
            <a:xfrm>
              <a:off x="2044" y="1615"/>
              <a:ext cx="29" cy="10"/>
            </a:xfrm>
            <a:custGeom>
              <a:avLst/>
              <a:gdLst>
                <a:gd name="T0" fmla="*/ 8 w 23"/>
                <a:gd name="T1" fmla="*/ 0 h 8"/>
                <a:gd name="T2" fmla="*/ 1 w 23"/>
                <a:gd name="T3" fmla="*/ 4 h 8"/>
                <a:gd name="T4" fmla="*/ 9 w 23"/>
                <a:gd name="T5" fmla="*/ 5 h 8"/>
                <a:gd name="T6" fmla="*/ 8 w 2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8">
                  <a:moveTo>
                    <a:pt x="8" y="0"/>
                  </a:moveTo>
                  <a:cubicBezTo>
                    <a:pt x="2" y="1"/>
                    <a:pt x="1" y="2"/>
                    <a:pt x="1" y="4"/>
                  </a:cubicBezTo>
                  <a:cubicBezTo>
                    <a:pt x="0" y="6"/>
                    <a:pt x="3" y="8"/>
                    <a:pt x="9" y="5"/>
                  </a:cubicBezTo>
                  <a:cubicBezTo>
                    <a:pt x="23" y="0"/>
                    <a:pt x="14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69"/>
            <p:cNvSpPr/>
            <p:nvPr/>
          </p:nvSpPr>
          <p:spPr bwMode="auto">
            <a:xfrm>
              <a:off x="2095" y="1624"/>
              <a:ext cx="5" cy="6"/>
            </a:xfrm>
            <a:custGeom>
              <a:avLst/>
              <a:gdLst>
                <a:gd name="T0" fmla="*/ 3 w 4"/>
                <a:gd name="T1" fmla="*/ 4 h 5"/>
                <a:gd name="T2" fmla="*/ 2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4" y="3"/>
                    <a:pt x="4" y="0"/>
                    <a:pt x="2" y="1"/>
                  </a:cubicBezTo>
                  <a:cubicBezTo>
                    <a:pt x="0" y="2"/>
                    <a:pt x="2" y="5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70"/>
            <p:cNvSpPr/>
            <p:nvPr/>
          </p:nvSpPr>
          <p:spPr bwMode="auto">
            <a:xfrm>
              <a:off x="2106" y="1630"/>
              <a:ext cx="8" cy="5"/>
            </a:xfrm>
            <a:custGeom>
              <a:avLst/>
              <a:gdLst>
                <a:gd name="T0" fmla="*/ 6 w 7"/>
                <a:gd name="T1" fmla="*/ 1 h 4"/>
                <a:gd name="T2" fmla="*/ 3 w 7"/>
                <a:gd name="T3" fmla="*/ 4 h 4"/>
                <a:gd name="T4" fmla="*/ 6 w 7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1"/>
                  </a:moveTo>
                  <a:cubicBezTo>
                    <a:pt x="5" y="0"/>
                    <a:pt x="0" y="3"/>
                    <a:pt x="3" y="4"/>
                  </a:cubicBezTo>
                  <a:cubicBezTo>
                    <a:pt x="4" y="4"/>
                    <a:pt x="7" y="3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7" name="Freeform 71"/>
            <p:cNvSpPr/>
            <p:nvPr/>
          </p:nvSpPr>
          <p:spPr bwMode="auto">
            <a:xfrm>
              <a:off x="2111" y="1653"/>
              <a:ext cx="3" cy="7"/>
            </a:xfrm>
            <a:custGeom>
              <a:avLst/>
              <a:gdLst>
                <a:gd name="T0" fmla="*/ 2 w 3"/>
                <a:gd name="T1" fmla="*/ 1 h 5"/>
                <a:gd name="T2" fmla="*/ 1 w 3"/>
                <a:gd name="T3" fmla="*/ 3 h 5"/>
                <a:gd name="T4" fmla="*/ 2 w 3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2" y="1"/>
                  </a:moveTo>
                  <a:cubicBezTo>
                    <a:pt x="0" y="1"/>
                    <a:pt x="0" y="5"/>
                    <a:pt x="1" y="3"/>
                  </a:cubicBezTo>
                  <a:cubicBezTo>
                    <a:pt x="3" y="1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8" name="Freeform 72"/>
            <p:cNvSpPr/>
            <p:nvPr/>
          </p:nvSpPr>
          <p:spPr bwMode="auto">
            <a:xfrm>
              <a:off x="2104" y="1680"/>
              <a:ext cx="8" cy="5"/>
            </a:xfrm>
            <a:custGeom>
              <a:avLst/>
              <a:gdLst>
                <a:gd name="T0" fmla="*/ 3 w 6"/>
                <a:gd name="T1" fmla="*/ 3 h 4"/>
                <a:gd name="T2" fmla="*/ 3 w 6"/>
                <a:gd name="T3" fmla="*/ 1 h 4"/>
                <a:gd name="T4" fmla="*/ 3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6" y="2"/>
                    <a:pt x="6" y="0"/>
                    <a:pt x="3" y="1"/>
                  </a:cubicBezTo>
                  <a:cubicBezTo>
                    <a:pt x="0" y="2"/>
                    <a:pt x="1" y="4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9" name="Freeform 73"/>
            <p:cNvSpPr/>
            <p:nvPr/>
          </p:nvSpPr>
          <p:spPr bwMode="auto">
            <a:xfrm>
              <a:off x="2107" y="1673"/>
              <a:ext cx="5" cy="4"/>
            </a:xfrm>
            <a:custGeom>
              <a:avLst/>
              <a:gdLst>
                <a:gd name="T0" fmla="*/ 2 w 4"/>
                <a:gd name="T1" fmla="*/ 2 h 3"/>
                <a:gd name="T2" fmla="*/ 3 w 4"/>
                <a:gd name="T3" fmla="*/ 0 h 3"/>
                <a:gd name="T4" fmla="*/ 2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2"/>
                  </a:moveTo>
                  <a:cubicBezTo>
                    <a:pt x="4" y="2"/>
                    <a:pt x="4" y="0"/>
                    <a:pt x="3" y="0"/>
                  </a:cubicBezTo>
                  <a:cubicBezTo>
                    <a:pt x="1" y="0"/>
                    <a:pt x="0" y="3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0" name="Freeform 74"/>
            <p:cNvSpPr/>
            <p:nvPr/>
          </p:nvSpPr>
          <p:spPr bwMode="auto">
            <a:xfrm>
              <a:off x="2095" y="1695"/>
              <a:ext cx="7" cy="7"/>
            </a:xfrm>
            <a:custGeom>
              <a:avLst/>
              <a:gdLst>
                <a:gd name="T0" fmla="*/ 4 w 6"/>
                <a:gd name="T1" fmla="*/ 4 h 6"/>
                <a:gd name="T2" fmla="*/ 2 w 6"/>
                <a:gd name="T3" fmla="*/ 2 h 6"/>
                <a:gd name="T4" fmla="*/ 4 w 6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4" y="4"/>
                  </a:moveTo>
                  <a:cubicBezTo>
                    <a:pt x="6" y="1"/>
                    <a:pt x="3" y="0"/>
                    <a:pt x="2" y="2"/>
                  </a:cubicBezTo>
                  <a:cubicBezTo>
                    <a:pt x="0" y="3"/>
                    <a:pt x="2" y="6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1" name="Freeform 75"/>
            <p:cNvSpPr/>
            <p:nvPr/>
          </p:nvSpPr>
          <p:spPr bwMode="auto">
            <a:xfrm>
              <a:off x="2125" y="1679"/>
              <a:ext cx="11" cy="9"/>
            </a:xfrm>
            <a:custGeom>
              <a:avLst/>
              <a:gdLst>
                <a:gd name="T0" fmla="*/ 2 w 9"/>
                <a:gd name="T1" fmla="*/ 2 h 7"/>
                <a:gd name="T2" fmla="*/ 6 w 9"/>
                <a:gd name="T3" fmla="*/ 4 h 7"/>
                <a:gd name="T4" fmla="*/ 2 w 9"/>
                <a:gd name="T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7">
                  <a:moveTo>
                    <a:pt x="2" y="2"/>
                  </a:moveTo>
                  <a:cubicBezTo>
                    <a:pt x="0" y="4"/>
                    <a:pt x="4" y="7"/>
                    <a:pt x="6" y="4"/>
                  </a:cubicBezTo>
                  <a:cubicBezTo>
                    <a:pt x="9" y="1"/>
                    <a:pt x="5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76"/>
            <p:cNvSpPr/>
            <p:nvPr/>
          </p:nvSpPr>
          <p:spPr bwMode="auto">
            <a:xfrm>
              <a:off x="1922" y="1530"/>
              <a:ext cx="7" cy="8"/>
            </a:xfrm>
            <a:custGeom>
              <a:avLst/>
              <a:gdLst>
                <a:gd name="T0" fmla="*/ 3 w 6"/>
                <a:gd name="T1" fmla="*/ 0 h 7"/>
                <a:gd name="T2" fmla="*/ 1 w 6"/>
                <a:gd name="T3" fmla="*/ 4 h 7"/>
                <a:gd name="T4" fmla="*/ 4 w 6"/>
                <a:gd name="T5" fmla="*/ 5 h 7"/>
                <a:gd name="T6" fmla="*/ 3 w 6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cubicBezTo>
                    <a:pt x="0" y="0"/>
                    <a:pt x="1" y="2"/>
                    <a:pt x="1" y="4"/>
                  </a:cubicBezTo>
                  <a:cubicBezTo>
                    <a:pt x="0" y="5"/>
                    <a:pt x="3" y="7"/>
                    <a:pt x="4" y="5"/>
                  </a:cubicBezTo>
                  <a:cubicBezTo>
                    <a:pt x="6" y="4"/>
                    <a:pt x="6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77"/>
            <p:cNvSpPr/>
            <p:nvPr/>
          </p:nvSpPr>
          <p:spPr bwMode="auto">
            <a:xfrm>
              <a:off x="1922" y="1541"/>
              <a:ext cx="7" cy="3"/>
            </a:xfrm>
            <a:custGeom>
              <a:avLst/>
              <a:gdLst>
                <a:gd name="T0" fmla="*/ 3 w 6"/>
                <a:gd name="T1" fmla="*/ 3 h 3"/>
                <a:gd name="T2" fmla="*/ 4 w 6"/>
                <a:gd name="T3" fmla="*/ 0 h 3"/>
                <a:gd name="T4" fmla="*/ 3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3" y="3"/>
                  </a:moveTo>
                  <a:cubicBezTo>
                    <a:pt x="5" y="2"/>
                    <a:pt x="6" y="0"/>
                    <a:pt x="4" y="0"/>
                  </a:cubicBezTo>
                  <a:cubicBezTo>
                    <a:pt x="3" y="0"/>
                    <a:pt x="0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78"/>
            <p:cNvSpPr/>
            <p:nvPr/>
          </p:nvSpPr>
          <p:spPr bwMode="auto">
            <a:xfrm>
              <a:off x="2108" y="1431"/>
              <a:ext cx="9" cy="7"/>
            </a:xfrm>
            <a:custGeom>
              <a:avLst/>
              <a:gdLst>
                <a:gd name="T0" fmla="*/ 4 w 7"/>
                <a:gd name="T1" fmla="*/ 1 h 6"/>
                <a:gd name="T2" fmla="*/ 2 w 7"/>
                <a:gd name="T3" fmla="*/ 5 h 6"/>
                <a:gd name="T4" fmla="*/ 4 w 7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6">
                  <a:moveTo>
                    <a:pt x="4" y="1"/>
                  </a:moveTo>
                  <a:cubicBezTo>
                    <a:pt x="2" y="2"/>
                    <a:pt x="0" y="6"/>
                    <a:pt x="2" y="5"/>
                  </a:cubicBezTo>
                  <a:cubicBezTo>
                    <a:pt x="5" y="4"/>
                    <a:pt x="7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79"/>
            <p:cNvSpPr/>
            <p:nvPr/>
          </p:nvSpPr>
          <p:spPr bwMode="auto">
            <a:xfrm>
              <a:off x="2172" y="1172"/>
              <a:ext cx="34" cy="13"/>
            </a:xfrm>
            <a:custGeom>
              <a:avLst/>
              <a:gdLst>
                <a:gd name="T0" fmla="*/ 5 w 28"/>
                <a:gd name="T1" fmla="*/ 2 h 11"/>
                <a:gd name="T2" fmla="*/ 25 w 28"/>
                <a:gd name="T3" fmla="*/ 9 h 11"/>
                <a:gd name="T4" fmla="*/ 18 w 28"/>
                <a:gd name="T5" fmla="*/ 2 h 11"/>
                <a:gd name="T6" fmla="*/ 5 w 28"/>
                <a:gd name="T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1">
                  <a:moveTo>
                    <a:pt x="5" y="2"/>
                  </a:moveTo>
                  <a:cubicBezTo>
                    <a:pt x="9" y="3"/>
                    <a:pt x="19" y="11"/>
                    <a:pt x="25" y="9"/>
                  </a:cubicBezTo>
                  <a:cubicBezTo>
                    <a:pt x="28" y="9"/>
                    <a:pt x="24" y="5"/>
                    <a:pt x="18" y="2"/>
                  </a:cubicBezTo>
                  <a:cubicBezTo>
                    <a:pt x="11" y="0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80"/>
            <p:cNvSpPr/>
            <p:nvPr/>
          </p:nvSpPr>
          <p:spPr bwMode="auto">
            <a:xfrm>
              <a:off x="2197" y="1216"/>
              <a:ext cx="15" cy="18"/>
            </a:xfrm>
            <a:custGeom>
              <a:avLst/>
              <a:gdLst>
                <a:gd name="T0" fmla="*/ 10 w 12"/>
                <a:gd name="T1" fmla="*/ 9 h 15"/>
                <a:gd name="T2" fmla="*/ 10 w 12"/>
                <a:gd name="T3" fmla="*/ 3 h 15"/>
                <a:gd name="T4" fmla="*/ 3 w 12"/>
                <a:gd name="T5" fmla="*/ 9 h 15"/>
                <a:gd name="T6" fmla="*/ 2 w 12"/>
                <a:gd name="T7" fmla="*/ 15 h 15"/>
                <a:gd name="T8" fmla="*/ 10 w 12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10" y="9"/>
                  </a:moveTo>
                  <a:cubicBezTo>
                    <a:pt x="9" y="9"/>
                    <a:pt x="10" y="5"/>
                    <a:pt x="10" y="3"/>
                  </a:cubicBezTo>
                  <a:cubicBezTo>
                    <a:pt x="10" y="0"/>
                    <a:pt x="6" y="5"/>
                    <a:pt x="3" y="9"/>
                  </a:cubicBezTo>
                  <a:cubicBezTo>
                    <a:pt x="0" y="13"/>
                    <a:pt x="0" y="15"/>
                    <a:pt x="2" y="15"/>
                  </a:cubicBezTo>
                  <a:cubicBezTo>
                    <a:pt x="3" y="15"/>
                    <a:pt x="12" y="10"/>
                    <a:pt x="1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81"/>
            <p:cNvSpPr/>
            <p:nvPr/>
          </p:nvSpPr>
          <p:spPr bwMode="auto">
            <a:xfrm>
              <a:off x="2227" y="1140"/>
              <a:ext cx="79" cy="85"/>
            </a:xfrm>
            <a:custGeom>
              <a:avLst/>
              <a:gdLst>
                <a:gd name="T0" fmla="*/ 25 w 65"/>
                <a:gd name="T1" fmla="*/ 15 h 69"/>
                <a:gd name="T2" fmla="*/ 16 w 65"/>
                <a:gd name="T3" fmla="*/ 29 h 69"/>
                <a:gd name="T4" fmla="*/ 17 w 65"/>
                <a:gd name="T5" fmla="*/ 34 h 69"/>
                <a:gd name="T6" fmla="*/ 12 w 65"/>
                <a:gd name="T7" fmla="*/ 36 h 69"/>
                <a:gd name="T8" fmla="*/ 4 w 65"/>
                <a:gd name="T9" fmla="*/ 42 h 69"/>
                <a:gd name="T10" fmla="*/ 7 w 65"/>
                <a:gd name="T11" fmla="*/ 45 h 69"/>
                <a:gd name="T12" fmla="*/ 2 w 65"/>
                <a:gd name="T13" fmla="*/ 52 h 69"/>
                <a:gd name="T14" fmla="*/ 9 w 65"/>
                <a:gd name="T15" fmla="*/ 55 h 69"/>
                <a:gd name="T16" fmla="*/ 28 w 65"/>
                <a:gd name="T17" fmla="*/ 53 h 69"/>
                <a:gd name="T18" fmla="*/ 30 w 65"/>
                <a:gd name="T19" fmla="*/ 57 h 69"/>
                <a:gd name="T20" fmla="*/ 30 w 65"/>
                <a:gd name="T21" fmla="*/ 63 h 69"/>
                <a:gd name="T22" fmla="*/ 36 w 65"/>
                <a:gd name="T23" fmla="*/ 65 h 69"/>
                <a:gd name="T24" fmla="*/ 42 w 65"/>
                <a:gd name="T25" fmla="*/ 59 h 69"/>
                <a:gd name="T26" fmla="*/ 45 w 65"/>
                <a:gd name="T27" fmla="*/ 57 h 69"/>
                <a:gd name="T28" fmla="*/ 50 w 65"/>
                <a:gd name="T29" fmla="*/ 52 h 69"/>
                <a:gd name="T30" fmla="*/ 52 w 65"/>
                <a:gd name="T31" fmla="*/ 56 h 69"/>
                <a:gd name="T32" fmla="*/ 49 w 65"/>
                <a:gd name="T33" fmla="*/ 63 h 69"/>
                <a:gd name="T34" fmla="*/ 55 w 65"/>
                <a:gd name="T35" fmla="*/ 61 h 69"/>
                <a:gd name="T36" fmla="*/ 58 w 65"/>
                <a:gd name="T37" fmla="*/ 67 h 69"/>
                <a:gd name="T38" fmla="*/ 64 w 65"/>
                <a:gd name="T39" fmla="*/ 55 h 69"/>
                <a:gd name="T40" fmla="*/ 60 w 65"/>
                <a:gd name="T41" fmla="*/ 55 h 69"/>
                <a:gd name="T42" fmla="*/ 62 w 65"/>
                <a:gd name="T43" fmla="*/ 50 h 69"/>
                <a:gd name="T44" fmla="*/ 56 w 65"/>
                <a:gd name="T45" fmla="*/ 52 h 69"/>
                <a:gd name="T46" fmla="*/ 61 w 65"/>
                <a:gd name="T47" fmla="*/ 45 h 69"/>
                <a:gd name="T48" fmla="*/ 60 w 65"/>
                <a:gd name="T49" fmla="*/ 45 h 69"/>
                <a:gd name="T50" fmla="*/ 58 w 65"/>
                <a:gd name="T51" fmla="*/ 39 h 69"/>
                <a:gd name="T52" fmla="*/ 61 w 65"/>
                <a:gd name="T53" fmla="*/ 32 h 69"/>
                <a:gd name="T54" fmla="*/ 50 w 65"/>
                <a:gd name="T55" fmla="*/ 30 h 69"/>
                <a:gd name="T56" fmla="*/ 44 w 65"/>
                <a:gd name="T57" fmla="*/ 31 h 69"/>
                <a:gd name="T58" fmla="*/ 40 w 65"/>
                <a:gd name="T59" fmla="*/ 26 h 69"/>
                <a:gd name="T60" fmla="*/ 38 w 65"/>
                <a:gd name="T61" fmla="*/ 22 h 69"/>
                <a:gd name="T62" fmla="*/ 30 w 65"/>
                <a:gd name="T63" fmla="*/ 27 h 69"/>
                <a:gd name="T64" fmla="*/ 34 w 65"/>
                <a:gd name="T65" fmla="*/ 17 h 69"/>
                <a:gd name="T66" fmla="*/ 41 w 65"/>
                <a:gd name="T67" fmla="*/ 9 h 69"/>
                <a:gd name="T68" fmla="*/ 42 w 65"/>
                <a:gd name="T69" fmla="*/ 5 h 69"/>
                <a:gd name="T70" fmla="*/ 46 w 65"/>
                <a:gd name="T71" fmla="*/ 1 h 69"/>
                <a:gd name="T72" fmla="*/ 35 w 65"/>
                <a:gd name="T73" fmla="*/ 5 h 69"/>
                <a:gd name="T74" fmla="*/ 25 w 65"/>
                <a:gd name="T75" fmla="*/ 1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5" h="69">
                  <a:moveTo>
                    <a:pt x="25" y="15"/>
                  </a:moveTo>
                  <a:cubicBezTo>
                    <a:pt x="21" y="19"/>
                    <a:pt x="17" y="27"/>
                    <a:pt x="16" y="29"/>
                  </a:cubicBezTo>
                  <a:cubicBezTo>
                    <a:pt x="15" y="31"/>
                    <a:pt x="16" y="31"/>
                    <a:pt x="17" y="34"/>
                  </a:cubicBezTo>
                  <a:cubicBezTo>
                    <a:pt x="18" y="37"/>
                    <a:pt x="13" y="35"/>
                    <a:pt x="12" y="36"/>
                  </a:cubicBezTo>
                  <a:cubicBezTo>
                    <a:pt x="11" y="37"/>
                    <a:pt x="7" y="40"/>
                    <a:pt x="4" y="42"/>
                  </a:cubicBezTo>
                  <a:cubicBezTo>
                    <a:pt x="1" y="45"/>
                    <a:pt x="6" y="44"/>
                    <a:pt x="7" y="45"/>
                  </a:cubicBezTo>
                  <a:cubicBezTo>
                    <a:pt x="9" y="45"/>
                    <a:pt x="4" y="49"/>
                    <a:pt x="2" y="52"/>
                  </a:cubicBezTo>
                  <a:cubicBezTo>
                    <a:pt x="0" y="54"/>
                    <a:pt x="5" y="55"/>
                    <a:pt x="9" y="55"/>
                  </a:cubicBezTo>
                  <a:cubicBezTo>
                    <a:pt x="12" y="55"/>
                    <a:pt x="26" y="53"/>
                    <a:pt x="28" y="53"/>
                  </a:cubicBezTo>
                  <a:cubicBezTo>
                    <a:pt x="31" y="53"/>
                    <a:pt x="33" y="56"/>
                    <a:pt x="30" y="57"/>
                  </a:cubicBezTo>
                  <a:cubicBezTo>
                    <a:pt x="28" y="59"/>
                    <a:pt x="29" y="60"/>
                    <a:pt x="30" y="63"/>
                  </a:cubicBezTo>
                  <a:cubicBezTo>
                    <a:pt x="30" y="67"/>
                    <a:pt x="34" y="65"/>
                    <a:pt x="36" y="65"/>
                  </a:cubicBezTo>
                  <a:cubicBezTo>
                    <a:pt x="38" y="65"/>
                    <a:pt x="41" y="61"/>
                    <a:pt x="42" y="59"/>
                  </a:cubicBezTo>
                  <a:cubicBezTo>
                    <a:pt x="42" y="58"/>
                    <a:pt x="44" y="57"/>
                    <a:pt x="45" y="57"/>
                  </a:cubicBezTo>
                  <a:cubicBezTo>
                    <a:pt x="46" y="57"/>
                    <a:pt x="49" y="53"/>
                    <a:pt x="50" y="52"/>
                  </a:cubicBezTo>
                  <a:cubicBezTo>
                    <a:pt x="51" y="51"/>
                    <a:pt x="51" y="54"/>
                    <a:pt x="52" y="56"/>
                  </a:cubicBezTo>
                  <a:cubicBezTo>
                    <a:pt x="53" y="58"/>
                    <a:pt x="49" y="62"/>
                    <a:pt x="49" y="63"/>
                  </a:cubicBezTo>
                  <a:cubicBezTo>
                    <a:pt x="49" y="65"/>
                    <a:pt x="53" y="61"/>
                    <a:pt x="55" y="61"/>
                  </a:cubicBezTo>
                  <a:cubicBezTo>
                    <a:pt x="57" y="61"/>
                    <a:pt x="55" y="65"/>
                    <a:pt x="58" y="67"/>
                  </a:cubicBezTo>
                  <a:cubicBezTo>
                    <a:pt x="60" y="69"/>
                    <a:pt x="64" y="57"/>
                    <a:pt x="64" y="55"/>
                  </a:cubicBezTo>
                  <a:cubicBezTo>
                    <a:pt x="65" y="53"/>
                    <a:pt x="62" y="54"/>
                    <a:pt x="60" y="55"/>
                  </a:cubicBezTo>
                  <a:cubicBezTo>
                    <a:pt x="59" y="55"/>
                    <a:pt x="62" y="51"/>
                    <a:pt x="62" y="50"/>
                  </a:cubicBezTo>
                  <a:cubicBezTo>
                    <a:pt x="63" y="48"/>
                    <a:pt x="55" y="53"/>
                    <a:pt x="56" y="52"/>
                  </a:cubicBezTo>
                  <a:cubicBezTo>
                    <a:pt x="56" y="50"/>
                    <a:pt x="60" y="47"/>
                    <a:pt x="61" y="45"/>
                  </a:cubicBezTo>
                  <a:cubicBezTo>
                    <a:pt x="62" y="43"/>
                    <a:pt x="61" y="44"/>
                    <a:pt x="60" y="45"/>
                  </a:cubicBezTo>
                  <a:cubicBezTo>
                    <a:pt x="59" y="46"/>
                    <a:pt x="60" y="42"/>
                    <a:pt x="58" y="39"/>
                  </a:cubicBezTo>
                  <a:cubicBezTo>
                    <a:pt x="57" y="36"/>
                    <a:pt x="60" y="33"/>
                    <a:pt x="61" y="32"/>
                  </a:cubicBezTo>
                  <a:cubicBezTo>
                    <a:pt x="62" y="32"/>
                    <a:pt x="52" y="30"/>
                    <a:pt x="50" y="30"/>
                  </a:cubicBezTo>
                  <a:cubicBezTo>
                    <a:pt x="48" y="31"/>
                    <a:pt x="47" y="30"/>
                    <a:pt x="44" y="31"/>
                  </a:cubicBezTo>
                  <a:cubicBezTo>
                    <a:pt x="42" y="32"/>
                    <a:pt x="40" y="27"/>
                    <a:pt x="40" y="26"/>
                  </a:cubicBezTo>
                  <a:cubicBezTo>
                    <a:pt x="40" y="25"/>
                    <a:pt x="40" y="22"/>
                    <a:pt x="38" y="22"/>
                  </a:cubicBezTo>
                  <a:cubicBezTo>
                    <a:pt x="37" y="22"/>
                    <a:pt x="31" y="26"/>
                    <a:pt x="30" y="27"/>
                  </a:cubicBezTo>
                  <a:cubicBezTo>
                    <a:pt x="29" y="28"/>
                    <a:pt x="34" y="18"/>
                    <a:pt x="34" y="17"/>
                  </a:cubicBezTo>
                  <a:cubicBezTo>
                    <a:pt x="34" y="16"/>
                    <a:pt x="41" y="9"/>
                    <a:pt x="41" y="9"/>
                  </a:cubicBezTo>
                  <a:cubicBezTo>
                    <a:pt x="42" y="8"/>
                    <a:pt x="41" y="6"/>
                    <a:pt x="42" y="5"/>
                  </a:cubicBezTo>
                  <a:cubicBezTo>
                    <a:pt x="42" y="4"/>
                    <a:pt x="46" y="2"/>
                    <a:pt x="46" y="1"/>
                  </a:cubicBezTo>
                  <a:cubicBezTo>
                    <a:pt x="46" y="0"/>
                    <a:pt x="36" y="3"/>
                    <a:pt x="35" y="5"/>
                  </a:cubicBezTo>
                  <a:cubicBezTo>
                    <a:pt x="34" y="6"/>
                    <a:pt x="29" y="11"/>
                    <a:pt x="2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82"/>
            <p:cNvSpPr/>
            <p:nvPr/>
          </p:nvSpPr>
          <p:spPr bwMode="auto">
            <a:xfrm>
              <a:off x="2036" y="940"/>
              <a:ext cx="15" cy="19"/>
            </a:xfrm>
            <a:custGeom>
              <a:avLst/>
              <a:gdLst>
                <a:gd name="T0" fmla="*/ 8 w 12"/>
                <a:gd name="T1" fmla="*/ 0 h 15"/>
                <a:gd name="T2" fmla="*/ 4 w 12"/>
                <a:gd name="T3" fmla="*/ 14 h 15"/>
                <a:gd name="T4" fmla="*/ 12 w 12"/>
                <a:gd name="T5" fmla="*/ 5 h 15"/>
                <a:gd name="T6" fmla="*/ 8 w 12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5">
                  <a:moveTo>
                    <a:pt x="8" y="0"/>
                  </a:moveTo>
                  <a:cubicBezTo>
                    <a:pt x="4" y="1"/>
                    <a:pt x="0" y="14"/>
                    <a:pt x="4" y="14"/>
                  </a:cubicBezTo>
                  <a:cubicBezTo>
                    <a:pt x="7" y="15"/>
                    <a:pt x="11" y="7"/>
                    <a:pt x="12" y="5"/>
                  </a:cubicBezTo>
                  <a:cubicBezTo>
                    <a:pt x="12" y="3"/>
                    <a:pt x="12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83"/>
            <p:cNvSpPr/>
            <p:nvPr/>
          </p:nvSpPr>
          <p:spPr bwMode="auto">
            <a:xfrm>
              <a:off x="1999" y="931"/>
              <a:ext cx="32" cy="22"/>
            </a:xfrm>
            <a:custGeom>
              <a:avLst/>
              <a:gdLst>
                <a:gd name="T0" fmla="*/ 25 w 26"/>
                <a:gd name="T1" fmla="*/ 2 h 18"/>
                <a:gd name="T2" fmla="*/ 22 w 26"/>
                <a:gd name="T3" fmla="*/ 2 h 18"/>
                <a:gd name="T4" fmla="*/ 14 w 26"/>
                <a:gd name="T5" fmla="*/ 3 h 18"/>
                <a:gd name="T6" fmla="*/ 4 w 26"/>
                <a:gd name="T7" fmla="*/ 10 h 18"/>
                <a:gd name="T8" fmla="*/ 1 w 26"/>
                <a:gd name="T9" fmla="*/ 16 h 18"/>
                <a:gd name="T10" fmla="*/ 4 w 26"/>
                <a:gd name="T11" fmla="*/ 15 h 18"/>
                <a:gd name="T12" fmla="*/ 6 w 26"/>
                <a:gd name="T13" fmla="*/ 15 h 18"/>
                <a:gd name="T14" fmla="*/ 14 w 26"/>
                <a:gd name="T15" fmla="*/ 13 h 18"/>
                <a:gd name="T16" fmla="*/ 25 w 26"/>
                <a:gd name="T1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8">
                  <a:moveTo>
                    <a:pt x="25" y="2"/>
                  </a:moveTo>
                  <a:cubicBezTo>
                    <a:pt x="26" y="0"/>
                    <a:pt x="24" y="2"/>
                    <a:pt x="22" y="2"/>
                  </a:cubicBezTo>
                  <a:cubicBezTo>
                    <a:pt x="20" y="3"/>
                    <a:pt x="18" y="2"/>
                    <a:pt x="14" y="3"/>
                  </a:cubicBezTo>
                  <a:cubicBezTo>
                    <a:pt x="11" y="3"/>
                    <a:pt x="7" y="8"/>
                    <a:pt x="4" y="10"/>
                  </a:cubicBezTo>
                  <a:cubicBezTo>
                    <a:pt x="2" y="13"/>
                    <a:pt x="0" y="15"/>
                    <a:pt x="1" y="16"/>
                  </a:cubicBezTo>
                  <a:cubicBezTo>
                    <a:pt x="2" y="18"/>
                    <a:pt x="2" y="16"/>
                    <a:pt x="4" y="15"/>
                  </a:cubicBezTo>
                  <a:cubicBezTo>
                    <a:pt x="5" y="14"/>
                    <a:pt x="4" y="16"/>
                    <a:pt x="6" y="15"/>
                  </a:cubicBezTo>
                  <a:cubicBezTo>
                    <a:pt x="8" y="15"/>
                    <a:pt x="10" y="14"/>
                    <a:pt x="14" y="13"/>
                  </a:cubicBezTo>
                  <a:cubicBezTo>
                    <a:pt x="19" y="12"/>
                    <a:pt x="25" y="4"/>
                    <a:pt x="2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0" name="Freeform 84"/>
            <p:cNvSpPr/>
            <p:nvPr/>
          </p:nvSpPr>
          <p:spPr bwMode="auto">
            <a:xfrm>
              <a:off x="1970" y="869"/>
              <a:ext cx="77" cy="64"/>
            </a:xfrm>
            <a:custGeom>
              <a:avLst/>
              <a:gdLst>
                <a:gd name="T0" fmla="*/ 56 w 63"/>
                <a:gd name="T1" fmla="*/ 33 h 52"/>
                <a:gd name="T2" fmla="*/ 51 w 63"/>
                <a:gd name="T3" fmla="*/ 35 h 52"/>
                <a:gd name="T4" fmla="*/ 50 w 63"/>
                <a:gd name="T5" fmla="*/ 22 h 52"/>
                <a:gd name="T6" fmla="*/ 42 w 63"/>
                <a:gd name="T7" fmla="*/ 18 h 52"/>
                <a:gd name="T8" fmla="*/ 39 w 63"/>
                <a:gd name="T9" fmla="*/ 12 h 52"/>
                <a:gd name="T10" fmla="*/ 34 w 63"/>
                <a:gd name="T11" fmla="*/ 7 h 52"/>
                <a:gd name="T12" fmla="*/ 30 w 63"/>
                <a:gd name="T13" fmla="*/ 11 h 52"/>
                <a:gd name="T14" fmla="*/ 31 w 63"/>
                <a:gd name="T15" fmla="*/ 4 h 52"/>
                <a:gd name="T16" fmla="*/ 27 w 63"/>
                <a:gd name="T17" fmla="*/ 0 h 52"/>
                <a:gd name="T18" fmla="*/ 23 w 63"/>
                <a:gd name="T19" fmla="*/ 6 h 52"/>
                <a:gd name="T20" fmla="*/ 16 w 63"/>
                <a:gd name="T21" fmla="*/ 28 h 52"/>
                <a:gd name="T22" fmla="*/ 6 w 63"/>
                <a:gd name="T23" fmla="*/ 34 h 52"/>
                <a:gd name="T24" fmla="*/ 1 w 63"/>
                <a:gd name="T25" fmla="*/ 40 h 52"/>
                <a:gd name="T26" fmla="*/ 11 w 63"/>
                <a:gd name="T27" fmla="*/ 42 h 52"/>
                <a:gd name="T28" fmla="*/ 11 w 63"/>
                <a:gd name="T29" fmla="*/ 51 h 52"/>
                <a:gd name="T30" fmla="*/ 23 w 63"/>
                <a:gd name="T31" fmla="*/ 49 h 52"/>
                <a:gd name="T32" fmla="*/ 31 w 63"/>
                <a:gd name="T33" fmla="*/ 40 h 52"/>
                <a:gd name="T34" fmla="*/ 32 w 63"/>
                <a:gd name="T35" fmla="*/ 36 h 52"/>
                <a:gd name="T36" fmla="*/ 40 w 63"/>
                <a:gd name="T37" fmla="*/ 30 h 52"/>
                <a:gd name="T38" fmla="*/ 40 w 63"/>
                <a:gd name="T39" fmla="*/ 35 h 52"/>
                <a:gd name="T40" fmla="*/ 44 w 63"/>
                <a:gd name="T41" fmla="*/ 39 h 52"/>
                <a:gd name="T42" fmla="*/ 54 w 63"/>
                <a:gd name="T43" fmla="*/ 43 h 52"/>
                <a:gd name="T44" fmla="*/ 63 w 63"/>
                <a:gd name="T45" fmla="*/ 36 h 52"/>
                <a:gd name="T46" fmla="*/ 56 w 63"/>
                <a:gd name="T4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3" h="52">
                  <a:moveTo>
                    <a:pt x="56" y="33"/>
                  </a:moveTo>
                  <a:cubicBezTo>
                    <a:pt x="53" y="32"/>
                    <a:pt x="54" y="34"/>
                    <a:pt x="51" y="35"/>
                  </a:cubicBezTo>
                  <a:cubicBezTo>
                    <a:pt x="48" y="37"/>
                    <a:pt x="54" y="23"/>
                    <a:pt x="50" y="22"/>
                  </a:cubicBezTo>
                  <a:cubicBezTo>
                    <a:pt x="47" y="21"/>
                    <a:pt x="42" y="21"/>
                    <a:pt x="42" y="18"/>
                  </a:cubicBezTo>
                  <a:cubicBezTo>
                    <a:pt x="42" y="15"/>
                    <a:pt x="41" y="13"/>
                    <a:pt x="39" y="12"/>
                  </a:cubicBezTo>
                  <a:cubicBezTo>
                    <a:pt x="37" y="11"/>
                    <a:pt x="36" y="8"/>
                    <a:pt x="34" y="7"/>
                  </a:cubicBezTo>
                  <a:cubicBezTo>
                    <a:pt x="32" y="6"/>
                    <a:pt x="32" y="11"/>
                    <a:pt x="30" y="11"/>
                  </a:cubicBezTo>
                  <a:cubicBezTo>
                    <a:pt x="27" y="12"/>
                    <a:pt x="30" y="6"/>
                    <a:pt x="31" y="4"/>
                  </a:cubicBezTo>
                  <a:cubicBezTo>
                    <a:pt x="32" y="2"/>
                    <a:pt x="30" y="0"/>
                    <a:pt x="27" y="0"/>
                  </a:cubicBezTo>
                  <a:cubicBezTo>
                    <a:pt x="25" y="0"/>
                    <a:pt x="24" y="4"/>
                    <a:pt x="23" y="6"/>
                  </a:cubicBezTo>
                  <a:cubicBezTo>
                    <a:pt x="22" y="8"/>
                    <a:pt x="16" y="25"/>
                    <a:pt x="16" y="28"/>
                  </a:cubicBezTo>
                  <a:cubicBezTo>
                    <a:pt x="15" y="31"/>
                    <a:pt x="12" y="31"/>
                    <a:pt x="6" y="34"/>
                  </a:cubicBezTo>
                  <a:cubicBezTo>
                    <a:pt x="0" y="36"/>
                    <a:pt x="0" y="37"/>
                    <a:pt x="1" y="40"/>
                  </a:cubicBezTo>
                  <a:cubicBezTo>
                    <a:pt x="1" y="42"/>
                    <a:pt x="9" y="41"/>
                    <a:pt x="11" y="42"/>
                  </a:cubicBezTo>
                  <a:cubicBezTo>
                    <a:pt x="14" y="42"/>
                    <a:pt x="6" y="51"/>
                    <a:pt x="11" y="51"/>
                  </a:cubicBezTo>
                  <a:cubicBezTo>
                    <a:pt x="13" y="52"/>
                    <a:pt x="23" y="49"/>
                    <a:pt x="23" y="49"/>
                  </a:cubicBezTo>
                  <a:cubicBezTo>
                    <a:pt x="24" y="48"/>
                    <a:pt x="29" y="41"/>
                    <a:pt x="31" y="40"/>
                  </a:cubicBezTo>
                  <a:cubicBezTo>
                    <a:pt x="33" y="39"/>
                    <a:pt x="32" y="37"/>
                    <a:pt x="32" y="36"/>
                  </a:cubicBezTo>
                  <a:cubicBezTo>
                    <a:pt x="32" y="35"/>
                    <a:pt x="38" y="30"/>
                    <a:pt x="40" y="30"/>
                  </a:cubicBezTo>
                  <a:cubicBezTo>
                    <a:pt x="42" y="29"/>
                    <a:pt x="41" y="34"/>
                    <a:pt x="40" y="35"/>
                  </a:cubicBezTo>
                  <a:cubicBezTo>
                    <a:pt x="39" y="36"/>
                    <a:pt x="40" y="38"/>
                    <a:pt x="44" y="39"/>
                  </a:cubicBezTo>
                  <a:cubicBezTo>
                    <a:pt x="48" y="39"/>
                    <a:pt x="50" y="43"/>
                    <a:pt x="54" y="43"/>
                  </a:cubicBezTo>
                  <a:cubicBezTo>
                    <a:pt x="58" y="43"/>
                    <a:pt x="63" y="37"/>
                    <a:pt x="63" y="36"/>
                  </a:cubicBezTo>
                  <a:cubicBezTo>
                    <a:pt x="63" y="35"/>
                    <a:pt x="59" y="33"/>
                    <a:pt x="56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1" name="Freeform 85"/>
            <p:cNvSpPr/>
            <p:nvPr/>
          </p:nvSpPr>
          <p:spPr bwMode="auto">
            <a:xfrm>
              <a:off x="2066" y="920"/>
              <a:ext cx="15" cy="11"/>
            </a:xfrm>
            <a:custGeom>
              <a:avLst/>
              <a:gdLst>
                <a:gd name="T0" fmla="*/ 3 w 12"/>
                <a:gd name="T1" fmla="*/ 1 h 9"/>
                <a:gd name="T2" fmla="*/ 3 w 12"/>
                <a:gd name="T3" fmla="*/ 8 h 9"/>
                <a:gd name="T4" fmla="*/ 10 w 12"/>
                <a:gd name="T5" fmla="*/ 6 h 9"/>
                <a:gd name="T6" fmla="*/ 7 w 12"/>
                <a:gd name="T7" fmla="*/ 4 h 9"/>
                <a:gd name="T8" fmla="*/ 3 w 12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3" y="1"/>
                  </a:moveTo>
                  <a:cubicBezTo>
                    <a:pt x="0" y="2"/>
                    <a:pt x="1" y="7"/>
                    <a:pt x="3" y="8"/>
                  </a:cubicBezTo>
                  <a:cubicBezTo>
                    <a:pt x="4" y="9"/>
                    <a:pt x="8" y="7"/>
                    <a:pt x="10" y="6"/>
                  </a:cubicBezTo>
                  <a:cubicBezTo>
                    <a:pt x="12" y="5"/>
                    <a:pt x="8" y="4"/>
                    <a:pt x="7" y="4"/>
                  </a:cubicBezTo>
                  <a:cubicBezTo>
                    <a:pt x="6" y="4"/>
                    <a:pt x="5" y="0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2" name="Freeform 86"/>
            <p:cNvSpPr/>
            <p:nvPr/>
          </p:nvSpPr>
          <p:spPr bwMode="auto">
            <a:xfrm>
              <a:off x="2079" y="916"/>
              <a:ext cx="12" cy="9"/>
            </a:xfrm>
            <a:custGeom>
              <a:avLst/>
              <a:gdLst>
                <a:gd name="T0" fmla="*/ 8 w 10"/>
                <a:gd name="T1" fmla="*/ 6 h 7"/>
                <a:gd name="T2" fmla="*/ 6 w 10"/>
                <a:gd name="T3" fmla="*/ 2 h 7"/>
                <a:gd name="T4" fmla="*/ 2 w 10"/>
                <a:gd name="T5" fmla="*/ 2 h 7"/>
                <a:gd name="T6" fmla="*/ 8 w 10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7">
                  <a:moveTo>
                    <a:pt x="8" y="6"/>
                  </a:moveTo>
                  <a:cubicBezTo>
                    <a:pt x="10" y="6"/>
                    <a:pt x="7" y="3"/>
                    <a:pt x="6" y="2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3" y="7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87"/>
            <p:cNvSpPr/>
            <p:nvPr/>
          </p:nvSpPr>
          <p:spPr bwMode="auto">
            <a:xfrm>
              <a:off x="2120" y="815"/>
              <a:ext cx="17" cy="16"/>
            </a:xfrm>
            <a:custGeom>
              <a:avLst/>
              <a:gdLst>
                <a:gd name="T0" fmla="*/ 5 w 14"/>
                <a:gd name="T1" fmla="*/ 13 h 13"/>
                <a:gd name="T2" fmla="*/ 11 w 14"/>
                <a:gd name="T3" fmla="*/ 9 h 13"/>
                <a:gd name="T4" fmla="*/ 9 w 14"/>
                <a:gd name="T5" fmla="*/ 1 h 13"/>
                <a:gd name="T6" fmla="*/ 0 w 14"/>
                <a:gd name="T7" fmla="*/ 6 h 13"/>
                <a:gd name="T8" fmla="*/ 5 w 14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5" y="13"/>
                  </a:moveTo>
                  <a:cubicBezTo>
                    <a:pt x="8" y="13"/>
                    <a:pt x="10" y="12"/>
                    <a:pt x="11" y="9"/>
                  </a:cubicBezTo>
                  <a:cubicBezTo>
                    <a:pt x="13" y="7"/>
                    <a:pt x="14" y="1"/>
                    <a:pt x="9" y="1"/>
                  </a:cubicBezTo>
                  <a:cubicBezTo>
                    <a:pt x="5" y="0"/>
                    <a:pt x="1" y="4"/>
                    <a:pt x="0" y="6"/>
                  </a:cubicBezTo>
                  <a:cubicBezTo>
                    <a:pt x="0" y="7"/>
                    <a:pt x="0" y="13"/>
                    <a:pt x="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88"/>
            <p:cNvSpPr/>
            <p:nvPr/>
          </p:nvSpPr>
          <p:spPr bwMode="auto">
            <a:xfrm>
              <a:off x="2073" y="770"/>
              <a:ext cx="22" cy="11"/>
            </a:xfrm>
            <a:custGeom>
              <a:avLst/>
              <a:gdLst>
                <a:gd name="T0" fmla="*/ 17 w 18"/>
                <a:gd name="T1" fmla="*/ 1 h 9"/>
                <a:gd name="T2" fmla="*/ 4 w 18"/>
                <a:gd name="T3" fmla="*/ 2 h 9"/>
                <a:gd name="T4" fmla="*/ 8 w 18"/>
                <a:gd name="T5" fmla="*/ 7 h 9"/>
                <a:gd name="T6" fmla="*/ 16 w 18"/>
                <a:gd name="T7" fmla="*/ 8 h 9"/>
                <a:gd name="T8" fmla="*/ 17 w 18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17" y="1"/>
                  </a:moveTo>
                  <a:cubicBezTo>
                    <a:pt x="17" y="0"/>
                    <a:pt x="8" y="2"/>
                    <a:pt x="4" y="2"/>
                  </a:cubicBezTo>
                  <a:cubicBezTo>
                    <a:pt x="0" y="2"/>
                    <a:pt x="5" y="4"/>
                    <a:pt x="8" y="7"/>
                  </a:cubicBezTo>
                  <a:cubicBezTo>
                    <a:pt x="11" y="9"/>
                    <a:pt x="15" y="8"/>
                    <a:pt x="16" y="8"/>
                  </a:cubicBezTo>
                  <a:cubicBezTo>
                    <a:pt x="18" y="7"/>
                    <a:pt x="18" y="3"/>
                    <a:pt x="1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89"/>
            <p:cNvSpPr/>
            <p:nvPr/>
          </p:nvSpPr>
          <p:spPr bwMode="auto">
            <a:xfrm>
              <a:off x="2202" y="953"/>
              <a:ext cx="19" cy="13"/>
            </a:xfrm>
            <a:custGeom>
              <a:avLst/>
              <a:gdLst>
                <a:gd name="T0" fmla="*/ 8 w 15"/>
                <a:gd name="T1" fmla="*/ 1 h 11"/>
                <a:gd name="T2" fmla="*/ 2 w 15"/>
                <a:gd name="T3" fmla="*/ 4 h 11"/>
                <a:gd name="T4" fmla="*/ 7 w 15"/>
                <a:gd name="T5" fmla="*/ 10 h 11"/>
                <a:gd name="T6" fmla="*/ 12 w 15"/>
                <a:gd name="T7" fmla="*/ 6 h 11"/>
                <a:gd name="T8" fmla="*/ 9 w 15"/>
                <a:gd name="T9" fmla="*/ 4 h 11"/>
                <a:gd name="T10" fmla="*/ 8 w 15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1">
                  <a:moveTo>
                    <a:pt x="8" y="1"/>
                  </a:moveTo>
                  <a:cubicBezTo>
                    <a:pt x="8" y="0"/>
                    <a:pt x="4" y="3"/>
                    <a:pt x="2" y="4"/>
                  </a:cubicBezTo>
                  <a:cubicBezTo>
                    <a:pt x="0" y="5"/>
                    <a:pt x="4" y="9"/>
                    <a:pt x="7" y="10"/>
                  </a:cubicBezTo>
                  <a:cubicBezTo>
                    <a:pt x="10" y="11"/>
                    <a:pt x="10" y="7"/>
                    <a:pt x="12" y="6"/>
                  </a:cubicBezTo>
                  <a:cubicBezTo>
                    <a:pt x="15" y="4"/>
                    <a:pt x="10" y="4"/>
                    <a:pt x="9" y="4"/>
                  </a:cubicBezTo>
                  <a:cubicBezTo>
                    <a:pt x="7" y="4"/>
                    <a:pt x="7" y="2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90"/>
            <p:cNvSpPr/>
            <p:nvPr/>
          </p:nvSpPr>
          <p:spPr bwMode="auto">
            <a:xfrm>
              <a:off x="1996" y="654"/>
              <a:ext cx="281" cy="305"/>
            </a:xfrm>
            <a:custGeom>
              <a:avLst/>
              <a:gdLst>
                <a:gd name="T0" fmla="*/ 19 w 230"/>
                <a:gd name="T1" fmla="*/ 71 h 249"/>
                <a:gd name="T2" fmla="*/ 22 w 230"/>
                <a:gd name="T3" fmla="*/ 82 h 249"/>
                <a:gd name="T4" fmla="*/ 31 w 230"/>
                <a:gd name="T5" fmla="*/ 89 h 249"/>
                <a:gd name="T6" fmla="*/ 60 w 230"/>
                <a:gd name="T7" fmla="*/ 95 h 249"/>
                <a:gd name="T8" fmla="*/ 91 w 230"/>
                <a:gd name="T9" fmla="*/ 91 h 249"/>
                <a:gd name="T10" fmla="*/ 105 w 230"/>
                <a:gd name="T11" fmla="*/ 96 h 249"/>
                <a:gd name="T12" fmla="*/ 125 w 230"/>
                <a:gd name="T13" fmla="*/ 113 h 249"/>
                <a:gd name="T14" fmla="*/ 129 w 230"/>
                <a:gd name="T15" fmla="*/ 144 h 249"/>
                <a:gd name="T16" fmla="*/ 109 w 230"/>
                <a:gd name="T17" fmla="*/ 163 h 249"/>
                <a:gd name="T18" fmla="*/ 95 w 230"/>
                <a:gd name="T19" fmla="*/ 178 h 249"/>
                <a:gd name="T20" fmla="*/ 76 w 230"/>
                <a:gd name="T21" fmla="*/ 183 h 249"/>
                <a:gd name="T22" fmla="*/ 80 w 230"/>
                <a:gd name="T23" fmla="*/ 206 h 249"/>
                <a:gd name="T24" fmla="*/ 113 w 230"/>
                <a:gd name="T25" fmla="*/ 207 h 249"/>
                <a:gd name="T26" fmla="*/ 119 w 230"/>
                <a:gd name="T27" fmla="*/ 221 h 249"/>
                <a:gd name="T28" fmla="*/ 131 w 230"/>
                <a:gd name="T29" fmla="*/ 230 h 249"/>
                <a:gd name="T30" fmla="*/ 164 w 230"/>
                <a:gd name="T31" fmla="*/ 248 h 249"/>
                <a:gd name="T32" fmla="*/ 159 w 230"/>
                <a:gd name="T33" fmla="*/ 226 h 249"/>
                <a:gd name="T34" fmla="*/ 150 w 230"/>
                <a:gd name="T35" fmla="*/ 213 h 249"/>
                <a:gd name="T36" fmla="*/ 162 w 230"/>
                <a:gd name="T37" fmla="*/ 217 h 249"/>
                <a:gd name="T38" fmla="*/ 177 w 230"/>
                <a:gd name="T39" fmla="*/ 236 h 249"/>
                <a:gd name="T40" fmla="*/ 184 w 230"/>
                <a:gd name="T41" fmla="*/ 232 h 249"/>
                <a:gd name="T42" fmla="*/ 193 w 230"/>
                <a:gd name="T43" fmla="*/ 222 h 249"/>
                <a:gd name="T44" fmla="*/ 184 w 230"/>
                <a:gd name="T45" fmla="*/ 200 h 249"/>
                <a:gd name="T46" fmla="*/ 171 w 230"/>
                <a:gd name="T47" fmla="*/ 193 h 249"/>
                <a:gd name="T48" fmla="*/ 171 w 230"/>
                <a:gd name="T49" fmla="*/ 179 h 249"/>
                <a:gd name="T50" fmla="*/ 171 w 230"/>
                <a:gd name="T51" fmla="*/ 169 h 249"/>
                <a:gd name="T52" fmla="*/ 183 w 230"/>
                <a:gd name="T53" fmla="*/ 173 h 249"/>
                <a:gd name="T54" fmla="*/ 189 w 230"/>
                <a:gd name="T55" fmla="*/ 177 h 249"/>
                <a:gd name="T56" fmla="*/ 192 w 230"/>
                <a:gd name="T57" fmla="*/ 188 h 249"/>
                <a:gd name="T58" fmla="*/ 205 w 230"/>
                <a:gd name="T59" fmla="*/ 181 h 249"/>
                <a:gd name="T60" fmla="*/ 223 w 230"/>
                <a:gd name="T61" fmla="*/ 179 h 249"/>
                <a:gd name="T62" fmla="*/ 229 w 230"/>
                <a:gd name="T63" fmla="*/ 159 h 249"/>
                <a:gd name="T64" fmla="*/ 215 w 230"/>
                <a:gd name="T65" fmla="*/ 156 h 249"/>
                <a:gd name="T66" fmla="*/ 200 w 230"/>
                <a:gd name="T67" fmla="*/ 156 h 249"/>
                <a:gd name="T68" fmla="*/ 205 w 230"/>
                <a:gd name="T69" fmla="*/ 140 h 249"/>
                <a:gd name="T70" fmla="*/ 192 w 230"/>
                <a:gd name="T71" fmla="*/ 134 h 249"/>
                <a:gd name="T72" fmla="*/ 177 w 230"/>
                <a:gd name="T73" fmla="*/ 124 h 249"/>
                <a:gd name="T74" fmla="*/ 179 w 230"/>
                <a:gd name="T75" fmla="*/ 117 h 249"/>
                <a:gd name="T76" fmla="*/ 190 w 230"/>
                <a:gd name="T77" fmla="*/ 108 h 249"/>
                <a:gd name="T78" fmla="*/ 190 w 230"/>
                <a:gd name="T79" fmla="*/ 86 h 249"/>
                <a:gd name="T80" fmla="*/ 185 w 230"/>
                <a:gd name="T81" fmla="*/ 80 h 249"/>
                <a:gd name="T82" fmla="*/ 165 w 230"/>
                <a:gd name="T83" fmla="*/ 69 h 249"/>
                <a:gd name="T84" fmla="*/ 143 w 230"/>
                <a:gd name="T85" fmla="*/ 58 h 249"/>
                <a:gd name="T86" fmla="*/ 132 w 230"/>
                <a:gd name="T87" fmla="*/ 49 h 249"/>
                <a:gd name="T88" fmla="*/ 105 w 230"/>
                <a:gd name="T89" fmla="*/ 35 h 249"/>
                <a:gd name="T90" fmla="*/ 93 w 230"/>
                <a:gd name="T91" fmla="*/ 48 h 249"/>
                <a:gd name="T92" fmla="*/ 81 w 230"/>
                <a:gd name="T93" fmla="*/ 38 h 249"/>
                <a:gd name="T94" fmla="*/ 80 w 230"/>
                <a:gd name="T95" fmla="*/ 32 h 249"/>
                <a:gd name="T96" fmla="*/ 87 w 230"/>
                <a:gd name="T97" fmla="*/ 11 h 249"/>
                <a:gd name="T98" fmla="*/ 76 w 230"/>
                <a:gd name="T99" fmla="*/ 9 h 249"/>
                <a:gd name="T100" fmla="*/ 74 w 230"/>
                <a:gd name="T101" fmla="*/ 16 h 249"/>
                <a:gd name="T102" fmla="*/ 52 w 230"/>
                <a:gd name="T103" fmla="*/ 30 h 249"/>
                <a:gd name="T104" fmla="*/ 49 w 230"/>
                <a:gd name="T105" fmla="*/ 46 h 249"/>
                <a:gd name="T106" fmla="*/ 61 w 230"/>
                <a:gd name="T107" fmla="*/ 66 h 249"/>
                <a:gd name="T108" fmla="*/ 44 w 230"/>
                <a:gd name="T109" fmla="*/ 68 h 249"/>
                <a:gd name="T110" fmla="*/ 39 w 230"/>
                <a:gd name="T111" fmla="*/ 45 h 249"/>
                <a:gd name="T112" fmla="*/ 66 w 230"/>
                <a:gd name="T113" fmla="*/ 1 h 249"/>
                <a:gd name="T114" fmla="*/ 23 w 230"/>
                <a:gd name="T115" fmla="*/ 11 h 249"/>
                <a:gd name="T116" fmla="*/ 3 w 230"/>
                <a:gd name="T117" fmla="*/ 5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0" h="249">
                  <a:moveTo>
                    <a:pt x="5" y="55"/>
                  </a:moveTo>
                  <a:cubicBezTo>
                    <a:pt x="4" y="57"/>
                    <a:pt x="5" y="61"/>
                    <a:pt x="6" y="63"/>
                  </a:cubicBezTo>
                  <a:cubicBezTo>
                    <a:pt x="7" y="65"/>
                    <a:pt x="9" y="64"/>
                    <a:pt x="13" y="65"/>
                  </a:cubicBezTo>
                  <a:cubicBezTo>
                    <a:pt x="17" y="67"/>
                    <a:pt x="19" y="69"/>
                    <a:pt x="19" y="71"/>
                  </a:cubicBezTo>
                  <a:cubicBezTo>
                    <a:pt x="20" y="72"/>
                    <a:pt x="13" y="70"/>
                    <a:pt x="11" y="70"/>
                  </a:cubicBezTo>
                  <a:cubicBezTo>
                    <a:pt x="9" y="70"/>
                    <a:pt x="11" y="73"/>
                    <a:pt x="13" y="76"/>
                  </a:cubicBezTo>
                  <a:cubicBezTo>
                    <a:pt x="15" y="79"/>
                    <a:pt x="15" y="77"/>
                    <a:pt x="19" y="78"/>
                  </a:cubicBezTo>
                  <a:cubicBezTo>
                    <a:pt x="23" y="79"/>
                    <a:pt x="22" y="81"/>
                    <a:pt x="22" y="82"/>
                  </a:cubicBezTo>
                  <a:cubicBezTo>
                    <a:pt x="23" y="84"/>
                    <a:pt x="16" y="80"/>
                    <a:pt x="17" y="81"/>
                  </a:cubicBezTo>
                  <a:cubicBezTo>
                    <a:pt x="18" y="82"/>
                    <a:pt x="21" y="86"/>
                    <a:pt x="22" y="87"/>
                  </a:cubicBezTo>
                  <a:cubicBezTo>
                    <a:pt x="24" y="88"/>
                    <a:pt x="25" y="86"/>
                    <a:pt x="27" y="86"/>
                  </a:cubicBezTo>
                  <a:cubicBezTo>
                    <a:pt x="28" y="85"/>
                    <a:pt x="30" y="89"/>
                    <a:pt x="31" y="89"/>
                  </a:cubicBezTo>
                  <a:cubicBezTo>
                    <a:pt x="32" y="89"/>
                    <a:pt x="35" y="88"/>
                    <a:pt x="36" y="88"/>
                  </a:cubicBezTo>
                  <a:cubicBezTo>
                    <a:pt x="38" y="87"/>
                    <a:pt x="39" y="91"/>
                    <a:pt x="41" y="92"/>
                  </a:cubicBezTo>
                  <a:cubicBezTo>
                    <a:pt x="44" y="93"/>
                    <a:pt x="52" y="93"/>
                    <a:pt x="55" y="93"/>
                  </a:cubicBezTo>
                  <a:cubicBezTo>
                    <a:pt x="57" y="94"/>
                    <a:pt x="58" y="95"/>
                    <a:pt x="60" y="95"/>
                  </a:cubicBezTo>
                  <a:cubicBezTo>
                    <a:pt x="61" y="95"/>
                    <a:pt x="62" y="93"/>
                    <a:pt x="63" y="93"/>
                  </a:cubicBezTo>
                  <a:cubicBezTo>
                    <a:pt x="65" y="93"/>
                    <a:pt x="64" y="95"/>
                    <a:pt x="65" y="94"/>
                  </a:cubicBezTo>
                  <a:cubicBezTo>
                    <a:pt x="65" y="94"/>
                    <a:pt x="79" y="93"/>
                    <a:pt x="81" y="92"/>
                  </a:cubicBezTo>
                  <a:cubicBezTo>
                    <a:pt x="83" y="92"/>
                    <a:pt x="89" y="91"/>
                    <a:pt x="91" y="91"/>
                  </a:cubicBezTo>
                  <a:cubicBezTo>
                    <a:pt x="93" y="91"/>
                    <a:pt x="96" y="97"/>
                    <a:pt x="98" y="98"/>
                  </a:cubicBezTo>
                  <a:cubicBezTo>
                    <a:pt x="100" y="99"/>
                    <a:pt x="100" y="97"/>
                    <a:pt x="100" y="96"/>
                  </a:cubicBezTo>
                  <a:cubicBezTo>
                    <a:pt x="101" y="94"/>
                    <a:pt x="103" y="93"/>
                    <a:pt x="105" y="93"/>
                  </a:cubicBezTo>
                  <a:cubicBezTo>
                    <a:pt x="108" y="93"/>
                    <a:pt x="106" y="95"/>
                    <a:pt x="105" y="96"/>
                  </a:cubicBezTo>
                  <a:cubicBezTo>
                    <a:pt x="104" y="98"/>
                    <a:pt x="104" y="101"/>
                    <a:pt x="105" y="103"/>
                  </a:cubicBezTo>
                  <a:cubicBezTo>
                    <a:pt x="107" y="105"/>
                    <a:pt x="109" y="106"/>
                    <a:pt x="112" y="108"/>
                  </a:cubicBezTo>
                  <a:cubicBezTo>
                    <a:pt x="115" y="110"/>
                    <a:pt x="119" y="110"/>
                    <a:pt x="122" y="110"/>
                  </a:cubicBezTo>
                  <a:cubicBezTo>
                    <a:pt x="125" y="110"/>
                    <a:pt x="127" y="112"/>
                    <a:pt x="125" y="113"/>
                  </a:cubicBezTo>
                  <a:cubicBezTo>
                    <a:pt x="122" y="114"/>
                    <a:pt x="122" y="120"/>
                    <a:pt x="122" y="122"/>
                  </a:cubicBezTo>
                  <a:cubicBezTo>
                    <a:pt x="123" y="125"/>
                    <a:pt x="123" y="127"/>
                    <a:pt x="125" y="128"/>
                  </a:cubicBezTo>
                  <a:cubicBezTo>
                    <a:pt x="128" y="128"/>
                    <a:pt x="128" y="128"/>
                    <a:pt x="127" y="133"/>
                  </a:cubicBezTo>
                  <a:cubicBezTo>
                    <a:pt x="126" y="138"/>
                    <a:pt x="130" y="141"/>
                    <a:pt x="129" y="144"/>
                  </a:cubicBezTo>
                  <a:cubicBezTo>
                    <a:pt x="129" y="147"/>
                    <a:pt x="126" y="146"/>
                    <a:pt x="125" y="147"/>
                  </a:cubicBezTo>
                  <a:cubicBezTo>
                    <a:pt x="123" y="148"/>
                    <a:pt x="126" y="150"/>
                    <a:pt x="127" y="152"/>
                  </a:cubicBezTo>
                  <a:cubicBezTo>
                    <a:pt x="128" y="153"/>
                    <a:pt x="122" y="153"/>
                    <a:pt x="119" y="154"/>
                  </a:cubicBezTo>
                  <a:cubicBezTo>
                    <a:pt x="116" y="155"/>
                    <a:pt x="110" y="160"/>
                    <a:pt x="109" y="163"/>
                  </a:cubicBezTo>
                  <a:cubicBezTo>
                    <a:pt x="108" y="165"/>
                    <a:pt x="112" y="171"/>
                    <a:pt x="113" y="173"/>
                  </a:cubicBezTo>
                  <a:cubicBezTo>
                    <a:pt x="114" y="175"/>
                    <a:pt x="109" y="177"/>
                    <a:pt x="106" y="178"/>
                  </a:cubicBezTo>
                  <a:cubicBezTo>
                    <a:pt x="103" y="179"/>
                    <a:pt x="103" y="178"/>
                    <a:pt x="101" y="178"/>
                  </a:cubicBezTo>
                  <a:cubicBezTo>
                    <a:pt x="99" y="177"/>
                    <a:pt x="98" y="178"/>
                    <a:pt x="95" y="178"/>
                  </a:cubicBezTo>
                  <a:cubicBezTo>
                    <a:pt x="91" y="179"/>
                    <a:pt x="90" y="177"/>
                    <a:pt x="89" y="176"/>
                  </a:cubicBezTo>
                  <a:cubicBezTo>
                    <a:pt x="87" y="175"/>
                    <a:pt x="80" y="175"/>
                    <a:pt x="79" y="176"/>
                  </a:cubicBezTo>
                  <a:cubicBezTo>
                    <a:pt x="77" y="177"/>
                    <a:pt x="76" y="178"/>
                    <a:pt x="74" y="179"/>
                  </a:cubicBezTo>
                  <a:cubicBezTo>
                    <a:pt x="72" y="181"/>
                    <a:pt x="74" y="182"/>
                    <a:pt x="76" y="183"/>
                  </a:cubicBezTo>
                  <a:cubicBezTo>
                    <a:pt x="77" y="184"/>
                    <a:pt x="75" y="188"/>
                    <a:pt x="73" y="190"/>
                  </a:cubicBezTo>
                  <a:cubicBezTo>
                    <a:pt x="72" y="192"/>
                    <a:pt x="67" y="193"/>
                    <a:pt x="66" y="195"/>
                  </a:cubicBezTo>
                  <a:cubicBezTo>
                    <a:pt x="65" y="197"/>
                    <a:pt x="68" y="204"/>
                    <a:pt x="70" y="205"/>
                  </a:cubicBezTo>
                  <a:cubicBezTo>
                    <a:pt x="71" y="206"/>
                    <a:pt x="77" y="207"/>
                    <a:pt x="80" y="206"/>
                  </a:cubicBezTo>
                  <a:cubicBezTo>
                    <a:pt x="83" y="206"/>
                    <a:pt x="92" y="202"/>
                    <a:pt x="94" y="202"/>
                  </a:cubicBezTo>
                  <a:cubicBezTo>
                    <a:pt x="96" y="202"/>
                    <a:pt x="100" y="203"/>
                    <a:pt x="102" y="204"/>
                  </a:cubicBezTo>
                  <a:cubicBezTo>
                    <a:pt x="105" y="205"/>
                    <a:pt x="105" y="205"/>
                    <a:pt x="106" y="203"/>
                  </a:cubicBezTo>
                  <a:cubicBezTo>
                    <a:pt x="108" y="202"/>
                    <a:pt x="112" y="205"/>
                    <a:pt x="113" y="207"/>
                  </a:cubicBezTo>
                  <a:cubicBezTo>
                    <a:pt x="114" y="208"/>
                    <a:pt x="112" y="212"/>
                    <a:pt x="113" y="213"/>
                  </a:cubicBezTo>
                  <a:cubicBezTo>
                    <a:pt x="114" y="215"/>
                    <a:pt x="116" y="214"/>
                    <a:pt x="119" y="214"/>
                  </a:cubicBezTo>
                  <a:cubicBezTo>
                    <a:pt x="122" y="214"/>
                    <a:pt x="123" y="216"/>
                    <a:pt x="124" y="217"/>
                  </a:cubicBezTo>
                  <a:cubicBezTo>
                    <a:pt x="126" y="218"/>
                    <a:pt x="121" y="219"/>
                    <a:pt x="119" y="221"/>
                  </a:cubicBezTo>
                  <a:cubicBezTo>
                    <a:pt x="117" y="223"/>
                    <a:pt x="120" y="224"/>
                    <a:pt x="123" y="225"/>
                  </a:cubicBezTo>
                  <a:cubicBezTo>
                    <a:pt x="127" y="227"/>
                    <a:pt x="124" y="229"/>
                    <a:pt x="126" y="230"/>
                  </a:cubicBezTo>
                  <a:cubicBezTo>
                    <a:pt x="127" y="232"/>
                    <a:pt x="130" y="234"/>
                    <a:pt x="132" y="234"/>
                  </a:cubicBezTo>
                  <a:cubicBezTo>
                    <a:pt x="134" y="234"/>
                    <a:pt x="131" y="231"/>
                    <a:pt x="131" y="230"/>
                  </a:cubicBezTo>
                  <a:cubicBezTo>
                    <a:pt x="132" y="230"/>
                    <a:pt x="135" y="233"/>
                    <a:pt x="139" y="234"/>
                  </a:cubicBezTo>
                  <a:cubicBezTo>
                    <a:pt x="143" y="236"/>
                    <a:pt x="141" y="236"/>
                    <a:pt x="142" y="237"/>
                  </a:cubicBezTo>
                  <a:cubicBezTo>
                    <a:pt x="143" y="238"/>
                    <a:pt x="151" y="239"/>
                    <a:pt x="153" y="239"/>
                  </a:cubicBezTo>
                  <a:cubicBezTo>
                    <a:pt x="155" y="239"/>
                    <a:pt x="160" y="247"/>
                    <a:pt x="164" y="248"/>
                  </a:cubicBezTo>
                  <a:cubicBezTo>
                    <a:pt x="168" y="249"/>
                    <a:pt x="169" y="244"/>
                    <a:pt x="171" y="243"/>
                  </a:cubicBezTo>
                  <a:cubicBezTo>
                    <a:pt x="172" y="242"/>
                    <a:pt x="170" y="240"/>
                    <a:pt x="171" y="238"/>
                  </a:cubicBezTo>
                  <a:cubicBezTo>
                    <a:pt x="171" y="237"/>
                    <a:pt x="170" y="233"/>
                    <a:pt x="167" y="233"/>
                  </a:cubicBezTo>
                  <a:cubicBezTo>
                    <a:pt x="164" y="232"/>
                    <a:pt x="163" y="229"/>
                    <a:pt x="159" y="226"/>
                  </a:cubicBezTo>
                  <a:cubicBezTo>
                    <a:pt x="156" y="223"/>
                    <a:pt x="159" y="224"/>
                    <a:pt x="159" y="222"/>
                  </a:cubicBezTo>
                  <a:cubicBezTo>
                    <a:pt x="159" y="221"/>
                    <a:pt x="158" y="221"/>
                    <a:pt x="156" y="222"/>
                  </a:cubicBezTo>
                  <a:cubicBezTo>
                    <a:pt x="154" y="223"/>
                    <a:pt x="153" y="222"/>
                    <a:pt x="152" y="219"/>
                  </a:cubicBezTo>
                  <a:cubicBezTo>
                    <a:pt x="151" y="217"/>
                    <a:pt x="149" y="214"/>
                    <a:pt x="150" y="213"/>
                  </a:cubicBezTo>
                  <a:cubicBezTo>
                    <a:pt x="150" y="212"/>
                    <a:pt x="151" y="213"/>
                    <a:pt x="152" y="214"/>
                  </a:cubicBezTo>
                  <a:cubicBezTo>
                    <a:pt x="152" y="214"/>
                    <a:pt x="154" y="214"/>
                    <a:pt x="154" y="213"/>
                  </a:cubicBezTo>
                  <a:cubicBezTo>
                    <a:pt x="155" y="212"/>
                    <a:pt x="157" y="216"/>
                    <a:pt x="159" y="218"/>
                  </a:cubicBezTo>
                  <a:cubicBezTo>
                    <a:pt x="161" y="220"/>
                    <a:pt x="162" y="218"/>
                    <a:pt x="162" y="217"/>
                  </a:cubicBezTo>
                  <a:cubicBezTo>
                    <a:pt x="163" y="216"/>
                    <a:pt x="164" y="220"/>
                    <a:pt x="166" y="222"/>
                  </a:cubicBezTo>
                  <a:cubicBezTo>
                    <a:pt x="168" y="224"/>
                    <a:pt x="171" y="226"/>
                    <a:pt x="172" y="227"/>
                  </a:cubicBezTo>
                  <a:cubicBezTo>
                    <a:pt x="173" y="229"/>
                    <a:pt x="178" y="230"/>
                    <a:pt x="179" y="231"/>
                  </a:cubicBezTo>
                  <a:cubicBezTo>
                    <a:pt x="181" y="232"/>
                    <a:pt x="178" y="234"/>
                    <a:pt x="177" y="236"/>
                  </a:cubicBezTo>
                  <a:cubicBezTo>
                    <a:pt x="177" y="237"/>
                    <a:pt x="179" y="237"/>
                    <a:pt x="180" y="237"/>
                  </a:cubicBezTo>
                  <a:cubicBezTo>
                    <a:pt x="182" y="237"/>
                    <a:pt x="182" y="238"/>
                    <a:pt x="184" y="239"/>
                  </a:cubicBezTo>
                  <a:cubicBezTo>
                    <a:pt x="185" y="240"/>
                    <a:pt x="187" y="236"/>
                    <a:pt x="188" y="235"/>
                  </a:cubicBezTo>
                  <a:cubicBezTo>
                    <a:pt x="189" y="234"/>
                    <a:pt x="184" y="234"/>
                    <a:pt x="184" y="232"/>
                  </a:cubicBezTo>
                  <a:cubicBezTo>
                    <a:pt x="184" y="231"/>
                    <a:pt x="185" y="229"/>
                    <a:pt x="186" y="227"/>
                  </a:cubicBezTo>
                  <a:cubicBezTo>
                    <a:pt x="187" y="225"/>
                    <a:pt x="186" y="223"/>
                    <a:pt x="186" y="222"/>
                  </a:cubicBezTo>
                  <a:cubicBezTo>
                    <a:pt x="186" y="221"/>
                    <a:pt x="188" y="222"/>
                    <a:pt x="188" y="223"/>
                  </a:cubicBezTo>
                  <a:cubicBezTo>
                    <a:pt x="189" y="224"/>
                    <a:pt x="191" y="222"/>
                    <a:pt x="193" y="222"/>
                  </a:cubicBezTo>
                  <a:cubicBezTo>
                    <a:pt x="194" y="222"/>
                    <a:pt x="191" y="220"/>
                    <a:pt x="192" y="218"/>
                  </a:cubicBezTo>
                  <a:cubicBezTo>
                    <a:pt x="193" y="217"/>
                    <a:pt x="191" y="215"/>
                    <a:pt x="190" y="214"/>
                  </a:cubicBezTo>
                  <a:cubicBezTo>
                    <a:pt x="190" y="213"/>
                    <a:pt x="190" y="211"/>
                    <a:pt x="188" y="209"/>
                  </a:cubicBezTo>
                  <a:cubicBezTo>
                    <a:pt x="186" y="208"/>
                    <a:pt x="187" y="202"/>
                    <a:pt x="184" y="200"/>
                  </a:cubicBezTo>
                  <a:cubicBezTo>
                    <a:pt x="182" y="199"/>
                    <a:pt x="182" y="195"/>
                    <a:pt x="182" y="194"/>
                  </a:cubicBezTo>
                  <a:cubicBezTo>
                    <a:pt x="181" y="193"/>
                    <a:pt x="179" y="195"/>
                    <a:pt x="179" y="196"/>
                  </a:cubicBezTo>
                  <a:cubicBezTo>
                    <a:pt x="178" y="197"/>
                    <a:pt x="178" y="193"/>
                    <a:pt x="176" y="193"/>
                  </a:cubicBezTo>
                  <a:cubicBezTo>
                    <a:pt x="174" y="193"/>
                    <a:pt x="173" y="193"/>
                    <a:pt x="171" y="193"/>
                  </a:cubicBezTo>
                  <a:cubicBezTo>
                    <a:pt x="169" y="193"/>
                    <a:pt x="171" y="189"/>
                    <a:pt x="173" y="189"/>
                  </a:cubicBezTo>
                  <a:cubicBezTo>
                    <a:pt x="176" y="188"/>
                    <a:pt x="174" y="187"/>
                    <a:pt x="172" y="185"/>
                  </a:cubicBezTo>
                  <a:cubicBezTo>
                    <a:pt x="171" y="184"/>
                    <a:pt x="173" y="183"/>
                    <a:pt x="171" y="182"/>
                  </a:cubicBezTo>
                  <a:cubicBezTo>
                    <a:pt x="169" y="182"/>
                    <a:pt x="170" y="180"/>
                    <a:pt x="171" y="179"/>
                  </a:cubicBezTo>
                  <a:cubicBezTo>
                    <a:pt x="172" y="178"/>
                    <a:pt x="167" y="179"/>
                    <a:pt x="166" y="178"/>
                  </a:cubicBezTo>
                  <a:cubicBezTo>
                    <a:pt x="166" y="177"/>
                    <a:pt x="168" y="175"/>
                    <a:pt x="170" y="174"/>
                  </a:cubicBezTo>
                  <a:cubicBezTo>
                    <a:pt x="172" y="174"/>
                    <a:pt x="170" y="172"/>
                    <a:pt x="169" y="171"/>
                  </a:cubicBezTo>
                  <a:cubicBezTo>
                    <a:pt x="168" y="171"/>
                    <a:pt x="170" y="170"/>
                    <a:pt x="171" y="169"/>
                  </a:cubicBezTo>
                  <a:cubicBezTo>
                    <a:pt x="172" y="169"/>
                    <a:pt x="173" y="166"/>
                    <a:pt x="175" y="165"/>
                  </a:cubicBezTo>
                  <a:cubicBezTo>
                    <a:pt x="177" y="165"/>
                    <a:pt x="178" y="164"/>
                    <a:pt x="179" y="164"/>
                  </a:cubicBezTo>
                  <a:cubicBezTo>
                    <a:pt x="180" y="163"/>
                    <a:pt x="180" y="166"/>
                    <a:pt x="181" y="168"/>
                  </a:cubicBezTo>
                  <a:cubicBezTo>
                    <a:pt x="181" y="170"/>
                    <a:pt x="182" y="171"/>
                    <a:pt x="183" y="173"/>
                  </a:cubicBezTo>
                  <a:cubicBezTo>
                    <a:pt x="184" y="174"/>
                    <a:pt x="186" y="172"/>
                    <a:pt x="188" y="171"/>
                  </a:cubicBezTo>
                  <a:cubicBezTo>
                    <a:pt x="189" y="170"/>
                    <a:pt x="187" y="172"/>
                    <a:pt x="187" y="174"/>
                  </a:cubicBezTo>
                  <a:cubicBezTo>
                    <a:pt x="186" y="175"/>
                    <a:pt x="188" y="174"/>
                    <a:pt x="191" y="174"/>
                  </a:cubicBezTo>
                  <a:cubicBezTo>
                    <a:pt x="194" y="174"/>
                    <a:pt x="190" y="176"/>
                    <a:pt x="189" y="177"/>
                  </a:cubicBezTo>
                  <a:cubicBezTo>
                    <a:pt x="188" y="178"/>
                    <a:pt x="190" y="179"/>
                    <a:pt x="192" y="180"/>
                  </a:cubicBezTo>
                  <a:cubicBezTo>
                    <a:pt x="194" y="181"/>
                    <a:pt x="193" y="181"/>
                    <a:pt x="191" y="182"/>
                  </a:cubicBezTo>
                  <a:cubicBezTo>
                    <a:pt x="189" y="184"/>
                    <a:pt x="192" y="183"/>
                    <a:pt x="194" y="183"/>
                  </a:cubicBezTo>
                  <a:cubicBezTo>
                    <a:pt x="197" y="183"/>
                    <a:pt x="192" y="188"/>
                    <a:pt x="192" y="188"/>
                  </a:cubicBezTo>
                  <a:cubicBezTo>
                    <a:pt x="192" y="188"/>
                    <a:pt x="196" y="187"/>
                    <a:pt x="198" y="186"/>
                  </a:cubicBezTo>
                  <a:cubicBezTo>
                    <a:pt x="201" y="185"/>
                    <a:pt x="203" y="190"/>
                    <a:pt x="205" y="190"/>
                  </a:cubicBezTo>
                  <a:cubicBezTo>
                    <a:pt x="208" y="191"/>
                    <a:pt x="202" y="185"/>
                    <a:pt x="203" y="185"/>
                  </a:cubicBezTo>
                  <a:cubicBezTo>
                    <a:pt x="204" y="185"/>
                    <a:pt x="203" y="182"/>
                    <a:pt x="205" y="181"/>
                  </a:cubicBezTo>
                  <a:cubicBezTo>
                    <a:pt x="207" y="181"/>
                    <a:pt x="207" y="178"/>
                    <a:pt x="207" y="177"/>
                  </a:cubicBezTo>
                  <a:cubicBezTo>
                    <a:pt x="208" y="175"/>
                    <a:pt x="210" y="179"/>
                    <a:pt x="212" y="181"/>
                  </a:cubicBezTo>
                  <a:cubicBezTo>
                    <a:pt x="214" y="183"/>
                    <a:pt x="214" y="180"/>
                    <a:pt x="216" y="179"/>
                  </a:cubicBezTo>
                  <a:cubicBezTo>
                    <a:pt x="218" y="177"/>
                    <a:pt x="221" y="179"/>
                    <a:pt x="223" y="179"/>
                  </a:cubicBezTo>
                  <a:cubicBezTo>
                    <a:pt x="225" y="178"/>
                    <a:pt x="225" y="175"/>
                    <a:pt x="223" y="173"/>
                  </a:cubicBezTo>
                  <a:cubicBezTo>
                    <a:pt x="221" y="171"/>
                    <a:pt x="219" y="167"/>
                    <a:pt x="218" y="165"/>
                  </a:cubicBezTo>
                  <a:cubicBezTo>
                    <a:pt x="217" y="162"/>
                    <a:pt x="221" y="163"/>
                    <a:pt x="224" y="163"/>
                  </a:cubicBezTo>
                  <a:cubicBezTo>
                    <a:pt x="227" y="163"/>
                    <a:pt x="228" y="161"/>
                    <a:pt x="229" y="159"/>
                  </a:cubicBezTo>
                  <a:cubicBezTo>
                    <a:pt x="230" y="158"/>
                    <a:pt x="229" y="157"/>
                    <a:pt x="227" y="158"/>
                  </a:cubicBezTo>
                  <a:cubicBezTo>
                    <a:pt x="226" y="158"/>
                    <a:pt x="225" y="153"/>
                    <a:pt x="224" y="152"/>
                  </a:cubicBezTo>
                  <a:cubicBezTo>
                    <a:pt x="223" y="152"/>
                    <a:pt x="222" y="155"/>
                    <a:pt x="222" y="156"/>
                  </a:cubicBezTo>
                  <a:cubicBezTo>
                    <a:pt x="221" y="157"/>
                    <a:pt x="217" y="156"/>
                    <a:pt x="215" y="156"/>
                  </a:cubicBezTo>
                  <a:cubicBezTo>
                    <a:pt x="214" y="155"/>
                    <a:pt x="217" y="151"/>
                    <a:pt x="217" y="150"/>
                  </a:cubicBezTo>
                  <a:cubicBezTo>
                    <a:pt x="216" y="149"/>
                    <a:pt x="213" y="153"/>
                    <a:pt x="211" y="154"/>
                  </a:cubicBezTo>
                  <a:cubicBezTo>
                    <a:pt x="210" y="155"/>
                    <a:pt x="210" y="152"/>
                    <a:pt x="209" y="152"/>
                  </a:cubicBezTo>
                  <a:cubicBezTo>
                    <a:pt x="208" y="151"/>
                    <a:pt x="203" y="155"/>
                    <a:pt x="200" y="156"/>
                  </a:cubicBezTo>
                  <a:cubicBezTo>
                    <a:pt x="197" y="158"/>
                    <a:pt x="200" y="153"/>
                    <a:pt x="202" y="153"/>
                  </a:cubicBezTo>
                  <a:cubicBezTo>
                    <a:pt x="204" y="152"/>
                    <a:pt x="202" y="149"/>
                    <a:pt x="202" y="149"/>
                  </a:cubicBezTo>
                  <a:cubicBezTo>
                    <a:pt x="201" y="148"/>
                    <a:pt x="205" y="149"/>
                    <a:pt x="206" y="148"/>
                  </a:cubicBezTo>
                  <a:cubicBezTo>
                    <a:pt x="207" y="148"/>
                    <a:pt x="207" y="142"/>
                    <a:pt x="205" y="140"/>
                  </a:cubicBezTo>
                  <a:cubicBezTo>
                    <a:pt x="203" y="137"/>
                    <a:pt x="200" y="141"/>
                    <a:pt x="199" y="139"/>
                  </a:cubicBezTo>
                  <a:cubicBezTo>
                    <a:pt x="197" y="138"/>
                    <a:pt x="202" y="134"/>
                    <a:pt x="201" y="134"/>
                  </a:cubicBezTo>
                  <a:cubicBezTo>
                    <a:pt x="201" y="133"/>
                    <a:pt x="199" y="134"/>
                    <a:pt x="196" y="135"/>
                  </a:cubicBezTo>
                  <a:cubicBezTo>
                    <a:pt x="193" y="137"/>
                    <a:pt x="195" y="134"/>
                    <a:pt x="192" y="134"/>
                  </a:cubicBezTo>
                  <a:cubicBezTo>
                    <a:pt x="189" y="135"/>
                    <a:pt x="189" y="132"/>
                    <a:pt x="187" y="131"/>
                  </a:cubicBezTo>
                  <a:cubicBezTo>
                    <a:pt x="185" y="130"/>
                    <a:pt x="186" y="129"/>
                    <a:pt x="188" y="129"/>
                  </a:cubicBezTo>
                  <a:cubicBezTo>
                    <a:pt x="191" y="128"/>
                    <a:pt x="187" y="126"/>
                    <a:pt x="184" y="126"/>
                  </a:cubicBezTo>
                  <a:cubicBezTo>
                    <a:pt x="181" y="126"/>
                    <a:pt x="180" y="125"/>
                    <a:pt x="177" y="124"/>
                  </a:cubicBezTo>
                  <a:cubicBezTo>
                    <a:pt x="174" y="123"/>
                    <a:pt x="172" y="123"/>
                    <a:pt x="172" y="122"/>
                  </a:cubicBezTo>
                  <a:cubicBezTo>
                    <a:pt x="172" y="121"/>
                    <a:pt x="177" y="122"/>
                    <a:pt x="180" y="122"/>
                  </a:cubicBezTo>
                  <a:cubicBezTo>
                    <a:pt x="182" y="122"/>
                    <a:pt x="177" y="119"/>
                    <a:pt x="176" y="118"/>
                  </a:cubicBezTo>
                  <a:cubicBezTo>
                    <a:pt x="174" y="118"/>
                    <a:pt x="176" y="118"/>
                    <a:pt x="179" y="117"/>
                  </a:cubicBezTo>
                  <a:cubicBezTo>
                    <a:pt x="181" y="116"/>
                    <a:pt x="176" y="115"/>
                    <a:pt x="178" y="114"/>
                  </a:cubicBezTo>
                  <a:cubicBezTo>
                    <a:pt x="181" y="114"/>
                    <a:pt x="176" y="112"/>
                    <a:pt x="174" y="111"/>
                  </a:cubicBezTo>
                  <a:cubicBezTo>
                    <a:pt x="172" y="111"/>
                    <a:pt x="181" y="111"/>
                    <a:pt x="183" y="111"/>
                  </a:cubicBezTo>
                  <a:cubicBezTo>
                    <a:pt x="186" y="111"/>
                    <a:pt x="189" y="110"/>
                    <a:pt x="190" y="108"/>
                  </a:cubicBezTo>
                  <a:cubicBezTo>
                    <a:pt x="190" y="106"/>
                    <a:pt x="182" y="106"/>
                    <a:pt x="179" y="105"/>
                  </a:cubicBezTo>
                  <a:cubicBezTo>
                    <a:pt x="176" y="104"/>
                    <a:pt x="181" y="102"/>
                    <a:pt x="183" y="100"/>
                  </a:cubicBezTo>
                  <a:cubicBezTo>
                    <a:pt x="186" y="99"/>
                    <a:pt x="188" y="98"/>
                    <a:pt x="189" y="98"/>
                  </a:cubicBezTo>
                  <a:cubicBezTo>
                    <a:pt x="190" y="98"/>
                    <a:pt x="190" y="89"/>
                    <a:pt x="190" y="86"/>
                  </a:cubicBezTo>
                  <a:cubicBezTo>
                    <a:pt x="189" y="84"/>
                    <a:pt x="187" y="86"/>
                    <a:pt x="183" y="87"/>
                  </a:cubicBezTo>
                  <a:cubicBezTo>
                    <a:pt x="180" y="88"/>
                    <a:pt x="178" y="88"/>
                    <a:pt x="173" y="88"/>
                  </a:cubicBezTo>
                  <a:cubicBezTo>
                    <a:pt x="169" y="88"/>
                    <a:pt x="173" y="86"/>
                    <a:pt x="177" y="85"/>
                  </a:cubicBezTo>
                  <a:cubicBezTo>
                    <a:pt x="180" y="84"/>
                    <a:pt x="183" y="81"/>
                    <a:pt x="185" y="80"/>
                  </a:cubicBezTo>
                  <a:cubicBezTo>
                    <a:pt x="186" y="79"/>
                    <a:pt x="184" y="78"/>
                    <a:pt x="182" y="77"/>
                  </a:cubicBezTo>
                  <a:cubicBezTo>
                    <a:pt x="180" y="77"/>
                    <a:pt x="178" y="74"/>
                    <a:pt x="175" y="74"/>
                  </a:cubicBezTo>
                  <a:cubicBezTo>
                    <a:pt x="173" y="73"/>
                    <a:pt x="170" y="73"/>
                    <a:pt x="168" y="72"/>
                  </a:cubicBezTo>
                  <a:cubicBezTo>
                    <a:pt x="166" y="70"/>
                    <a:pt x="167" y="69"/>
                    <a:pt x="165" y="69"/>
                  </a:cubicBezTo>
                  <a:cubicBezTo>
                    <a:pt x="162" y="69"/>
                    <a:pt x="162" y="67"/>
                    <a:pt x="162" y="66"/>
                  </a:cubicBezTo>
                  <a:cubicBezTo>
                    <a:pt x="162" y="65"/>
                    <a:pt x="164" y="64"/>
                    <a:pt x="162" y="62"/>
                  </a:cubicBezTo>
                  <a:cubicBezTo>
                    <a:pt x="161" y="59"/>
                    <a:pt x="157" y="61"/>
                    <a:pt x="154" y="61"/>
                  </a:cubicBezTo>
                  <a:cubicBezTo>
                    <a:pt x="151" y="62"/>
                    <a:pt x="146" y="58"/>
                    <a:pt x="143" y="58"/>
                  </a:cubicBezTo>
                  <a:cubicBezTo>
                    <a:pt x="140" y="58"/>
                    <a:pt x="141" y="56"/>
                    <a:pt x="140" y="55"/>
                  </a:cubicBezTo>
                  <a:cubicBezTo>
                    <a:pt x="139" y="54"/>
                    <a:pt x="137" y="54"/>
                    <a:pt x="136" y="54"/>
                  </a:cubicBezTo>
                  <a:cubicBezTo>
                    <a:pt x="135" y="54"/>
                    <a:pt x="137" y="52"/>
                    <a:pt x="137" y="51"/>
                  </a:cubicBezTo>
                  <a:cubicBezTo>
                    <a:pt x="136" y="50"/>
                    <a:pt x="134" y="50"/>
                    <a:pt x="132" y="49"/>
                  </a:cubicBezTo>
                  <a:cubicBezTo>
                    <a:pt x="130" y="48"/>
                    <a:pt x="133" y="45"/>
                    <a:pt x="132" y="43"/>
                  </a:cubicBezTo>
                  <a:cubicBezTo>
                    <a:pt x="131" y="42"/>
                    <a:pt x="129" y="38"/>
                    <a:pt x="126" y="38"/>
                  </a:cubicBezTo>
                  <a:cubicBezTo>
                    <a:pt x="123" y="37"/>
                    <a:pt x="123" y="37"/>
                    <a:pt x="121" y="36"/>
                  </a:cubicBezTo>
                  <a:cubicBezTo>
                    <a:pt x="118" y="35"/>
                    <a:pt x="107" y="34"/>
                    <a:pt x="105" y="35"/>
                  </a:cubicBezTo>
                  <a:cubicBezTo>
                    <a:pt x="104" y="35"/>
                    <a:pt x="102" y="37"/>
                    <a:pt x="101" y="38"/>
                  </a:cubicBezTo>
                  <a:cubicBezTo>
                    <a:pt x="100" y="39"/>
                    <a:pt x="105" y="41"/>
                    <a:pt x="104" y="42"/>
                  </a:cubicBezTo>
                  <a:cubicBezTo>
                    <a:pt x="104" y="43"/>
                    <a:pt x="100" y="41"/>
                    <a:pt x="98" y="41"/>
                  </a:cubicBezTo>
                  <a:cubicBezTo>
                    <a:pt x="96" y="40"/>
                    <a:pt x="95" y="46"/>
                    <a:pt x="93" y="48"/>
                  </a:cubicBezTo>
                  <a:cubicBezTo>
                    <a:pt x="90" y="49"/>
                    <a:pt x="93" y="39"/>
                    <a:pt x="93" y="37"/>
                  </a:cubicBezTo>
                  <a:cubicBezTo>
                    <a:pt x="94" y="35"/>
                    <a:pt x="92" y="34"/>
                    <a:pt x="91" y="34"/>
                  </a:cubicBezTo>
                  <a:cubicBezTo>
                    <a:pt x="90" y="34"/>
                    <a:pt x="86" y="37"/>
                    <a:pt x="85" y="38"/>
                  </a:cubicBezTo>
                  <a:cubicBezTo>
                    <a:pt x="84" y="39"/>
                    <a:pt x="82" y="38"/>
                    <a:pt x="81" y="38"/>
                  </a:cubicBezTo>
                  <a:cubicBezTo>
                    <a:pt x="80" y="37"/>
                    <a:pt x="77" y="42"/>
                    <a:pt x="75" y="44"/>
                  </a:cubicBezTo>
                  <a:cubicBezTo>
                    <a:pt x="73" y="47"/>
                    <a:pt x="70" y="49"/>
                    <a:pt x="68" y="48"/>
                  </a:cubicBezTo>
                  <a:cubicBezTo>
                    <a:pt x="66" y="48"/>
                    <a:pt x="72" y="40"/>
                    <a:pt x="74" y="37"/>
                  </a:cubicBezTo>
                  <a:cubicBezTo>
                    <a:pt x="76" y="34"/>
                    <a:pt x="78" y="34"/>
                    <a:pt x="80" y="32"/>
                  </a:cubicBezTo>
                  <a:cubicBezTo>
                    <a:pt x="82" y="31"/>
                    <a:pt x="82" y="23"/>
                    <a:pt x="81" y="22"/>
                  </a:cubicBezTo>
                  <a:cubicBezTo>
                    <a:pt x="81" y="21"/>
                    <a:pt x="84" y="19"/>
                    <a:pt x="85" y="18"/>
                  </a:cubicBezTo>
                  <a:cubicBezTo>
                    <a:pt x="86" y="17"/>
                    <a:pt x="85" y="17"/>
                    <a:pt x="84" y="15"/>
                  </a:cubicBezTo>
                  <a:cubicBezTo>
                    <a:pt x="84" y="14"/>
                    <a:pt x="87" y="13"/>
                    <a:pt x="87" y="11"/>
                  </a:cubicBezTo>
                  <a:cubicBezTo>
                    <a:pt x="88" y="8"/>
                    <a:pt x="88" y="5"/>
                    <a:pt x="89" y="3"/>
                  </a:cubicBezTo>
                  <a:cubicBezTo>
                    <a:pt x="89" y="1"/>
                    <a:pt x="83" y="2"/>
                    <a:pt x="81" y="3"/>
                  </a:cubicBezTo>
                  <a:cubicBezTo>
                    <a:pt x="79" y="3"/>
                    <a:pt x="75" y="3"/>
                    <a:pt x="74" y="4"/>
                  </a:cubicBezTo>
                  <a:cubicBezTo>
                    <a:pt x="73" y="6"/>
                    <a:pt x="76" y="9"/>
                    <a:pt x="76" y="9"/>
                  </a:cubicBezTo>
                  <a:cubicBezTo>
                    <a:pt x="75" y="10"/>
                    <a:pt x="73" y="9"/>
                    <a:pt x="71" y="8"/>
                  </a:cubicBezTo>
                  <a:cubicBezTo>
                    <a:pt x="69" y="7"/>
                    <a:pt x="65" y="9"/>
                    <a:pt x="65" y="9"/>
                  </a:cubicBezTo>
                  <a:cubicBezTo>
                    <a:pt x="64" y="10"/>
                    <a:pt x="70" y="11"/>
                    <a:pt x="71" y="12"/>
                  </a:cubicBezTo>
                  <a:cubicBezTo>
                    <a:pt x="71" y="14"/>
                    <a:pt x="73" y="14"/>
                    <a:pt x="74" y="16"/>
                  </a:cubicBezTo>
                  <a:cubicBezTo>
                    <a:pt x="75" y="18"/>
                    <a:pt x="69" y="20"/>
                    <a:pt x="66" y="20"/>
                  </a:cubicBezTo>
                  <a:cubicBezTo>
                    <a:pt x="63" y="20"/>
                    <a:pt x="63" y="18"/>
                    <a:pt x="60" y="20"/>
                  </a:cubicBezTo>
                  <a:cubicBezTo>
                    <a:pt x="57" y="21"/>
                    <a:pt x="58" y="19"/>
                    <a:pt x="55" y="19"/>
                  </a:cubicBezTo>
                  <a:cubicBezTo>
                    <a:pt x="53" y="20"/>
                    <a:pt x="53" y="26"/>
                    <a:pt x="52" y="30"/>
                  </a:cubicBezTo>
                  <a:cubicBezTo>
                    <a:pt x="51" y="33"/>
                    <a:pt x="53" y="34"/>
                    <a:pt x="55" y="36"/>
                  </a:cubicBezTo>
                  <a:cubicBezTo>
                    <a:pt x="57" y="38"/>
                    <a:pt x="56" y="39"/>
                    <a:pt x="54" y="40"/>
                  </a:cubicBezTo>
                  <a:cubicBezTo>
                    <a:pt x="53" y="40"/>
                    <a:pt x="50" y="38"/>
                    <a:pt x="49" y="39"/>
                  </a:cubicBezTo>
                  <a:cubicBezTo>
                    <a:pt x="48" y="39"/>
                    <a:pt x="49" y="43"/>
                    <a:pt x="49" y="46"/>
                  </a:cubicBezTo>
                  <a:cubicBezTo>
                    <a:pt x="48" y="48"/>
                    <a:pt x="52" y="51"/>
                    <a:pt x="54" y="52"/>
                  </a:cubicBezTo>
                  <a:cubicBezTo>
                    <a:pt x="57" y="53"/>
                    <a:pt x="56" y="53"/>
                    <a:pt x="56" y="55"/>
                  </a:cubicBezTo>
                  <a:cubicBezTo>
                    <a:pt x="57" y="57"/>
                    <a:pt x="64" y="60"/>
                    <a:pt x="65" y="62"/>
                  </a:cubicBezTo>
                  <a:cubicBezTo>
                    <a:pt x="65" y="64"/>
                    <a:pt x="62" y="65"/>
                    <a:pt x="61" y="66"/>
                  </a:cubicBezTo>
                  <a:cubicBezTo>
                    <a:pt x="59" y="67"/>
                    <a:pt x="59" y="65"/>
                    <a:pt x="58" y="65"/>
                  </a:cubicBezTo>
                  <a:cubicBezTo>
                    <a:pt x="57" y="65"/>
                    <a:pt x="56" y="68"/>
                    <a:pt x="54" y="69"/>
                  </a:cubicBezTo>
                  <a:cubicBezTo>
                    <a:pt x="52" y="70"/>
                    <a:pt x="53" y="65"/>
                    <a:pt x="53" y="64"/>
                  </a:cubicBezTo>
                  <a:cubicBezTo>
                    <a:pt x="52" y="63"/>
                    <a:pt x="47" y="67"/>
                    <a:pt x="44" y="68"/>
                  </a:cubicBezTo>
                  <a:cubicBezTo>
                    <a:pt x="41" y="69"/>
                    <a:pt x="47" y="63"/>
                    <a:pt x="48" y="62"/>
                  </a:cubicBezTo>
                  <a:cubicBezTo>
                    <a:pt x="49" y="61"/>
                    <a:pt x="49" y="60"/>
                    <a:pt x="48" y="60"/>
                  </a:cubicBezTo>
                  <a:cubicBezTo>
                    <a:pt x="46" y="60"/>
                    <a:pt x="49" y="57"/>
                    <a:pt x="46" y="55"/>
                  </a:cubicBezTo>
                  <a:cubicBezTo>
                    <a:pt x="43" y="53"/>
                    <a:pt x="40" y="49"/>
                    <a:pt x="39" y="45"/>
                  </a:cubicBezTo>
                  <a:cubicBezTo>
                    <a:pt x="38" y="42"/>
                    <a:pt x="44" y="35"/>
                    <a:pt x="44" y="33"/>
                  </a:cubicBezTo>
                  <a:cubicBezTo>
                    <a:pt x="45" y="30"/>
                    <a:pt x="44" y="26"/>
                    <a:pt x="45" y="21"/>
                  </a:cubicBezTo>
                  <a:cubicBezTo>
                    <a:pt x="47" y="17"/>
                    <a:pt x="57" y="9"/>
                    <a:pt x="59" y="8"/>
                  </a:cubicBezTo>
                  <a:cubicBezTo>
                    <a:pt x="61" y="6"/>
                    <a:pt x="65" y="2"/>
                    <a:pt x="66" y="1"/>
                  </a:cubicBezTo>
                  <a:cubicBezTo>
                    <a:pt x="66" y="0"/>
                    <a:pt x="65" y="0"/>
                    <a:pt x="63" y="1"/>
                  </a:cubicBezTo>
                  <a:cubicBezTo>
                    <a:pt x="61" y="2"/>
                    <a:pt x="46" y="1"/>
                    <a:pt x="44" y="2"/>
                  </a:cubicBezTo>
                  <a:cubicBezTo>
                    <a:pt x="42" y="2"/>
                    <a:pt x="31" y="6"/>
                    <a:pt x="30" y="7"/>
                  </a:cubicBezTo>
                  <a:cubicBezTo>
                    <a:pt x="28" y="8"/>
                    <a:pt x="25" y="9"/>
                    <a:pt x="23" y="11"/>
                  </a:cubicBezTo>
                  <a:cubicBezTo>
                    <a:pt x="21" y="13"/>
                    <a:pt x="17" y="16"/>
                    <a:pt x="15" y="17"/>
                  </a:cubicBezTo>
                  <a:cubicBezTo>
                    <a:pt x="13" y="18"/>
                    <a:pt x="13" y="25"/>
                    <a:pt x="13" y="27"/>
                  </a:cubicBezTo>
                  <a:cubicBezTo>
                    <a:pt x="12" y="30"/>
                    <a:pt x="5" y="39"/>
                    <a:pt x="3" y="42"/>
                  </a:cubicBezTo>
                  <a:cubicBezTo>
                    <a:pt x="0" y="44"/>
                    <a:pt x="1" y="49"/>
                    <a:pt x="3" y="52"/>
                  </a:cubicBezTo>
                  <a:cubicBezTo>
                    <a:pt x="6" y="54"/>
                    <a:pt x="6" y="54"/>
                    <a:pt x="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Freeform 91"/>
            <p:cNvSpPr/>
            <p:nvPr/>
          </p:nvSpPr>
          <p:spPr bwMode="auto">
            <a:xfrm>
              <a:off x="2101" y="654"/>
              <a:ext cx="51" cy="38"/>
            </a:xfrm>
            <a:custGeom>
              <a:avLst/>
              <a:gdLst>
                <a:gd name="T0" fmla="*/ 2 w 42"/>
                <a:gd name="T1" fmla="*/ 30 h 31"/>
                <a:gd name="T2" fmla="*/ 24 w 42"/>
                <a:gd name="T3" fmla="*/ 29 h 31"/>
                <a:gd name="T4" fmla="*/ 34 w 42"/>
                <a:gd name="T5" fmla="*/ 31 h 31"/>
                <a:gd name="T6" fmla="*/ 39 w 42"/>
                <a:gd name="T7" fmla="*/ 22 h 31"/>
                <a:gd name="T8" fmla="*/ 39 w 42"/>
                <a:gd name="T9" fmla="*/ 14 h 31"/>
                <a:gd name="T10" fmla="*/ 39 w 42"/>
                <a:gd name="T11" fmla="*/ 9 h 31"/>
                <a:gd name="T12" fmla="*/ 36 w 42"/>
                <a:gd name="T13" fmla="*/ 6 h 31"/>
                <a:gd name="T14" fmla="*/ 24 w 42"/>
                <a:gd name="T15" fmla="*/ 6 h 31"/>
                <a:gd name="T16" fmla="*/ 17 w 42"/>
                <a:gd name="T17" fmla="*/ 2 h 31"/>
                <a:gd name="T18" fmla="*/ 9 w 42"/>
                <a:gd name="T19" fmla="*/ 3 h 31"/>
                <a:gd name="T20" fmla="*/ 5 w 42"/>
                <a:gd name="T21" fmla="*/ 7 h 31"/>
                <a:gd name="T22" fmla="*/ 3 w 42"/>
                <a:gd name="T23" fmla="*/ 20 h 31"/>
                <a:gd name="T24" fmla="*/ 2 w 4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" h="31">
                  <a:moveTo>
                    <a:pt x="2" y="30"/>
                  </a:moveTo>
                  <a:cubicBezTo>
                    <a:pt x="4" y="31"/>
                    <a:pt x="21" y="30"/>
                    <a:pt x="24" y="29"/>
                  </a:cubicBezTo>
                  <a:cubicBezTo>
                    <a:pt x="27" y="29"/>
                    <a:pt x="29" y="31"/>
                    <a:pt x="34" y="31"/>
                  </a:cubicBezTo>
                  <a:cubicBezTo>
                    <a:pt x="42" y="30"/>
                    <a:pt x="40" y="25"/>
                    <a:pt x="39" y="22"/>
                  </a:cubicBezTo>
                  <a:cubicBezTo>
                    <a:pt x="39" y="19"/>
                    <a:pt x="40" y="16"/>
                    <a:pt x="39" y="14"/>
                  </a:cubicBezTo>
                  <a:cubicBezTo>
                    <a:pt x="38" y="13"/>
                    <a:pt x="39" y="10"/>
                    <a:pt x="39" y="9"/>
                  </a:cubicBezTo>
                  <a:cubicBezTo>
                    <a:pt x="40" y="8"/>
                    <a:pt x="38" y="6"/>
                    <a:pt x="36" y="6"/>
                  </a:cubicBezTo>
                  <a:cubicBezTo>
                    <a:pt x="33" y="5"/>
                    <a:pt x="26" y="6"/>
                    <a:pt x="24" y="6"/>
                  </a:cubicBezTo>
                  <a:cubicBezTo>
                    <a:pt x="23" y="6"/>
                    <a:pt x="18" y="4"/>
                    <a:pt x="17" y="2"/>
                  </a:cubicBezTo>
                  <a:cubicBezTo>
                    <a:pt x="17" y="0"/>
                    <a:pt x="13" y="2"/>
                    <a:pt x="9" y="3"/>
                  </a:cubicBezTo>
                  <a:cubicBezTo>
                    <a:pt x="6" y="4"/>
                    <a:pt x="6" y="6"/>
                    <a:pt x="5" y="7"/>
                  </a:cubicBezTo>
                  <a:cubicBezTo>
                    <a:pt x="5" y="9"/>
                    <a:pt x="3" y="16"/>
                    <a:pt x="3" y="20"/>
                  </a:cubicBezTo>
                  <a:cubicBezTo>
                    <a:pt x="3" y="23"/>
                    <a:pt x="0" y="29"/>
                    <a:pt x="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Freeform 92"/>
            <p:cNvSpPr/>
            <p:nvPr/>
          </p:nvSpPr>
          <p:spPr bwMode="auto">
            <a:xfrm>
              <a:off x="1865" y="768"/>
              <a:ext cx="49" cy="38"/>
            </a:xfrm>
            <a:custGeom>
              <a:avLst/>
              <a:gdLst>
                <a:gd name="T0" fmla="*/ 33 w 40"/>
                <a:gd name="T1" fmla="*/ 9 h 31"/>
                <a:gd name="T2" fmla="*/ 29 w 40"/>
                <a:gd name="T3" fmla="*/ 8 h 31"/>
                <a:gd name="T4" fmla="*/ 27 w 40"/>
                <a:gd name="T5" fmla="*/ 5 h 31"/>
                <a:gd name="T6" fmla="*/ 22 w 40"/>
                <a:gd name="T7" fmla="*/ 1 h 31"/>
                <a:gd name="T8" fmla="*/ 19 w 40"/>
                <a:gd name="T9" fmla="*/ 4 h 31"/>
                <a:gd name="T10" fmla="*/ 15 w 40"/>
                <a:gd name="T11" fmla="*/ 9 h 31"/>
                <a:gd name="T12" fmla="*/ 14 w 40"/>
                <a:gd name="T13" fmla="*/ 12 h 31"/>
                <a:gd name="T14" fmla="*/ 10 w 40"/>
                <a:gd name="T15" fmla="*/ 18 h 31"/>
                <a:gd name="T16" fmla="*/ 2 w 40"/>
                <a:gd name="T17" fmla="*/ 19 h 31"/>
                <a:gd name="T18" fmla="*/ 3 w 40"/>
                <a:gd name="T19" fmla="*/ 24 h 31"/>
                <a:gd name="T20" fmla="*/ 8 w 40"/>
                <a:gd name="T21" fmla="*/ 26 h 31"/>
                <a:gd name="T22" fmla="*/ 17 w 40"/>
                <a:gd name="T23" fmla="*/ 29 h 31"/>
                <a:gd name="T24" fmla="*/ 26 w 40"/>
                <a:gd name="T25" fmla="*/ 31 h 31"/>
                <a:gd name="T26" fmla="*/ 38 w 40"/>
                <a:gd name="T27" fmla="*/ 26 h 31"/>
                <a:gd name="T28" fmla="*/ 37 w 40"/>
                <a:gd name="T29" fmla="*/ 24 h 31"/>
                <a:gd name="T30" fmla="*/ 35 w 40"/>
                <a:gd name="T31" fmla="*/ 18 h 31"/>
                <a:gd name="T32" fmla="*/ 35 w 40"/>
                <a:gd name="T33" fmla="*/ 15 h 31"/>
                <a:gd name="T34" fmla="*/ 33 w 40"/>
                <a:gd name="T35" fmla="*/ 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31">
                  <a:moveTo>
                    <a:pt x="33" y="9"/>
                  </a:moveTo>
                  <a:cubicBezTo>
                    <a:pt x="32" y="7"/>
                    <a:pt x="31" y="7"/>
                    <a:pt x="29" y="8"/>
                  </a:cubicBezTo>
                  <a:cubicBezTo>
                    <a:pt x="28" y="8"/>
                    <a:pt x="26" y="6"/>
                    <a:pt x="27" y="5"/>
                  </a:cubicBezTo>
                  <a:cubicBezTo>
                    <a:pt x="28" y="3"/>
                    <a:pt x="23" y="2"/>
                    <a:pt x="22" y="1"/>
                  </a:cubicBezTo>
                  <a:cubicBezTo>
                    <a:pt x="21" y="0"/>
                    <a:pt x="20" y="3"/>
                    <a:pt x="19" y="4"/>
                  </a:cubicBezTo>
                  <a:cubicBezTo>
                    <a:pt x="17" y="5"/>
                    <a:pt x="16" y="9"/>
                    <a:pt x="15" y="9"/>
                  </a:cubicBezTo>
                  <a:cubicBezTo>
                    <a:pt x="14" y="10"/>
                    <a:pt x="13" y="10"/>
                    <a:pt x="14" y="12"/>
                  </a:cubicBezTo>
                  <a:cubicBezTo>
                    <a:pt x="15" y="13"/>
                    <a:pt x="12" y="17"/>
                    <a:pt x="10" y="18"/>
                  </a:cubicBezTo>
                  <a:cubicBezTo>
                    <a:pt x="7" y="19"/>
                    <a:pt x="3" y="19"/>
                    <a:pt x="2" y="19"/>
                  </a:cubicBezTo>
                  <a:cubicBezTo>
                    <a:pt x="0" y="19"/>
                    <a:pt x="1" y="23"/>
                    <a:pt x="3" y="24"/>
                  </a:cubicBezTo>
                  <a:cubicBezTo>
                    <a:pt x="4" y="25"/>
                    <a:pt x="7" y="25"/>
                    <a:pt x="8" y="26"/>
                  </a:cubicBezTo>
                  <a:cubicBezTo>
                    <a:pt x="9" y="26"/>
                    <a:pt x="15" y="28"/>
                    <a:pt x="17" y="29"/>
                  </a:cubicBezTo>
                  <a:cubicBezTo>
                    <a:pt x="20" y="29"/>
                    <a:pt x="24" y="31"/>
                    <a:pt x="26" y="31"/>
                  </a:cubicBezTo>
                  <a:cubicBezTo>
                    <a:pt x="29" y="31"/>
                    <a:pt x="36" y="27"/>
                    <a:pt x="38" y="26"/>
                  </a:cubicBezTo>
                  <a:cubicBezTo>
                    <a:pt x="40" y="25"/>
                    <a:pt x="39" y="25"/>
                    <a:pt x="37" y="24"/>
                  </a:cubicBezTo>
                  <a:cubicBezTo>
                    <a:pt x="35" y="22"/>
                    <a:pt x="36" y="19"/>
                    <a:pt x="35" y="18"/>
                  </a:cubicBezTo>
                  <a:cubicBezTo>
                    <a:pt x="33" y="18"/>
                    <a:pt x="34" y="15"/>
                    <a:pt x="35" y="15"/>
                  </a:cubicBezTo>
                  <a:cubicBezTo>
                    <a:pt x="36" y="15"/>
                    <a:pt x="34" y="11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Freeform 93"/>
            <p:cNvSpPr/>
            <p:nvPr/>
          </p:nvSpPr>
          <p:spPr bwMode="auto">
            <a:xfrm>
              <a:off x="1615" y="635"/>
              <a:ext cx="126" cy="105"/>
            </a:xfrm>
            <a:custGeom>
              <a:avLst/>
              <a:gdLst>
                <a:gd name="T0" fmla="*/ 7 w 103"/>
                <a:gd name="T1" fmla="*/ 69 h 85"/>
                <a:gd name="T2" fmla="*/ 11 w 103"/>
                <a:gd name="T3" fmla="*/ 82 h 85"/>
                <a:gd name="T4" fmla="*/ 17 w 103"/>
                <a:gd name="T5" fmla="*/ 83 h 85"/>
                <a:gd name="T6" fmla="*/ 23 w 103"/>
                <a:gd name="T7" fmla="*/ 82 h 85"/>
                <a:gd name="T8" fmla="*/ 26 w 103"/>
                <a:gd name="T9" fmla="*/ 77 h 85"/>
                <a:gd name="T10" fmla="*/ 33 w 103"/>
                <a:gd name="T11" fmla="*/ 77 h 85"/>
                <a:gd name="T12" fmla="*/ 47 w 103"/>
                <a:gd name="T13" fmla="*/ 70 h 85"/>
                <a:gd name="T14" fmla="*/ 59 w 103"/>
                <a:gd name="T15" fmla="*/ 48 h 85"/>
                <a:gd name="T16" fmla="*/ 68 w 103"/>
                <a:gd name="T17" fmla="*/ 42 h 85"/>
                <a:gd name="T18" fmla="*/ 77 w 103"/>
                <a:gd name="T19" fmla="*/ 38 h 85"/>
                <a:gd name="T20" fmla="*/ 89 w 103"/>
                <a:gd name="T21" fmla="*/ 35 h 85"/>
                <a:gd name="T22" fmla="*/ 102 w 103"/>
                <a:gd name="T23" fmla="*/ 25 h 85"/>
                <a:gd name="T24" fmla="*/ 98 w 103"/>
                <a:gd name="T25" fmla="*/ 22 h 85"/>
                <a:gd name="T26" fmla="*/ 95 w 103"/>
                <a:gd name="T27" fmla="*/ 19 h 85"/>
                <a:gd name="T28" fmla="*/ 89 w 103"/>
                <a:gd name="T29" fmla="*/ 11 h 85"/>
                <a:gd name="T30" fmla="*/ 81 w 103"/>
                <a:gd name="T31" fmla="*/ 10 h 85"/>
                <a:gd name="T32" fmla="*/ 78 w 103"/>
                <a:gd name="T33" fmla="*/ 14 h 85"/>
                <a:gd name="T34" fmla="*/ 76 w 103"/>
                <a:gd name="T35" fmla="*/ 11 h 85"/>
                <a:gd name="T36" fmla="*/ 73 w 103"/>
                <a:gd name="T37" fmla="*/ 9 h 85"/>
                <a:gd name="T38" fmla="*/ 66 w 103"/>
                <a:gd name="T39" fmla="*/ 6 h 85"/>
                <a:gd name="T40" fmla="*/ 58 w 103"/>
                <a:gd name="T41" fmla="*/ 8 h 85"/>
                <a:gd name="T42" fmla="*/ 62 w 103"/>
                <a:gd name="T43" fmla="*/ 3 h 85"/>
                <a:gd name="T44" fmla="*/ 61 w 103"/>
                <a:gd name="T45" fmla="*/ 1 h 85"/>
                <a:gd name="T46" fmla="*/ 48 w 103"/>
                <a:gd name="T47" fmla="*/ 2 h 85"/>
                <a:gd name="T48" fmla="*/ 38 w 103"/>
                <a:gd name="T49" fmla="*/ 6 h 85"/>
                <a:gd name="T50" fmla="*/ 28 w 103"/>
                <a:gd name="T51" fmla="*/ 12 h 85"/>
                <a:gd name="T52" fmla="*/ 30 w 103"/>
                <a:gd name="T53" fmla="*/ 13 h 85"/>
                <a:gd name="T54" fmla="*/ 29 w 103"/>
                <a:gd name="T55" fmla="*/ 17 h 85"/>
                <a:gd name="T56" fmla="*/ 30 w 103"/>
                <a:gd name="T57" fmla="*/ 20 h 85"/>
                <a:gd name="T58" fmla="*/ 28 w 103"/>
                <a:gd name="T59" fmla="*/ 24 h 85"/>
                <a:gd name="T60" fmla="*/ 22 w 103"/>
                <a:gd name="T61" fmla="*/ 27 h 85"/>
                <a:gd name="T62" fmla="*/ 15 w 103"/>
                <a:gd name="T63" fmla="*/ 40 h 85"/>
                <a:gd name="T64" fmla="*/ 12 w 103"/>
                <a:gd name="T65" fmla="*/ 44 h 85"/>
                <a:gd name="T66" fmla="*/ 10 w 103"/>
                <a:gd name="T67" fmla="*/ 47 h 85"/>
                <a:gd name="T68" fmla="*/ 4 w 103"/>
                <a:gd name="T69" fmla="*/ 59 h 85"/>
                <a:gd name="T70" fmla="*/ 1 w 103"/>
                <a:gd name="T71" fmla="*/ 64 h 85"/>
                <a:gd name="T72" fmla="*/ 7 w 103"/>
                <a:gd name="T73" fmla="*/ 6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3" h="85">
                  <a:moveTo>
                    <a:pt x="7" y="69"/>
                  </a:moveTo>
                  <a:cubicBezTo>
                    <a:pt x="10" y="71"/>
                    <a:pt x="10" y="79"/>
                    <a:pt x="11" y="82"/>
                  </a:cubicBezTo>
                  <a:cubicBezTo>
                    <a:pt x="11" y="85"/>
                    <a:pt x="15" y="83"/>
                    <a:pt x="17" y="83"/>
                  </a:cubicBezTo>
                  <a:cubicBezTo>
                    <a:pt x="19" y="83"/>
                    <a:pt x="21" y="82"/>
                    <a:pt x="23" y="82"/>
                  </a:cubicBezTo>
                  <a:cubicBezTo>
                    <a:pt x="24" y="81"/>
                    <a:pt x="24" y="79"/>
                    <a:pt x="26" y="77"/>
                  </a:cubicBezTo>
                  <a:cubicBezTo>
                    <a:pt x="28" y="74"/>
                    <a:pt x="28" y="77"/>
                    <a:pt x="33" y="77"/>
                  </a:cubicBezTo>
                  <a:cubicBezTo>
                    <a:pt x="39" y="76"/>
                    <a:pt x="44" y="73"/>
                    <a:pt x="47" y="70"/>
                  </a:cubicBezTo>
                  <a:cubicBezTo>
                    <a:pt x="51" y="67"/>
                    <a:pt x="58" y="49"/>
                    <a:pt x="59" y="48"/>
                  </a:cubicBezTo>
                  <a:cubicBezTo>
                    <a:pt x="60" y="46"/>
                    <a:pt x="65" y="42"/>
                    <a:pt x="68" y="42"/>
                  </a:cubicBezTo>
                  <a:cubicBezTo>
                    <a:pt x="72" y="42"/>
                    <a:pt x="74" y="40"/>
                    <a:pt x="77" y="38"/>
                  </a:cubicBezTo>
                  <a:cubicBezTo>
                    <a:pt x="81" y="37"/>
                    <a:pt x="86" y="36"/>
                    <a:pt x="89" y="35"/>
                  </a:cubicBezTo>
                  <a:cubicBezTo>
                    <a:pt x="93" y="34"/>
                    <a:pt x="101" y="27"/>
                    <a:pt x="102" y="25"/>
                  </a:cubicBezTo>
                  <a:cubicBezTo>
                    <a:pt x="103" y="24"/>
                    <a:pt x="100" y="22"/>
                    <a:pt x="98" y="22"/>
                  </a:cubicBezTo>
                  <a:cubicBezTo>
                    <a:pt x="96" y="22"/>
                    <a:pt x="97" y="19"/>
                    <a:pt x="95" y="19"/>
                  </a:cubicBezTo>
                  <a:cubicBezTo>
                    <a:pt x="94" y="18"/>
                    <a:pt x="91" y="14"/>
                    <a:pt x="89" y="11"/>
                  </a:cubicBezTo>
                  <a:cubicBezTo>
                    <a:pt x="88" y="9"/>
                    <a:pt x="83" y="10"/>
                    <a:pt x="81" y="10"/>
                  </a:cubicBezTo>
                  <a:cubicBezTo>
                    <a:pt x="78" y="11"/>
                    <a:pt x="80" y="13"/>
                    <a:pt x="78" y="14"/>
                  </a:cubicBezTo>
                  <a:cubicBezTo>
                    <a:pt x="75" y="15"/>
                    <a:pt x="75" y="12"/>
                    <a:pt x="76" y="11"/>
                  </a:cubicBezTo>
                  <a:cubicBezTo>
                    <a:pt x="76" y="10"/>
                    <a:pt x="76" y="9"/>
                    <a:pt x="73" y="9"/>
                  </a:cubicBezTo>
                  <a:cubicBezTo>
                    <a:pt x="70" y="10"/>
                    <a:pt x="69" y="7"/>
                    <a:pt x="66" y="6"/>
                  </a:cubicBezTo>
                  <a:cubicBezTo>
                    <a:pt x="63" y="6"/>
                    <a:pt x="62" y="8"/>
                    <a:pt x="58" y="8"/>
                  </a:cubicBezTo>
                  <a:cubicBezTo>
                    <a:pt x="55" y="8"/>
                    <a:pt x="60" y="4"/>
                    <a:pt x="62" y="3"/>
                  </a:cubicBezTo>
                  <a:cubicBezTo>
                    <a:pt x="64" y="1"/>
                    <a:pt x="64" y="0"/>
                    <a:pt x="61" y="1"/>
                  </a:cubicBezTo>
                  <a:cubicBezTo>
                    <a:pt x="58" y="3"/>
                    <a:pt x="51" y="2"/>
                    <a:pt x="48" y="2"/>
                  </a:cubicBezTo>
                  <a:cubicBezTo>
                    <a:pt x="45" y="2"/>
                    <a:pt x="43" y="6"/>
                    <a:pt x="38" y="6"/>
                  </a:cubicBezTo>
                  <a:cubicBezTo>
                    <a:pt x="33" y="6"/>
                    <a:pt x="30" y="10"/>
                    <a:pt x="28" y="12"/>
                  </a:cubicBezTo>
                  <a:cubicBezTo>
                    <a:pt x="25" y="13"/>
                    <a:pt x="29" y="13"/>
                    <a:pt x="30" y="13"/>
                  </a:cubicBezTo>
                  <a:cubicBezTo>
                    <a:pt x="30" y="13"/>
                    <a:pt x="29" y="16"/>
                    <a:pt x="29" y="17"/>
                  </a:cubicBezTo>
                  <a:cubicBezTo>
                    <a:pt x="28" y="19"/>
                    <a:pt x="30" y="20"/>
                    <a:pt x="30" y="20"/>
                  </a:cubicBezTo>
                  <a:cubicBezTo>
                    <a:pt x="30" y="20"/>
                    <a:pt x="30" y="24"/>
                    <a:pt x="28" y="24"/>
                  </a:cubicBezTo>
                  <a:cubicBezTo>
                    <a:pt x="26" y="24"/>
                    <a:pt x="26" y="25"/>
                    <a:pt x="22" y="27"/>
                  </a:cubicBezTo>
                  <a:cubicBezTo>
                    <a:pt x="19" y="30"/>
                    <a:pt x="16" y="39"/>
                    <a:pt x="15" y="40"/>
                  </a:cubicBezTo>
                  <a:cubicBezTo>
                    <a:pt x="15" y="41"/>
                    <a:pt x="14" y="43"/>
                    <a:pt x="12" y="44"/>
                  </a:cubicBezTo>
                  <a:cubicBezTo>
                    <a:pt x="9" y="45"/>
                    <a:pt x="11" y="45"/>
                    <a:pt x="10" y="47"/>
                  </a:cubicBezTo>
                  <a:cubicBezTo>
                    <a:pt x="10" y="49"/>
                    <a:pt x="5" y="58"/>
                    <a:pt x="4" y="59"/>
                  </a:cubicBezTo>
                  <a:cubicBezTo>
                    <a:pt x="2" y="60"/>
                    <a:pt x="2" y="61"/>
                    <a:pt x="1" y="64"/>
                  </a:cubicBezTo>
                  <a:cubicBezTo>
                    <a:pt x="0" y="67"/>
                    <a:pt x="5" y="67"/>
                    <a:pt x="7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94"/>
            <p:cNvSpPr/>
            <p:nvPr/>
          </p:nvSpPr>
          <p:spPr bwMode="auto">
            <a:xfrm>
              <a:off x="1679" y="671"/>
              <a:ext cx="183" cy="132"/>
            </a:xfrm>
            <a:custGeom>
              <a:avLst/>
              <a:gdLst>
                <a:gd name="T0" fmla="*/ 24 w 150"/>
                <a:gd name="T1" fmla="*/ 15 h 108"/>
                <a:gd name="T2" fmla="*/ 12 w 150"/>
                <a:gd name="T3" fmla="*/ 21 h 108"/>
                <a:gd name="T4" fmla="*/ 14 w 150"/>
                <a:gd name="T5" fmla="*/ 28 h 108"/>
                <a:gd name="T6" fmla="*/ 1 w 150"/>
                <a:gd name="T7" fmla="*/ 38 h 108"/>
                <a:gd name="T8" fmla="*/ 4 w 150"/>
                <a:gd name="T9" fmla="*/ 44 h 108"/>
                <a:gd name="T10" fmla="*/ 10 w 150"/>
                <a:gd name="T11" fmla="*/ 48 h 108"/>
                <a:gd name="T12" fmla="*/ 26 w 150"/>
                <a:gd name="T13" fmla="*/ 46 h 108"/>
                <a:gd name="T14" fmla="*/ 22 w 150"/>
                <a:gd name="T15" fmla="*/ 49 h 108"/>
                <a:gd name="T16" fmla="*/ 5 w 150"/>
                <a:gd name="T17" fmla="*/ 54 h 108"/>
                <a:gd name="T18" fmla="*/ 10 w 150"/>
                <a:gd name="T19" fmla="*/ 66 h 108"/>
                <a:gd name="T20" fmla="*/ 20 w 150"/>
                <a:gd name="T21" fmla="*/ 65 h 108"/>
                <a:gd name="T22" fmla="*/ 42 w 150"/>
                <a:gd name="T23" fmla="*/ 63 h 108"/>
                <a:gd name="T24" fmla="*/ 59 w 150"/>
                <a:gd name="T25" fmla="*/ 67 h 108"/>
                <a:gd name="T26" fmla="*/ 53 w 150"/>
                <a:gd name="T27" fmla="*/ 72 h 108"/>
                <a:gd name="T28" fmla="*/ 41 w 150"/>
                <a:gd name="T29" fmla="*/ 75 h 108"/>
                <a:gd name="T30" fmla="*/ 16 w 150"/>
                <a:gd name="T31" fmla="*/ 76 h 108"/>
                <a:gd name="T32" fmla="*/ 5 w 150"/>
                <a:gd name="T33" fmla="*/ 85 h 108"/>
                <a:gd name="T34" fmla="*/ 12 w 150"/>
                <a:gd name="T35" fmla="*/ 95 h 108"/>
                <a:gd name="T36" fmla="*/ 29 w 150"/>
                <a:gd name="T37" fmla="*/ 100 h 108"/>
                <a:gd name="T38" fmla="*/ 35 w 150"/>
                <a:gd name="T39" fmla="*/ 108 h 108"/>
                <a:gd name="T40" fmla="*/ 59 w 150"/>
                <a:gd name="T41" fmla="*/ 107 h 108"/>
                <a:gd name="T42" fmla="*/ 85 w 150"/>
                <a:gd name="T43" fmla="*/ 99 h 108"/>
                <a:gd name="T44" fmla="*/ 98 w 150"/>
                <a:gd name="T45" fmla="*/ 98 h 108"/>
                <a:gd name="T46" fmla="*/ 104 w 150"/>
                <a:gd name="T47" fmla="*/ 103 h 108"/>
                <a:gd name="T48" fmla="*/ 123 w 150"/>
                <a:gd name="T49" fmla="*/ 104 h 108"/>
                <a:gd name="T50" fmla="*/ 139 w 150"/>
                <a:gd name="T51" fmla="*/ 95 h 108"/>
                <a:gd name="T52" fmla="*/ 133 w 150"/>
                <a:gd name="T53" fmla="*/ 89 h 108"/>
                <a:gd name="T54" fmla="*/ 123 w 150"/>
                <a:gd name="T55" fmla="*/ 91 h 108"/>
                <a:gd name="T56" fmla="*/ 123 w 150"/>
                <a:gd name="T57" fmla="*/ 88 h 108"/>
                <a:gd name="T58" fmla="*/ 123 w 150"/>
                <a:gd name="T59" fmla="*/ 83 h 108"/>
                <a:gd name="T60" fmla="*/ 131 w 150"/>
                <a:gd name="T61" fmla="*/ 86 h 108"/>
                <a:gd name="T62" fmla="*/ 136 w 150"/>
                <a:gd name="T63" fmla="*/ 83 h 108"/>
                <a:gd name="T64" fmla="*/ 146 w 150"/>
                <a:gd name="T65" fmla="*/ 85 h 108"/>
                <a:gd name="T66" fmla="*/ 146 w 150"/>
                <a:gd name="T67" fmla="*/ 79 h 108"/>
                <a:gd name="T68" fmla="*/ 144 w 150"/>
                <a:gd name="T69" fmla="*/ 75 h 108"/>
                <a:gd name="T70" fmla="*/ 136 w 150"/>
                <a:gd name="T71" fmla="*/ 72 h 108"/>
                <a:gd name="T72" fmla="*/ 123 w 150"/>
                <a:gd name="T73" fmla="*/ 58 h 108"/>
                <a:gd name="T74" fmla="*/ 132 w 150"/>
                <a:gd name="T75" fmla="*/ 20 h 108"/>
                <a:gd name="T76" fmla="*/ 125 w 150"/>
                <a:gd name="T77" fmla="*/ 7 h 108"/>
                <a:gd name="T78" fmla="*/ 116 w 150"/>
                <a:gd name="T79" fmla="*/ 5 h 108"/>
                <a:gd name="T80" fmla="*/ 110 w 150"/>
                <a:gd name="T81" fmla="*/ 7 h 108"/>
                <a:gd name="T82" fmla="*/ 109 w 150"/>
                <a:gd name="T83" fmla="*/ 18 h 108"/>
                <a:gd name="T84" fmla="*/ 104 w 150"/>
                <a:gd name="T85" fmla="*/ 42 h 108"/>
                <a:gd name="T86" fmla="*/ 96 w 150"/>
                <a:gd name="T87" fmla="*/ 42 h 108"/>
                <a:gd name="T88" fmla="*/ 93 w 150"/>
                <a:gd name="T89" fmla="*/ 10 h 108"/>
                <a:gd name="T90" fmla="*/ 85 w 150"/>
                <a:gd name="T91" fmla="*/ 10 h 108"/>
                <a:gd name="T92" fmla="*/ 89 w 150"/>
                <a:gd name="T93" fmla="*/ 20 h 108"/>
                <a:gd name="T94" fmla="*/ 69 w 150"/>
                <a:gd name="T95" fmla="*/ 22 h 108"/>
                <a:gd name="T96" fmla="*/ 75 w 150"/>
                <a:gd name="T97" fmla="*/ 9 h 108"/>
                <a:gd name="T98" fmla="*/ 67 w 150"/>
                <a:gd name="T99" fmla="*/ 10 h 108"/>
                <a:gd name="T100" fmla="*/ 56 w 150"/>
                <a:gd name="T101" fmla="*/ 18 h 108"/>
                <a:gd name="T102" fmla="*/ 56 w 150"/>
                <a:gd name="T103" fmla="*/ 11 h 108"/>
                <a:gd name="T104" fmla="*/ 59 w 150"/>
                <a:gd name="T105" fmla="*/ 1 h 108"/>
                <a:gd name="T106" fmla="*/ 43 w 150"/>
                <a:gd name="T107" fmla="*/ 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0" h="108">
                  <a:moveTo>
                    <a:pt x="30" y="12"/>
                  </a:moveTo>
                  <a:cubicBezTo>
                    <a:pt x="29" y="12"/>
                    <a:pt x="26" y="14"/>
                    <a:pt x="24" y="15"/>
                  </a:cubicBezTo>
                  <a:cubicBezTo>
                    <a:pt x="23" y="17"/>
                    <a:pt x="22" y="18"/>
                    <a:pt x="20" y="18"/>
                  </a:cubicBezTo>
                  <a:cubicBezTo>
                    <a:pt x="17" y="18"/>
                    <a:pt x="12" y="19"/>
                    <a:pt x="12" y="21"/>
                  </a:cubicBezTo>
                  <a:cubicBezTo>
                    <a:pt x="12" y="22"/>
                    <a:pt x="13" y="24"/>
                    <a:pt x="13" y="25"/>
                  </a:cubicBezTo>
                  <a:cubicBezTo>
                    <a:pt x="12" y="26"/>
                    <a:pt x="15" y="26"/>
                    <a:pt x="14" y="28"/>
                  </a:cubicBezTo>
                  <a:cubicBezTo>
                    <a:pt x="13" y="29"/>
                    <a:pt x="6" y="31"/>
                    <a:pt x="5" y="32"/>
                  </a:cubicBezTo>
                  <a:cubicBezTo>
                    <a:pt x="4" y="33"/>
                    <a:pt x="2" y="37"/>
                    <a:pt x="1" y="38"/>
                  </a:cubicBezTo>
                  <a:cubicBezTo>
                    <a:pt x="0" y="40"/>
                    <a:pt x="1" y="41"/>
                    <a:pt x="2" y="41"/>
                  </a:cubicBezTo>
                  <a:cubicBezTo>
                    <a:pt x="4" y="41"/>
                    <a:pt x="1" y="44"/>
                    <a:pt x="4" y="44"/>
                  </a:cubicBezTo>
                  <a:cubicBezTo>
                    <a:pt x="7" y="44"/>
                    <a:pt x="9" y="44"/>
                    <a:pt x="9" y="44"/>
                  </a:cubicBezTo>
                  <a:cubicBezTo>
                    <a:pt x="9" y="45"/>
                    <a:pt x="8" y="48"/>
                    <a:pt x="10" y="48"/>
                  </a:cubicBezTo>
                  <a:cubicBezTo>
                    <a:pt x="12" y="47"/>
                    <a:pt x="16" y="49"/>
                    <a:pt x="19" y="47"/>
                  </a:cubicBezTo>
                  <a:cubicBezTo>
                    <a:pt x="21" y="46"/>
                    <a:pt x="23" y="46"/>
                    <a:pt x="26" y="46"/>
                  </a:cubicBezTo>
                  <a:cubicBezTo>
                    <a:pt x="30" y="46"/>
                    <a:pt x="34" y="48"/>
                    <a:pt x="32" y="48"/>
                  </a:cubicBezTo>
                  <a:cubicBezTo>
                    <a:pt x="30" y="48"/>
                    <a:pt x="24" y="48"/>
                    <a:pt x="22" y="49"/>
                  </a:cubicBezTo>
                  <a:cubicBezTo>
                    <a:pt x="21" y="49"/>
                    <a:pt x="19" y="50"/>
                    <a:pt x="15" y="51"/>
                  </a:cubicBezTo>
                  <a:cubicBezTo>
                    <a:pt x="11" y="51"/>
                    <a:pt x="5" y="54"/>
                    <a:pt x="5" y="54"/>
                  </a:cubicBezTo>
                  <a:cubicBezTo>
                    <a:pt x="4" y="54"/>
                    <a:pt x="3" y="61"/>
                    <a:pt x="4" y="62"/>
                  </a:cubicBezTo>
                  <a:cubicBezTo>
                    <a:pt x="4" y="63"/>
                    <a:pt x="7" y="66"/>
                    <a:pt x="10" y="66"/>
                  </a:cubicBezTo>
                  <a:cubicBezTo>
                    <a:pt x="14" y="66"/>
                    <a:pt x="14" y="67"/>
                    <a:pt x="16" y="66"/>
                  </a:cubicBezTo>
                  <a:cubicBezTo>
                    <a:pt x="17" y="65"/>
                    <a:pt x="17" y="65"/>
                    <a:pt x="20" y="65"/>
                  </a:cubicBezTo>
                  <a:cubicBezTo>
                    <a:pt x="23" y="66"/>
                    <a:pt x="24" y="66"/>
                    <a:pt x="28" y="65"/>
                  </a:cubicBezTo>
                  <a:cubicBezTo>
                    <a:pt x="32" y="64"/>
                    <a:pt x="40" y="62"/>
                    <a:pt x="42" y="63"/>
                  </a:cubicBezTo>
                  <a:cubicBezTo>
                    <a:pt x="43" y="64"/>
                    <a:pt x="46" y="65"/>
                    <a:pt x="49" y="65"/>
                  </a:cubicBezTo>
                  <a:cubicBezTo>
                    <a:pt x="52" y="65"/>
                    <a:pt x="62" y="66"/>
                    <a:pt x="59" y="67"/>
                  </a:cubicBezTo>
                  <a:cubicBezTo>
                    <a:pt x="57" y="67"/>
                    <a:pt x="51" y="70"/>
                    <a:pt x="52" y="70"/>
                  </a:cubicBezTo>
                  <a:cubicBezTo>
                    <a:pt x="53" y="70"/>
                    <a:pt x="54" y="72"/>
                    <a:pt x="53" y="72"/>
                  </a:cubicBezTo>
                  <a:cubicBezTo>
                    <a:pt x="52" y="72"/>
                    <a:pt x="51" y="75"/>
                    <a:pt x="50" y="75"/>
                  </a:cubicBezTo>
                  <a:cubicBezTo>
                    <a:pt x="49" y="75"/>
                    <a:pt x="44" y="75"/>
                    <a:pt x="41" y="75"/>
                  </a:cubicBezTo>
                  <a:cubicBezTo>
                    <a:pt x="38" y="74"/>
                    <a:pt x="29" y="76"/>
                    <a:pt x="26" y="77"/>
                  </a:cubicBezTo>
                  <a:cubicBezTo>
                    <a:pt x="23" y="77"/>
                    <a:pt x="20" y="75"/>
                    <a:pt x="16" y="76"/>
                  </a:cubicBezTo>
                  <a:cubicBezTo>
                    <a:pt x="12" y="76"/>
                    <a:pt x="6" y="77"/>
                    <a:pt x="7" y="78"/>
                  </a:cubicBezTo>
                  <a:cubicBezTo>
                    <a:pt x="8" y="80"/>
                    <a:pt x="4" y="84"/>
                    <a:pt x="5" y="85"/>
                  </a:cubicBezTo>
                  <a:cubicBezTo>
                    <a:pt x="6" y="86"/>
                    <a:pt x="9" y="87"/>
                    <a:pt x="9" y="89"/>
                  </a:cubicBezTo>
                  <a:cubicBezTo>
                    <a:pt x="8" y="91"/>
                    <a:pt x="9" y="94"/>
                    <a:pt x="12" y="95"/>
                  </a:cubicBezTo>
                  <a:cubicBezTo>
                    <a:pt x="16" y="97"/>
                    <a:pt x="24" y="95"/>
                    <a:pt x="26" y="96"/>
                  </a:cubicBezTo>
                  <a:cubicBezTo>
                    <a:pt x="28" y="97"/>
                    <a:pt x="30" y="98"/>
                    <a:pt x="29" y="100"/>
                  </a:cubicBezTo>
                  <a:cubicBezTo>
                    <a:pt x="28" y="102"/>
                    <a:pt x="27" y="103"/>
                    <a:pt x="28" y="104"/>
                  </a:cubicBezTo>
                  <a:cubicBezTo>
                    <a:pt x="29" y="106"/>
                    <a:pt x="30" y="108"/>
                    <a:pt x="35" y="108"/>
                  </a:cubicBezTo>
                  <a:cubicBezTo>
                    <a:pt x="39" y="108"/>
                    <a:pt x="48" y="105"/>
                    <a:pt x="51" y="105"/>
                  </a:cubicBezTo>
                  <a:cubicBezTo>
                    <a:pt x="54" y="106"/>
                    <a:pt x="55" y="108"/>
                    <a:pt x="59" y="107"/>
                  </a:cubicBezTo>
                  <a:cubicBezTo>
                    <a:pt x="63" y="106"/>
                    <a:pt x="68" y="102"/>
                    <a:pt x="71" y="101"/>
                  </a:cubicBezTo>
                  <a:cubicBezTo>
                    <a:pt x="74" y="101"/>
                    <a:pt x="84" y="100"/>
                    <a:pt x="85" y="99"/>
                  </a:cubicBezTo>
                  <a:cubicBezTo>
                    <a:pt x="86" y="98"/>
                    <a:pt x="89" y="96"/>
                    <a:pt x="91" y="97"/>
                  </a:cubicBezTo>
                  <a:cubicBezTo>
                    <a:pt x="94" y="97"/>
                    <a:pt x="94" y="98"/>
                    <a:pt x="98" y="98"/>
                  </a:cubicBezTo>
                  <a:cubicBezTo>
                    <a:pt x="101" y="98"/>
                    <a:pt x="108" y="98"/>
                    <a:pt x="107" y="99"/>
                  </a:cubicBezTo>
                  <a:cubicBezTo>
                    <a:pt x="105" y="100"/>
                    <a:pt x="102" y="103"/>
                    <a:pt x="104" y="103"/>
                  </a:cubicBezTo>
                  <a:cubicBezTo>
                    <a:pt x="107" y="103"/>
                    <a:pt x="112" y="101"/>
                    <a:pt x="115" y="102"/>
                  </a:cubicBezTo>
                  <a:cubicBezTo>
                    <a:pt x="118" y="104"/>
                    <a:pt x="120" y="105"/>
                    <a:pt x="123" y="104"/>
                  </a:cubicBezTo>
                  <a:cubicBezTo>
                    <a:pt x="126" y="104"/>
                    <a:pt x="135" y="99"/>
                    <a:pt x="135" y="98"/>
                  </a:cubicBezTo>
                  <a:cubicBezTo>
                    <a:pt x="136" y="97"/>
                    <a:pt x="139" y="95"/>
                    <a:pt x="139" y="95"/>
                  </a:cubicBezTo>
                  <a:cubicBezTo>
                    <a:pt x="139" y="95"/>
                    <a:pt x="136" y="96"/>
                    <a:pt x="136" y="95"/>
                  </a:cubicBezTo>
                  <a:cubicBezTo>
                    <a:pt x="135" y="93"/>
                    <a:pt x="135" y="89"/>
                    <a:pt x="133" y="89"/>
                  </a:cubicBezTo>
                  <a:cubicBezTo>
                    <a:pt x="132" y="89"/>
                    <a:pt x="128" y="92"/>
                    <a:pt x="127" y="92"/>
                  </a:cubicBezTo>
                  <a:cubicBezTo>
                    <a:pt x="125" y="92"/>
                    <a:pt x="125" y="91"/>
                    <a:pt x="123" y="91"/>
                  </a:cubicBezTo>
                  <a:cubicBezTo>
                    <a:pt x="122" y="92"/>
                    <a:pt x="118" y="94"/>
                    <a:pt x="120" y="92"/>
                  </a:cubicBezTo>
                  <a:cubicBezTo>
                    <a:pt x="122" y="90"/>
                    <a:pt x="124" y="89"/>
                    <a:pt x="123" y="88"/>
                  </a:cubicBezTo>
                  <a:cubicBezTo>
                    <a:pt x="121" y="88"/>
                    <a:pt x="119" y="89"/>
                    <a:pt x="119" y="87"/>
                  </a:cubicBezTo>
                  <a:cubicBezTo>
                    <a:pt x="120" y="85"/>
                    <a:pt x="122" y="82"/>
                    <a:pt x="123" y="83"/>
                  </a:cubicBezTo>
                  <a:cubicBezTo>
                    <a:pt x="123" y="84"/>
                    <a:pt x="124" y="87"/>
                    <a:pt x="126" y="88"/>
                  </a:cubicBezTo>
                  <a:cubicBezTo>
                    <a:pt x="129" y="88"/>
                    <a:pt x="133" y="88"/>
                    <a:pt x="131" y="86"/>
                  </a:cubicBezTo>
                  <a:cubicBezTo>
                    <a:pt x="129" y="85"/>
                    <a:pt x="127" y="85"/>
                    <a:pt x="130" y="85"/>
                  </a:cubicBezTo>
                  <a:cubicBezTo>
                    <a:pt x="134" y="84"/>
                    <a:pt x="134" y="82"/>
                    <a:pt x="136" y="83"/>
                  </a:cubicBezTo>
                  <a:cubicBezTo>
                    <a:pt x="138" y="84"/>
                    <a:pt x="141" y="83"/>
                    <a:pt x="142" y="84"/>
                  </a:cubicBezTo>
                  <a:cubicBezTo>
                    <a:pt x="143" y="85"/>
                    <a:pt x="144" y="86"/>
                    <a:pt x="146" y="85"/>
                  </a:cubicBezTo>
                  <a:cubicBezTo>
                    <a:pt x="147" y="84"/>
                    <a:pt x="149" y="82"/>
                    <a:pt x="148" y="81"/>
                  </a:cubicBezTo>
                  <a:cubicBezTo>
                    <a:pt x="147" y="81"/>
                    <a:pt x="144" y="80"/>
                    <a:pt x="146" y="79"/>
                  </a:cubicBezTo>
                  <a:cubicBezTo>
                    <a:pt x="147" y="78"/>
                    <a:pt x="150" y="78"/>
                    <a:pt x="149" y="77"/>
                  </a:cubicBezTo>
                  <a:cubicBezTo>
                    <a:pt x="148" y="76"/>
                    <a:pt x="146" y="74"/>
                    <a:pt x="144" y="75"/>
                  </a:cubicBezTo>
                  <a:cubicBezTo>
                    <a:pt x="143" y="76"/>
                    <a:pt x="140" y="78"/>
                    <a:pt x="139" y="76"/>
                  </a:cubicBezTo>
                  <a:cubicBezTo>
                    <a:pt x="137" y="75"/>
                    <a:pt x="138" y="76"/>
                    <a:pt x="136" y="72"/>
                  </a:cubicBezTo>
                  <a:cubicBezTo>
                    <a:pt x="134" y="69"/>
                    <a:pt x="134" y="67"/>
                    <a:pt x="131" y="66"/>
                  </a:cubicBezTo>
                  <a:cubicBezTo>
                    <a:pt x="129" y="64"/>
                    <a:pt x="124" y="61"/>
                    <a:pt x="123" y="58"/>
                  </a:cubicBezTo>
                  <a:cubicBezTo>
                    <a:pt x="122" y="56"/>
                    <a:pt x="129" y="33"/>
                    <a:pt x="129" y="31"/>
                  </a:cubicBezTo>
                  <a:cubicBezTo>
                    <a:pt x="130" y="28"/>
                    <a:pt x="131" y="22"/>
                    <a:pt x="132" y="20"/>
                  </a:cubicBezTo>
                  <a:cubicBezTo>
                    <a:pt x="132" y="19"/>
                    <a:pt x="131" y="17"/>
                    <a:pt x="130" y="15"/>
                  </a:cubicBezTo>
                  <a:cubicBezTo>
                    <a:pt x="129" y="13"/>
                    <a:pt x="126" y="9"/>
                    <a:pt x="125" y="7"/>
                  </a:cubicBezTo>
                  <a:cubicBezTo>
                    <a:pt x="124" y="5"/>
                    <a:pt x="121" y="2"/>
                    <a:pt x="120" y="2"/>
                  </a:cubicBezTo>
                  <a:cubicBezTo>
                    <a:pt x="119" y="3"/>
                    <a:pt x="118" y="6"/>
                    <a:pt x="116" y="5"/>
                  </a:cubicBezTo>
                  <a:cubicBezTo>
                    <a:pt x="114" y="4"/>
                    <a:pt x="111" y="2"/>
                    <a:pt x="110" y="3"/>
                  </a:cubicBezTo>
                  <a:cubicBezTo>
                    <a:pt x="110" y="4"/>
                    <a:pt x="112" y="6"/>
                    <a:pt x="110" y="7"/>
                  </a:cubicBezTo>
                  <a:cubicBezTo>
                    <a:pt x="109" y="7"/>
                    <a:pt x="108" y="7"/>
                    <a:pt x="108" y="9"/>
                  </a:cubicBezTo>
                  <a:cubicBezTo>
                    <a:pt x="107" y="11"/>
                    <a:pt x="109" y="16"/>
                    <a:pt x="109" y="18"/>
                  </a:cubicBezTo>
                  <a:cubicBezTo>
                    <a:pt x="109" y="20"/>
                    <a:pt x="108" y="30"/>
                    <a:pt x="106" y="32"/>
                  </a:cubicBezTo>
                  <a:cubicBezTo>
                    <a:pt x="105" y="34"/>
                    <a:pt x="104" y="41"/>
                    <a:pt x="104" y="42"/>
                  </a:cubicBezTo>
                  <a:cubicBezTo>
                    <a:pt x="103" y="43"/>
                    <a:pt x="101" y="43"/>
                    <a:pt x="100" y="43"/>
                  </a:cubicBezTo>
                  <a:cubicBezTo>
                    <a:pt x="99" y="43"/>
                    <a:pt x="96" y="42"/>
                    <a:pt x="96" y="42"/>
                  </a:cubicBezTo>
                  <a:cubicBezTo>
                    <a:pt x="96" y="41"/>
                    <a:pt x="99" y="21"/>
                    <a:pt x="99" y="20"/>
                  </a:cubicBezTo>
                  <a:cubicBezTo>
                    <a:pt x="99" y="19"/>
                    <a:pt x="93" y="12"/>
                    <a:pt x="93" y="10"/>
                  </a:cubicBezTo>
                  <a:cubicBezTo>
                    <a:pt x="94" y="8"/>
                    <a:pt x="86" y="4"/>
                    <a:pt x="85" y="5"/>
                  </a:cubicBezTo>
                  <a:cubicBezTo>
                    <a:pt x="84" y="5"/>
                    <a:pt x="84" y="9"/>
                    <a:pt x="85" y="10"/>
                  </a:cubicBezTo>
                  <a:cubicBezTo>
                    <a:pt x="86" y="12"/>
                    <a:pt x="90" y="11"/>
                    <a:pt x="89" y="14"/>
                  </a:cubicBezTo>
                  <a:cubicBezTo>
                    <a:pt x="89" y="18"/>
                    <a:pt x="92" y="20"/>
                    <a:pt x="89" y="20"/>
                  </a:cubicBezTo>
                  <a:cubicBezTo>
                    <a:pt x="85" y="20"/>
                    <a:pt x="84" y="19"/>
                    <a:pt x="81" y="19"/>
                  </a:cubicBezTo>
                  <a:cubicBezTo>
                    <a:pt x="79" y="19"/>
                    <a:pt x="71" y="24"/>
                    <a:pt x="69" y="22"/>
                  </a:cubicBezTo>
                  <a:cubicBezTo>
                    <a:pt x="68" y="21"/>
                    <a:pt x="80" y="17"/>
                    <a:pt x="80" y="14"/>
                  </a:cubicBezTo>
                  <a:cubicBezTo>
                    <a:pt x="79" y="11"/>
                    <a:pt x="75" y="11"/>
                    <a:pt x="75" y="9"/>
                  </a:cubicBezTo>
                  <a:cubicBezTo>
                    <a:pt x="74" y="7"/>
                    <a:pt x="70" y="5"/>
                    <a:pt x="68" y="6"/>
                  </a:cubicBezTo>
                  <a:cubicBezTo>
                    <a:pt x="67" y="6"/>
                    <a:pt x="68" y="9"/>
                    <a:pt x="67" y="10"/>
                  </a:cubicBezTo>
                  <a:cubicBezTo>
                    <a:pt x="66" y="11"/>
                    <a:pt x="63" y="20"/>
                    <a:pt x="61" y="19"/>
                  </a:cubicBezTo>
                  <a:cubicBezTo>
                    <a:pt x="59" y="19"/>
                    <a:pt x="58" y="17"/>
                    <a:pt x="56" y="18"/>
                  </a:cubicBezTo>
                  <a:cubicBezTo>
                    <a:pt x="55" y="18"/>
                    <a:pt x="51" y="20"/>
                    <a:pt x="50" y="18"/>
                  </a:cubicBezTo>
                  <a:cubicBezTo>
                    <a:pt x="48" y="17"/>
                    <a:pt x="54" y="12"/>
                    <a:pt x="56" y="11"/>
                  </a:cubicBezTo>
                  <a:cubicBezTo>
                    <a:pt x="57" y="10"/>
                    <a:pt x="59" y="9"/>
                    <a:pt x="59" y="7"/>
                  </a:cubicBezTo>
                  <a:cubicBezTo>
                    <a:pt x="60" y="5"/>
                    <a:pt x="61" y="2"/>
                    <a:pt x="59" y="1"/>
                  </a:cubicBezTo>
                  <a:cubicBezTo>
                    <a:pt x="58" y="1"/>
                    <a:pt x="54" y="0"/>
                    <a:pt x="52" y="1"/>
                  </a:cubicBezTo>
                  <a:cubicBezTo>
                    <a:pt x="51" y="2"/>
                    <a:pt x="45" y="5"/>
                    <a:pt x="43" y="6"/>
                  </a:cubicBezTo>
                  <a:cubicBezTo>
                    <a:pt x="40" y="7"/>
                    <a:pt x="32" y="11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95"/>
            <p:cNvSpPr/>
            <p:nvPr/>
          </p:nvSpPr>
          <p:spPr bwMode="auto">
            <a:xfrm>
              <a:off x="1825" y="655"/>
              <a:ext cx="36" cy="32"/>
            </a:xfrm>
            <a:custGeom>
              <a:avLst/>
              <a:gdLst>
                <a:gd name="T0" fmla="*/ 8 w 29"/>
                <a:gd name="T1" fmla="*/ 14 h 26"/>
                <a:gd name="T2" fmla="*/ 12 w 29"/>
                <a:gd name="T3" fmla="*/ 22 h 26"/>
                <a:gd name="T4" fmla="*/ 16 w 29"/>
                <a:gd name="T5" fmla="*/ 20 h 26"/>
                <a:gd name="T6" fmla="*/ 20 w 29"/>
                <a:gd name="T7" fmla="*/ 17 h 26"/>
                <a:gd name="T8" fmla="*/ 26 w 29"/>
                <a:gd name="T9" fmla="*/ 9 h 26"/>
                <a:gd name="T10" fmla="*/ 28 w 29"/>
                <a:gd name="T11" fmla="*/ 2 h 26"/>
                <a:gd name="T12" fmla="*/ 8 w 29"/>
                <a:gd name="T13" fmla="*/ 2 h 26"/>
                <a:gd name="T14" fmla="*/ 2 w 29"/>
                <a:gd name="T15" fmla="*/ 8 h 26"/>
                <a:gd name="T16" fmla="*/ 8 w 29"/>
                <a:gd name="T1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6">
                  <a:moveTo>
                    <a:pt x="8" y="14"/>
                  </a:moveTo>
                  <a:cubicBezTo>
                    <a:pt x="10" y="16"/>
                    <a:pt x="11" y="19"/>
                    <a:pt x="12" y="22"/>
                  </a:cubicBezTo>
                  <a:cubicBezTo>
                    <a:pt x="13" y="26"/>
                    <a:pt x="15" y="21"/>
                    <a:pt x="16" y="20"/>
                  </a:cubicBezTo>
                  <a:cubicBezTo>
                    <a:pt x="17" y="18"/>
                    <a:pt x="18" y="18"/>
                    <a:pt x="20" y="17"/>
                  </a:cubicBezTo>
                  <a:cubicBezTo>
                    <a:pt x="21" y="16"/>
                    <a:pt x="23" y="12"/>
                    <a:pt x="26" y="9"/>
                  </a:cubicBezTo>
                  <a:cubicBezTo>
                    <a:pt x="28" y="6"/>
                    <a:pt x="29" y="4"/>
                    <a:pt x="28" y="2"/>
                  </a:cubicBezTo>
                  <a:cubicBezTo>
                    <a:pt x="26" y="0"/>
                    <a:pt x="9" y="1"/>
                    <a:pt x="8" y="2"/>
                  </a:cubicBezTo>
                  <a:cubicBezTo>
                    <a:pt x="7" y="2"/>
                    <a:pt x="4" y="5"/>
                    <a:pt x="2" y="8"/>
                  </a:cubicBezTo>
                  <a:cubicBezTo>
                    <a:pt x="0" y="10"/>
                    <a:pt x="5" y="12"/>
                    <a:pt x="8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96"/>
            <p:cNvSpPr/>
            <p:nvPr/>
          </p:nvSpPr>
          <p:spPr bwMode="auto">
            <a:xfrm>
              <a:off x="1490" y="778"/>
              <a:ext cx="10" cy="9"/>
            </a:xfrm>
            <a:custGeom>
              <a:avLst/>
              <a:gdLst>
                <a:gd name="T0" fmla="*/ 6 w 8"/>
                <a:gd name="T1" fmla="*/ 7 h 8"/>
                <a:gd name="T2" fmla="*/ 5 w 8"/>
                <a:gd name="T3" fmla="*/ 0 h 8"/>
                <a:gd name="T4" fmla="*/ 1 w 8"/>
                <a:gd name="T5" fmla="*/ 6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8" y="7"/>
                    <a:pt x="6" y="0"/>
                    <a:pt x="5" y="0"/>
                  </a:cubicBezTo>
                  <a:cubicBezTo>
                    <a:pt x="4" y="0"/>
                    <a:pt x="1" y="4"/>
                    <a:pt x="1" y="6"/>
                  </a:cubicBezTo>
                  <a:cubicBezTo>
                    <a:pt x="0" y="8"/>
                    <a:pt x="4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97"/>
            <p:cNvSpPr/>
            <p:nvPr/>
          </p:nvSpPr>
          <p:spPr bwMode="auto">
            <a:xfrm>
              <a:off x="1936" y="648"/>
              <a:ext cx="72" cy="66"/>
            </a:xfrm>
            <a:custGeom>
              <a:avLst/>
              <a:gdLst>
                <a:gd name="T0" fmla="*/ 27 w 59"/>
                <a:gd name="T1" fmla="*/ 3 h 54"/>
                <a:gd name="T2" fmla="*/ 18 w 59"/>
                <a:gd name="T3" fmla="*/ 2 h 54"/>
                <a:gd name="T4" fmla="*/ 17 w 59"/>
                <a:gd name="T5" fmla="*/ 7 h 54"/>
                <a:gd name="T6" fmla="*/ 13 w 59"/>
                <a:gd name="T7" fmla="*/ 12 h 54"/>
                <a:gd name="T8" fmla="*/ 11 w 59"/>
                <a:gd name="T9" fmla="*/ 10 h 54"/>
                <a:gd name="T10" fmla="*/ 8 w 59"/>
                <a:gd name="T11" fmla="*/ 17 h 54"/>
                <a:gd name="T12" fmla="*/ 7 w 59"/>
                <a:gd name="T13" fmla="*/ 25 h 54"/>
                <a:gd name="T14" fmla="*/ 4 w 59"/>
                <a:gd name="T15" fmla="*/ 27 h 54"/>
                <a:gd name="T16" fmla="*/ 5 w 59"/>
                <a:gd name="T17" fmla="*/ 35 h 54"/>
                <a:gd name="T18" fmla="*/ 2 w 59"/>
                <a:gd name="T19" fmla="*/ 37 h 54"/>
                <a:gd name="T20" fmla="*/ 4 w 59"/>
                <a:gd name="T21" fmla="*/ 39 h 54"/>
                <a:gd name="T22" fmla="*/ 7 w 59"/>
                <a:gd name="T23" fmla="*/ 42 h 54"/>
                <a:gd name="T24" fmla="*/ 5 w 59"/>
                <a:gd name="T25" fmla="*/ 49 h 54"/>
                <a:gd name="T26" fmla="*/ 8 w 59"/>
                <a:gd name="T27" fmla="*/ 52 h 54"/>
                <a:gd name="T28" fmla="*/ 6 w 59"/>
                <a:gd name="T29" fmla="*/ 53 h 54"/>
                <a:gd name="T30" fmla="*/ 14 w 59"/>
                <a:gd name="T31" fmla="*/ 54 h 54"/>
                <a:gd name="T32" fmla="*/ 18 w 59"/>
                <a:gd name="T33" fmla="*/ 49 h 54"/>
                <a:gd name="T34" fmla="*/ 16 w 59"/>
                <a:gd name="T35" fmla="*/ 42 h 54"/>
                <a:gd name="T36" fmla="*/ 16 w 59"/>
                <a:gd name="T37" fmla="*/ 38 h 54"/>
                <a:gd name="T38" fmla="*/ 24 w 59"/>
                <a:gd name="T39" fmla="*/ 35 h 54"/>
                <a:gd name="T40" fmla="*/ 27 w 59"/>
                <a:gd name="T41" fmla="*/ 35 h 54"/>
                <a:gd name="T42" fmla="*/ 35 w 59"/>
                <a:gd name="T43" fmla="*/ 34 h 54"/>
                <a:gd name="T44" fmla="*/ 43 w 59"/>
                <a:gd name="T45" fmla="*/ 28 h 54"/>
                <a:gd name="T46" fmla="*/ 45 w 59"/>
                <a:gd name="T47" fmla="*/ 22 h 54"/>
                <a:gd name="T48" fmla="*/ 52 w 59"/>
                <a:gd name="T49" fmla="*/ 15 h 54"/>
                <a:gd name="T50" fmla="*/ 58 w 59"/>
                <a:gd name="T51" fmla="*/ 7 h 54"/>
                <a:gd name="T52" fmla="*/ 56 w 59"/>
                <a:gd name="T53" fmla="*/ 4 h 54"/>
                <a:gd name="T54" fmla="*/ 51 w 59"/>
                <a:gd name="T55" fmla="*/ 2 h 54"/>
                <a:gd name="T56" fmla="*/ 46 w 59"/>
                <a:gd name="T57" fmla="*/ 3 h 54"/>
                <a:gd name="T58" fmla="*/ 43 w 59"/>
                <a:gd name="T59" fmla="*/ 5 h 54"/>
                <a:gd name="T60" fmla="*/ 40 w 59"/>
                <a:gd name="T61" fmla="*/ 1 h 54"/>
                <a:gd name="T62" fmla="*/ 30 w 59"/>
                <a:gd name="T63" fmla="*/ 1 h 54"/>
                <a:gd name="T64" fmla="*/ 27 w 59"/>
                <a:gd name="T6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" h="54">
                  <a:moveTo>
                    <a:pt x="27" y="3"/>
                  </a:moveTo>
                  <a:cubicBezTo>
                    <a:pt x="27" y="5"/>
                    <a:pt x="21" y="2"/>
                    <a:pt x="18" y="2"/>
                  </a:cubicBezTo>
                  <a:cubicBezTo>
                    <a:pt x="15" y="3"/>
                    <a:pt x="15" y="6"/>
                    <a:pt x="17" y="7"/>
                  </a:cubicBezTo>
                  <a:cubicBezTo>
                    <a:pt x="18" y="9"/>
                    <a:pt x="15" y="11"/>
                    <a:pt x="13" y="12"/>
                  </a:cubicBezTo>
                  <a:cubicBezTo>
                    <a:pt x="11" y="12"/>
                    <a:pt x="13" y="11"/>
                    <a:pt x="11" y="10"/>
                  </a:cubicBezTo>
                  <a:cubicBezTo>
                    <a:pt x="10" y="9"/>
                    <a:pt x="9" y="14"/>
                    <a:pt x="8" y="17"/>
                  </a:cubicBezTo>
                  <a:cubicBezTo>
                    <a:pt x="7" y="19"/>
                    <a:pt x="8" y="22"/>
                    <a:pt x="7" y="25"/>
                  </a:cubicBezTo>
                  <a:cubicBezTo>
                    <a:pt x="7" y="27"/>
                    <a:pt x="5" y="26"/>
                    <a:pt x="4" y="27"/>
                  </a:cubicBezTo>
                  <a:cubicBezTo>
                    <a:pt x="2" y="28"/>
                    <a:pt x="5" y="34"/>
                    <a:pt x="5" y="35"/>
                  </a:cubicBezTo>
                  <a:cubicBezTo>
                    <a:pt x="4" y="37"/>
                    <a:pt x="3" y="36"/>
                    <a:pt x="2" y="37"/>
                  </a:cubicBezTo>
                  <a:cubicBezTo>
                    <a:pt x="0" y="37"/>
                    <a:pt x="2" y="38"/>
                    <a:pt x="4" y="39"/>
                  </a:cubicBezTo>
                  <a:cubicBezTo>
                    <a:pt x="7" y="40"/>
                    <a:pt x="6" y="40"/>
                    <a:pt x="7" y="42"/>
                  </a:cubicBezTo>
                  <a:cubicBezTo>
                    <a:pt x="9" y="45"/>
                    <a:pt x="5" y="48"/>
                    <a:pt x="5" y="49"/>
                  </a:cubicBezTo>
                  <a:cubicBezTo>
                    <a:pt x="5" y="50"/>
                    <a:pt x="6" y="51"/>
                    <a:pt x="8" y="52"/>
                  </a:cubicBezTo>
                  <a:cubicBezTo>
                    <a:pt x="10" y="53"/>
                    <a:pt x="7" y="53"/>
                    <a:pt x="6" y="53"/>
                  </a:cubicBezTo>
                  <a:cubicBezTo>
                    <a:pt x="5" y="54"/>
                    <a:pt x="12" y="54"/>
                    <a:pt x="14" y="54"/>
                  </a:cubicBezTo>
                  <a:cubicBezTo>
                    <a:pt x="17" y="54"/>
                    <a:pt x="18" y="50"/>
                    <a:pt x="18" y="49"/>
                  </a:cubicBezTo>
                  <a:cubicBezTo>
                    <a:pt x="19" y="48"/>
                    <a:pt x="17" y="45"/>
                    <a:pt x="16" y="42"/>
                  </a:cubicBezTo>
                  <a:cubicBezTo>
                    <a:pt x="16" y="40"/>
                    <a:pt x="15" y="38"/>
                    <a:pt x="16" y="38"/>
                  </a:cubicBezTo>
                  <a:cubicBezTo>
                    <a:pt x="17" y="38"/>
                    <a:pt x="23" y="35"/>
                    <a:pt x="24" y="35"/>
                  </a:cubicBezTo>
                  <a:cubicBezTo>
                    <a:pt x="25" y="34"/>
                    <a:pt x="26" y="35"/>
                    <a:pt x="27" y="35"/>
                  </a:cubicBezTo>
                  <a:cubicBezTo>
                    <a:pt x="28" y="36"/>
                    <a:pt x="33" y="34"/>
                    <a:pt x="35" y="34"/>
                  </a:cubicBezTo>
                  <a:cubicBezTo>
                    <a:pt x="37" y="34"/>
                    <a:pt x="42" y="29"/>
                    <a:pt x="43" y="28"/>
                  </a:cubicBezTo>
                  <a:cubicBezTo>
                    <a:pt x="44" y="26"/>
                    <a:pt x="44" y="24"/>
                    <a:pt x="45" y="22"/>
                  </a:cubicBezTo>
                  <a:cubicBezTo>
                    <a:pt x="46" y="20"/>
                    <a:pt x="50" y="17"/>
                    <a:pt x="52" y="15"/>
                  </a:cubicBezTo>
                  <a:cubicBezTo>
                    <a:pt x="54" y="12"/>
                    <a:pt x="57" y="8"/>
                    <a:pt x="58" y="7"/>
                  </a:cubicBezTo>
                  <a:cubicBezTo>
                    <a:pt x="59" y="6"/>
                    <a:pt x="59" y="5"/>
                    <a:pt x="56" y="4"/>
                  </a:cubicBezTo>
                  <a:cubicBezTo>
                    <a:pt x="53" y="3"/>
                    <a:pt x="53" y="2"/>
                    <a:pt x="51" y="2"/>
                  </a:cubicBezTo>
                  <a:cubicBezTo>
                    <a:pt x="49" y="3"/>
                    <a:pt x="51" y="4"/>
                    <a:pt x="46" y="3"/>
                  </a:cubicBezTo>
                  <a:cubicBezTo>
                    <a:pt x="42" y="3"/>
                    <a:pt x="45" y="5"/>
                    <a:pt x="43" y="5"/>
                  </a:cubicBezTo>
                  <a:cubicBezTo>
                    <a:pt x="41" y="5"/>
                    <a:pt x="41" y="3"/>
                    <a:pt x="40" y="1"/>
                  </a:cubicBezTo>
                  <a:cubicBezTo>
                    <a:pt x="39" y="0"/>
                    <a:pt x="33" y="1"/>
                    <a:pt x="30" y="1"/>
                  </a:cubicBezTo>
                  <a:cubicBezTo>
                    <a:pt x="26" y="0"/>
                    <a:pt x="28" y="1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98"/>
            <p:cNvSpPr/>
            <p:nvPr/>
          </p:nvSpPr>
          <p:spPr bwMode="auto">
            <a:xfrm>
              <a:off x="1865" y="651"/>
              <a:ext cx="68" cy="82"/>
            </a:xfrm>
            <a:custGeom>
              <a:avLst/>
              <a:gdLst>
                <a:gd name="T0" fmla="*/ 1 w 56"/>
                <a:gd name="T1" fmla="*/ 36 h 67"/>
                <a:gd name="T2" fmla="*/ 0 w 56"/>
                <a:gd name="T3" fmla="*/ 40 h 67"/>
                <a:gd name="T4" fmla="*/ 5 w 56"/>
                <a:gd name="T5" fmla="*/ 49 h 67"/>
                <a:gd name="T6" fmla="*/ 9 w 56"/>
                <a:gd name="T7" fmla="*/ 48 h 67"/>
                <a:gd name="T8" fmla="*/ 11 w 56"/>
                <a:gd name="T9" fmla="*/ 53 h 67"/>
                <a:gd name="T10" fmla="*/ 15 w 56"/>
                <a:gd name="T11" fmla="*/ 53 h 67"/>
                <a:gd name="T12" fmla="*/ 19 w 56"/>
                <a:gd name="T13" fmla="*/ 59 h 67"/>
                <a:gd name="T14" fmla="*/ 20 w 56"/>
                <a:gd name="T15" fmla="*/ 66 h 67"/>
                <a:gd name="T16" fmla="*/ 25 w 56"/>
                <a:gd name="T17" fmla="*/ 65 h 67"/>
                <a:gd name="T18" fmla="*/ 30 w 56"/>
                <a:gd name="T19" fmla="*/ 62 h 67"/>
                <a:gd name="T20" fmla="*/ 37 w 56"/>
                <a:gd name="T21" fmla="*/ 59 h 67"/>
                <a:gd name="T22" fmla="*/ 41 w 56"/>
                <a:gd name="T23" fmla="*/ 56 h 67"/>
                <a:gd name="T24" fmla="*/ 46 w 56"/>
                <a:gd name="T25" fmla="*/ 55 h 67"/>
                <a:gd name="T26" fmla="*/ 50 w 56"/>
                <a:gd name="T27" fmla="*/ 52 h 67"/>
                <a:gd name="T28" fmla="*/ 49 w 56"/>
                <a:gd name="T29" fmla="*/ 46 h 67"/>
                <a:gd name="T30" fmla="*/ 55 w 56"/>
                <a:gd name="T31" fmla="*/ 42 h 67"/>
                <a:gd name="T32" fmla="*/ 54 w 56"/>
                <a:gd name="T33" fmla="*/ 33 h 67"/>
                <a:gd name="T34" fmla="*/ 49 w 56"/>
                <a:gd name="T35" fmla="*/ 31 h 67"/>
                <a:gd name="T36" fmla="*/ 48 w 56"/>
                <a:gd name="T37" fmla="*/ 25 h 67"/>
                <a:gd name="T38" fmla="*/ 44 w 56"/>
                <a:gd name="T39" fmla="*/ 30 h 67"/>
                <a:gd name="T40" fmla="*/ 40 w 56"/>
                <a:gd name="T41" fmla="*/ 25 h 67"/>
                <a:gd name="T42" fmla="*/ 42 w 56"/>
                <a:gd name="T43" fmla="*/ 23 h 67"/>
                <a:gd name="T44" fmla="*/ 45 w 56"/>
                <a:gd name="T45" fmla="*/ 17 h 67"/>
                <a:gd name="T46" fmla="*/ 49 w 56"/>
                <a:gd name="T47" fmla="*/ 17 h 67"/>
                <a:gd name="T48" fmla="*/ 52 w 56"/>
                <a:gd name="T49" fmla="*/ 15 h 67"/>
                <a:gd name="T50" fmla="*/ 50 w 56"/>
                <a:gd name="T51" fmla="*/ 10 h 67"/>
                <a:gd name="T52" fmla="*/ 54 w 56"/>
                <a:gd name="T53" fmla="*/ 8 h 67"/>
                <a:gd name="T54" fmla="*/ 51 w 56"/>
                <a:gd name="T55" fmla="*/ 2 h 67"/>
                <a:gd name="T56" fmla="*/ 47 w 56"/>
                <a:gd name="T57" fmla="*/ 4 h 67"/>
                <a:gd name="T58" fmla="*/ 38 w 56"/>
                <a:gd name="T59" fmla="*/ 6 h 67"/>
                <a:gd name="T60" fmla="*/ 32 w 56"/>
                <a:gd name="T61" fmla="*/ 4 h 67"/>
                <a:gd name="T62" fmla="*/ 34 w 56"/>
                <a:gd name="T63" fmla="*/ 1 h 67"/>
                <a:gd name="T64" fmla="*/ 27 w 56"/>
                <a:gd name="T65" fmla="*/ 2 h 67"/>
                <a:gd name="T66" fmla="*/ 21 w 56"/>
                <a:gd name="T67" fmla="*/ 1 h 67"/>
                <a:gd name="T68" fmla="*/ 16 w 56"/>
                <a:gd name="T69" fmla="*/ 11 h 67"/>
                <a:gd name="T70" fmla="*/ 16 w 56"/>
                <a:gd name="T71" fmla="*/ 16 h 67"/>
                <a:gd name="T72" fmla="*/ 22 w 56"/>
                <a:gd name="T73" fmla="*/ 18 h 67"/>
                <a:gd name="T74" fmla="*/ 21 w 56"/>
                <a:gd name="T75" fmla="*/ 25 h 67"/>
                <a:gd name="T76" fmla="*/ 23 w 56"/>
                <a:gd name="T77" fmla="*/ 29 h 67"/>
                <a:gd name="T78" fmla="*/ 18 w 56"/>
                <a:gd name="T79" fmla="*/ 32 h 67"/>
                <a:gd name="T80" fmla="*/ 13 w 56"/>
                <a:gd name="T81" fmla="*/ 31 h 67"/>
                <a:gd name="T82" fmla="*/ 9 w 56"/>
                <a:gd name="T83" fmla="*/ 27 h 67"/>
                <a:gd name="T84" fmla="*/ 12 w 56"/>
                <a:gd name="T85" fmla="*/ 24 h 67"/>
                <a:gd name="T86" fmla="*/ 8 w 56"/>
                <a:gd name="T87" fmla="*/ 20 h 67"/>
                <a:gd name="T88" fmla="*/ 3 w 56"/>
                <a:gd name="T89" fmla="*/ 24 h 67"/>
                <a:gd name="T90" fmla="*/ 1 w 56"/>
                <a:gd name="T91" fmla="*/ 28 h 67"/>
                <a:gd name="T92" fmla="*/ 1 w 56"/>
                <a:gd name="T93" fmla="*/ 3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67">
                  <a:moveTo>
                    <a:pt x="1" y="36"/>
                  </a:moveTo>
                  <a:cubicBezTo>
                    <a:pt x="2" y="39"/>
                    <a:pt x="1" y="39"/>
                    <a:pt x="0" y="40"/>
                  </a:cubicBezTo>
                  <a:cubicBezTo>
                    <a:pt x="0" y="42"/>
                    <a:pt x="4" y="48"/>
                    <a:pt x="5" y="49"/>
                  </a:cubicBezTo>
                  <a:cubicBezTo>
                    <a:pt x="6" y="49"/>
                    <a:pt x="8" y="48"/>
                    <a:pt x="9" y="48"/>
                  </a:cubicBezTo>
                  <a:cubicBezTo>
                    <a:pt x="10" y="48"/>
                    <a:pt x="10" y="52"/>
                    <a:pt x="11" y="53"/>
                  </a:cubicBezTo>
                  <a:cubicBezTo>
                    <a:pt x="12" y="54"/>
                    <a:pt x="14" y="53"/>
                    <a:pt x="15" y="53"/>
                  </a:cubicBezTo>
                  <a:cubicBezTo>
                    <a:pt x="16" y="53"/>
                    <a:pt x="18" y="57"/>
                    <a:pt x="19" y="59"/>
                  </a:cubicBezTo>
                  <a:cubicBezTo>
                    <a:pt x="19" y="61"/>
                    <a:pt x="19" y="64"/>
                    <a:pt x="20" y="66"/>
                  </a:cubicBezTo>
                  <a:cubicBezTo>
                    <a:pt x="20" y="67"/>
                    <a:pt x="23" y="66"/>
                    <a:pt x="25" y="65"/>
                  </a:cubicBezTo>
                  <a:cubicBezTo>
                    <a:pt x="27" y="65"/>
                    <a:pt x="28" y="64"/>
                    <a:pt x="30" y="62"/>
                  </a:cubicBezTo>
                  <a:cubicBezTo>
                    <a:pt x="32" y="60"/>
                    <a:pt x="34" y="61"/>
                    <a:pt x="37" y="59"/>
                  </a:cubicBezTo>
                  <a:cubicBezTo>
                    <a:pt x="39" y="58"/>
                    <a:pt x="39" y="57"/>
                    <a:pt x="41" y="56"/>
                  </a:cubicBezTo>
                  <a:cubicBezTo>
                    <a:pt x="42" y="55"/>
                    <a:pt x="43" y="56"/>
                    <a:pt x="46" y="55"/>
                  </a:cubicBezTo>
                  <a:cubicBezTo>
                    <a:pt x="48" y="55"/>
                    <a:pt x="49" y="53"/>
                    <a:pt x="50" y="52"/>
                  </a:cubicBezTo>
                  <a:cubicBezTo>
                    <a:pt x="51" y="51"/>
                    <a:pt x="48" y="48"/>
                    <a:pt x="49" y="46"/>
                  </a:cubicBezTo>
                  <a:cubicBezTo>
                    <a:pt x="49" y="44"/>
                    <a:pt x="53" y="43"/>
                    <a:pt x="55" y="42"/>
                  </a:cubicBezTo>
                  <a:cubicBezTo>
                    <a:pt x="56" y="40"/>
                    <a:pt x="55" y="36"/>
                    <a:pt x="54" y="33"/>
                  </a:cubicBezTo>
                  <a:cubicBezTo>
                    <a:pt x="52" y="31"/>
                    <a:pt x="51" y="31"/>
                    <a:pt x="49" y="31"/>
                  </a:cubicBezTo>
                  <a:cubicBezTo>
                    <a:pt x="47" y="30"/>
                    <a:pt x="50" y="26"/>
                    <a:pt x="48" y="25"/>
                  </a:cubicBezTo>
                  <a:cubicBezTo>
                    <a:pt x="45" y="24"/>
                    <a:pt x="46" y="28"/>
                    <a:pt x="44" y="30"/>
                  </a:cubicBezTo>
                  <a:cubicBezTo>
                    <a:pt x="43" y="32"/>
                    <a:pt x="41" y="27"/>
                    <a:pt x="40" y="25"/>
                  </a:cubicBezTo>
                  <a:cubicBezTo>
                    <a:pt x="39" y="24"/>
                    <a:pt x="40" y="23"/>
                    <a:pt x="42" y="23"/>
                  </a:cubicBezTo>
                  <a:cubicBezTo>
                    <a:pt x="43" y="23"/>
                    <a:pt x="44" y="18"/>
                    <a:pt x="45" y="17"/>
                  </a:cubicBezTo>
                  <a:cubicBezTo>
                    <a:pt x="47" y="16"/>
                    <a:pt x="47" y="17"/>
                    <a:pt x="49" y="17"/>
                  </a:cubicBezTo>
                  <a:cubicBezTo>
                    <a:pt x="51" y="17"/>
                    <a:pt x="53" y="16"/>
                    <a:pt x="52" y="15"/>
                  </a:cubicBezTo>
                  <a:cubicBezTo>
                    <a:pt x="51" y="13"/>
                    <a:pt x="49" y="11"/>
                    <a:pt x="50" y="10"/>
                  </a:cubicBezTo>
                  <a:cubicBezTo>
                    <a:pt x="50" y="8"/>
                    <a:pt x="53" y="8"/>
                    <a:pt x="54" y="8"/>
                  </a:cubicBezTo>
                  <a:cubicBezTo>
                    <a:pt x="55" y="8"/>
                    <a:pt x="52" y="3"/>
                    <a:pt x="51" y="2"/>
                  </a:cubicBezTo>
                  <a:cubicBezTo>
                    <a:pt x="50" y="2"/>
                    <a:pt x="48" y="3"/>
                    <a:pt x="47" y="4"/>
                  </a:cubicBezTo>
                  <a:cubicBezTo>
                    <a:pt x="45" y="5"/>
                    <a:pt x="41" y="6"/>
                    <a:pt x="38" y="6"/>
                  </a:cubicBezTo>
                  <a:cubicBezTo>
                    <a:pt x="36" y="7"/>
                    <a:pt x="34" y="6"/>
                    <a:pt x="32" y="4"/>
                  </a:cubicBezTo>
                  <a:cubicBezTo>
                    <a:pt x="30" y="2"/>
                    <a:pt x="33" y="2"/>
                    <a:pt x="34" y="1"/>
                  </a:cubicBezTo>
                  <a:cubicBezTo>
                    <a:pt x="35" y="0"/>
                    <a:pt x="29" y="1"/>
                    <a:pt x="27" y="2"/>
                  </a:cubicBezTo>
                  <a:cubicBezTo>
                    <a:pt x="25" y="2"/>
                    <a:pt x="24" y="1"/>
                    <a:pt x="21" y="1"/>
                  </a:cubicBezTo>
                  <a:cubicBezTo>
                    <a:pt x="18" y="2"/>
                    <a:pt x="15" y="11"/>
                    <a:pt x="16" y="11"/>
                  </a:cubicBezTo>
                  <a:cubicBezTo>
                    <a:pt x="16" y="12"/>
                    <a:pt x="17" y="14"/>
                    <a:pt x="16" y="16"/>
                  </a:cubicBezTo>
                  <a:cubicBezTo>
                    <a:pt x="16" y="18"/>
                    <a:pt x="20" y="18"/>
                    <a:pt x="22" y="18"/>
                  </a:cubicBezTo>
                  <a:cubicBezTo>
                    <a:pt x="24" y="19"/>
                    <a:pt x="21" y="24"/>
                    <a:pt x="21" y="25"/>
                  </a:cubicBezTo>
                  <a:cubicBezTo>
                    <a:pt x="21" y="26"/>
                    <a:pt x="23" y="28"/>
                    <a:pt x="23" y="29"/>
                  </a:cubicBezTo>
                  <a:cubicBezTo>
                    <a:pt x="22" y="29"/>
                    <a:pt x="19" y="31"/>
                    <a:pt x="18" y="32"/>
                  </a:cubicBezTo>
                  <a:cubicBezTo>
                    <a:pt x="17" y="33"/>
                    <a:pt x="14" y="31"/>
                    <a:pt x="13" y="31"/>
                  </a:cubicBezTo>
                  <a:cubicBezTo>
                    <a:pt x="13" y="30"/>
                    <a:pt x="9" y="29"/>
                    <a:pt x="9" y="27"/>
                  </a:cubicBezTo>
                  <a:cubicBezTo>
                    <a:pt x="9" y="26"/>
                    <a:pt x="10" y="25"/>
                    <a:pt x="12" y="24"/>
                  </a:cubicBezTo>
                  <a:cubicBezTo>
                    <a:pt x="13" y="23"/>
                    <a:pt x="10" y="21"/>
                    <a:pt x="8" y="20"/>
                  </a:cubicBezTo>
                  <a:cubicBezTo>
                    <a:pt x="7" y="20"/>
                    <a:pt x="3" y="22"/>
                    <a:pt x="3" y="24"/>
                  </a:cubicBezTo>
                  <a:cubicBezTo>
                    <a:pt x="2" y="26"/>
                    <a:pt x="1" y="26"/>
                    <a:pt x="1" y="28"/>
                  </a:cubicBezTo>
                  <a:cubicBezTo>
                    <a:pt x="1" y="29"/>
                    <a:pt x="0" y="34"/>
                    <a:pt x="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99"/>
            <p:cNvSpPr/>
            <p:nvPr/>
          </p:nvSpPr>
          <p:spPr bwMode="auto">
            <a:xfrm>
              <a:off x="1865" y="605"/>
              <a:ext cx="12" cy="12"/>
            </a:xfrm>
            <a:custGeom>
              <a:avLst/>
              <a:gdLst>
                <a:gd name="T0" fmla="*/ 2 w 10"/>
                <a:gd name="T1" fmla="*/ 7 h 10"/>
                <a:gd name="T2" fmla="*/ 3 w 10"/>
                <a:gd name="T3" fmla="*/ 9 h 10"/>
                <a:gd name="T4" fmla="*/ 9 w 10"/>
                <a:gd name="T5" fmla="*/ 6 h 10"/>
                <a:gd name="T6" fmla="*/ 8 w 10"/>
                <a:gd name="T7" fmla="*/ 1 h 10"/>
                <a:gd name="T8" fmla="*/ 5 w 10"/>
                <a:gd name="T9" fmla="*/ 0 h 10"/>
                <a:gd name="T10" fmla="*/ 0 w 10"/>
                <a:gd name="T11" fmla="*/ 7 h 10"/>
                <a:gd name="T12" fmla="*/ 2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7"/>
                  </a:moveTo>
                  <a:cubicBezTo>
                    <a:pt x="3" y="7"/>
                    <a:pt x="2" y="10"/>
                    <a:pt x="3" y="9"/>
                  </a:cubicBezTo>
                  <a:cubicBezTo>
                    <a:pt x="4" y="9"/>
                    <a:pt x="8" y="7"/>
                    <a:pt x="9" y="6"/>
                  </a:cubicBezTo>
                  <a:cubicBezTo>
                    <a:pt x="10" y="5"/>
                    <a:pt x="9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3" y="1"/>
                    <a:pt x="0" y="5"/>
                    <a:pt x="0" y="7"/>
                  </a:cubicBezTo>
                  <a:cubicBezTo>
                    <a:pt x="0" y="9"/>
                    <a:pt x="1" y="7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100"/>
            <p:cNvSpPr/>
            <p:nvPr/>
          </p:nvSpPr>
          <p:spPr bwMode="auto">
            <a:xfrm>
              <a:off x="3974" y="575"/>
              <a:ext cx="21" cy="10"/>
            </a:xfrm>
            <a:custGeom>
              <a:avLst/>
              <a:gdLst>
                <a:gd name="T0" fmla="*/ 2 w 17"/>
                <a:gd name="T1" fmla="*/ 6 h 8"/>
                <a:gd name="T2" fmla="*/ 14 w 17"/>
                <a:gd name="T3" fmla="*/ 5 h 8"/>
                <a:gd name="T4" fmla="*/ 16 w 17"/>
                <a:gd name="T5" fmla="*/ 0 h 8"/>
                <a:gd name="T6" fmla="*/ 6 w 17"/>
                <a:gd name="T7" fmla="*/ 3 h 8"/>
                <a:gd name="T8" fmla="*/ 2 w 17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8">
                  <a:moveTo>
                    <a:pt x="2" y="6"/>
                  </a:moveTo>
                  <a:cubicBezTo>
                    <a:pt x="0" y="8"/>
                    <a:pt x="11" y="6"/>
                    <a:pt x="14" y="5"/>
                  </a:cubicBezTo>
                  <a:cubicBezTo>
                    <a:pt x="17" y="5"/>
                    <a:pt x="17" y="0"/>
                    <a:pt x="16" y="0"/>
                  </a:cubicBezTo>
                  <a:cubicBezTo>
                    <a:pt x="14" y="1"/>
                    <a:pt x="9" y="3"/>
                    <a:pt x="6" y="3"/>
                  </a:cubicBezTo>
                  <a:cubicBezTo>
                    <a:pt x="4" y="2"/>
                    <a:pt x="4" y="3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101"/>
            <p:cNvSpPr/>
            <p:nvPr/>
          </p:nvSpPr>
          <p:spPr bwMode="auto">
            <a:xfrm>
              <a:off x="3971" y="551"/>
              <a:ext cx="16" cy="11"/>
            </a:xfrm>
            <a:custGeom>
              <a:avLst/>
              <a:gdLst>
                <a:gd name="T0" fmla="*/ 10 w 13"/>
                <a:gd name="T1" fmla="*/ 7 h 9"/>
                <a:gd name="T2" fmla="*/ 13 w 13"/>
                <a:gd name="T3" fmla="*/ 1 h 9"/>
                <a:gd name="T4" fmla="*/ 9 w 13"/>
                <a:gd name="T5" fmla="*/ 4 h 9"/>
                <a:gd name="T6" fmla="*/ 2 w 13"/>
                <a:gd name="T7" fmla="*/ 7 h 9"/>
                <a:gd name="T8" fmla="*/ 10 w 13"/>
                <a:gd name="T9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10" y="7"/>
                  </a:moveTo>
                  <a:cubicBezTo>
                    <a:pt x="13" y="7"/>
                    <a:pt x="13" y="3"/>
                    <a:pt x="13" y="1"/>
                  </a:cubicBezTo>
                  <a:cubicBezTo>
                    <a:pt x="12" y="0"/>
                    <a:pt x="11" y="2"/>
                    <a:pt x="9" y="4"/>
                  </a:cubicBezTo>
                  <a:cubicBezTo>
                    <a:pt x="6" y="6"/>
                    <a:pt x="4" y="5"/>
                    <a:pt x="2" y="7"/>
                  </a:cubicBezTo>
                  <a:cubicBezTo>
                    <a:pt x="0" y="9"/>
                    <a:pt x="9" y="7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102"/>
            <p:cNvSpPr/>
            <p:nvPr/>
          </p:nvSpPr>
          <p:spPr bwMode="auto">
            <a:xfrm>
              <a:off x="3496" y="780"/>
              <a:ext cx="18" cy="20"/>
            </a:xfrm>
            <a:custGeom>
              <a:avLst/>
              <a:gdLst>
                <a:gd name="T0" fmla="*/ 6 w 15"/>
                <a:gd name="T1" fmla="*/ 15 h 16"/>
                <a:gd name="T2" fmla="*/ 15 w 15"/>
                <a:gd name="T3" fmla="*/ 6 h 16"/>
                <a:gd name="T4" fmla="*/ 9 w 15"/>
                <a:gd name="T5" fmla="*/ 1 h 16"/>
                <a:gd name="T6" fmla="*/ 1 w 15"/>
                <a:gd name="T7" fmla="*/ 3 h 16"/>
                <a:gd name="T8" fmla="*/ 6 w 15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6" y="15"/>
                  </a:moveTo>
                  <a:cubicBezTo>
                    <a:pt x="9" y="15"/>
                    <a:pt x="15" y="8"/>
                    <a:pt x="15" y="6"/>
                  </a:cubicBezTo>
                  <a:cubicBezTo>
                    <a:pt x="15" y="5"/>
                    <a:pt x="11" y="2"/>
                    <a:pt x="9" y="1"/>
                  </a:cubicBezTo>
                  <a:cubicBezTo>
                    <a:pt x="7" y="0"/>
                    <a:pt x="1" y="0"/>
                    <a:pt x="1" y="3"/>
                  </a:cubicBezTo>
                  <a:cubicBezTo>
                    <a:pt x="1" y="5"/>
                    <a:pt x="0" y="16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103"/>
            <p:cNvSpPr/>
            <p:nvPr/>
          </p:nvSpPr>
          <p:spPr bwMode="auto">
            <a:xfrm>
              <a:off x="3605" y="752"/>
              <a:ext cx="21" cy="22"/>
            </a:xfrm>
            <a:custGeom>
              <a:avLst/>
              <a:gdLst>
                <a:gd name="T0" fmla="*/ 11 w 17"/>
                <a:gd name="T1" fmla="*/ 8 h 18"/>
                <a:gd name="T2" fmla="*/ 5 w 17"/>
                <a:gd name="T3" fmla="*/ 2 h 18"/>
                <a:gd name="T4" fmla="*/ 1 w 17"/>
                <a:gd name="T5" fmla="*/ 7 h 18"/>
                <a:gd name="T6" fmla="*/ 7 w 17"/>
                <a:gd name="T7" fmla="*/ 15 h 18"/>
                <a:gd name="T8" fmla="*/ 12 w 17"/>
                <a:gd name="T9" fmla="*/ 18 h 18"/>
                <a:gd name="T10" fmla="*/ 16 w 17"/>
                <a:gd name="T11" fmla="*/ 14 h 18"/>
                <a:gd name="T12" fmla="*/ 11 w 17"/>
                <a:gd name="T1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8">
                  <a:moveTo>
                    <a:pt x="11" y="8"/>
                  </a:moveTo>
                  <a:cubicBezTo>
                    <a:pt x="8" y="6"/>
                    <a:pt x="7" y="4"/>
                    <a:pt x="5" y="2"/>
                  </a:cubicBezTo>
                  <a:cubicBezTo>
                    <a:pt x="4" y="0"/>
                    <a:pt x="2" y="5"/>
                    <a:pt x="1" y="7"/>
                  </a:cubicBezTo>
                  <a:cubicBezTo>
                    <a:pt x="0" y="9"/>
                    <a:pt x="4" y="14"/>
                    <a:pt x="7" y="15"/>
                  </a:cubicBezTo>
                  <a:cubicBezTo>
                    <a:pt x="10" y="15"/>
                    <a:pt x="9" y="18"/>
                    <a:pt x="12" y="18"/>
                  </a:cubicBezTo>
                  <a:cubicBezTo>
                    <a:pt x="17" y="18"/>
                    <a:pt x="17" y="16"/>
                    <a:pt x="16" y="14"/>
                  </a:cubicBezTo>
                  <a:cubicBezTo>
                    <a:pt x="16" y="12"/>
                    <a:pt x="14" y="10"/>
                    <a:pt x="1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104"/>
            <p:cNvSpPr/>
            <p:nvPr/>
          </p:nvSpPr>
          <p:spPr bwMode="auto">
            <a:xfrm>
              <a:off x="3726" y="667"/>
              <a:ext cx="18" cy="20"/>
            </a:xfrm>
            <a:custGeom>
              <a:avLst/>
              <a:gdLst>
                <a:gd name="T0" fmla="*/ 3 w 15"/>
                <a:gd name="T1" fmla="*/ 12 h 16"/>
                <a:gd name="T2" fmla="*/ 8 w 15"/>
                <a:gd name="T3" fmla="*/ 13 h 16"/>
                <a:gd name="T4" fmla="*/ 13 w 15"/>
                <a:gd name="T5" fmla="*/ 6 h 16"/>
                <a:gd name="T6" fmla="*/ 9 w 15"/>
                <a:gd name="T7" fmla="*/ 1 h 16"/>
                <a:gd name="T8" fmla="*/ 1 w 15"/>
                <a:gd name="T9" fmla="*/ 4 h 16"/>
                <a:gd name="T10" fmla="*/ 1 w 15"/>
                <a:gd name="T11" fmla="*/ 14 h 16"/>
                <a:gd name="T12" fmla="*/ 3 w 15"/>
                <a:gd name="T13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6">
                  <a:moveTo>
                    <a:pt x="3" y="12"/>
                  </a:moveTo>
                  <a:cubicBezTo>
                    <a:pt x="5" y="10"/>
                    <a:pt x="6" y="13"/>
                    <a:pt x="8" y="13"/>
                  </a:cubicBezTo>
                  <a:cubicBezTo>
                    <a:pt x="15" y="13"/>
                    <a:pt x="15" y="8"/>
                    <a:pt x="13" y="6"/>
                  </a:cubicBezTo>
                  <a:cubicBezTo>
                    <a:pt x="12" y="4"/>
                    <a:pt x="11" y="3"/>
                    <a:pt x="9" y="1"/>
                  </a:cubicBezTo>
                  <a:cubicBezTo>
                    <a:pt x="7" y="0"/>
                    <a:pt x="3" y="2"/>
                    <a:pt x="1" y="4"/>
                  </a:cubicBezTo>
                  <a:cubicBezTo>
                    <a:pt x="0" y="5"/>
                    <a:pt x="0" y="12"/>
                    <a:pt x="1" y="14"/>
                  </a:cubicBezTo>
                  <a:cubicBezTo>
                    <a:pt x="2" y="16"/>
                    <a:pt x="2" y="14"/>
                    <a:pt x="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105"/>
            <p:cNvSpPr/>
            <p:nvPr/>
          </p:nvSpPr>
          <p:spPr bwMode="auto">
            <a:xfrm>
              <a:off x="3769" y="675"/>
              <a:ext cx="8" cy="9"/>
            </a:xfrm>
            <a:custGeom>
              <a:avLst/>
              <a:gdLst>
                <a:gd name="T0" fmla="*/ 4 w 7"/>
                <a:gd name="T1" fmla="*/ 7 h 8"/>
                <a:gd name="T2" fmla="*/ 6 w 7"/>
                <a:gd name="T3" fmla="*/ 2 h 8"/>
                <a:gd name="T4" fmla="*/ 2 w 7"/>
                <a:gd name="T5" fmla="*/ 2 h 8"/>
                <a:gd name="T6" fmla="*/ 4 w 7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8">
                  <a:moveTo>
                    <a:pt x="4" y="7"/>
                  </a:moveTo>
                  <a:cubicBezTo>
                    <a:pt x="6" y="7"/>
                    <a:pt x="7" y="3"/>
                    <a:pt x="6" y="2"/>
                  </a:cubicBezTo>
                  <a:cubicBezTo>
                    <a:pt x="5" y="0"/>
                    <a:pt x="4" y="0"/>
                    <a:pt x="2" y="2"/>
                  </a:cubicBezTo>
                  <a:cubicBezTo>
                    <a:pt x="0" y="4"/>
                    <a:pt x="2" y="8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106"/>
            <p:cNvSpPr/>
            <p:nvPr/>
          </p:nvSpPr>
          <p:spPr bwMode="auto">
            <a:xfrm>
              <a:off x="3803" y="682"/>
              <a:ext cx="14" cy="9"/>
            </a:xfrm>
            <a:custGeom>
              <a:avLst/>
              <a:gdLst>
                <a:gd name="T0" fmla="*/ 6 w 11"/>
                <a:gd name="T1" fmla="*/ 6 h 7"/>
                <a:gd name="T2" fmla="*/ 4 w 11"/>
                <a:gd name="T3" fmla="*/ 0 h 7"/>
                <a:gd name="T4" fmla="*/ 1 w 11"/>
                <a:gd name="T5" fmla="*/ 4 h 7"/>
                <a:gd name="T6" fmla="*/ 6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6" y="6"/>
                  </a:moveTo>
                  <a:cubicBezTo>
                    <a:pt x="11" y="6"/>
                    <a:pt x="6" y="0"/>
                    <a:pt x="4" y="0"/>
                  </a:cubicBezTo>
                  <a:cubicBezTo>
                    <a:pt x="2" y="0"/>
                    <a:pt x="0" y="2"/>
                    <a:pt x="1" y="4"/>
                  </a:cubicBezTo>
                  <a:cubicBezTo>
                    <a:pt x="1" y="7"/>
                    <a:pt x="4" y="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107"/>
            <p:cNvSpPr/>
            <p:nvPr/>
          </p:nvSpPr>
          <p:spPr bwMode="auto">
            <a:xfrm>
              <a:off x="3815" y="670"/>
              <a:ext cx="13" cy="11"/>
            </a:xfrm>
            <a:custGeom>
              <a:avLst/>
              <a:gdLst>
                <a:gd name="T0" fmla="*/ 5 w 10"/>
                <a:gd name="T1" fmla="*/ 9 h 9"/>
                <a:gd name="T2" fmla="*/ 6 w 10"/>
                <a:gd name="T3" fmla="*/ 1 h 9"/>
                <a:gd name="T4" fmla="*/ 1 w 10"/>
                <a:gd name="T5" fmla="*/ 6 h 9"/>
                <a:gd name="T6" fmla="*/ 5 w 10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5" y="9"/>
                  </a:moveTo>
                  <a:cubicBezTo>
                    <a:pt x="10" y="9"/>
                    <a:pt x="7" y="2"/>
                    <a:pt x="6" y="1"/>
                  </a:cubicBezTo>
                  <a:cubicBezTo>
                    <a:pt x="6" y="0"/>
                    <a:pt x="3" y="4"/>
                    <a:pt x="1" y="6"/>
                  </a:cubicBezTo>
                  <a:cubicBezTo>
                    <a:pt x="0" y="8"/>
                    <a:pt x="4" y="9"/>
                    <a:pt x="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108"/>
            <p:cNvSpPr/>
            <p:nvPr/>
          </p:nvSpPr>
          <p:spPr bwMode="auto">
            <a:xfrm>
              <a:off x="4158" y="635"/>
              <a:ext cx="18" cy="11"/>
            </a:xfrm>
            <a:custGeom>
              <a:avLst/>
              <a:gdLst>
                <a:gd name="T0" fmla="*/ 3 w 15"/>
                <a:gd name="T1" fmla="*/ 1 h 9"/>
                <a:gd name="T2" fmla="*/ 0 w 15"/>
                <a:gd name="T3" fmla="*/ 6 h 9"/>
                <a:gd name="T4" fmla="*/ 12 w 15"/>
                <a:gd name="T5" fmla="*/ 8 h 9"/>
                <a:gd name="T6" fmla="*/ 11 w 15"/>
                <a:gd name="T7" fmla="*/ 2 h 9"/>
                <a:gd name="T8" fmla="*/ 3 w 15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3" y="1"/>
                  </a:moveTo>
                  <a:cubicBezTo>
                    <a:pt x="1" y="1"/>
                    <a:pt x="0" y="4"/>
                    <a:pt x="0" y="6"/>
                  </a:cubicBezTo>
                  <a:cubicBezTo>
                    <a:pt x="0" y="9"/>
                    <a:pt x="10" y="8"/>
                    <a:pt x="12" y="8"/>
                  </a:cubicBezTo>
                  <a:cubicBezTo>
                    <a:pt x="15" y="8"/>
                    <a:pt x="12" y="4"/>
                    <a:pt x="11" y="2"/>
                  </a:cubicBezTo>
                  <a:cubicBezTo>
                    <a:pt x="10" y="0"/>
                    <a:pt x="5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109"/>
            <p:cNvSpPr/>
            <p:nvPr/>
          </p:nvSpPr>
          <p:spPr bwMode="auto">
            <a:xfrm>
              <a:off x="4463" y="661"/>
              <a:ext cx="41" cy="22"/>
            </a:xfrm>
            <a:custGeom>
              <a:avLst/>
              <a:gdLst>
                <a:gd name="T0" fmla="*/ 6 w 34"/>
                <a:gd name="T1" fmla="*/ 13 h 18"/>
                <a:gd name="T2" fmla="*/ 31 w 34"/>
                <a:gd name="T3" fmla="*/ 17 h 18"/>
                <a:gd name="T4" fmla="*/ 24 w 34"/>
                <a:gd name="T5" fmla="*/ 4 h 18"/>
                <a:gd name="T6" fmla="*/ 14 w 34"/>
                <a:gd name="T7" fmla="*/ 1 h 18"/>
                <a:gd name="T8" fmla="*/ 8 w 34"/>
                <a:gd name="T9" fmla="*/ 1 h 18"/>
                <a:gd name="T10" fmla="*/ 6 w 34"/>
                <a:gd name="T11" fmla="*/ 7 h 18"/>
                <a:gd name="T12" fmla="*/ 1 w 34"/>
                <a:gd name="T13" fmla="*/ 13 h 18"/>
                <a:gd name="T14" fmla="*/ 6 w 34"/>
                <a:gd name="T15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18">
                  <a:moveTo>
                    <a:pt x="6" y="13"/>
                  </a:moveTo>
                  <a:cubicBezTo>
                    <a:pt x="9" y="13"/>
                    <a:pt x="26" y="16"/>
                    <a:pt x="31" y="17"/>
                  </a:cubicBezTo>
                  <a:cubicBezTo>
                    <a:pt x="34" y="18"/>
                    <a:pt x="28" y="7"/>
                    <a:pt x="24" y="4"/>
                  </a:cubicBezTo>
                  <a:cubicBezTo>
                    <a:pt x="21" y="1"/>
                    <a:pt x="17" y="1"/>
                    <a:pt x="14" y="1"/>
                  </a:cubicBezTo>
                  <a:cubicBezTo>
                    <a:pt x="11" y="0"/>
                    <a:pt x="9" y="1"/>
                    <a:pt x="8" y="1"/>
                  </a:cubicBezTo>
                  <a:cubicBezTo>
                    <a:pt x="6" y="1"/>
                    <a:pt x="5" y="5"/>
                    <a:pt x="6" y="7"/>
                  </a:cubicBezTo>
                  <a:cubicBezTo>
                    <a:pt x="6" y="9"/>
                    <a:pt x="2" y="11"/>
                    <a:pt x="1" y="13"/>
                  </a:cubicBezTo>
                  <a:cubicBezTo>
                    <a:pt x="0" y="15"/>
                    <a:pt x="4" y="13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110"/>
            <p:cNvSpPr/>
            <p:nvPr/>
          </p:nvSpPr>
          <p:spPr bwMode="auto">
            <a:xfrm>
              <a:off x="4457" y="651"/>
              <a:ext cx="12" cy="13"/>
            </a:xfrm>
            <a:custGeom>
              <a:avLst/>
              <a:gdLst>
                <a:gd name="T0" fmla="*/ 10 w 10"/>
                <a:gd name="T1" fmla="*/ 2 h 10"/>
                <a:gd name="T2" fmla="*/ 5 w 10"/>
                <a:gd name="T3" fmla="*/ 0 h 10"/>
                <a:gd name="T4" fmla="*/ 4 w 10"/>
                <a:gd name="T5" fmla="*/ 8 h 10"/>
                <a:gd name="T6" fmla="*/ 10 w 10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10" y="2"/>
                  </a:moveTo>
                  <a:cubicBezTo>
                    <a:pt x="10" y="1"/>
                    <a:pt x="7" y="0"/>
                    <a:pt x="5" y="0"/>
                  </a:cubicBezTo>
                  <a:cubicBezTo>
                    <a:pt x="3" y="0"/>
                    <a:pt x="0" y="6"/>
                    <a:pt x="4" y="8"/>
                  </a:cubicBezTo>
                  <a:cubicBezTo>
                    <a:pt x="9" y="10"/>
                    <a:pt x="10" y="3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111"/>
            <p:cNvSpPr/>
            <p:nvPr/>
          </p:nvSpPr>
          <p:spPr bwMode="auto">
            <a:xfrm>
              <a:off x="4413" y="588"/>
              <a:ext cx="93" cy="50"/>
            </a:xfrm>
            <a:custGeom>
              <a:avLst/>
              <a:gdLst>
                <a:gd name="T0" fmla="*/ 16 w 76"/>
                <a:gd name="T1" fmla="*/ 37 h 41"/>
                <a:gd name="T2" fmla="*/ 25 w 76"/>
                <a:gd name="T3" fmla="*/ 41 h 41"/>
                <a:gd name="T4" fmla="*/ 28 w 76"/>
                <a:gd name="T5" fmla="*/ 36 h 41"/>
                <a:gd name="T6" fmla="*/ 29 w 76"/>
                <a:gd name="T7" fmla="*/ 32 h 41"/>
                <a:gd name="T8" fmla="*/ 34 w 76"/>
                <a:gd name="T9" fmla="*/ 35 h 41"/>
                <a:gd name="T10" fmla="*/ 46 w 76"/>
                <a:gd name="T11" fmla="*/ 33 h 41"/>
                <a:gd name="T12" fmla="*/ 49 w 76"/>
                <a:gd name="T13" fmla="*/ 33 h 41"/>
                <a:gd name="T14" fmla="*/ 53 w 76"/>
                <a:gd name="T15" fmla="*/ 36 h 41"/>
                <a:gd name="T16" fmla="*/ 63 w 76"/>
                <a:gd name="T17" fmla="*/ 35 h 41"/>
                <a:gd name="T18" fmla="*/ 58 w 76"/>
                <a:gd name="T19" fmla="*/ 32 h 41"/>
                <a:gd name="T20" fmla="*/ 47 w 76"/>
                <a:gd name="T21" fmla="*/ 21 h 41"/>
                <a:gd name="T22" fmla="*/ 46 w 76"/>
                <a:gd name="T23" fmla="*/ 16 h 41"/>
                <a:gd name="T24" fmla="*/ 53 w 76"/>
                <a:gd name="T25" fmla="*/ 15 h 41"/>
                <a:gd name="T26" fmla="*/ 51 w 76"/>
                <a:gd name="T27" fmla="*/ 20 h 41"/>
                <a:gd name="T28" fmla="*/ 57 w 76"/>
                <a:gd name="T29" fmla="*/ 29 h 41"/>
                <a:gd name="T30" fmla="*/ 66 w 76"/>
                <a:gd name="T31" fmla="*/ 32 h 41"/>
                <a:gd name="T32" fmla="*/ 72 w 76"/>
                <a:gd name="T33" fmla="*/ 28 h 41"/>
                <a:gd name="T34" fmla="*/ 70 w 76"/>
                <a:gd name="T35" fmla="*/ 21 h 41"/>
                <a:gd name="T36" fmla="*/ 75 w 76"/>
                <a:gd name="T37" fmla="*/ 18 h 41"/>
                <a:gd name="T38" fmla="*/ 63 w 76"/>
                <a:gd name="T39" fmla="*/ 12 h 41"/>
                <a:gd name="T40" fmla="*/ 52 w 76"/>
                <a:gd name="T41" fmla="*/ 11 h 41"/>
                <a:gd name="T42" fmla="*/ 43 w 76"/>
                <a:gd name="T43" fmla="*/ 6 h 41"/>
                <a:gd name="T44" fmla="*/ 37 w 76"/>
                <a:gd name="T45" fmla="*/ 2 h 41"/>
                <a:gd name="T46" fmla="*/ 36 w 76"/>
                <a:gd name="T47" fmla="*/ 5 h 41"/>
                <a:gd name="T48" fmla="*/ 36 w 76"/>
                <a:gd name="T49" fmla="*/ 12 h 41"/>
                <a:gd name="T50" fmla="*/ 35 w 76"/>
                <a:gd name="T51" fmla="*/ 16 h 41"/>
                <a:gd name="T52" fmla="*/ 32 w 76"/>
                <a:gd name="T53" fmla="*/ 12 h 41"/>
                <a:gd name="T54" fmla="*/ 27 w 76"/>
                <a:gd name="T55" fmla="*/ 11 h 41"/>
                <a:gd name="T56" fmla="*/ 23 w 76"/>
                <a:gd name="T57" fmla="*/ 8 h 41"/>
                <a:gd name="T58" fmla="*/ 17 w 76"/>
                <a:gd name="T59" fmla="*/ 3 h 41"/>
                <a:gd name="T60" fmla="*/ 11 w 76"/>
                <a:gd name="T61" fmla="*/ 3 h 41"/>
                <a:gd name="T62" fmla="*/ 3 w 76"/>
                <a:gd name="T63" fmla="*/ 7 h 41"/>
                <a:gd name="T64" fmla="*/ 4 w 76"/>
                <a:gd name="T65" fmla="*/ 12 h 41"/>
                <a:gd name="T66" fmla="*/ 3 w 76"/>
                <a:gd name="T67" fmla="*/ 14 h 41"/>
                <a:gd name="T68" fmla="*/ 6 w 76"/>
                <a:gd name="T69" fmla="*/ 23 h 41"/>
                <a:gd name="T70" fmla="*/ 2 w 76"/>
                <a:gd name="T71" fmla="*/ 23 h 41"/>
                <a:gd name="T72" fmla="*/ 8 w 76"/>
                <a:gd name="T73" fmla="*/ 30 h 41"/>
                <a:gd name="T74" fmla="*/ 16 w 76"/>
                <a:gd name="T75" fmla="*/ 3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" h="41">
                  <a:moveTo>
                    <a:pt x="16" y="37"/>
                  </a:moveTo>
                  <a:cubicBezTo>
                    <a:pt x="18" y="40"/>
                    <a:pt x="21" y="41"/>
                    <a:pt x="25" y="41"/>
                  </a:cubicBezTo>
                  <a:cubicBezTo>
                    <a:pt x="29" y="41"/>
                    <a:pt x="28" y="39"/>
                    <a:pt x="28" y="36"/>
                  </a:cubicBezTo>
                  <a:cubicBezTo>
                    <a:pt x="27" y="34"/>
                    <a:pt x="27" y="33"/>
                    <a:pt x="29" y="32"/>
                  </a:cubicBezTo>
                  <a:cubicBezTo>
                    <a:pt x="30" y="32"/>
                    <a:pt x="31" y="34"/>
                    <a:pt x="34" y="35"/>
                  </a:cubicBezTo>
                  <a:cubicBezTo>
                    <a:pt x="36" y="35"/>
                    <a:pt x="43" y="35"/>
                    <a:pt x="46" y="33"/>
                  </a:cubicBezTo>
                  <a:cubicBezTo>
                    <a:pt x="50" y="32"/>
                    <a:pt x="49" y="32"/>
                    <a:pt x="49" y="33"/>
                  </a:cubicBezTo>
                  <a:cubicBezTo>
                    <a:pt x="49" y="34"/>
                    <a:pt x="51" y="36"/>
                    <a:pt x="53" y="36"/>
                  </a:cubicBezTo>
                  <a:cubicBezTo>
                    <a:pt x="55" y="35"/>
                    <a:pt x="62" y="35"/>
                    <a:pt x="63" y="35"/>
                  </a:cubicBezTo>
                  <a:cubicBezTo>
                    <a:pt x="64" y="34"/>
                    <a:pt x="63" y="34"/>
                    <a:pt x="58" y="32"/>
                  </a:cubicBezTo>
                  <a:cubicBezTo>
                    <a:pt x="52" y="30"/>
                    <a:pt x="48" y="22"/>
                    <a:pt x="47" y="21"/>
                  </a:cubicBezTo>
                  <a:cubicBezTo>
                    <a:pt x="46" y="20"/>
                    <a:pt x="45" y="16"/>
                    <a:pt x="46" y="16"/>
                  </a:cubicBezTo>
                  <a:cubicBezTo>
                    <a:pt x="47" y="15"/>
                    <a:pt x="51" y="14"/>
                    <a:pt x="53" y="15"/>
                  </a:cubicBezTo>
                  <a:cubicBezTo>
                    <a:pt x="54" y="16"/>
                    <a:pt x="52" y="19"/>
                    <a:pt x="51" y="20"/>
                  </a:cubicBezTo>
                  <a:cubicBezTo>
                    <a:pt x="51" y="22"/>
                    <a:pt x="55" y="28"/>
                    <a:pt x="57" y="29"/>
                  </a:cubicBezTo>
                  <a:cubicBezTo>
                    <a:pt x="60" y="31"/>
                    <a:pt x="64" y="31"/>
                    <a:pt x="66" y="32"/>
                  </a:cubicBezTo>
                  <a:cubicBezTo>
                    <a:pt x="68" y="33"/>
                    <a:pt x="70" y="29"/>
                    <a:pt x="72" y="28"/>
                  </a:cubicBezTo>
                  <a:cubicBezTo>
                    <a:pt x="73" y="26"/>
                    <a:pt x="71" y="22"/>
                    <a:pt x="70" y="21"/>
                  </a:cubicBezTo>
                  <a:cubicBezTo>
                    <a:pt x="70" y="20"/>
                    <a:pt x="73" y="19"/>
                    <a:pt x="75" y="18"/>
                  </a:cubicBezTo>
                  <a:cubicBezTo>
                    <a:pt x="76" y="18"/>
                    <a:pt x="66" y="14"/>
                    <a:pt x="63" y="12"/>
                  </a:cubicBezTo>
                  <a:cubicBezTo>
                    <a:pt x="59" y="10"/>
                    <a:pt x="55" y="11"/>
                    <a:pt x="52" y="11"/>
                  </a:cubicBezTo>
                  <a:cubicBezTo>
                    <a:pt x="49" y="11"/>
                    <a:pt x="47" y="8"/>
                    <a:pt x="43" y="6"/>
                  </a:cubicBezTo>
                  <a:cubicBezTo>
                    <a:pt x="40" y="4"/>
                    <a:pt x="39" y="3"/>
                    <a:pt x="37" y="2"/>
                  </a:cubicBezTo>
                  <a:cubicBezTo>
                    <a:pt x="34" y="1"/>
                    <a:pt x="38" y="4"/>
                    <a:pt x="36" y="5"/>
                  </a:cubicBezTo>
                  <a:cubicBezTo>
                    <a:pt x="34" y="6"/>
                    <a:pt x="35" y="9"/>
                    <a:pt x="36" y="12"/>
                  </a:cubicBezTo>
                  <a:cubicBezTo>
                    <a:pt x="36" y="15"/>
                    <a:pt x="37" y="15"/>
                    <a:pt x="35" y="16"/>
                  </a:cubicBezTo>
                  <a:cubicBezTo>
                    <a:pt x="33" y="16"/>
                    <a:pt x="32" y="13"/>
                    <a:pt x="32" y="12"/>
                  </a:cubicBezTo>
                  <a:cubicBezTo>
                    <a:pt x="31" y="10"/>
                    <a:pt x="30" y="11"/>
                    <a:pt x="27" y="11"/>
                  </a:cubicBezTo>
                  <a:cubicBezTo>
                    <a:pt x="25" y="12"/>
                    <a:pt x="24" y="9"/>
                    <a:pt x="23" y="8"/>
                  </a:cubicBezTo>
                  <a:cubicBezTo>
                    <a:pt x="23" y="7"/>
                    <a:pt x="20" y="5"/>
                    <a:pt x="17" y="3"/>
                  </a:cubicBezTo>
                  <a:cubicBezTo>
                    <a:pt x="14" y="0"/>
                    <a:pt x="13" y="1"/>
                    <a:pt x="11" y="3"/>
                  </a:cubicBezTo>
                  <a:cubicBezTo>
                    <a:pt x="9" y="4"/>
                    <a:pt x="4" y="6"/>
                    <a:pt x="3" y="7"/>
                  </a:cubicBezTo>
                  <a:cubicBezTo>
                    <a:pt x="2" y="8"/>
                    <a:pt x="4" y="10"/>
                    <a:pt x="4" y="12"/>
                  </a:cubicBezTo>
                  <a:cubicBezTo>
                    <a:pt x="5" y="15"/>
                    <a:pt x="4" y="12"/>
                    <a:pt x="3" y="14"/>
                  </a:cubicBezTo>
                  <a:cubicBezTo>
                    <a:pt x="1" y="15"/>
                    <a:pt x="6" y="21"/>
                    <a:pt x="6" y="23"/>
                  </a:cubicBezTo>
                  <a:cubicBezTo>
                    <a:pt x="7" y="24"/>
                    <a:pt x="4" y="22"/>
                    <a:pt x="2" y="23"/>
                  </a:cubicBezTo>
                  <a:cubicBezTo>
                    <a:pt x="0" y="24"/>
                    <a:pt x="4" y="28"/>
                    <a:pt x="8" y="30"/>
                  </a:cubicBezTo>
                  <a:cubicBezTo>
                    <a:pt x="11" y="33"/>
                    <a:pt x="14" y="34"/>
                    <a:pt x="1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112"/>
            <p:cNvSpPr/>
            <p:nvPr/>
          </p:nvSpPr>
          <p:spPr bwMode="auto">
            <a:xfrm>
              <a:off x="4513" y="612"/>
              <a:ext cx="53" cy="26"/>
            </a:xfrm>
            <a:custGeom>
              <a:avLst/>
              <a:gdLst>
                <a:gd name="T0" fmla="*/ 13 w 43"/>
                <a:gd name="T1" fmla="*/ 12 h 21"/>
                <a:gd name="T2" fmla="*/ 24 w 43"/>
                <a:gd name="T3" fmla="*/ 17 h 21"/>
                <a:gd name="T4" fmla="*/ 30 w 43"/>
                <a:gd name="T5" fmla="*/ 20 h 21"/>
                <a:gd name="T6" fmla="*/ 32 w 43"/>
                <a:gd name="T7" fmla="*/ 18 h 21"/>
                <a:gd name="T8" fmla="*/ 37 w 43"/>
                <a:gd name="T9" fmla="*/ 20 h 21"/>
                <a:gd name="T10" fmla="*/ 42 w 43"/>
                <a:gd name="T11" fmla="*/ 13 h 21"/>
                <a:gd name="T12" fmla="*/ 39 w 43"/>
                <a:gd name="T13" fmla="*/ 10 h 21"/>
                <a:gd name="T14" fmla="*/ 28 w 43"/>
                <a:gd name="T15" fmla="*/ 6 h 21"/>
                <a:gd name="T16" fmla="*/ 22 w 43"/>
                <a:gd name="T17" fmla="*/ 7 h 21"/>
                <a:gd name="T18" fmla="*/ 21 w 43"/>
                <a:gd name="T19" fmla="*/ 4 h 21"/>
                <a:gd name="T20" fmla="*/ 16 w 43"/>
                <a:gd name="T21" fmla="*/ 3 h 21"/>
                <a:gd name="T22" fmla="*/ 8 w 43"/>
                <a:gd name="T23" fmla="*/ 3 h 21"/>
                <a:gd name="T24" fmla="*/ 1 w 43"/>
                <a:gd name="T25" fmla="*/ 0 h 21"/>
                <a:gd name="T26" fmla="*/ 7 w 43"/>
                <a:gd name="T27" fmla="*/ 6 h 21"/>
                <a:gd name="T28" fmla="*/ 13 w 43"/>
                <a:gd name="T2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21">
                  <a:moveTo>
                    <a:pt x="13" y="12"/>
                  </a:moveTo>
                  <a:cubicBezTo>
                    <a:pt x="15" y="12"/>
                    <a:pt x="21" y="17"/>
                    <a:pt x="24" y="17"/>
                  </a:cubicBezTo>
                  <a:cubicBezTo>
                    <a:pt x="28" y="18"/>
                    <a:pt x="28" y="20"/>
                    <a:pt x="30" y="20"/>
                  </a:cubicBezTo>
                  <a:cubicBezTo>
                    <a:pt x="32" y="21"/>
                    <a:pt x="31" y="19"/>
                    <a:pt x="32" y="18"/>
                  </a:cubicBezTo>
                  <a:cubicBezTo>
                    <a:pt x="33" y="18"/>
                    <a:pt x="34" y="20"/>
                    <a:pt x="37" y="20"/>
                  </a:cubicBezTo>
                  <a:cubicBezTo>
                    <a:pt x="39" y="19"/>
                    <a:pt x="42" y="15"/>
                    <a:pt x="42" y="13"/>
                  </a:cubicBezTo>
                  <a:cubicBezTo>
                    <a:pt x="43" y="12"/>
                    <a:pt x="41" y="10"/>
                    <a:pt x="39" y="10"/>
                  </a:cubicBezTo>
                  <a:cubicBezTo>
                    <a:pt x="37" y="10"/>
                    <a:pt x="34" y="8"/>
                    <a:pt x="28" y="6"/>
                  </a:cubicBezTo>
                  <a:cubicBezTo>
                    <a:pt x="23" y="4"/>
                    <a:pt x="25" y="7"/>
                    <a:pt x="22" y="7"/>
                  </a:cubicBezTo>
                  <a:cubicBezTo>
                    <a:pt x="19" y="7"/>
                    <a:pt x="20" y="6"/>
                    <a:pt x="21" y="4"/>
                  </a:cubicBezTo>
                  <a:cubicBezTo>
                    <a:pt x="22" y="2"/>
                    <a:pt x="20" y="3"/>
                    <a:pt x="16" y="3"/>
                  </a:cubicBezTo>
                  <a:cubicBezTo>
                    <a:pt x="12" y="3"/>
                    <a:pt x="12" y="3"/>
                    <a:pt x="8" y="3"/>
                  </a:cubicBez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5" y="5"/>
                    <a:pt x="7" y="6"/>
                  </a:cubicBezTo>
                  <a:cubicBezTo>
                    <a:pt x="9" y="8"/>
                    <a:pt x="12" y="12"/>
                    <a:pt x="1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113"/>
            <p:cNvSpPr/>
            <p:nvPr/>
          </p:nvSpPr>
          <p:spPr bwMode="auto">
            <a:xfrm>
              <a:off x="4408" y="651"/>
              <a:ext cx="14" cy="13"/>
            </a:xfrm>
            <a:custGeom>
              <a:avLst/>
              <a:gdLst>
                <a:gd name="T0" fmla="*/ 10 w 12"/>
                <a:gd name="T1" fmla="*/ 10 h 10"/>
                <a:gd name="T2" fmla="*/ 3 w 12"/>
                <a:gd name="T3" fmla="*/ 0 h 10"/>
                <a:gd name="T4" fmla="*/ 10 w 1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0">
                  <a:moveTo>
                    <a:pt x="10" y="10"/>
                  </a:moveTo>
                  <a:cubicBezTo>
                    <a:pt x="12" y="10"/>
                    <a:pt x="5" y="0"/>
                    <a:pt x="3" y="0"/>
                  </a:cubicBezTo>
                  <a:cubicBezTo>
                    <a:pt x="0" y="0"/>
                    <a:pt x="5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114"/>
            <p:cNvSpPr/>
            <p:nvPr/>
          </p:nvSpPr>
          <p:spPr bwMode="auto">
            <a:xfrm>
              <a:off x="4793" y="768"/>
              <a:ext cx="14" cy="13"/>
            </a:xfrm>
            <a:custGeom>
              <a:avLst/>
              <a:gdLst>
                <a:gd name="T0" fmla="*/ 8 w 11"/>
                <a:gd name="T1" fmla="*/ 10 h 11"/>
                <a:gd name="T2" fmla="*/ 11 w 11"/>
                <a:gd name="T3" fmla="*/ 1 h 11"/>
                <a:gd name="T4" fmla="*/ 3 w 11"/>
                <a:gd name="T5" fmla="*/ 1 h 11"/>
                <a:gd name="T6" fmla="*/ 2 w 11"/>
                <a:gd name="T7" fmla="*/ 3 h 11"/>
                <a:gd name="T8" fmla="*/ 8 w 11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8" y="10"/>
                  </a:moveTo>
                  <a:cubicBezTo>
                    <a:pt x="11" y="11"/>
                    <a:pt x="10" y="3"/>
                    <a:pt x="11" y="1"/>
                  </a:cubicBezTo>
                  <a:cubicBezTo>
                    <a:pt x="11" y="0"/>
                    <a:pt x="7" y="1"/>
                    <a:pt x="3" y="1"/>
                  </a:cubicBezTo>
                  <a:cubicBezTo>
                    <a:pt x="0" y="1"/>
                    <a:pt x="0" y="2"/>
                    <a:pt x="2" y="3"/>
                  </a:cubicBezTo>
                  <a:cubicBezTo>
                    <a:pt x="3" y="4"/>
                    <a:pt x="5" y="9"/>
                    <a:pt x="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115"/>
            <p:cNvSpPr/>
            <p:nvPr/>
          </p:nvSpPr>
          <p:spPr bwMode="auto">
            <a:xfrm>
              <a:off x="4901" y="732"/>
              <a:ext cx="37" cy="11"/>
            </a:xfrm>
            <a:custGeom>
              <a:avLst/>
              <a:gdLst>
                <a:gd name="T0" fmla="*/ 8 w 30"/>
                <a:gd name="T1" fmla="*/ 7 h 9"/>
                <a:gd name="T2" fmla="*/ 26 w 30"/>
                <a:gd name="T3" fmla="*/ 8 h 9"/>
                <a:gd name="T4" fmla="*/ 29 w 30"/>
                <a:gd name="T5" fmla="*/ 4 h 9"/>
                <a:gd name="T6" fmla="*/ 18 w 30"/>
                <a:gd name="T7" fmla="*/ 2 h 9"/>
                <a:gd name="T8" fmla="*/ 5 w 30"/>
                <a:gd name="T9" fmla="*/ 2 h 9"/>
                <a:gd name="T10" fmla="*/ 8 w 30"/>
                <a:gd name="T11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9">
                  <a:moveTo>
                    <a:pt x="8" y="7"/>
                  </a:moveTo>
                  <a:cubicBezTo>
                    <a:pt x="13" y="9"/>
                    <a:pt x="23" y="8"/>
                    <a:pt x="26" y="8"/>
                  </a:cubicBezTo>
                  <a:cubicBezTo>
                    <a:pt x="30" y="8"/>
                    <a:pt x="30" y="5"/>
                    <a:pt x="29" y="4"/>
                  </a:cubicBezTo>
                  <a:cubicBezTo>
                    <a:pt x="29" y="2"/>
                    <a:pt x="24" y="4"/>
                    <a:pt x="18" y="2"/>
                  </a:cubicBezTo>
                  <a:cubicBezTo>
                    <a:pt x="11" y="0"/>
                    <a:pt x="9" y="1"/>
                    <a:pt x="5" y="2"/>
                  </a:cubicBezTo>
                  <a:cubicBezTo>
                    <a:pt x="0" y="4"/>
                    <a:pt x="3" y="5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116"/>
            <p:cNvSpPr/>
            <p:nvPr/>
          </p:nvSpPr>
          <p:spPr bwMode="auto">
            <a:xfrm>
              <a:off x="3528" y="667"/>
              <a:ext cx="66" cy="84"/>
            </a:xfrm>
            <a:custGeom>
              <a:avLst/>
              <a:gdLst>
                <a:gd name="T0" fmla="*/ 4 w 54"/>
                <a:gd name="T1" fmla="*/ 47 h 68"/>
                <a:gd name="T2" fmla="*/ 12 w 54"/>
                <a:gd name="T3" fmla="*/ 49 h 68"/>
                <a:gd name="T4" fmla="*/ 14 w 54"/>
                <a:gd name="T5" fmla="*/ 50 h 68"/>
                <a:gd name="T6" fmla="*/ 17 w 54"/>
                <a:gd name="T7" fmla="*/ 50 h 68"/>
                <a:gd name="T8" fmla="*/ 20 w 54"/>
                <a:gd name="T9" fmla="*/ 52 h 68"/>
                <a:gd name="T10" fmla="*/ 20 w 54"/>
                <a:gd name="T11" fmla="*/ 56 h 68"/>
                <a:gd name="T12" fmla="*/ 19 w 54"/>
                <a:gd name="T13" fmla="*/ 61 h 68"/>
                <a:gd name="T14" fmla="*/ 31 w 54"/>
                <a:gd name="T15" fmla="*/ 64 h 68"/>
                <a:gd name="T16" fmla="*/ 36 w 54"/>
                <a:gd name="T17" fmla="*/ 65 h 68"/>
                <a:gd name="T18" fmla="*/ 38 w 54"/>
                <a:gd name="T19" fmla="*/ 64 h 68"/>
                <a:gd name="T20" fmla="*/ 42 w 54"/>
                <a:gd name="T21" fmla="*/ 67 h 68"/>
                <a:gd name="T22" fmla="*/ 45 w 54"/>
                <a:gd name="T23" fmla="*/ 66 h 68"/>
                <a:gd name="T24" fmla="*/ 49 w 54"/>
                <a:gd name="T25" fmla="*/ 67 h 68"/>
                <a:gd name="T26" fmla="*/ 53 w 54"/>
                <a:gd name="T27" fmla="*/ 66 h 68"/>
                <a:gd name="T28" fmla="*/ 52 w 54"/>
                <a:gd name="T29" fmla="*/ 63 h 68"/>
                <a:gd name="T30" fmla="*/ 51 w 54"/>
                <a:gd name="T31" fmla="*/ 61 h 68"/>
                <a:gd name="T32" fmla="*/ 47 w 54"/>
                <a:gd name="T33" fmla="*/ 59 h 68"/>
                <a:gd name="T34" fmla="*/ 42 w 54"/>
                <a:gd name="T35" fmla="*/ 54 h 68"/>
                <a:gd name="T36" fmla="*/ 40 w 54"/>
                <a:gd name="T37" fmla="*/ 50 h 68"/>
                <a:gd name="T38" fmla="*/ 36 w 54"/>
                <a:gd name="T39" fmla="*/ 44 h 68"/>
                <a:gd name="T40" fmla="*/ 34 w 54"/>
                <a:gd name="T41" fmla="*/ 38 h 68"/>
                <a:gd name="T42" fmla="*/ 36 w 54"/>
                <a:gd name="T43" fmla="*/ 33 h 68"/>
                <a:gd name="T44" fmla="*/ 34 w 54"/>
                <a:gd name="T45" fmla="*/ 31 h 68"/>
                <a:gd name="T46" fmla="*/ 33 w 54"/>
                <a:gd name="T47" fmla="*/ 26 h 68"/>
                <a:gd name="T48" fmla="*/ 33 w 54"/>
                <a:gd name="T49" fmla="*/ 23 h 68"/>
                <a:gd name="T50" fmla="*/ 36 w 54"/>
                <a:gd name="T51" fmla="*/ 18 h 68"/>
                <a:gd name="T52" fmla="*/ 35 w 54"/>
                <a:gd name="T53" fmla="*/ 15 h 68"/>
                <a:gd name="T54" fmla="*/ 39 w 54"/>
                <a:gd name="T55" fmla="*/ 15 h 68"/>
                <a:gd name="T56" fmla="*/ 39 w 54"/>
                <a:gd name="T57" fmla="*/ 12 h 68"/>
                <a:gd name="T58" fmla="*/ 42 w 54"/>
                <a:gd name="T59" fmla="*/ 10 h 68"/>
                <a:gd name="T60" fmla="*/ 42 w 54"/>
                <a:gd name="T61" fmla="*/ 5 h 68"/>
                <a:gd name="T62" fmla="*/ 37 w 54"/>
                <a:gd name="T63" fmla="*/ 4 h 68"/>
                <a:gd name="T64" fmla="*/ 32 w 54"/>
                <a:gd name="T65" fmla="*/ 2 h 68"/>
                <a:gd name="T66" fmla="*/ 27 w 54"/>
                <a:gd name="T67" fmla="*/ 0 h 68"/>
                <a:gd name="T68" fmla="*/ 27 w 54"/>
                <a:gd name="T69" fmla="*/ 3 h 68"/>
                <a:gd name="T70" fmla="*/ 20 w 54"/>
                <a:gd name="T71" fmla="*/ 3 h 68"/>
                <a:gd name="T72" fmla="*/ 18 w 54"/>
                <a:gd name="T73" fmla="*/ 10 h 68"/>
                <a:gd name="T74" fmla="*/ 13 w 54"/>
                <a:gd name="T75" fmla="*/ 11 h 68"/>
                <a:gd name="T76" fmla="*/ 12 w 54"/>
                <a:gd name="T77" fmla="*/ 14 h 68"/>
                <a:gd name="T78" fmla="*/ 8 w 54"/>
                <a:gd name="T79" fmla="*/ 15 h 68"/>
                <a:gd name="T80" fmla="*/ 8 w 54"/>
                <a:gd name="T81" fmla="*/ 18 h 68"/>
                <a:gd name="T82" fmla="*/ 13 w 54"/>
                <a:gd name="T83" fmla="*/ 19 h 68"/>
                <a:gd name="T84" fmla="*/ 11 w 54"/>
                <a:gd name="T85" fmla="*/ 22 h 68"/>
                <a:gd name="T86" fmla="*/ 8 w 54"/>
                <a:gd name="T87" fmla="*/ 30 h 68"/>
                <a:gd name="T88" fmla="*/ 10 w 54"/>
                <a:gd name="T89" fmla="*/ 33 h 68"/>
                <a:gd name="T90" fmla="*/ 6 w 54"/>
                <a:gd name="T91" fmla="*/ 32 h 68"/>
                <a:gd name="T92" fmla="*/ 4 w 54"/>
                <a:gd name="T93" fmla="*/ 33 h 68"/>
                <a:gd name="T94" fmla="*/ 2 w 54"/>
                <a:gd name="T95" fmla="*/ 34 h 68"/>
                <a:gd name="T96" fmla="*/ 0 w 54"/>
                <a:gd name="T97" fmla="*/ 42 h 68"/>
                <a:gd name="T98" fmla="*/ 4 w 54"/>
                <a:gd name="T99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" h="68">
                  <a:moveTo>
                    <a:pt x="4" y="47"/>
                  </a:moveTo>
                  <a:cubicBezTo>
                    <a:pt x="5" y="48"/>
                    <a:pt x="10" y="49"/>
                    <a:pt x="12" y="49"/>
                  </a:cubicBezTo>
                  <a:cubicBezTo>
                    <a:pt x="13" y="49"/>
                    <a:pt x="12" y="49"/>
                    <a:pt x="14" y="50"/>
                  </a:cubicBezTo>
                  <a:cubicBezTo>
                    <a:pt x="15" y="51"/>
                    <a:pt x="16" y="51"/>
                    <a:pt x="17" y="50"/>
                  </a:cubicBezTo>
                  <a:cubicBezTo>
                    <a:pt x="18" y="48"/>
                    <a:pt x="18" y="51"/>
                    <a:pt x="20" y="52"/>
                  </a:cubicBezTo>
                  <a:cubicBezTo>
                    <a:pt x="21" y="53"/>
                    <a:pt x="19" y="55"/>
                    <a:pt x="20" y="56"/>
                  </a:cubicBezTo>
                  <a:cubicBezTo>
                    <a:pt x="22" y="58"/>
                    <a:pt x="19" y="60"/>
                    <a:pt x="19" y="61"/>
                  </a:cubicBezTo>
                  <a:cubicBezTo>
                    <a:pt x="19" y="63"/>
                    <a:pt x="29" y="64"/>
                    <a:pt x="31" y="64"/>
                  </a:cubicBezTo>
                  <a:cubicBezTo>
                    <a:pt x="32" y="64"/>
                    <a:pt x="34" y="65"/>
                    <a:pt x="36" y="65"/>
                  </a:cubicBezTo>
                  <a:cubicBezTo>
                    <a:pt x="37" y="66"/>
                    <a:pt x="37" y="64"/>
                    <a:pt x="38" y="64"/>
                  </a:cubicBezTo>
                  <a:cubicBezTo>
                    <a:pt x="38" y="64"/>
                    <a:pt x="41" y="67"/>
                    <a:pt x="42" y="67"/>
                  </a:cubicBezTo>
                  <a:cubicBezTo>
                    <a:pt x="43" y="68"/>
                    <a:pt x="45" y="66"/>
                    <a:pt x="45" y="66"/>
                  </a:cubicBezTo>
                  <a:cubicBezTo>
                    <a:pt x="45" y="66"/>
                    <a:pt x="48" y="67"/>
                    <a:pt x="49" y="67"/>
                  </a:cubicBezTo>
                  <a:cubicBezTo>
                    <a:pt x="50" y="66"/>
                    <a:pt x="51" y="66"/>
                    <a:pt x="53" y="66"/>
                  </a:cubicBezTo>
                  <a:cubicBezTo>
                    <a:pt x="54" y="65"/>
                    <a:pt x="53" y="62"/>
                    <a:pt x="52" y="63"/>
                  </a:cubicBezTo>
                  <a:cubicBezTo>
                    <a:pt x="52" y="63"/>
                    <a:pt x="51" y="62"/>
                    <a:pt x="51" y="61"/>
                  </a:cubicBezTo>
                  <a:cubicBezTo>
                    <a:pt x="50" y="60"/>
                    <a:pt x="48" y="60"/>
                    <a:pt x="47" y="59"/>
                  </a:cubicBezTo>
                  <a:cubicBezTo>
                    <a:pt x="46" y="57"/>
                    <a:pt x="42" y="55"/>
                    <a:pt x="42" y="54"/>
                  </a:cubicBezTo>
                  <a:cubicBezTo>
                    <a:pt x="42" y="53"/>
                    <a:pt x="40" y="51"/>
                    <a:pt x="40" y="50"/>
                  </a:cubicBezTo>
                  <a:cubicBezTo>
                    <a:pt x="41" y="49"/>
                    <a:pt x="36" y="45"/>
                    <a:pt x="36" y="44"/>
                  </a:cubicBezTo>
                  <a:cubicBezTo>
                    <a:pt x="36" y="43"/>
                    <a:pt x="34" y="40"/>
                    <a:pt x="34" y="38"/>
                  </a:cubicBezTo>
                  <a:cubicBezTo>
                    <a:pt x="33" y="37"/>
                    <a:pt x="35" y="35"/>
                    <a:pt x="36" y="33"/>
                  </a:cubicBezTo>
                  <a:cubicBezTo>
                    <a:pt x="37" y="32"/>
                    <a:pt x="35" y="31"/>
                    <a:pt x="34" y="31"/>
                  </a:cubicBezTo>
                  <a:cubicBezTo>
                    <a:pt x="32" y="31"/>
                    <a:pt x="33" y="28"/>
                    <a:pt x="33" y="26"/>
                  </a:cubicBezTo>
                  <a:cubicBezTo>
                    <a:pt x="33" y="24"/>
                    <a:pt x="32" y="24"/>
                    <a:pt x="33" y="23"/>
                  </a:cubicBezTo>
                  <a:cubicBezTo>
                    <a:pt x="33" y="23"/>
                    <a:pt x="36" y="19"/>
                    <a:pt x="36" y="18"/>
                  </a:cubicBezTo>
                  <a:cubicBezTo>
                    <a:pt x="36" y="18"/>
                    <a:pt x="35" y="16"/>
                    <a:pt x="35" y="15"/>
                  </a:cubicBezTo>
                  <a:cubicBezTo>
                    <a:pt x="35" y="13"/>
                    <a:pt x="38" y="15"/>
                    <a:pt x="39" y="15"/>
                  </a:cubicBezTo>
                  <a:cubicBezTo>
                    <a:pt x="41" y="16"/>
                    <a:pt x="39" y="13"/>
                    <a:pt x="39" y="12"/>
                  </a:cubicBezTo>
                  <a:cubicBezTo>
                    <a:pt x="39" y="12"/>
                    <a:pt x="41" y="11"/>
                    <a:pt x="42" y="10"/>
                  </a:cubicBezTo>
                  <a:cubicBezTo>
                    <a:pt x="42" y="10"/>
                    <a:pt x="42" y="6"/>
                    <a:pt x="42" y="5"/>
                  </a:cubicBezTo>
                  <a:cubicBezTo>
                    <a:pt x="41" y="5"/>
                    <a:pt x="39" y="5"/>
                    <a:pt x="37" y="4"/>
                  </a:cubicBezTo>
                  <a:cubicBezTo>
                    <a:pt x="35" y="3"/>
                    <a:pt x="34" y="2"/>
                    <a:pt x="32" y="2"/>
                  </a:cubicBez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7" y="2"/>
                    <a:pt x="27" y="3"/>
                  </a:cubicBezTo>
                  <a:cubicBezTo>
                    <a:pt x="27" y="4"/>
                    <a:pt x="22" y="2"/>
                    <a:pt x="20" y="3"/>
                  </a:cubicBezTo>
                  <a:cubicBezTo>
                    <a:pt x="18" y="3"/>
                    <a:pt x="19" y="9"/>
                    <a:pt x="18" y="10"/>
                  </a:cubicBezTo>
                  <a:cubicBezTo>
                    <a:pt x="17" y="12"/>
                    <a:pt x="14" y="10"/>
                    <a:pt x="13" y="11"/>
                  </a:cubicBezTo>
                  <a:cubicBezTo>
                    <a:pt x="11" y="11"/>
                    <a:pt x="12" y="13"/>
                    <a:pt x="12" y="14"/>
                  </a:cubicBezTo>
                  <a:cubicBezTo>
                    <a:pt x="12" y="15"/>
                    <a:pt x="11" y="15"/>
                    <a:pt x="8" y="15"/>
                  </a:cubicBezTo>
                  <a:cubicBezTo>
                    <a:pt x="6" y="15"/>
                    <a:pt x="6" y="16"/>
                    <a:pt x="8" y="18"/>
                  </a:cubicBezTo>
                  <a:cubicBezTo>
                    <a:pt x="10" y="20"/>
                    <a:pt x="11" y="19"/>
                    <a:pt x="13" y="19"/>
                  </a:cubicBezTo>
                  <a:cubicBezTo>
                    <a:pt x="14" y="19"/>
                    <a:pt x="12" y="21"/>
                    <a:pt x="11" y="22"/>
                  </a:cubicBezTo>
                  <a:cubicBezTo>
                    <a:pt x="10" y="23"/>
                    <a:pt x="8" y="28"/>
                    <a:pt x="8" y="30"/>
                  </a:cubicBezTo>
                  <a:cubicBezTo>
                    <a:pt x="9" y="32"/>
                    <a:pt x="10" y="32"/>
                    <a:pt x="10" y="33"/>
                  </a:cubicBezTo>
                  <a:cubicBezTo>
                    <a:pt x="10" y="34"/>
                    <a:pt x="9" y="33"/>
                    <a:pt x="6" y="32"/>
                  </a:cubicBezTo>
                  <a:cubicBezTo>
                    <a:pt x="4" y="31"/>
                    <a:pt x="6" y="32"/>
                    <a:pt x="4" y="33"/>
                  </a:cubicBezTo>
                  <a:cubicBezTo>
                    <a:pt x="3" y="34"/>
                    <a:pt x="4" y="34"/>
                    <a:pt x="2" y="34"/>
                  </a:cubicBezTo>
                  <a:cubicBezTo>
                    <a:pt x="1" y="34"/>
                    <a:pt x="0" y="40"/>
                    <a:pt x="0" y="42"/>
                  </a:cubicBezTo>
                  <a:cubicBezTo>
                    <a:pt x="0" y="44"/>
                    <a:pt x="3" y="46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117"/>
            <p:cNvSpPr/>
            <p:nvPr/>
          </p:nvSpPr>
          <p:spPr bwMode="auto">
            <a:xfrm>
              <a:off x="3538" y="731"/>
              <a:ext cx="9" cy="10"/>
            </a:xfrm>
            <a:custGeom>
              <a:avLst/>
              <a:gdLst>
                <a:gd name="T0" fmla="*/ 2 w 8"/>
                <a:gd name="T1" fmla="*/ 0 h 8"/>
                <a:gd name="T2" fmla="*/ 2 w 8"/>
                <a:gd name="T3" fmla="*/ 3 h 8"/>
                <a:gd name="T4" fmla="*/ 7 w 8"/>
                <a:gd name="T5" fmla="*/ 8 h 8"/>
                <a:gd name="T6" fmla="*/ 6 w 8"/>
                <a:gd name="T7" fmla="*/ 2 h 8"/>
                <a:gd name="T8" fmla="*/ 2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2" y="0"/>
                  </a:moveTo>
                  <a:cubicBezTo>
                    <a:pt x="0" y="0"/>
                    <a:pt x="0" y="2"/>
                    <a:pt x="2" y="3"/>
                  </a:cubicBezTo>
                  <a:cubicBezTo>
                    <a:pt x="4" y="4"/>
                    <a:pt x="4" y="8"/>
                    <a:pt x="7" y="8"/>
                  </a:cubicBezTo>
                  <a:cubicBezTo>
                    <a:pt x="8" y="7"/>
                    <a:pt x="6" y="3"/>
                    <a:pt x="6" y="2"/>
                  </a:cubicBezTo>
                  <a:cubicBezTo>
                    <a:pt x="6" y="1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118"/>
            <p:cNvSpPr/>
            <p:nvPr/>
          </p:nvSpPr>
          <p:spPr bwMode="auto">
            <a:xfrm>
              <a:off x="3542" y="551"/>
              <a:ext cx="161" cy="120"/>
            </a:xfrm>
            <a:custGeom>
              <a:avLst/>
              <a:gdLst>
                <a:gd name="T0" fmla="*/ 9 w 131"/>
                <a:gd name="T1" fmla="*/ 91 h 98"/>
                <a:gd name="T2" fmla="*/ 21 w 131"/>
                <a:gd name="T3" fmla="*/ 94 h 98"/>
                <a:gd name="T4" fmla="*/ 33 w 131"/>
                <a:gd name="T5" fmla="*/ 98 h 98"/>
                <a:gd name="T6" fmla="*/ 36 w 131"/>
                <a:gd name="T7" fmla="*/ 90 h 98"/>
                <a:gd name="T8" fmla="*/ 40 w 131"/>
                <a:gd name="T9" fmla="*/ 88 h 98"/>
                <a:gd name="T10" fmla="*/ 42 w 131"/>
                <a:gd name="T11" fmla="*/ 84 h 98"/>
                <a:gd name="T12" fmla="*/ 43 w 131"/>
                <a:gd name="T13" fmla="*/ 79 h 98"/>
                <a:gd name="T14" fmla="*/ 45 w 131"/>
                <a:gd name="T15" fmla="*/ 76 h 98"/>
                <a:gd name="T16" fmla="*/ 48 w 131"/>
                <a:gd name="T17" fmla="*/ 70 h 98"/>
                <a:gd name="T18" fmla="*/ 49 w 131"/>
                <a:gd name="T19" fmla="*/ 67 h 98"/>
                <a:gd name="T20" fmla="*/ 54 w 131"/>
                <a:gd name="T21" fmla="*/ 65 h 98"/>
                <a:gd name="T22" fmla="*/ 56 w 131"/>
                <a:gd name="T23" fmla="*/ 60 h 98"/>
                <a:gd name="T24" fmla="*/ 65 w 131"/>
                <a:gd name="T25" fmla="*/ 59 h 98"/>
                <a:gd name="T26" fmla="*/ 70 w 131"/>
                <a:gd name="T27" fmla="*/ 53 h 98"/>
                <a:gd name="T28" fmla="*/ 75 w 131"/>
                <a:gd name="T29" fmla="*/ 52 h 98"/>
                <a:gd name="T30" fmla="*/ 86 w 131"/>
                <a:gd name="T31" fmla="*/ 45 h 98"/>
                <a:gd name="T32" fmla="*/ 100 w 131"/>
                <a:gd name="T33" fmla="*/ 37 h 98"/>
                <a:gd name="T34" fmla="*/ 116 w 131"/>
                <a:gd name="T35" fmla="*/ 38 h 98"/>
                <a:gd name="T36" fmla="*/ 126 w 131"/>
                <a:gd name="T37" fmla="*/ 31 h 98"/>
                <a:gd name="T38" fmla="*/ 128 w 131"/>
                <a:gd name="T39" fmla="*/ 26 h 98"/>
                <a:gd name="T40" fmla="*/ 130 w 131"/>
                <a:gd name="T41" fmla="*/ 19 h 98"/>
                <a:gd name="T42" fmla="*/ 130 w 131"/>
                <a:gd name="T43" fmla="*/ 11 h 98"/>
                <a:gd name="T44" fmla="*/ 126 w 131"/>
                <a:gd name="T45" fmla="*/ 4 h 98"/>
                <a:gd name="T46" fmla="*/ 118 w 131"/>
                <a:gd name="T47" fmla="*/ 2 h 98"/>
                <a:gd name="T48" fmla="*/ 111 w 131"/>
                <a:gd name="T49" fmla="*/ 3 h 98"/>
                <a:gd name="T50" fmla="*/ 108 w 131"/>
                <a:gd name="T51" fmla="*/ 12 h 98"/>
                <a:gd name="T52" fmla="*/ 97 w 131"/>
                <a:gd name="T53" fmla="*/ 22 h 98"/>
                <a:gd name="T54" fmla="*/ 81 w 131"/>
                <a:gd name="T55" fmla="*/ 26 h 98"/>
                <a:gd name="T56" fmla="*/ 76 w 131"/>
                <a:gd name="T57" fmla="*/ 24 h 98"/>
                <a:gd name="T58" fmla="*/ 68 w 131"/>
                <a:gd name="T59" fmla="*/ 22 h 98"/>
                <a:gd name="T60" fmla="*/ 61 w 131"/>
                <a:gd name="T61" fmla="*/ 24 h 98"/>
                <a:gd name="T62" fmla="*/ 59 w 131"/>
                <a:gd name="T63" fmla="*/ 29 h 98"/>
                <a:gd name="T64" fmla="*/ 47 w 131"/>
                <a:gd name="T65" fmla="*/ 37 h 98"/>
                <a:gd name="T66" fmla="*/ 45 w 131"/>
                <a:gd name="T67" fmla="*/ 38 h 98"/>
                <a:gd name="T68" fmla="*/ 35 w 131"/>
                <a:gd name="T69" fmla="*/ 44 h 98"/>
                <a:gd name="T70" fmla="*/ 33 w 131"/>
                <a:gd name="T71" fmla="*/ 48 h 98"/>
                <a:gd name="T72" fmla="*/ 26 w 131"/>
                <a:gd name="T73" fmla="*/ 56 h 98"/>
                <a:gd name="T74" fmla="*/ 20 w 131"/>
                <a:gd name="T75" fmla="*/ 58 h 98"/>
                <a:gd name="T76" fmla="*/ 20 w 131"/>
                <a:gd name="T77" fmla="*/ 63 h 98"/>
                <a:gd name="T78" fmla="*/ 19 w 131"/>
                <a:gd name="T79" fmla="*/ 67 h 98"/>
                <a:gd name="T80" fmla="*/ 17 w 131"/>
                <a:gd name="T81" fmla="*/ 71 h 98"/>
                <a:gd name="T82" fmla="*/ 20 w 131"/>
                <a:gd name="T83" fmla="*/ 80 h 98"/>
                <a:gd name="T84" fmla="*/ 11 w 131"/>
                <a:gd name="T85" fmla="*/ 80 h 98"/>
                <a:gd name="T86" fmla="*/ 3 w 131"/>
                <a:gd name="T87" fmla="*/ 8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1" h="98">
                  <a:moveTo>
                    <a:pt x="9" y="86"/>
                  </a:moveTo>
                  <a:cubicBezTo>
                    <a:pt x="11" y="85"/>
                    <a:pt x="8" y="90"/>
                    <a:pt x="9" y="91"/>
                  </a:cubicBezTo>
                  <a:cubicBezTo>
                    <a:pt x="9" y="92"/>
                    <a:pt x="14" y="92"/>
                    <a:pt x="16" y="92"/>
                  </a:cubicBezTo>
                  <a:cubicBezTo>
                    <a:pt x="18" y="92"/>
                    <a:pt x="20" y="94"/>
                    <a:pt x="21" y="94"/>
                  </a:cubicBezTo>
                  <a:cubicBezTo>
                    <a:pt x="23" y="95"/>
                    <a:pt x="26" y="95"/>
                    <a:pt x="26" y="96"/>
                  </a:cubicBezTo>
                  <a:cubicBezTo>
                    <a:pt x="27" y="97"/>
                    <a:pt x="31" y="98"/>
                    <a:pt x="33" y="98"/>
                  </a:cubicBezTo>
                  <a:cubicBezTo>
                    <a:pt x="34" y="98"/>
                    <a:pt x="36" y="96"/>
                    <a:pt x="36" y="95"/>
                  </a:cubicBezTo>
                  <a:cubicBezTo>
                    <a:pt x="36" y="94"/>
                    <a:pt x="38" y="91"/>
                    <a:pt x="36" y="90"/>
                  </a:cubicBezTo>
                  <a:cubicBezTo>
                    <a:pt x="35" y="89"/>
                    <a:pt x="33" y="88"/>
                    <a:pt x="34" y="87"/>
                  </a:cubicBezTo>
                  <a:cubicBezTo>
                    <a:pt x="35" y="87"/>
                    <a:pt x="39" y="89"/>
                    <a:pt x="40" y="88"/>
                  </a:cubicBezTo>
                  <a:cubicBezTo>
                    <a:pt x="42" y="86"/>
                    <a:pt x="39" y="85"/>
                    <a:pt x="39" y="84"/>
                  </a:cubicBezTo>
                  <a:cubicBezTo>
                    <a:pt x="39" y="83"/>
                    <a:pt x="42" y="86"/>
                    <a:pt x="42" y="84"/>
                  </a:cubicBezTo>
                  <a:cubicBezTo>
                    <a:pt x="42" y="83"/>
                    <a:pt x="41" y="82"/>
                    <a:pt x="39" y="81"/>
                  </a:cubicBezTo>
                  <a:cubicBezTo>
                    <a:pt x="38" y="80"/>
                    <a:pt x="42" y="80"/>
                    <a:pt x="43" y="79"/>
                  </a:cubicBezTo>
                  <a:cubicBezTo>
                    <a:pt x="45" y="79"/>
                    <a:pt x="43" y="78"/>
                    <a:pt x="43" y="77"/>
                  </a:cubicBezTo>
                  <a:cubicBezTo>
                    <a:pt x="42" y="76"/>
                    <a:pt x="44" y="76"/>
                    <a:pt x="45" y="76"/>
                  </a:cubicBezTo>
                  <a:cubicBezTo>
                    <a:pt x="46" y="76"/>
                    <a:pt x="49" y="76"/>
                    <a:pt x="48" y="74"/>
                  </a:cubicBezTo>
                  <a:cubicBezTo>
                    <a:pt x="48" y="72"/>
                    <a:pt x="47" y="70"/>
                    <a:pt x="48" y="70"/>
                  </a:cubicBezTo>
                  <a:cubicBezTo>
                    <a:pt x="50" y="70"/>
                    <a:pt x="53" y="70"/>
                    <a:pt x="52" y="69"/>
                  </a:cubicBezTo>
                  <a:cubicBezTo>
                    <a:pt x="52" y="68"/>
                    <a:pt x="49" y="68"/>
                    <a:pt x="49" y="67"/>
                  </a:cubicBezTo>
                  <a:cubicBezTo>
                    <a:pt x="49" y="66"/>
                    <a:pt x="50" y="66"/>
                    <a:pt x="51" y="66"/>
                  </a:cubicBezTo>
                  <a:cubicBezTo>
                    <a:pt x="52" y="65"/>
                    <a:pt x="53" y="65"/>
                    <a:pt x="54" y="65"/>
                  </a:cubicBezTo>
                  <a:cubicBezTo>
                    <a:pt x="55" y="64"/>
                    <a:pt x="57" y="65"/>
                    <a:pt x="57" y="64"/>
                  </a:cubicBezTo>
                  <a:cubicBezTo>
                    <a:pt x="58" y="63"/>
                    <a:pt x="57" y="61"/>
                    <a:pt x="56" y="60"/>
                  </a:cubicBezTo>
                  <a:cubicBezTo>
                    <a:pt x="56" y="59"/>
                    <a:pt x="61" y="61"/>
                    <a:pt x="63" y="62"/>
                  </a:cubicBezTo>
                  <a:cubicBezTo>
                    <a:pt x="65" y="62"/>
                    <a:pt x="64" y="60"/>
                    <a:pt x="65" y="59"/>
                  </a:cubicBezTo>
                  <a:cubicBezTo>
                    <a:pt x="65" y="59"/>
                    <a:pt x="67" y="60"/>
                    <a:pt x="68" y="59"/>
                  </a:cubicBezTo>
                  <a:cubicBezTo>
                    <a:pt x="69" y="59"/>
                    <a:pt x="69" y="54"/>
                    <a:pt x="70" y="53"/>
                  </a:cubicBezTo>
                  <a:cubicBezTo>
                    <a:pt x="71" y="52"/>
                    <a:pt x="71" y="53"/>
                    <a:pt x="72" y="54"/>
                  </a:cubicBezTo>
                  <a:cubicBezTo>
                    <a:pt x="73" y="55"/>
                    <a:pt x="74" y="53"/>
                    <a:pt x="75" y="52"/>
                  </a:cubicBezTo>
                  <a:cubicBezTo>
                    <a:pt x="77" y="51"/>
                    <a:pt x="77" y="51"/>
                    <a:pt x="78" y="51"/>
                  </a:cubicBezTo>
                  <a:cubicBezTo>
                    <a:pt x="79" y="50"/>
                    <a:pt x="84" y="46"/>
                    <a:pt x="86" y="45"/>
                  </a:cubicBezTo>
                  <a:cubicBezTo>
                    <a:pt x="88" y="44"/>
                    <a:pt x="91" y="42"/>
                    <a:pt x="92" y="40"/>
                  </a:cubicBezTo>
                  <a:cubicBezTo>
                    <a:pt x="94" y="38"/>
                    <a:pt x="98" y="37"/>
                    <a:pt x="100" y="37"/>
                  </a:cubicBezTo>
                  <a:cubicBezTo>
                    <a:pt x="101" y="37"/>
                    <a:pt x="105" y="38"/>
                    <a:pt x="108" y="39"/>
                  </a:cubicBezTo>
                  <a:cubicBezTo>
                    <a:pt x="111" y="40"/>
                    <a:pt x="113" y="39"/>
                    <a:pt x="116" y="38"/>
                  </a:cubicBezTo>
                  <a:cubicBezTo>
                    <a:pt x="118" y="37"/>
                    <a:pt x="118" y="36"/>
                    <a:pt x="120" y="35"/>
                  </a:cubicBezTo>
                  <a:cubicBezTo>
                    <a:pt x="122" y="34"/>
                    <a:pt x="125" y="32"/>
                    <a:pt x="126" y="31"/>
                  </a:cubicBezTo>
                  <a:cubicBezTo>
                    <a:pt x="128" y="30"/>
                    <a:pt x="131" y="28"/>
                    <a:pt x="130" y="29"/>
                  </a:cubicBezTo>
                  <a:cubicBezTo>
                    <a:pt x="129" y="29"/>
                    <a:pt x="128" y="27"/>
                    <a:pt x="128" y="26"/>
                  </a:cubicBezTo>
                  <a:cubicBezTo>
                    <a:pt x="128" y="25"/>
                    <a:pt x="128" y="22"/>
                    <a:pt x="130" y="21"/>
                  </a:cubicBezTo>
                  <a:cubicBezTo>
                    <a:pt x="131" y="21"/>
                    <a:pt x="131" y="20"/>
                    <a:pt x="130" y="19"/>
                  </a:cubicBezTo>
                  <a:cubicBezTo>
                    <a:pt x="129" y="19"/>
                    <a:pt x="129" y="15"/>
                    <a:pt x="128" y="14"/>
                  </a:cubicBezTo>
                  <a:cubicBezTo>
                    <a:pt x="128" y="12"/>
                    <a:pt x="130" y="12"/>
                    <a:pt x="130" y="11"/>
                  </a:cubicBezTo>
                  <a:cubicBezTo>
                    <a:pt x="131" y="11"/>
                    <a:pt x="129" y="8"/>
                    <a:pt x="127" y="7"/>
                  </a:cubicBezTo>
                  <a:cubicBezTo>
                    <a:pt x="126" y="7"/>
                    <a:pt x="126" y="5"/>
                    <a:pt x="126" y="4"/>
                  </a:cubicBezTo>
                  <a:cubicBezTo>
                    <a:pt x="127" y="3"/>
                    <a:pt x="124" y="2"/>
                    <a:pt x="121" y="1"/>
                  </a:cubicBezTo>
                  <a:cubicBezTo>
                    <a:pt x="119" y="0"/>
                    <a:pt x="119" y="2"/>
                    <a:pt x="118" y="2"/>
                  </a:cubicBezTo>
                  <a:cubicBezTo>
                    <a:pt x="117" y="3"/>
                    <a:pt x="116" y="2"/>
                    <a:pt x="116" y="2"/>
                  </a:cubicBezTo>
                  <a:cubicBezTo>
                    <a:pt x="116" y="1"/>
                    <a:pt x="111" y="2"/>
                    <a:pt x="111" y="3"/>
                  </a:cubicBezTo>
                  <a:cubicBezTo>
                    <a:pt x="110" y="3"/>
                    <a:pt x="111" y="5"/>
                    <a:pt x="111" y="7"/>
                  </a:cubicBezTo>
                  <a:cubicBezTo>
                    <a:pt x="111" y="8"/>
                    <a:pt x="108" y="10"/>
                    <a:pt x="108" y="12"/>
                  </a:cubicBezTo>
                  <a:cubicBezTo>
                    <a:pt x="107" y="14"/>
                    <a:pt x="104" y="18"/>
                    <a:pt x="102" y="18"/>
                  </a:cubicBezTo>
                  <a:cubicBezTo>
                    <a:pt x="99" y="18"/>
                    <a:pt x="99" y="20"/>
                    <a:pt x="97" y="22"/>
                  </a:cubicBezTo>
                  <a:cubicBezTo>
                    <a:pt x="95" y="24"/>
                    <a:pt x="90" y="25"/>
                    <a:pt x="86" y="24"/>
                  </a:cubicBezTo>
                  <a:cubicBezTo>
                    <a:pt x="83" y="24"/>
                    <a:pt x="84" y="25"/>
                    <a:pt x="81" y="26"/>
                  </a:cubicBezTo>
                  <a:cubicBezTo>
                    <a:pt x="79" y="27"/>
                    <a:pt x="79" y="24"/>
                    <a:pt x="78" y="22"/>
                  </a:cubicBezTo>
                  <a:cubicBezTo>
                    <a:pt x="77" y="21"/>
                    <a:pt x="77" y="23"/>
                    <a:pt x="76" y="24"/>
                  </a:cubicBezTo>
                  <a:cubicBezTo>
                    <a:pt x="75" y="25"/>
                    <a:pt x="74" y="25"/>
                    <a:pt x="73" y="25"/>
                  </a:cubicBezTo>
                  <a:cubicBezTo>
                    <a:pt x="72" y="25"/>
                    <a:pt x="69" y="23"/>
                    <a:pt x="68" y="22"/>
                  </a:cubicBezTo>
                  <a:cubicBezTo>
                    <a:pt x="67" y="21"/>
                    <a:pt x="65" y="22"/>
                    <a:pt x="64" y="23"/>
                  </a:cubicBezTo>
                  <a:cubicBezTo>
                    <a:pt x="63" y="24"/>
                    <a:pt x="63" y="24"/>
                    <a:pt x="61" y="24"/>
                  </a:cubicBezTo>
                  <a:cubicBezTo>
                    <a:pt x="58" y="24"/>
                    <a:pt x="60" y="25"/>
                    <a:pt x="61" y="25"/>
                  </a:cubicBezTo>
                  <a:cubicBezTo>
                    <a:pt x="62" y="26"/>
                    <a:pt x="60" y="27"/>
                    <a:pt x="59" y="29"/>
                  </a:cubicBezTo>
                  <a:cubicBezTo>
                    <a:pt x="58" y="30"/>
                    <a:pt x="52" y="35"/>
                    <a:pt x="50" y="35"/>
                  </a:cubicBezTo>
                  <a:cubicBezTo>
                    <a:pt x="48" y="36"/>
                    <a:pt x="49" y="37"/>
                    <a:pt x="47" y="37"/>
                  </a:cubicBezTo>
                  <a:cubicBezTo>
                    <a:pt x="46" y="37"/>
                    <a:pt x="47" y="35"/>
                    <a:pt x="45" y="35"/>
                  </a:cubicBezTo>
                  <a:cubicBezTo>
                    <a:pt x="44" y="35"/>
                    <a:pt x="44" y="37"/>
                    <a:pt x="45" y="38"/>
                  </a:cubicBezTo>
                  <a:cubicBezTo>
                    <a:pt x="45" y="39"/>
                    <a:pt x="44" y="40"/>
                    <a:pt x="42" y="41"/>
                  </a:cubicBezTo>
                  <a:cubicBezTo>
                    <a:pt x="40" y="42"/>
                    <a:pt x="38" y="43"/>
                    <a:pt x="35" y="44"/>
                  </a:cubicBezTo>
                  <a:cubicBezTo>
                    <a:pt x="33" y="45"/>
                    <a:pt x="36" y="46"/>
                    <a:pt x="36" y="47"/>
                  </a:cubicBezTo>
                  <a:cubicBezTo>
                    <a:pt x="36" y="48"/>
                    <a:pt x="35" y="48"/>
                    <a:pt x="33" y="48"/>
                  </a:cubicBezTo>
                  <a:cubicBezTo>
                    <a:pt x="32" y="48"/>
                    <a:pt x="29" y="50"/>
                    <a:pt x="30" y="50"/>
                  </a:cubicBezTo>
                  <a:cubicBezTo>
                    <a:pt x="32" y="50"/>
                    <a:pt x="27" y="55"/>
                    <a:pt x="26" y="56"/>
                  </a:cubicBezTo>
                  <a:cubicBezTo>
                    <a:pt x="25" y="58"/>
                    <a:pt x="25" y="57"/>
                    <a:pt x="23" y="56"/>
                  </a:cubicBezTo>
                  <a:cubicBezTo>
                    <a:pt x="22" y="56"/>
                    <a:pt x="20" y="58"/>
                    <a:pt x="20" y="58"/>
                  </a:cubicBezTo>
                  <a:cubicBezTo>
                    <a:pt x="20" y="59"/>
                    <a:pt x="20" y="59"/>
                    <a:pt x="22" y="59"/>
                  </a:cubicBezTo>
                  <a:cubicBezTo>
                    <a:pt x="23" y="59"/>
                    <a:pt x="22" y="62"/>
                    <a:pt x="20" y="63"/>
                  </a:cubicBezTo>
                  <a:cubicBezTo>
                    <a:pt x="19" y="64"/>
                    <a:pt x="24" y="65"/>
                    <a:pt x="24" y="66"/>
                  </a:cubicBezTo>
                  <a:cubicBezTo>
                    <a:pt x="23" y="67"/>
                    <a:pt x="20" y="66"/>
                    <a:pt x="19" y="67"/>
                  </a:cubicBezTo>
                  <a:cubicBezTo>
                    <a:pt x="17" y="67"/>
                    <a:pt x="20" y="69"/>
                    <a:pt x="22" y="71"/>
                  </a:cubicBezTo>
                  <a:cubicBezTo>
                    <a:pt x="23" y="72"/>
                    <a:pt x="19" y="71"/>
                    <a:pt x="17" y="71"/>
                  </a:cubicBezTo>
                  <a:cubicBezTo>
                    <a:pt x="15" y="72"/>
                    <a:pt x="19" y="74"/>
                    <a:pt x="18" y="76"/>
                  </a:cubicBezTo>
                  <a:cubicBezTo>
                    <a:pt x="17" y="77"/>
                    <a:pt x="19" y="78"/>
                    <a:pt x="20" y="80"/>
                  </a:cubicBezTo>
                  <a:cubicBezTo>
                    <a:pt x="20" y="82"/>
                    <a:pt x="17" y="78"/>
                    <a:pt x="14" y="78"/>
                  </a:cubicBezTo>
                  <a:cubicBezTo>
                    <a:pt x="12" y="78"/>
                    <a:pt x="11" y="78"/>
                    <a:pt x="11" y="80"/>
                  </a:cubicBezTo>
                  <a:cubicBezTo>
                    <a:pt x="10" y="81"/>
                    <a:pt x="11" y="83"/>
                    <a:pt x="8" y="83"/>
                  </a:cubicBezTo>
                  <a:cubicBezTo>
                    <a:pt x="6" y="83"/>
                    <a:pt x="5" y="84"/>
                    <a:pt x="3" y="87"/>
                  </a:cubicBezTo>
                  <a:cubicBezTo>
                    <a:pt x="0" y="91"/>
                    <a:pt x="7" y="86"/>
                    <a:pt x="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119"/>
            <p:cNvSpPr/>
            <p:nvPr/>
          </p:nvSpPr>
          <p:spPr bwMode="auto">
            <a:xfrm>
              <a:off x="3205" y="741"/>
              <a:ext cx="16" cy="12"/>
            </a:xfrm>
            <a:custGeom>
              <a:avLst/>
              <a:gdLst>
                <a:gd name="T0" fmla="*/ 2 w 13"/>
                <a:gd name="T1" fmla="*/ 10 h 10"/>
                <a:gd name="T2" fmla="*/ 13 w 13"/>
                <a:gd name="T3" fmla="*/ 4 h 10"/>
                <a:gd name="T4" fmla="*/ 11 w 13"/>
                <a:gd name="T5" fmla="*/ 0 h 10"/>
                <a:gd name="T6" fmla="*/ 2 w 13"/>
                <a:gd name="T7" fmla="*/ 6 h 10"/>
                <a:gd name="T8" fmla="*/ 2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2" y="10"/>
                  </a:moveTo>
                  <a:cubicBezTo>
                    <a:pt x="5" y="10"/>
                    <a:pt x="13" y="6"/>
                    <a:pt x="13" y="4"/>
                  </a:cubicBezTo>
                  <a:cubicBezTo>
                    <a:pt x="13" y="2"/>
                    <a:pt x="13" y="0"/>
                    <a:pt x="11" y="0"/>
                  </a:cubicBezTo>
                  <a:cubicBezTo>
                    <a:pt x="9" y="1"/>
                    <a:pt x="2" y="4"/>
                    <a:pt x="2" y="6"/>
                  </a:cubicBezTo>
                  <a:cubicBezTo>
                    <a:pt x="1" y="7"/>
                    <a:pt x="0" y="10"/>
                    <a:pt x="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120"/>
            <p:cNvSpPr/>
            <p:nvPr/>
          </p:nvSpPr>
          <p:spPr bwMode="auto">
            <a:xfrm>
              <a:off x="3147" y="779"/>
              <a:ext cx="15" cy="17"/>
            </a:xfrm>
            <a:custGeom>
              <a:avLst/>
              <a:gdLst>
                <a:gd name="T0" fmla="*/ 2 w 12"/>
                <a:gd name="T1" fmla="*/ 12 h 14"/>
                <a:gd name="T2" fmla="*/ 11 w 12"/>
                <a:gd name="T3" fmla="*/ 4 h 14"/>
                <a:gd name="T4" fmla="*/ 8 w 12"/>
                <a:gd name="T5" fmla="*/ 1 h 14"/>
                <a:gd name="T6" fmla="*/ 5 w 12"/>
                <a:gd name="T7" fmla="*/ 7 h 14"/>
                <a:gd name="T8" fmla="*/ 2 w 12"/>
                <a:gd name="T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2" y="12"/>
                  </a:moveTo>
                  <a:cubicBezTo>
                    <a:pt x="5" y="9"/>
                    <a:pt x="12" y="6"/>
                    <a:pt x="11" y="4"/>
                  </a:cubicBezTo>
                  <a:cubicBezTo>
                    <a:pt x="10" y="3"/>
                    <a:pt x="10" y="0"/>
                    <a:pt x="8" y="1"/>
                  </a:cubicBezTo>
                  <a:cubicBezTo>
                    <a:pt x="6" y="2"/>
                    <a:pt x="7" y="6"/>
                    <a:pt x="5" y="7"/>
                  </a:cubicBezTo>
                  <a:cubicBezTo>
                    <a:pt x="4" y="9"/>
                    <a:pt x="0" y="14"/>
                    <a:pt x="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121"/>
            <p:cNvSpPr/>
            <p:nvPr/>
          </p:nvSpPr>
          <p:spPr bwMode="auto">
            <a:xfrm>
              <a:off x="3328" y="1385"/>
              <a:ext cx="27" cy="15"/>
            </a:xfrm>
            <a:custGeom>
              <a:avLst/>
              <a:gdLst>
                <a:gd name="T0" fmla="*/ 17 w 22"/>
                <a:gd name="T1" fmla="*/ 9 h 12"/>
                <a:gd name="T2" fmla="*/ 20 w 22"/>
                <a:gd name="T3" fmla="*/ 1 h 12"/>
                <a:gd name="T4" fmla="*/ 6 w 22"/>
                <a:gd name="T5" fmla="*/ 5 h 12"/>
                <a:gd name="T6" fmla="*/ 0 w 22"/>
                <a:gd name="T7" fmla="*/ 9 h 12"/>
                <a:gd name="T8" fmla="*/ 17 w 22"/>
                <a:gd name="T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2">
                  <a:moveTo>
                    <a:pt x="17" y="9"/>
                  </a:moveTo>
                  <a:cubicBezTo>
                    <a:pt x="18" y="9"/>
                    <a:pt x="19" y="2"/>
                    <a:pt x="20" y="1"/>
                  </a:cubicBezTo>
                  <a:cubicBezTo>
                    <a:pt x="22" y="0"/>
                    <a:pt x="12" y="4"/>
                    <a:pt x="6" y="5"/>
                  </a:cubicBezTo>
                  <a:cubicBezTo>
                    <a:pt x="1" y="6"/>
                    <a:pt x="1" y="7"/>
                    <a:pt x="0" y="9"/>
                  </a:cubicBezTo>
                  <a:cubicBezTo>
                    <a:pt x="0" y="12"/>
                    <a:pt x="14" y="10"/>
                    <a:pt x="1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122"/>
            <p:cNvSpPr/>
            <p:nvPr/>
          </p:nvSpPr>
          <p:spPr bwMode="auto">
            <a:xfrm>
              <a:off x="1420" y="1155"/>
              <a:ext cx="53" cy="38"/>
            </a:xfrm>
            <a:custGeom>
              <a:avLst/>
              <a:gdLst>
                <a:gd name="T0" fmla="*/ 35 w 43"/>
                <a:gd name="T1" fmla="*/ 20 h 31"/>
                <a:gd name="T2" fmla="*/ 29 w 43"/>
                <a:gd name="T3" fmla="*/ 14 h 31"/>
                <a:gd name="T4" fmla="*/ 20 w 43"/>
                <a:gd name="T5" fmla="*/ 6 h 31"/>
                <a:gd name="T6" fmla="*/ 5 w 43"/>
                <a:gd name="T7" fmla="*/ 0 h 31"/>
                <a:gd name="T8" fmla="*/ 2 w 43"/>
                <a:gd name="T9" fmla="*/ 5 h 31"/>
                <a:gd name="T10" fmla="*/ 17 w 43"/>
                <a:gd name="T11" fmla="*/ 18 h 31"/>
                <a:gd name="T12" fmla="*/ 22 w 43"/>
                <a:gd name="T13" fmla="*/ 22 h 31"/>
                <a:gd name="T14" fmla="*/ 27 w 43"/>
                <a:gd name="T15" fmla="*/ 26 h 31"/>
                <a:gd name="T16" fmla="*/ 38 w 43"/>
                <a:gd name="T17" fmla="*/ 30 h 31"/>
                <a:gd name="T18" fmla="*/ 35 w 43"/>
                <a:gd name="T19" fmla="*/ 2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31">
                  <a:moveTo>
                    <a:pt x="35" y="20"/>
                  </a:moveTo>
                  <a:cubicBezTo>
                    <a:pt x="33" y="17"/>
                    <a:pt x="29" y="16"/>
                    <a:pt x="29" y="14"/>
                  </a:cubicBezTo>
                  <a:cubicBezTo>
                    <a:pt x="29" y="12"/>
                    <a:pt x="23" y="7"/>
                    <a:pt x="20" y="6"/>
                  </a:cubicBezTo>
                  <a:cubicBezTo>
                    <a:pt x="17" y="5"/>
                    <a:pt x="8" y="1"/>
                    <a:pt x="5" y="0"/>
                  </a:cubicBezTo>
                  <a:cubicBezTo>
                    <a:pt x="3" y="0"/>
                    <a:pt x="0" y="4"/>
                    <a:pt x="2" y="5"/>
                  </a:cubicBezTo>
                  <a:cubicBezTo>
                    <a:pt x="5" y="7"/>
                    <a:pt x="14" y="15"/>
                    <a:pt x="17" y="18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3" y="22"/>
                    <a:pt x="26" y="23"/>
                    <a:pt x="27" y="26"/>
                  </a:cubicBezTo>
                  <a:cubicBezTo>
                    <a:pt x="27" y="29"/>
                    <a:pt x="35" y="31"/>
                    <a:pt x="38" y="30"/>
                  </a:cubicBezTo>
                  <a:cubicBezTo>
                    <a:pt x="43" y="30"/>
                    <a:pt x="38" y="24"/>
                    <a:pt x="35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123"/>
            <p:cNvSpPr/>
            <p:nvPr/>
          </p:nvSpPr>
          <p:spPr bwMode="auto">
            <a:xfrm>
              <a:off x="1396" y="1061"/>
              <a:ext cx="26" cy="24"/>
            </a:xfrm>
            <a:custGeom>
              <a:avLst/>
              <a:gdLst>
                <a:gd name="T0" fmla="*/ 15 w 21"/>
                <a:gd name="T1" fmla="*/ 11 h 20"/>
                <a:gd name="T2" fmla="*/ 10 w 21"/>
                <a:gd name="T3" fmla="*/ 8 h 20"/>
                <a:gd name="T4" fmla="*/ 5 w 21"/>
                <a:gd name="T5" fmla="*/ 0 h 20"/>
                <a:gd name="T6" fmla="*/ 2 w 21"/>
                <a:gd name="T7" fmla="*/ 10 h 20"/>
                <a:gd name="T8" fmla="*/ 1 w 21"/>
                <a:gd name="T9" fmla="*/ 16 h 20"/>
                <a:gd name="T10" fmla="*/ 10 w 21"/>
                <a:gd name="T11" fmla="*/ 19 h 20"/>
                <a:gd name="T12" fmla="*/ 20 w 21"/>
                <a:gd name="T13" fmla="*/ 13 h 20"/>
                <a:gd name="T14" fmla="*/ 15 w 21"/>
                <a:gd name="T15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0">
                  <a:moveTo>
                    <a:pt x="15" y="11"/>
                  </a:moveTo>
                  <a:cubicBezTo>
                    <a:pt x="13" y="11"/>
                    <a:pt x="12" y="11"/>
                    <a:pt x="10" y="8"/>
                  </a:cubicBezTo>
                  <a:cubicBezTo>
                    <a:pt x="7" y="5"/>
                    <a:pt x="7" y="1"/>
                    <a:pt x="5" y="0"/>
                  </a:cubicBezTo>
                  <a:cubicBezTo>
                    <a:pt x="2" y="0"/>
                    <a:pt x="1" y="5"/>
                    <a:pt x="2" y="10"/>
                  </a:cubicBezTo>
                  <a:cubicBezTo>
                    <a:pt x="3" y="15"/>
                    <a:pt x="2" y="14"/>
                    <a:pt x="1" y="16"/>
                  </a:cubicBezTo>
                  <a:cubicBezTo>
                    <a:pt x="0" y="18"/>
                    <a:pt x="6" y="19"/>
                    <a:pt x="10" y="19"/>
                  </a:cubicBezTo>
                  <a:cubicBezTo>
                    <a:pt x="12" y="20"/>
                    <a:pt x="19" y="16"/>
                    <a:pt x="20" y="13"/>
                  </a:cubicBezTo>
                  <a:cubicBezTo>
                    <a:pt x="21" y="11"/>
                    <a:pt x="18" y="10"/>
                    <a:pt x="1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124"/>
            <p:cNvSpPr/>
            <p:nvPr/>
          </p:nvSpPr>
          <p:spPr bwMode="auto">
            <a:xfrm>
              <a:off x="1391" y="1094"/>
              <a:ext cx="17" cy="31"/>
            </a:xfrm>
            <a:custGeom>
              <a:avLst/>
              <a:gdLst>
                <a:gd name="T0" fmla="*/ 12 w 14"/>
                <a:gd name="T1" fmla="*/ 4 h 26"/>
                <a:gd name="T2" fmla="*/ 7 w 14"/>
                <a:gd name="T3" fmla="*/ 3 h 26"/>
                <a:gd name="T4" fmla="*/ 4 w 14"/>
                <a:gd name="T5" fmla="*/ 1 h 26"/>
                <a:gd name="T6" fmla="*/ 1 w 14"/>
                <a:gd name="T7" fmla="*/ 13 h 26"/>
                <a:gd name="T8" fmla="*/ 3 w 14"/>
                <a:gd name="T9" fmla="*/ 25 h 26"/>
                <a:gd name="T10" fmla="*/ 8 w 14"/>
                <a:gd name="T11" fmla="*/ 14 h 26"/>
                <a:gd name="T12" fmla="*/ 12 w 14"/>
                <a:gd name="T13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6">
                  <a:moveTo>
                    <a:pt x="12" y="4"/>
                  </a:moveTo>
                  <a:cubicBezTo>
                    <a:pt x="11" y="3"/>
                    <a:pt x="8" y="4"/>
                    <a:pt x="7" y="3"/>
                  </a:cubicBezTo>
                  <a:cubicBezTo>
                    <a:pt x="6" y="2"/>
                    <a:pt x="5" y="0"/>
                    <a:pt x="4" y="1"/>
                  </a:cubicBezTo>
                  <a:cubicBezTo>
                    <a:pt x="3" y="2"/>
                    <a:pt x="1" y="9"/>
                    <a:pt x="1" y="13"/>
                  </a:cubicBezTo>
                  <a:cubicBezTo>
                    <a:pt x="1" y="17"/>
                    <a:pt x="0" y="26"/>
                    <a:pt x="3" y="25"/>
                  </a:cubicBezTo>
                  <a:cubicBezTo>
                    <a:pt x="6" y="23"/>
                    <a:pt x="8" y="16"/>
                    <a:pt x="8" y="14"/>
                  </a:cubicBezTo>
                  <a:cubicBezTo>
                    <a:pt x="8" y="12"/>
                    <a:pt x="14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125"/>
            <p:cNvSpPr/>
            <p:nvPr/>
          </p:nvSpPr>
          <p:spPr bwMode="auto">
            <a:xfrm>
              <a:off x="1377" y="1027"/>
              <a:ext cx="15" cy="36"/>
            </a:xfrm>
            <a:custGeom>
              <a:avLst/>
              <a:gdLst>
                <a:gd name="T0" fmla="*/ 9 w 12"/>
                <a:gd name="T1" fmla="*/ 9 h 29"/>
                <a:gd name="T2" fmla="*/ 6 w 12"/>
                <a:gd name="T3" fmla="*/ 4 h 29"/>
                <a:gd name="T4" fmla="*/ 2 w 12"/>
                <a:gd name="T5" fmla="*/ 1 h 29"/>
                <a:gd name="T6" fmla="*/ 5 w 12"/>
                <a:gd name="T7" fmla="*/ 10 h 29"/>
                <a:gd name="T8" fmla="*/ 7 w 12"/>
                <a:gd name="T9" fmla="*/ 26 h 29"/>
                <a:gd name="T10" fmla="*/ 12 w 12"/>
                <a:gd name="T11" fmla="*/ 15 h 29"/>
                <a:gd name="T12" fmla="*/ 9 w 12"/>
                <a:gd name="T13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9">
                  <a:moveTo>
                    <a:pt x="9" y="9"/>
                  </a:moveTo>
                  <a:cubicBezTo>
                    <a:pt x="9" y="8"/>
                    <a:pt x="9" y="6"/>
                    <a:pt x="6" y="4"/>
                  </a:cubicBezTo>
                  <a:cubicBezTo>
                    <a:pt x="4" y="1"/>
                    <a:pt x="4" y="0"/>
                    <a:pt x="2" y="1"/>
                  </a:cubicBezTo>
                  <a:cubicBezTo>
                    <a:pt x="0" y="2"/>
                    <a:pt x="3" y="8"/>
                    <a:pt x="5" y="10"/>
                  </a:cubicBezTo>
                  <a:cubicBezTo>
                    <a:pt x="6" y="13"/>
                    <a:pt x="5" y="22"/>
                    <a:pt x="7" y="26"/>
                  </a:cubicBezTo>
                  <a:cubicBezTo>
                    <a:pt x="8" y="29"/>
                    <a:pt x="12" y="17"/>
                    <a:pt x="12" y="15"/>
                  </a:cubicBezTo>
                  <a:cubicBezTo>
                    <a:pt x="11" y="14"/>
                    <a:pt x="9" y="10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126"/>
            <p:cNvSpPr/>
            <p:nvPr/>
          </p:nvSpPr>
          <p:spPr bwMode="auto">
            <a:xfrm>
              <a:off x="1392" y="1030"/>
              <a:ext cx="14" cy="18"/>
            </a:xfrm>
            <a:custGeom>
              <a:avLst/>
              <a:gdLst>
                <a:gd name="T0" fmla="*/ 2 w 11"/>
                <a:gd name="T1" fmla="*/ 0 h 15"/>
                <a:gd name="T2" fmla="*/ 4 w 11"/>
                <a:gd name="T3" fmla="*/ 6 h 15"/>
                <a:gd name="T4" fmla="*/ 3 w 11"/>
                <a:gd name="T5" fmla="*/ 12 h 15"/>
                <a:gd name="T6" fmla="*/ 10 w 11"/>
                <a:gd name="T7" fmla="*/ 5 h 15"/>
                <a:gd name="T8" fmla="*/ 2 w 11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5">
                  <a:moveTo>
                    <a:pt x="2" y="0"/>
                  </a:moveTo>
                  <a:cubicBezTo>
                    <a:pt x="0" y="0"/>
                    <a:pt x="3" y="4"/>
                    <a:pt x="4" y="6"/>
                  </a:cubicBezTo>
                  <a:cubicBezTo>
                    <a:pt x="6" y="9"/>
                    <a:pt x="3" y="10"/>
                    <a:pt x="3" y="12"/>
                  </a:cubicBezTo>
                  <a:cubicBezTo>
                    <a:pt x="4" y="15"/>
                    <a:pt x="10" y="7"/>
                    <a:pt x="10" y="5"/>
                  </a:cubicBezTo>
                  <a:cubicBezTo>
                    <a:pt x="11" y="4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127"/>
            <p:cNvSpPr/>
            <p:nvPr/>
          </p:nvSpPr>
          <p:spPr bwMode="auto">
            <a:xfrm>
              <a:off x="1399" y="1043"/>
              <a:ext cx="9" cy="14"/>
            </a:xfrm>
            <a:custGeom>
              <a:avLst/>
              <a:gdLst>
                <a:gd name="T0" fmla="*/ 4 w 7"/>
                <a:gd name="T1" fmla="*/ 10 h 11"/>
                <a:gd name="T2" fmla="*/ 2 w 7"/>
                <a:gd name="T3" fmla="*/ 3 h 11"/>
                <a:gd name="T4" fmla="*/ 1 w 7"/>
                <a:gd name="T5" fmla="*/ 9 h 11"/>
                <a:gd name="T6" fmla="*/ 4 w 7"/>
                <a:gd name="T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1">
                  <a:moveTo>
                    <a:pt x="4" y="10"/>
                  </a:moveTo>
                  <a:cubicBezTo>
                    <a:pt x="5" y="8"/>
                    <a:pt x="7" y="0"/>
                    <a:pt x="2" y="3"/>
                  </a:cubicBezTo>
                  <a:cubicBezTo>
                    <a:pt x="0" y="4"/>
                    <a:pt x="2" y="8"/>
                    <a:pt x="1" y="9"/>
                  </a:cubicBezTo>
                  <a:cubicBezTo>
                    <a:pt x="0" y="10"/>
                    <a:pt x="3" y="11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128"/>
            <p:cNvSpPr/>
            <p:nvPr/>
          </p:nvSpPr>
          <p:spPr bwMode="auto">
            <a:xfrm>
              <a:off x="1156" y="1029"/>
              <a:ext cx="33" cy="30"/>
            </a:xfrm>
            <a:custGeom>
              <a:avLst/>
              <a:gdLst>
                <a:gd name="T0" fmla="*/ 24 w 27"/>
                <a:gd name="T1" fmla="*/ 6 h 25"/>
                <a:gd name="T2" fmla="*/ 22 w 27"/>
                <a:gd name="T3" fmla="*/ 2 h 25"/>
                <a:gd name="T4" fmla="*/ 21 w 27"/>
                <a:gd name="T5" fmla="*/ 5 h 25"/>
                <a:gd name="T6" fmla="*/ 14 w 27"/>
                <a:gd name="T7" fmla="*/ 6 h 25"/>
                <a:gd name="T8" fmla="*/ 12 w 27"/>
                <a:gd name="T9" fmla="*/ 9 h 25"/>
                <a:gd name="T10" fmla="*/ 7 w 27"/>
                <a:gd name="T11" fmla="*/ 9 h 25"/>
                <a:gd name="T12" fmla="*/ 1 w 27"/>
                <a:gd name="T13" fmla="*/ 15 h 25"/>
                <a:gd name="T14" fmla="*/ 5 w 27"/>
                <a:gd name="T15" fmla="*/ 18 h 25"/>
                <a:gd name="T16" fmla="*/ 5 w 27"/>
                <a:gd name="T17" fmla="*/ 22 h 25"/>
                <a:gd name="T18" fmla="*/ 13 w 27"/>
                <a:gd name="T19" fmla="*/ 17 h 25"/>
                <a:gd name="T20" fmla="*/ 16 w 27"/>
                <a:gd name="T21" fmla="*/ 19 h 25"/>
                <a:gd name="T22" fmla="*/ 24 w 27"/>
                <a:gd name="T23" fmla="*/ 11 h 25"/>
                <a:gd name="T24" fmla="*/ 24 w 27"/>
                <a:gd name="T25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" h="25">
                  <a:moveTo>
                    <a:pt x="24" y="6"/>
                  </a:moveTo>
                  <a:cubicBezTo>
                    <a:pt x="23" y="6"/>
                    <a:pt x="23" y="4"/>
                    <a:pt x="22" y="2"/>
                  </a:cubicBezTo>
                  <a:cubicBezTo>
                    <a:pt x="21" y="0"/>
                    <a:pt x="21" y="4"/>
                    <a:pt x="21" y="5"/>
                  </a:cubicBezTo>
                  <a:cubicBezTo>
                    <a:pt x="20" y="6"/>
                    <a:pt x="17" y="6"/>
                    <a:pt x="14" y="6"/>
                  </a:cubicBezTo>
                  <a:cubicBezTo>
                    <a:pt x="12" y="6"/>
                    <a:pt x="13" y="8"/>
                    <a:pt x="12" y="9"/>
                  </a:cubicBezTo>
                  <a:cubicBezTo>
                    <a:pt x="11" y="11"/>
                    <a:pt x="9" y="9"/>
                    <a:pt x="7" y="9"/>
                  </a:cubicBezTo>
                  <a:cubicBezTo>
                    <a:pt x="5" y="9"/>
                    <a:pt x="3" y="13"/>
                    <a:pt x="1" y="15"/>
                  </a:cubicBezTo>
                  <a:cubicBezTo>
                    <a:pt x="0" y="18"/>
                    <a:pt x="4" y="18"/>
                    <a:pt x="5" y="18"/>
                  </a:cubicBezTo>
                  <a:cubicBezTo>
                    <a:pt x="6" y="18"/>
                    <a:pt x="5" y="20"/>
                    <a:pt x="5" y="22"/>
                  </a:cubicBezTo>
                  <a:cubicBezTo>
                    <a:pt x="6" y="25"/>
                    <a:pt x="12" y="18"/>
                    <a:pt x="13" y="17"/>
                  </a:cubicBezTo>
                  <a:cubicBezTo>
                    <a:pt x="14" y="16"/>
                    <a:pt x="15" y="18"/>
                    <a:pt x="16" y="19"/>
                  </a:cubicBezTo>
                  <a:cubicBezTo>
                    <a:pt x="17" y="19"/>
                    <a:pt x="22" y="13"/>
                    <a:pt x="24" y="11"/>
                  </a:cubicBezTo>
                  <a:cubicBezTo>
                    <a:pt x="27" y="10"/>
                    <a:pt x="26" y="7"/>
                    <a:pt x="2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129"/>
            <p:cNvSpPr/>
            <p:nvPr/>
          </p:nvSpPr>
          <p:spPr bwMode="auto">
            <a:xfrm>
              <a:off x="1187" y="1025"/>
              <a:ext cx="14" cy="6"/>
            </a:xfrm>
            <a:custGeom>
              <a:avLst/>
              <a:gdLst>
                <a:gd name="T0" fmla="*/ 3 w 12"/>
                <a:gd name="T1" fmla="*/ 0 h 5"/>
                <a:gd name="T2" fmla="*/ 4 w 12"/>
                <a:gd name="T3" fmla="*/ 5 h 5"/>
                <a:gd name="T4" fmla="*/ 10 w 12"/>
                <a:gd name="T5" fmla="*/ 3 h 5"/>
                <a:gd name="T6" fmla="*/ 3 w 12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">
                  <a:moveTo>
                    <a:pt x="3" y="0"/>
                  </a:moveTo>
                  <a:cubicBezTo>
                    <a:pt x="0" y="1"/>
                    <a:pt x="1" y="5"/>
                    <a:pt x="4" y="5"/>
                  </a:cubicBezTo>
                  <a:cubicBezTo>
                    <a:pt x="7" y="4"/>
                    <a:pt x="12" y="3"/>
                    <a:pt x="10" y="3"/>
                  </a:cubicBezTo>
                  <a:cubicBezTo>
                    <a:pt x="9" y="3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130"/>
            <p:cNvSpPr/>
            <p:nvPr/>
          </p:nvSpPr>
          <p:spPr bwMode="auto">
            <a:xfrm>
              <a:off x="1023" y="1083"/>
              <a:ext cx="18" cy="11"/>
            </a:xfrm>
            <a:custGeom>
              <a:avLst/>
              <a:gdLst>
                <a:gd name="T0" fmla="*/ 7 w 15"/>
                <a:gd name="T1" fmla="*/ 3 h 9"/>
                <a:gd name="T2" fmla="*/ 1 w 15"/>
                <a:gd name="T3" fmla="*/ 8 h 9"/>
                <a:gd name="T4" fmla="*/ 13 w 15"/>
                <a:gd name="T5" fmla="*/ 6 h 9"/>
                <a:gd name="T6" fmla="*/ 14 w 15"/>
                <a:gd name="T7" fmla="*/ 1 h 9"/>
                <a:gd name="T8" fmla="*/ 7 w 15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7" y="3"/>
                  </a:moveTo>
                  <a:cubicBezTo>
                    <a:pt x="5" y="3"/>
                    <a:pt x="0" y="6"/>
                    <a:pt x="1" y="8"/>
                  </a:cubicBezTo>
                  <a:cubicBezTo>
                    <a:pt x="1" y="9"/>
                    <a:pt x="9" y="6"/>
                    <a:pt x="13" y="6"/>
                  </a:cubicBezTo>
                  <a:cubicBezTo>
                    <a:pt x="15" y="6"/>
                    <a:pt x="14" y="2"/>
                    <a:pt x="14" y="1"/>
                  </a:cubicBezTo>
                  <a:cubicBezTo>
                    <a:pt x="13" y="0"/>
                    <a:pt x="9" y="2"/>
                    <a:pt x="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131"/>
            <p:cNvSpPr/>
            <p:nvPr/>
          </p:nvSpPr>
          <p:spPr bwMode="auto">
            <a:xfrm>
              <a:off x="987" y="1102"/>
              <a:ext cx="12" cy="11"/>
            </a:xfrm>
            <a:custGeom>
              <a:avLst/>
              <a:gdLst>
                <a:gd name="T0" fmla="*/ 7 w 10"/>
                <a:gd name="T1" fmla="*/ 1 h 9"/>
                <a:gd name="T2" fmla="*/ 0 w 10"/>
                <a:gd name="T3" fmla="*/ 8 h 9"/>
                <a:gd name="T4" fmla="*/ 8 w 10"/>
                <a:gd name="T5" fmla="*/ 4 h 9"/>
                <a:gd name="T6" fmla="*/ 7 w 10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7" y="1"/>
                  </a:moveTo>
                  <a:cubicBezTo>
                    <a:pt x="5" y="0"/>
                    <a:pt x="0" y="7"/>
                    <a:pt x="0" y="8"/>
                  </a:cubicBezTo>
                  <a:cubicBezTo>
                    <a:pt x="0" y="9"/>
                    <a:pt x="8" y="4"/>
                    <a:pt x="8" y="4"/>
                  </a:cubicBezTo>
                  <a:cubicBezTo>
                    <a:pt x="10" y="3"/>
                    <a:pt x="9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132"/>
            <p:cNvSpPr/>
            <p:nvPr/>
          </p:nvSpPr>
          <p:spPr bwMode="auto">
            <a:xfrm>
              <a:off x="964" y="1111"/>
              <a:ext cx="18" cy="11"/>
            </a:xfrm>
            <a:custGeom>
              <a:avLst/>
              <a:gdLst>
                <a:gd name="T0" fmla="*/ 11 w 15"/>
                <a:gd name="T1" fmla="*/ 0 h 9"/>
                <a:gd name="T2" fmla="*/ 1 w 15"/>
                <a:gd name="T3" fmla="*/ 7 h 9"/>
                <a:gd name="T4" fmla="*/ 11 w 15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9">
                  <a:moveTo>
                    <a:pt x="11" y="0"/>
                  </a:moveTo>
                  <a:cubicBezTo>
                    <a:pt x="10" y="0"/>
                    <a:pt x="0" y="5"/>
                    <a:pt x="1" y="7"/>
                  </a:cubicBezTo>
                  <a:cubicBezTo>
                    <a:pt x="3" y="9"/>
                    <a:pt x="15" y="1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133"/>
            <p:cNvSpPr/>
            <p:nvPr/>
          </p:nvSpPr>
          <p:spPr bwMode="auto">
            <a:xfrm>
              <a:off x="1034" y="983"/>
              <a:ext cx="20" cy="14"/>
            </a:xfrm>
            <a:custGeom>
              <a:avLst/>
              <a:gdLst>
                <a:gd name="T0" fmla="*/ 3 w 17"/>
                <a:gd name="T1" fmla="*/ 5 h 11"/>
                <a:gd name="T2" fmla="*/ 7 w 17"/>
                <a:gd name="T3" fmla="*/ 10 h 11"/>
                <a:gd name="T4" fmla="*/ 14 w 17"/>
                <a:gd name="T5" fmla="*/ 9 h 11"/>
                <a:gd name="T6" fmla="*/ 15 w 17"/>
                <a:gd name="T7" fmla="*/ 2 h 11"/>
                <a:gd name="T8" fmla="*/ 3 w 17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3" y="5"/>
                  </a:moveTo>
                  <a:cubicBezTo>
                    <a:pt x="0" y="6"/>
                    <a:pt x="6" y="9"/>
                    <a:pt x="7" y="10"/>
                  </a:cubicBezTo>
                  <a:cubicBezTo>
                    <a:pt x="9" y="11"/>
                    <a:pt x="12" y="9"/>
                    <a:pt x="14" y="9"/>
                  </a:cubicBezTo>
                  <a:cubicBezTo>
                    <a:pt x="17" y="9"/>
                    <a:pt x="15" y="4"/>
                    <a:pt x="15" y="2"/>
                  </a:cubicBezTo>
                  <a:cubicBezTo>
                    <a:pt x="14" y="0"/>
                    <a:pt x="6" y="4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134"/>
            <p:cNvSpPr/>
            <p:nvPr/>
          </p:nvSpPr>
          <p:spPr bwMode="auto">
            <a:xfrm>
              <a:off x="1973" y="1112"/>
              <a:ext cx="23" cy="12"/>
            </a:xfrm>
            <a:custGeom>
              <a:avLst/>
              <a:gdLst>
                <a:gd name="T0" fmla="*/ 14 w 18"/>
                <a:gd name="T1" fmla="*/ 10 h 10"/>
                <a:gd name="T2" fmla="*/ 11 w 18"/>
                <a:gd name="T3" fmla="*/ 4 h 10"/>
                <a:gd name="T4" fmla="*/ 1 w 18"/>
                <a:gd name="T5" fmla="*/ 1 h 10"/>
                <a:gd name="T6" fmla="*/ 2 w 18"/>
                <a:gd name="T7" fmla="*/ 6 h 10"/>
                <a:gd name="T8" fmla="*/ 14 w 18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0">
                  <a:moveTo>
                    <a:pt x="14" y="10"/>
                  </a:moveTo>
                  <a:cubicBezTo>
                    <a:pt x="18" y="9"/>
                    <a:pt x="15" y="5"/>
                    <a:pt x="11" y="4"/>
                  </a:cubicBezTo>
                  <a:cubicBezTo>
                    <a:pt x="7" y="3"/>
                    <a:pt x="3" y="1"/>
                    <a:pt x="1" y="1"/>
                  </a:cubicBezTo>
                  <a:cubicBezTo>
                    <a:pt x="0" y="0"/>
                    <a:pt x="0" y="4"/>
                    <a:pt x="2" y="6"/>
                  </a:cubicBezTo>
                  <a:cubicBezTo>
                    <a:pt x="4" y="8"/>
                    <a:pt x="10" y="10"/>
                    <a:pt x="1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135"/>
            <p:cNvSpPr/>
            <p:nvPr/>
          </p:nvSpPr>
          <p:spPr bwMode="auto">
            <a:xfrm>
              <a:off x="3069" y="1068"/>
              <a:ext cx="24" cy="19"/>
            </a:xfrm>
            <a:custGeom>
              <a:avLst/>
              <a:gdLst>
                <a:gd name="T0" fmla="*/ 10 w 20"/>
                <a:gd name="T1" fmla="*/ 4 h 16"/>
                <a:gd name="T2" fmla="*/ 2 w 20"/>
                <a:gd name="T3" fmla="*/ 6 h 16"/>
                <a:gd name="T4" fmla="*/ 6 w 20"/>
                <a:gd name="T5" fmla="*/ 10 h 16"/>
                <a:gd name="T6" fmla="*/ 11 w 20"/>
                <a:gd name="T7" fmla="*/ 16 h 16"/>
                <a:gd name="T8" fmla="*/ 17 w 20"/>
                <a:gd name="T9" fmla="*/ 15 h 16"/>
                <a:gd name="T10" fmla="*/ 16 w 20"/>
                <a:gd name="T11" fmla="*/ 8 h 16"/>
                <a:gd name="T12" fmla="*/ 18 w 20"/>
                <a:gd name="T13" fmla="*/ 1 h 16"/>
                <a:gd name="T14" fmla="*/ 10 w 20"/>
                <a:gd name="T15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16">
                  <a:moveTo>
                    <a:pt x="10" y="4"/>
                  </a:moveTo>
                  <a:cubicBezTo>
                    <a:pt x="9" y="6"/>
                    <a:pt x="5" y="6"/>
                    <a:pt x="2" y="6"/>
                  </a:cubicBezTo>
                  <a:cubicBezTo>
                    <a:pt x="0" y="5"/>
                    <a:pt x="2" y="8"/>
                    <a:pt x="6" y="10"/>
                  </a:cubicBezTo>
                  <a:cubicBezTo>
                    <a:pt x="10" y="12"/>
                    <a:pt x="9" y="15"/>
                    <a:pt x="11" y="16"/>
                  </a:cubicBezTo>
                  <a:cubicBezTo>
                    <a:pt x="15" y="16"/>
                    <a:pt x="15" y="15"/>
                    <a:pt x="17" y="15"/>
                  </a:cubicBezTo>
                  <a:cubicBezTo>
                    <a:pt x="20" y="15"/>
                    <a:pt x="16" y="10"/>
                    <a:pt x="16" y="8"/>
                  </a:cubicBezTo>
                  <a:cubicBezTo>
                    <a:pt x="16" y="5"/>
                    <a:pt x="17" y="3"/>
                    <a:pt x="18" y="1"/>
                  </a:cubicBezTo>
                  <a:cubicBezTo>
                    <a:pt x="19" y="0"/>
                    <a:pt x="12" y="3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136"/>
            <p:cNvSpPr/>
            <p:nvPr/>
          </p:nvSpPr>
          <p:spPr bwMode="auto">
            <a:xfrm>
              <a:off x="3158" y="1035"/>
              <a:ext cx="16" cy="21"/>
            </a:xfrm>
            <a:custGeom>
              <a:avLst/>
              <a:gdLst>
                <a:gd name="T0" fmla="*/ 9 w 13"/>
                <a:gd name="T1" fmla="*/ 9 h 17"/>
                <a:gd name="T2" fmla="*/ 12 w 13"/>
                <a:gd name="T3" fmla="*/ 2 h 17"/>
                <a:gd name="T4" fmla="*/ 4 w 13"/>
                <a:gd name="T5" fmla="*/ 5 h 17"/>
                <a:gd name="T6" fmla="*/ 2 w 13"/>
                <a:gd name="T7" fmla="*/ 15 h 17"/>
                <a:gd name="T8" fmla="*/ 9 w 1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7">
                  <a:moveTo>
                    <a:pt x="9" y="9"/>
                  </a:moveTo>
                  <a:cubicBezTo>
                    <a:pt x="10" y="8"/>
                    <a:pt x="10" y="4"/>
                    <a:pt x="12" y="2"/>
                  </a:cubicBezTo>
                  <a:cubicBezTo>
                    <a:pt x="13" y="0"/>
                    <a:pt x="8" y="2"/>
                    <a:pt x="4" y="5"/>
                  </a:cubicBezTo>
                  <a:cubicBezTo>
                    <a:pt x="0" y="7"/>
                    <a:pt x="0" y="13"/>
                    <a:pt x="2" y="15"/>
                  </a:cubicBezTo>
                  <a:cubicBezTo>
                    <a:pt x="3" y="17"/>
                    <a:pt x="8" y="10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137"/>
            <p:cNvSpPr/>
            <p:nvPr/>
          </p:nvSpPr>
          <p:spPr bwMode="auto">
            <a:xfrm>
              <a:off x="3200" y="1021"/>
              <a:ext cx="17" cy="11"/>
            </a:xfrm>
            <a:custGeom>
              <a:avLst/>
              <a:gdLst>
                <a:gd name="T0" fmla="*/ 5 w 14"/>
                <a:gd name="T1" fmla="*/ 9 h 9"/>
                <a:gd name="T2" fmla="*/ 13 w 14"/>
                <a:gd name="T3" fmla="*/ 3 h 9"/>
                <a:gd name="T4" fmla="*/ 9 w 14"/>
                <a:gd name="T5" fmla="*/ 1 h 9"/>
                <a:gd name="T6" fmla="*/ 2 w 14"/>
                <a:gd name="T7" fmla="*/ 2 h 9"/>
                <a:gd name="T8" fmla="*/ 5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5" y="9"/>
                  </a:moveTo>
                  <a:cubicBezTo>
                    <a:pt x="9" y="8"/>
                    <a:pt x="12" y="4"/>
                    <a:pt x="13" y="3"/>
                  </a:cubicBezTo>
                  <a:cubicBezTo>
                    <a:pt x="14" y="2"/>
                    <a:pt x="12" y="0"/>
                    <a:pt x="9" y="1"/>
                  </a:cubicBezTo>
                  <a:cubicBezTo>
                    <a:pt x="7" y="2"/>
                    <a:pt x="4" y="1"/>
                    <a:pt x="2" y="2"/>
                  </a:cubicBezTo>
                  <a:cubicBezTo>
                    <a:pt x="0" y="3"/>
                    <a:pt x="2" y="9"/>
                    <a:pt x="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138"/>
            <p:cNvSpPr/>
            <p:nvPr/>
          </p:nvSpPr>
          <p:spPr bwMode="auto">
            <a:xfrm>
              <a:off x="3203" y="1013"/>
              <a:ext cx="9" cy="5"/>
            </a:xfrm>
            <a:custGeom>
              <a:avLst/>
              <a:gdLst>
                <a:gd name="T0" fmla="*/ 5 w 7"/>
                <a:gd name="T1" fmla="*/ 1 h 4"/>
                <a:gd name="T2" fmla="*/ 3 w 7"/>
                <a:gd name="T3" fmla="*/ 4 h 4"/>
                <a:gd name="T4" fmla="*/ 5 w 7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5" y="1"/>
                  </a:moveTo>
                  <a:cubicBezTo>
                    <a:pt x="3" y="2"/>
                    <a:pt x="0" y="4"/>
                    <a:pt x="3" y="4"/>
                  </a:cubicBezTo>
                  <a:cubicBezTo>
                    <a:pt x="7" y="4"/>
                    <a:pt x="6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139"/>
            <p:cNvSpPr/>
            <p:nvPr/>
          </p:nvSpPr>
          <p:spPr bwMode="auto">
            <a:xfrm>
              <a:off x="3660" y="2156"/>
              <a:ext cx="12" cy="12"/>
            </a:xfrm>
            <a:custGeom>
              <a:avLst/>
              <a:gdLst>
                <a:gd name="T0" fmla="*/ 3 w 10"/>
                <a:gd name="T1" fmla="*/ 2 h 10"/>
                <a:gd name="T2" fmla="*/ 8 w 10"/>
                <a:gd name="T3" fmla="*/ 8 h 10"/>
                <a:gd name="T4" fmla="*/ 3 w 10"/>
                <a:gd name="T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0">
                  <a:moveTo>
                    <a:pt x="3" y="2"/>
                  </a:moveTo>
                  <a:cubicBezTo>
                    <a:pt x="0" y="4"/>
                    <a:pt x="5" y="10"/>
                    <a:pt x="8" y="8"/>
                  </a:cubicBezTo>
                  <a:cubicBezTo>
                    <a:pt x="10" y="5"/>
                    <a:pt x="7" y="0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140"/>
            <p:cNvSpPr/>
            <p:nvPr/>
          </p:nvSpPr>
          <p:spPr bwMode="auto">
            <a:xfrm>
              <a:off x="5075" y="1984"/>
              <a:ext cx="22" cy="10"/>
            </a:xfrm>
            <a:custGeom>
              <a:avLst/>
              <a:gdLst>
                <a:gd name="T0" fmla="*/ 8 w 18"/>
                <a:gd name="T1" fmla="*/ 6 h 8"/>
                <a:gd name="T2" fmla="*/ 17 w 18"/>
                <a:gd name="T3" fmla="*/ 6 h 8"/>
                <a:gd name="T4" fmla="*/ 2 w 18"/>
                <a:gd name="T5" fmla="*/ 0 h 8"/>
                <a:gd name="T6" fmla="*/ 8 w 18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8">
                  <a:moveTo>
                    <a:pt x="8" y="6"/>
                  </a:moveTo>
                  <a:cubicBezTo>
                    <a:pt x="11" y="8"/>
                    <a:pt x="16" y="7"/>
                    <a:pt x="17" y="6"/>
                  </a:cubicBezTo>
                  <a:cubicBezTo>
                    <a:pt x="18" y="3"/>
                    <a:pt x="4" y="0"/>
                    <a:pt x="2" y="0"/>
                  </a:cubicBezTo>
                  <a:cubicBezTo>
                    <a:pt x="0" y="1"/>
                    <a:pt x="4" y="4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141"/>
            <p:cNvSpPr/>
            <p:nvPr/>
          </p:nvSpPr>
          <p:spPr bwMode="auto">
            <a:xfrm>
              <a:off x="5113" y="2001"/>
              <a:ext cx="13" cy="7"/>
            </a:xfrm>
            <a:custGeom>
              <a:avLst/>
              <a:gdLst>
                <a:gd name="T0" fmla="*/ 1 w 11"/>
                <a:gd name="T1" fmla="*/ 2 h 5"/>
                <a:gd name="T2" fmla="*/ 10 w 11"/>
                <a:gd name="T3" fmla="*/ 3 h 5"/>
                <a:gd name="T4" fmla="*/ 1 w 11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5">
                  <a:moveTo>
                    <a:pt x="1" y="2"/>
                  </a:moveTo>
                  <a:cubicBezTo>
                    <a:pt x="1" y="4"/>
                    <a:pt x="10" y="5"/>
                    <a:pt x="10" y="3"/>
                  </a:cubicBezTo>
                  <a:cubicBezTo>
                    <a:pt x="11" y="1"/>
                    <a:pt x="0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142"/>
            <p:cNvSpPr/>
            <p:nvPr/>
          </p:nvSpPr>
          <p:spPr bwMode="auto">
            <a:xfrm>
              <a:off x="5047" y="1960"/>
              <a:ext cx="30" cy="16"/>
            </a:xfrm>
            <a:custGeom>
              <a:avLst/>
              <a:gdLst>
                <a:gd name="T0" fmla="*/ 7 w 25"/>
                <a:gd name="T1" fmla="*/ 0 h 13"/>
                <a:gd name="T2" fmla="*/ 22 w 25"/>
                <a:gd name="T3" fmla="*/ 10 h 13"/>
                <a:gd name="T4" fmla="*/ 7 w 25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3">
                  <a:moveTo>
                    <a:pt x="7" y="0"/>
                  </a:moveTo>
                  <a:cubicBezTo>
                    <a:pt x="0" y="0"/>
                    <a:pt x="20" y="13"/>
                    <a:pt x="22" y="10"/>
                  </a:cubicBezTo>
                  <a:cubicBezTo>
                    <a:pt x="25" y="5"/>
                    <a:pt x="13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143"/>
            <p:cNvSpPr/>
            <p:nvPr/>
          </p:nvSpPr>
          <p:spPr bwMode="auto">
            <a:xfrm>
              <a:off x="3104" y="1383"/>
              <a:ext cx="9" cy="5"/>
            </a:xfrm>
            <a:custGeom>
              <a:avLst/>
              <a:gdLst>
                <a:gd name="T0" fmla="*/ 1 w 7"/>
                <a:gd name="T1" fmla="*/ 2 h 4"/>
                <a:gd name="T2" fmla="*/ 6 w 7"/>
                <a:gd name="T3" fmla="*/ 2 h 4"/>
                <a:gd name="T4" fmla="*/ 1 w 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2"/>
                  </a:moveTo>
                  <a:cubicBezTo>
                    <a:pt x="2" y="4"/>
                    <a:pt x="7" y="4"/>
                    <a:pt x="6" y="2"/>
                  </a:cubicBezTo>
                  <a:cubicBezTo>
                    <a:pt x="4" y="0"/>
                    <a:pt x="0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144"/>
            <p:cNvSpPr/>
            <p:nvPr/>
          </p:nvSpPr>
          <p:spPr bwMode="auto">
            <a:xfrm>
              <a:off x="2603" y="1665"/>
              <a:ext cx="9" cy="6"/>
            </a:xfrm>
            <a:custGeom>
              <a:avLst/>
              <a:gdLst>
                <a:gd name="T0" fmla="*/ 3 w 8"/>
                <a:gd name="T1" fmla="*/ 2 h 5"/>
                <a:gd name="T2" fmla="*/ 6 w 8"/>
                <a:gd name="T3" fmla="*/ 3 h 5"/>
                <a:gd name="T4" fmla="*/ 3 w 8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3" y="2"/>
                  </a:moveTo>
                  <a:cubicBezTo>
                    <a:pt x="0" y="3"/>
                    <a:pt x="5" y="5"/>
                    <a:pt x="6" y="3"/>
                  </a:cubicBezTo>
                  <a:cubicBezTo>
                    <a:pt x="8" y="2"/>
                    <a:pt x="6" y="0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145"/>
            <p:cNvSpPr/>
            <p:nvPr/>
          </p:nvSpPr>
          <p:spPr bwMode="auto">
            <a:xfrm>
              <a:off x="3011" y="1815"/>
              <a:ext cx="10" cy="6"/>
            </a:xfrm>
            <a:custGeom>
              <a:avLst/>
              <a:gdLst>
                <a:gd name="T0" fmla="*/ 6 w 8"/>
                <a:gd name="T1" fmla="*/ 4 h 5"/>
                <a:gd name="T2" fmla="*/ 4 w 8"/>
                <a:gd name="T3" fmla="*/ 1 h 5"/>
                <a:gd name="T4" fmla="*/ 6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6" y="4"/>
                  </a:moveTo>
                  <a:cubicBezTo>
                    <a:pt x="7" y="3"/>
                    <a:pt x="8" y="0"/>
                    <a:pt x="4" y="1"/>
                  </a:cubicBezTo>
                  <a:cubicBezTo>
                    <a:pt x="0" y="2"/>
                    <a:pt x="5" y="5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146"/>
            <p:cNvSpPr/>
            <p:nvPr/>
          </p:nvSpPr>
          <p:spPr bwMode="auto">
            <a:xfrm>
              <a:off x="2989" y="1851"/>
              <a:ext cx="6" cy="5"/>
            </a:xfrm>
            <a:custGeom>
              <a:avLst/>
              <a:gdLst>
                <a:gd name="T0" fmla="*/ 2 w 5"/>
                <a:gd name="T1" fmla="*/ 1 h 4"/>
                <a:gd name="T2" fmla="*/ 3 w 5"/>
                <a:gd name="T3" fmla="*/ 4 h 4"/>
                <a:gd name="T4" fmla="*/ 2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2" y="1"/>
                  </a:moveTo>
                  <a:cubicBezTo>
                    <a:pt x="0" y="3"/>
                    <a:pt x="1" y="4"/>
                    <a:pt x="3" y="4"/>
                  </a:cubicBezTo>
                  <a:cubicBezTo>
                    <a:pt x="5" y="4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147"/>
            <p:cNvSpPr/>
            <p:nvPr/>
          </p:nvSpPr>
          <p:spPr bwMode="auto">
            <a:xfrm>
              <a:off x="3645" y="1912"/>
              <a:ext cx="10" cy="7"/>
            </a:xfrm>
            <a:custGeom>
              <a:avLst/>
              <a:gdLst>
                <a:gd name="T0" fmla="*/ 7 w 8"/>
                <a:gd name="T1" fmla="*/ 4 h 6"/>
                <a:gd name="T2" fmla="*/ 4 w 8"/>
                <a:gd name="T3" fmla="*/ 2 h 6"/>
                <a:gd name="T4" fmla="*/ 7 w 8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6">
                  <a:moveTo>
                    <a:pt x="7" y="4"/>
                  </a:moveTo>
                  <a:cubicBezTo>
                    <a:pt x="8" y="3"/>
                    <a:pt x="7" y="0"/>
                    <a:pt x="4" y="2"/>
                  </a:cubicBezTo>
                  <a:cubicBezTo>
                    <a:pt x="0" y="3"/>
                    <a:pt x="5" y="6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148"/>
            <p:cNvSpPr/>
            <p:nvPr/>
          </p:nvSpPr>
          <p:spPr bwMode="auto">
            <a:xfrm>
              <a:off x="3560" y="1509"/>
              <a:ext cx="4" cy="6"/>
            </a:xfrm>
            <a:custGeom>
              <a:avLst/>
              <a:gdLst>
                <a:gd name="T0" fmla="*/ 1 w 4"/>
                <a:gd name="T1" fmla="*/ 2 h 5"/>
                <a:gd name="T2" fmla="*/ 4 w 4"/>
                <a:gd name="T3" fmla="*/ 4 h 5"/>
                <a:gd name="T4" fmla="*/ 1 w 4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1" y="2"/>
                  </a:moveTo>
                  <a:cubicBezTo>
                    <a:pt x="0" y="3"/>
                    <a:pt x="3" y="5"/>
                    <a:pt x="4" y="4"/>
                  </a:cubicBezTo>
                  <a:cubicBezTo>
                    <a:pt x="4" y="3"/>
                    <a:pt x="2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149"/>
            <p:cNvSpPr/>
            <p:nvPr/>
          </p:nvSpPr>
          <p:spPr bwMode="auto">
            <a:xfrm>
              <a:off x="3481" y="2020"/>
              <a:ext cx="16" cy="8"/>
            </a:xfrm>
            <a:custGeom>
              <a:avLst/>
              <a:gdLst>
                <a:gd name="T0" fmla="*/ 5 w 13"/>
                <a:gd name="T1" fmla="*/ 0 h 7"/>
                <a:gd name="T2" fmla="*/ 8 w 13"/>
                <a:gd name="T3" fmla="*/ 7 h 7"/>
                <a:gd name="T4" fmla="*/ 5 w 13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7">
                  <a:moveTo>
                    <a:pt x="5" y="0"/>
                  </a:moveTo>
                  <a:cubicBezTo>
                    <a:pt x="0" y="0"/>
                    <a:pt x="5" y="7"/>
                    <a:pt x="8" y="7"/>
                  </a:cubicBezTo>
                  <a:cubicBezTo>
                    <a:pt x="13" y="7"/>
                    <a:pt x="10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150"/>
            <p:cNvSpPr/>
            <p:nvPr/>
          </p:nvSpPr>
          <p:spPr bwMode="auto">
            <a:xfrm>
              <a:off x="2108" y="1716"/>
              <a:ext cx="11" cy="12"/>
            </a:xfrm>
            <a:custGeom>
              <a:avLst/>
              <a:gdLst>
                <a:gd name="T0" fmla="*/ 1 w 9"/>
                <a:gd name="T1" fmla="*/ 5 h 10"/>
                <a:gd name="T2" fmla="*/ 7 w 9"/>
                <a:gd name="T3" fmla="*/ 6 h 10"/>
                <a:gd name="T4" fmla="*/ 1 w 9"/>
                <a:gd name="T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0">
                  <a:moveTo>
                    <a:pt x="1" y="5"/>
                  </a:moveTo>
                  <a:cubicBezTo>
                    <a:pt x="0" y="10"/>
                    <a:pt x="5" y="9"/>
                    <a:pt x="7" y="6"/>
                  </a:cubicBezTo>
                  <a:cubicBezTo>
                    <a:pt x="9" y="2"/>
                    <a:pt x="3" y="0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151"/>
            <p:cNvSpPr/>
            <p:nvPr/>
          </p:nvSpPr>
          <p:spPr bwMode="auto">
            <a:xfrm>
              <a:off x="4690" y="1260"/>
              <a:ext cx="13" cy="11"/>
            </a:xfrm>
            <a:custGeom>
              <a:avLst/>
              <a:gdLst>
                <a:gd name="T0" fmla="*/ 2 w 10"/>
                <a:gd name="T1" fmla="*/ 8 h 9"/>
                <a:gd name="T2" fmla="*/ 9 w 10"/>
                <a:gd name="T3" fmla="*/ 1 h 9"/>
                <a:gd name="T4" fmla="*/ 2 w 10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9">
                  <a:moveTo>
                    <a:pt x="2" y="8"/>
                  </a:moveTo>
                  <a:cubicBezTo>
                    <a:pt x="3" y="9"/>
                    <a:pt x="10" y="2"/>
                    <a:pt x="9" y="1"/>
                  </a:cubicBezTo>
                  <a:cubicBezTo>
                    <a:pt x="8" y="0"/>
                    <a:pt x="0" y="7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152"/>
            <p:cNvSpPr/>
            <p:nvPr/>
          </p:nvSpPr>
          <p:spPr bwMode="auto">
            <a:xfrm>
              <a:off x="4704" y="1244"/>
              <a:ext cx="21" cy="16"/>
            </a:xfrm>
            <a:custGeom>
              <a:avLst/>
              <a:gdLst>
                <a:gd name="T0" fmla="*/ 16 w 17"/>
                <a:gd name="T1" fmla="*/ 0 h 13"/>
                <a:gd name="T2" fmla="*/ 10 w 17"/>
                <a:gd name="T3" fmla="*/ 4 h 13"/>
                <a:gd name="T4" fmla="*/ 4 w 17"/>
                <a:gd name="T5" fmla="*/ 13 h 13"/>
                <a:gd name="T6" fmla="*/ 16 w 17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3">
                  <a:moveTo>
                    <a:pt x="16" y="0"/>
                  </a:moveTo>
                  <a:cubicBezTo>
                    <a:pt x="15" y="0"/>
                    <a:pt x="12" y="4"/>
                    <a:pt x="10" y="4"/>
                  </a:cubicBezTo>
                  <a:cubicBezTo>
                    <a:pt x="8" y="4"/>
                    <a:pt x="0" y="10"/>
                    <a:pt x="4" y="13"/>
                  </a:cubicBezTo>
                  <a:cubicBezTo>
                    <a:pt x="5" y="13"/>
                    <a:pt x="17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153"/>
            <p:cNvSpPr/>
            <p:nvPr/>
          </p:nvSpPr>
          <p:spPr bwMode="auto">
            <a:xfrm>
              <a:off x="4730" y="1231"/>
              <a:ext cx="11" cy="11"/>
            </a:xfrm>
            <a:custGeom>
              <a:avLst/>
              <a:gdLst>
                <a:gd name="T0" fmla="*/ 7 w 9"/>
                <a:gd name="T1" fmla="*/ 2 h 9"/>
                <a:gd name="T2" fmla="*/ 2 w 9"/>
                <a:gd name="T3" fmla="*/ 8 h 9"/>
                <a:gd name="T4" fmla="*/ 7 w 9"/>
                <a:gd name="T5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9">
                  <a:moveTo>
                    <a:pt x="7" y="2"/>
                  </a:moveTo>
                  <a:cubicBezTo>
                    <a:pt x="5" y="0"/>
                    <a:pt x="0" y="8"/>
                    <a:pt x="2" y="8"/>
                  </a:cubicBezTo>
                  <a:cubicBezTo>
                    <a:pt x="4" y="9"/>
                    <a:pt x="9" y="4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54"/>
            <p:cNvSpPr/>
            <p:nvPr/>
          </p:nvSpPr>
          <p:spPr bwMode="auto">
            <a:xfrm>
              <a:off x="4748" y="1217"/>
              <a:ext cx="8" cy="8"/>
            </a:xfrm>
            <a:custGeom>
              <a:avLst/>
              <a:gdLst>
                <a:gd name="T0" fmla="*/ 6 w 7"/>
                <a:gd name="T1" fmla="*/ 1 h 6"/>
                <a:gd name="T2" fmla="*/ 2 w 7"/>
                <a:gd name="T3" fmla="*/ 4 h 6"/>
                <a:gd name="T4" fmla="*/ 6 w 7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0"/>
                    <a:pt x="0" y="2"/>
                    <a:pt x="2" y="4"/>
                  </a:cubicBezTo>
                  <a:cubicBezTo>
                    <a:pt x="4" y="6"/>
                    <a:pt x="7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155"/>
            <p:cNvSpPr/>
            <p:nvPr/>
          </p:nvSpPr>
          <p:spPr bwMode="auto">
            <a:xfrm>
              <a:off x="4776" y="1161"/>
              <a:ext cx="14" cy="11"/>
            </a:xfrm>
            <a:custGeom>
              <a:avLst/>
              <a:gdLst>
                <a:gd name="T0" fmla="*/ 9 w 11"/>
                <a:gd name="T1" fmla="*/ 1 h 9"/>
                <a:gd name="T2" fmla="*/ 3 w 11"/>
                <a:gd name="T3" fmla="*/ 4 h 9"/>
                <a:gd name="T4" fmla="*/ 3 w 11"/>
                <a:gd name="T5" fmla="*/ 9 h 9"/>
                <a:gd name="T6" fmla="*/ 9 w 11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9" y="1"/>
                  </a:moveTo>
                  <a:cubicBezTo>
                    <a:pt x="6" y="0"/>
                    <a:pt x="6" y="3"/>
                    <a:pt x="3" y="4"/>
                  </a:cubicBezTo>
                  <a:cubicBezTo>
                    <a:pt x="1" y="4"/>
                    <a:pt x="0" y="8"/>
                    <a:pt x="3" y="9"/>
                  </a:cubicBezTo>
                  <a:cubicBezTo>
                    <a:pt x="5" y="9"/>
                    <a:pt x="11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156"/>
            <p:cNvSpPr/>
            <p:nvPr/>
          </p:nvSpPr>
          <p:spPr bwMode="auto">
            <a:xfrm>
              <a:off x="4770" y="1190"/>
              <a:ext cx="4" cy="3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2" y="2"/>
                    <a:pt x="3" y="0"/>
                    <a:pt x="2" y="0"/>
                  </a:cubicBezTo>
                  <a:cubicBezTo>
                    <a:pt x="0" y="0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157"/>
            <p:cNvSpPr/>
            <p:nvPr/>
          </p:nvSpPr>
          <p:spPr bwMode="auto">
            <a:xfrm>
              <a:off x="4481" y="1540"/>
              <a:ext cx="3" cy="2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2 h 2"/>
                <a:gd name="T4" fmla="*/ 1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0" y="1"/>
                    <a:pt x="0" y="2"/>
                    <a:pt x="1" y="2"/>
                  </a:cubicBezTo>
                  <a:cubicBezTo>
                    <a:pt x="2" y="2"/>
                    <a:pt x="2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158"/>
            <p:cNvSpPr/>
            <p:nvPr/>
          </p:nvSpPr>
          <p:spPr bwMode="auto">
            <a:xfrm>
              <a:off x="3114" y="2471"/>
              <a:ext cx="27" cy="35"/>
            </a:xfrm>
            <a:custGeom>
              <a:avLst/>
              <a:gdLst>
                <a:gd name="T0" fmla="*/ 4 w 22"/>
                <a:gd name="T1" fmla="*/ 25 h 29"/>
                <a:gd name="T2" fmla="*/ 19 w 22"/>
                <a:gd name="T3" fmla="*/ 7 h 29"/>
                <a:gd name="T4" fmla="*/ 22 w 22"/>
                <a:gd name="T5" fmla="*/ 0 h 29"/>
                <a:gd name="T6" fmla="*/ 5 w 22"/>
                <a:gd name="T7" fmla="*/ 0 h 29"/>
                <a:gd name="T8" fmla="*/ 4 w 22"/>
                <a:gd name="T9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9">
                  <a:moveTo>
                    <a:pt x="4" y="25"/>
                  </a:moveTo>
                  <a:cubicBezTo>
                    <a:pt x="7" y="29"/>
                    <a:pt x="17" y="11"/>
                    <a:pt x="19" y="7"/>
                  </a:cubicBezTo>
                  <a:cubicBezTo>
                    <a:pt x="20" y="6"/>
                    <a:pt x="21" y="3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7"/>
                    <a:pt x="0" y="19"/>
                    <a:pt x="4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1136237" y="1820563"/>
            <a:ext cx="659552" cy="360817"/>
            <a:chOff x="1136237" y="1820563"/>
            <a:chExt cx="659552" cy="360817"/>
          </a:xfrm>
        </p:grpSpPr>
        <p:sp>
          <p:nvSpPr>
            <p:cNvPr id="2" name="文本框 1"/>
            <p:cNvSpPr txBox="1"/>
            <p:nvPr/>
          </p:nvSpPr>
          <p:spPr>
            <a:xfrm>
              <a:off x="1136237" y="1889276"/>
              <a:ext cx="659552" cy="292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7200" b="1">
                  <a:solidFill>
                    <a:srgbClr val="C30D23"/>
                  </a:solidFill>
                  <a:effectLst>
                    <a:outerShdw blurRad="38100" dist="25400" dir="8100000" algn="tr" rotWithShape="0">
                      <a:prstClr val="black">
                        <a:alpha val="45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defTabSz="685800"/>
              <a:r>
                <a:rPr lang="en-US" altLang="zh-CN" sz="1500" dirty="0">
                  <a:solidFill>
                    <a:prstClr val="white"/>
                  </a:solidFill>
                </a:rPr>
                <a:t>TEAM</a:t>
              </a:r>
              <a:endParaRPr lang="zh-CN" altLang="en-US" sz="1500" dirty="0">
                <a:solidFill>
                  <a:prstClr val="white"/>
                </a:solidFill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1401591" y="1820563"/>
              <a:ext cx="87428" cy="874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38100" dist="38100">
                <a:prstClr val="black">
                  <a:alpha val="4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1647492" y="2953207"/>
            <a:ext cx="659552" cy="345419"/>
            <a:chOff x="1647492" y="2953207"/>
            <a:chExt cx="659552" cy="345419"/>
          </a:xfrm>
        </p:grpSpPr>
        <p:sp>
          <p:nvSpPr>
            <p:cNvPr id="165" name="文本框 164"/>
            <p:cNvSpPr txBox="1"/>
            <p:nvPr/>
          </p:nvSpPr>
          <p:spPr>
            <a:xfrm>
              <a:off x="1647492" y="3006522"/>
              <a:ext cx="659552" cy="292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7200" b="1">
                  <a:solidFill>
                    <a:srgbClr val="C30D23"/>
                  </a:solidFill>
                  <a:effectLst>
                    <a:outerShdw blurRad="38100" dist="25400" dir="8100000" algn="tr" rotWithShape="0">
                      <a:prstClr val="black">
                        <a:alpha val="45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defTabSz="685800"/>
              <a:r>
                <a:rPr lang="en-US" altLang="zh-CN" sz="1500" dirty="0">
                  <a:solidFill>
                    <a:prstClr val="white"/>
                  </a:solidFill>
                </a:rPr>
                <a:t>TEAM</a:t>
              </a:r>
              <a:endParaRPr lang="zh-CN" altLang="en-US" sz="1500" dirty="0">
                <a:solidFill>
                  <a:prstClr val="white"/>
                </a:solidFill>
              </a:endParaRPr>
            </a:p>
          </p:txBody>
        </p:sp>
        <p:sp>
          <p:nvSpPr>
            <p:cNvPr id="169" name="椭圆 168"/>
            <p:cNvSpPr/>
            <p:nvPr/>
          </p:nvSpPr>
          <p:spPr>
            <a:xfrm>
              <a:off x="1943866" y="2953207"/>
              <a:ext cx="87428" cy="874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38100" dist="38100">
                <a:prstClr val="black">
                  <a:alpha val="4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3130378" y="2675025"/>
            <a:ext cx="659552" cy="347331"/>
            <a:chOff x="3130378" y="2675025"/>
            <a:chExt cx="659552" cy="347331"/>
          </a:xfrm>
        </p:grpSpPr>
        <p:sp>
          <p:nvSpPr>
            <p:cNvPr id="167" name="文本框 166"/>
            <p:cNvSpPr txBox="1"/>
            <p:nvPr/>
          </p:nvSpPr>
          <p:spPr>
            <a:xfrm>
              <a:off x="3130378" y="2730252"/>
              <a:ext cx="659552" cy="292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7200" b="1">
                  <a:solidFill>
                    <a:srgbClr val="C30D23"/>
                  </a:solidFill>
                  <a:effectLst>
                    <a:outerShdw blurRad="38100" dist="25400" dir="8100000" algn="tr" rotWithShape="0">
                      <a:prstClr val="black">
                        <a:alpha val="45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defTabSz="685800"/>
              <a:r>
                <a:rPr lang="en-US" altLang="zh-CN" sz="1500" dirty="0">
                  <a:solidFill>
                    <a:prstClr val="white"/>
                  </a:solidFill>
                </a:rPr>
                <a:t>TEAM</a:t>
              </a:r>
              <a:endParaRPr lang="zh-CN" altLang="en-US" sz="1500" dirty="0">
                <a:solidFill>
                  <a:prstClr val="white"/>
                </a:solidFill>
              </a:endParaRPr>
            </a:p>
          </p:txBody>
        </p:sp>
        <p:sp>
          <p:nvSpPr>
            <p:cNvPr id="170" name="椭圆 169"/>
            <p:cNvSpPr/>
            <p:nvPr/>
          </p:nvSpPr>
          <p:spPr>
            <a:xfrm>
              <a:off x="3352673" y="2675025"/>
              <a:ext cx="87428" cy="874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38100" dist="38100">
                <a:prstClr val="black">
                  <a:alpha val="4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82" name="组合 181"/>
          <p:cNvGrpSpPr/>
          <p:nvPr/>
        </p:nvGrpSpPr>
        <p:grpSpPr>
          <a:xfrm>
            <a:off x="3935591" y="2052087"/>
            <a:ext cx="659552" cy="347757"/>
            <a:chOff x="3935591" y="2052087"/>
            <a:chExt cx="659552" cy="347757"/>
          </a:xfrm>
        </p:grpSpPr>
        <p:sp>
          <p:nvSpPr>
            <p:cNvPr id="166" name="文本框 165"/>
            <p:cNvSpPr txBox="1"/>
            <p:nvPr/>
          </p:nvSpPr>
          <p:spPr>
            <a:xfrm>
              <a:off x="3935591" y="2107740"/>
              <a:ext cx="659552" cy="292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7200" b="1">
                  <a:solidFill>
                    <a:srgbClr val="C30D23"/>
                  </a:solidFill>
                  <a:effectLst>
                    <a:outerShdw blurRad="38100" dist="25400" dir="8100000" algn="tr" rotWithShape="0">
                      <a:prstClr val="black">
                        <a:alpha val="45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defTabSz="685800"/>
              <a:r>
                <a:rPr lang="en-US" altLang="zh-CN" sz="1500" dirty="0">
                  <a:solidFill>
                    <a:prstClr val="white"/>
                  </a:solidFill>
                </a:rPr>
                <a:t>TEAM</a:t>
              </a:r>
              <a:endParaRPr lang="zh-CN" altLang="en-US" sz="1500" dirty="0">
                <a:solidFill>
                  <a:prstClr val="white"/>
                </a:solidFill>
              </a:endParaRPr>
            </a:p>
          </p:txBody>
        </p:sp>
        <p:sp>
          <p:nvSpPr>
            <p:cNvPr id="171" name="椭圆 170"/>
            <p:cNvSpPr/>
            <p:nvPr/>
          </p:nvSpPr>
          <p:spPr>
            <a:xfrm>
              <a:off x="4249227" y="2052087"/>
              <a:ext cx="87428" cy="874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38100" dist="38100">
                <a:prstClr val="black">
                  <a:alpha val="4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4646205" y="1599897"/>
            <a:ext cx="659552" cy="345655"/>
            <a:chOff x="4646205" y="1599897"/>
            <a:chExt cx="659552" cy="345655"/>
          </a:xfrm>
        </p:grpSpPr>
        <p:sp>
          <p:nvSpPr>
            <p:cNvPr id="168" name="文本框 167"/>
            <p:cNvSpPr txBox="1"/>
            <p:nvPr/>
          </p:nvSpPr>
          <p:spPr>
            <a:xfrm>
              <a:off x="4646205" y="1653448"/>
              <a:ext cx="659552" cy="292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7200" b="1">
                  <a:solidFill>
                    <a:srgbClr val="C30D23"/>
                  </a:solidFill>
                  <a:effectLst>
                    <a:outerShdw blurRad="38100" dist="25400" dir="8100000" algn="tr" rotWithShape="0">
                      <a:prstClr val="black">
                        <a:alpha val="45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defTabSz="685800"/>
              <a:r>
                <a:rPr lang="en-US" altLang="zh-CN" sz="1500" dirty="0">
                  <a:solidFill>
                    <a:prstClr val="white"/>
                  </a:solidFill>
                </a:rPr>
                <a:t>TEAM</a:t>
              </a:r>
              <a:endParaRPr lang="zh-CN" altLang="en-US" sz="1500" dirty="0">
                <a:solidFill>
                  <a:prstClr val="white"/>
                </a:solidFill>
              </a:endParaRPr>
            </a:p>
          </p:txBody>
        </p:sp>
        <p:sp>
          <p:nvSpPr>
            <p:cNvPr id="172" name="椭圆 171"/>
            <p:cNvSpPr/>
            <p:nvPr/>
          </p:nvSpPr>
          <p:spPr>
            <a:xfrm>
              <a:off x="4954410" y="1599897"/>
              <a:ext cx="87428" cy="874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38100" dist="38100">
                <a:prstClr val="black">
                  <a:alpha val="4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73" name="矩形 172"/>
          <p:cNvSpPr/>
          <p:nvPr/>
        </p:nvSpPr>
        <p:spPr>
          <a:xfrm>
            <a:off x="6423748" y="2057353"/>
            <a:ext cx="2032429" cy="105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ts val="1500"/>
              </a:lnSpc>
              <a:spcBef>
                <a:spcPct val="0"/>
              </a:spcBef>
            </a:pP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</a:t>
            </a:r>
            <a:endParaRPr lang="zh-CN" altLang="en-US" sz="1100" kern="1100" spc="7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8" name="组合 177"/>
          <p:cNvGrpSpPr/>
          <p:nvPr/>
        </p:nvGrpSpPr>
        <p:grpSpPr>
          <a:xfrm>
            <a:off x="6525802" y="1661872"/>
            <a:ext cx="1678785" cy="323165"/>
            <a:chOff x="6719879" y="1662385"/>
            <a:chExt cx="1678785" cy="323165"/>
          </a:xfrm>
        </p:grpSpPr>
        <p:sp>
          <p:nvSpPr>
            <p:cNvPr id="175" name="文本框 174"/>
            <p:cNvSpPr txBox="1"/>
            <p:nvPr/>
          </p:nvSpPr>
          <p:spPr>
            <a:xfrm>
              <a:off x="6944091" y="1662385"/>
              <a:ext cx="145457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zh-CN" altLang="en-US" sz="1500" b="1" spc="130" dirty="0">
                  <a:solidFill>
                    <a:srgbClr val="604C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b="1" spc="130" dirty="0">
                <a:solidFill>
                  <a:srgbClr val="604C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7" name="Freeform 13"/>
            <p:cNvSpPr>
              <a:spLocks noEditPoints="1"/>
            </p:cNvSpPr>
            <p:nvPr/>
          </p:nvSpPr>
          <p:spPr bwMode="auto">
            <a:xfrm flipH="1">
              <a:off x="6719879" y="1699252"/>
              <a:ext cx="191369" cy="219979"/>
            </a:xfrm>
            <a:custGeom>
              <a:avLst/>
              <a:gdLst>
                <a:gd name="T0" fmla="*/ 84 w 102"/>
                <a:gd name="T1" fmla="*/ 94 h 121"/>
                <a:gd name="T2" fmla="*/ 60 w 102"/>
                <a:gd name="T3" fmla="*/ 80 h 121"/>
                <a:gd name="T4" fmla="*/ 62 w 102"/>
                <a:gd name="T5" fmla="*/ 81 h 121"/>
                <a:gd name="T6" fmla="*/ 77 w 102"/>
                <a:gd name="T7" fmla="*/ 57 h 121"/>
                <a:gd name="T8" fmla="*/ 59 w 102"/>
                <a:gd name="T9" fmla="*/ 10 h 121"/>
                <a:gd name="T10" fmla="*/ 18 w 102"/>
                <a:gd name="T11" fmla="*/ 23 h 121"/>
                <a:gd name="T12" fmla="*/ 10 w 102"/>
                <a:gd name="T13" fmla="*/ 51 h 121"/>
                <a:gd name="T14" fmla="*/ 11 w 102"/>
                <a:gd name="T15" fmla="*/ 52 h 121"/>
                <a:gd name="T16" fmla="*/ 16 w 102"/>
                <a:gd name="T17" fmla="*/ 64 h 121"/>
                <a:gd name="T18" fmla="*/ 21 w 102"/>
                <a:gd name="T19" fmla="*/ 71 h 121"/>
                <a:gd name="T20" fmla="*/ 27 w 102"/>
                <a:gd name="T21" fmla="*/ 87 h 121"/>
                <a:gd name="T22" fmla="*/ 0 w 102"/>
                <a:gd name="T23" fmla="*/ 96 h 121"/>
                <a:gd name="T24" fmla="*/ 3 w 102"/>
                <a:gd name="T25" fmla="*/ 121 h 121"/>
                <a:gd name="T26" fmla="*/ 101 w 102"/>
                <a:gd name="T27" fmla="*/ 121 h 121"/>
                <a:gd name="T28" fmla="*/ 102 w 102"/>
                <a:gd name="T29" fmla="*/ 121 h 121"/>
                <a:gd name="T30" fmla="*/ 102 w 102"/>
                <a:gd name="T31" fmla="*/ 110 h 121"/>
                <a:gd name="T32" fmla="*/ 60 w 102"/>
                <a:gd name="T33" fmla="*/ 78 h 121"/>
                <a:gd name="T34" fmla="*/ 60 w 102"/>
                <a:gd name="T35" fmla="*/ 79 h 121"/>
                <a:gd name="T36" fmla="*/ 60 w 102"/>
                <a:gd name="T37" fmla="*/ 76 h 121"/>
                <a:gd name="T38" fmla="*/ 60 w 102"/>
                <a:gd name="T39" fmla="*/ 78 h 121"/>
                <a:gd name="T40" fmla="*/ 60 w 102"/>
                <a:gd name="T41" fmla="*/ 76 h 121"/>
                <a:gd name="T42" fmla="*/ 62 w 102"/>
                <a:gd name="T43" fmla="*/ 73 h 121"/>
                <a:gd name="T44" fmla="*/ 60 w 102"/>
                <a:gd name="T45" fmla="*/ 73 h 121"/>
                <a:gd name="T46" fmla="*/ 60 w 102"/>
                <a:gd name="T47" fmla="*/ 74 h 121"/>
                <a:gd name="T48" fmla="*/ 29 w 102"/>
                <a:gd name="T49" fmla="*/ 58 h 121"/>
                <a:gd name="T50" fmla="*/ 34 w 102"/>
                <a:gd name="T51" fmla="*/ 45 h 121"/>
                <a:gd name="T52" fmla="*/ 32 w 102"/>
                <a:gd name="T53" fmla="*/ 55 h 121"/>
                <a:gd name="T54" fmla="*/ 39 w 102"/>
                <a:gd name="T55" fmla="*/ 42 h 121"/>
                <a:gd name="T56" fmla="*/ 41 w 102"/>
                <a:gd name="T57" fmla="*/ 46 h 121"/>
                <a:gd name="T58" fmla="*/ 45 w 102"/>
                <a:gd name="T59" fmla="*/ 44 h 121"/>
                <a:gd name="T60" fmla="*/ 40 w 102"/>
                <a:gd name="T61" fmla="*/ 58 h 121"/>
                <a:gd name="T62" fmla="*/ 41 w 102"/>
                <a:gd name="T63" fmla="*/ 60 h 121"/>
                <a:gd name="T64" fmla="*/ 60 w 102"/>
                <a:gd name="T65" fmla="*/ 28 h 121"/>
                <a:gd name="T66" fmla="*/ 66 w 102"/>
                <a:gd name="T67" fmla="*/ 39 h 121"/>
                <a:gd name="T68" fmla="*/ 65 w 102"/>
                <a:gd name="T69" fmla="*/ 58 h 121"/>
                <a:gd name="T70" fmla="*/ 62 w 102"/>
                <a:gd name="T71" fmla="*/ 69 h 121"/>
                <a:gd name="T72" fmla="*/ 59 w 102"/>
                <a:gd name="T73" fmla="*/ 72 h 121"/>
                <a:gd name="T74" fmla="*/ 59 w 102"/>
                <a:gd name="T75" fmla="*/ 72 h 121"/>
                <a:gd name="T76" fmla="*/ 49 w 102"/>
                <a:gd name="T77" fmla="*/ 81 h 121"/>
                <a:gd name="T78" fmla="*/ 38 w 102"/>
                <a:gd name="T79" fmla="*/ 77 h 121"/>
                <a:gd name="T80" fmla="*/ 32 w 102"/>
                <a:gd name="T81" fmla="*/ 70 h 121"/>
                <a:gd name="T82" fmla="*/ 28 w 102"/>
                <a:gd name="T83" fmla="*/ 58 h 121"/>
                <a:gd name="T84" fmla="*/ 20 w 102"/>
                <a:gd name="T85" fmla="*/ 91 h 121"/>
                <a:gd name="T86" fmla="*/ 32 w 102"/>
                <a:gd name="T87" fmla="*/ 93 h 121"/>
                <a:gd name="T88" fmla="*/ 30 w 102"/>
                <a:gd name="T89" fmla="*/ 85 h 121"/>
                <a:gd name="T90" fmla="*/ 33 w 102"/>
                <a:gd name="T91" fmla="*/ 73 h 121"/>
                <a:gd name="T92" fmla="*/ 37 w 102"/>
                <a:gd name="T93" fmla="*/ 78 h 121"/>
                <a:gd name="T94" fmla="*/ 46 w 102"/>
                <a:gd name="T95" fmla="*/ 81 h 121"/>
                <a:gd name="T96" fmla="*/ 49 w 102"/>
                <a:gd name="T97" fmla="*/ 81 h 121"/>
                <a:gd name="T98" fmla="*/ 59 w 102"/>
                <a:gd name="T99" fmla="*/ 75 h 121"/>
                <a:gd name="T100" fmla="*/ 59 w 102"/>
                <a:gd name="T101" fmla="*/ 75 h 121"/>
                <a:gd name="T102" fmla="*/ 58 w 102"/>
                <a:gd name="T103" fmla="*/ 79 h 121"/>
                <a:gd name="T104" fmla="*/ 60 w 102"/>
                <a:gd name="T105" fmla="*/ 80 h 121"/>
                <a:gd name="T106" fmla="*/ 60 w 102"/>
                <a:gd name="T107" fmla="*/ 81 h 121"/>
                <a:gd name="T108" fmla="*/ 75 w 102"/>
                <a:gd name="T109" fmla="*/ 9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2" h="121">
                  <a:moveTo>
                    <a:pt x="102" y="110"/>
                  </a:moveTo>
                  <a:cubicBezTo>
                    <a:pt x="101" y="103"/>
                    <a:pt x="99" y="97"/>
                    <a:pt x="84" y="94"/>
                  </a:cubicBezTo>
                  <a:cubicBezTo>
                    <a:pt x="69" y="92"/>
                    <a:pt x="62" y="85"/>
                    <a:pt x="61" y="83"/>
                  </a:cubicBezTo>
                  <a:cubicBezTo>
                    <a:pt x="61" y="83"/>
                    <a:pt x="61" y="82"/>
                    <a:pt x="60" y="80"/>
                  </a:cubicBezTo>
                  <a:cubicBezTo>
                    <a:pt x="62" y="79"/>
                    <a:pt x="63" y="78"/>
                    <a:pt x="64" y="77"/>
                  </a:cubicBezTo>
                  <a:cubicBezTo>
                    <a:pt x="64" y="77"/>
                    <a:pt x="62" y="81"/>
                    <a:pt x="62" y="81"/>
                  </a:cubicBezTo>
                  <a:cubicBezTo>
                    <a:pt x="61" y="82"/>
                    <a:pt x="64" y="80"/>
                    <a:pt x="64" y="79"/>
                  </a:cubicBezTo>
                  <a:cubicBezTo>
                    <a:pt x="64" y="79"/>
                    <a:pt x="74" y="69"/>
                    <a:pt x="77" y="57"/>
                  </a:cubicBezTo>
                  <a:cubicBezTo>
                    <a:pt x="80" y="45"/>
                    <a:pt x="79" y="38"/>
                    <a:pt x="76" y="31"/>
                  </a:cubicBezTo>
                  <a:cubicBezTo>
                    <a:pt x="73" y="24"/>
                    <a:pt x="70" y="14"/>
                    <a:pt x="59" y="10"/>
                  </a:cubicBezTo>
                  <a:cubicBezTo>
                    <a:pt x="57" y="5"/>
                    <a:pt x="49" y="0"/>
                    <a:pt x="36" y="4"/>
                  </a:cubicBezTo>
                  <a:cubicBezTo>
                    <a:pt x="24" y="9"/>
                    <a:pt x="21" y="17"/>
                    <a:pt x="18" y="23"/>
                  </a:cubicBezTo>
                  <a:cubicBezTo>
                    <a:pt x="16" y="29"/>
                    <a:pt x="11" y="38"/>
                    <a:pt x="11" y="41"/>
                  </a:cubicBezTo>
                  <a:cubicBezTo>
                    <a:pt x="10" y="44"/>
                    <a:pt x="10" y="49"/>
                    <a:pt x="10" y="51"/>
                  </a:cubicBezTo>
                  <a:cubicBezTo>
                    <a:pt x="10" y="53"/>
                    <a:pt x="10" y="56"/>
                    <a:pt x="10" y="57"/>
                  </a:cubicBezTo>
                  <a:cubicBezTo>
                    <a:pt x="10" y="57"/>
                    <a:pt x="11" y="53"/>
                    <a:pt x="11" y="52"/>
                  </a:cubicBezTo>
                  <a:cubicBezTo>
                    <a:pt x="11" y="52"/>
                    <a:pt x="13" y="63"/>
                    <a:pt x="16" y="68"/>
                  </a:cubicBezTo>
                  <a:cubicBezTo>
                    <a:pt x="16" y="68"/>
                    <a:pt x="16" y="67"/>
                    <a:pt x="16" y="64"/>
                  </a:cubicBezTo>
                  <a:cubicBezTo>
                    <a:pt x="16" y="64"/>
                    <a:pt x="19" y="74"/>
                    <a:pt x="22" y="76"/>
                  </a:cubicBezTo>
                  <a:cubicBezTo>
                    <a:pt x="22" y="76"/>
                    <a:pt x="21" y="72"/>
                    <a:pt x="21" y="71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3" y="76"/>
                    <a:pt x="24" y="81"/>
                    <a:pt x="27" y="87"/>
                  </a:cubicBezTo>
                  <a:cubicBezTo>
                    <a:pt x="24" y="89"/>
                    <a:pt x="18" y="93"/>
                    <a:pt x="8" y="94"/>
                  </a:cubicBezTo>
                  <a:cubicBezTo>
                    <a:pt x="5" y="95"/>
                    <a:pt x="2" y="95"/>
                    <a:pt x="0" y="96"/>
                  </a:cubicBezTo>
                  <a:cubicBezTo>
                    <a:pt x="1" y="102"/>
                    <a:pt x="3" y="110"/>
                    <a:pt x="3" y="121"/>
                  </a:cubicBezTo>
                  <a:cubicBezTo>
                    <a:pt x="3" y="121"/>
                    <a:pt x="3" y="121"/>
                    <a:pt x="3" y="121"/>
                  </a:cubicBezTo>
                  <a:cubicBezTo>
                    <a:pt x="101" y="121"/>
                    <a:pt x="101" y="121"/>
                    <a:pt x="101" y="121"/>
                  </a:cubicBezTo>
                  <a:cubicBezTo>
                    <a:pt x="101" y="121"/>
                    <a:pt x="101" y="121"/>
                    <a:pt x="101" y="121"/>
                  </a:cubicBezTo>
                  <a:cubicBezTo>
                    <a:pt x="102" y="121"/>
                    <a:pt x="102" y="121"/>
                    <a:pt x="102" y="121"/>
                  </a:cubicBezTo>
                  <a:cubicBezTo>
                    <a:pt x="102" y="121"/>
                    <a:pt x="102" y="121"/>
                    <a:pt x="102" y="121"/>
                  </a:cubicBezTo>
                  <a:cubicBezTo>
                    <a:pt x="102" y="121"/>
                    <a:pt x="102" y="121"/>
                    <a:pt x="102" y="121"/>
                  </a:cubicBezTo>
                  <a:cubicBezTo>
                    <a:pt x="102" y="121"/>
                    <a:pt x="102" y="115"/>
                    <a:pt x="102" y="110"/>
                  </a:cubicBezTo>
                  <a:close/>
                  <a:moveTo>
                    <a:pt x="60" y="79"/>
                  </a:moveTo>
                  <a:cubicBezTo>
                    <a:pt x="60" y="79"/>
                    <a:pt x="60" y="79"/>
                    <a:pt x="60" y="78"/>
                  </a:cubicBezTo>
                  <a:cubicBezTo>
                    <a:pt x="61" y="78"/>
                    <a:pt x="62" y="77"/>
                    <a:pt x="62" y="77"/>
                  </a:cubicBezTo>
                  <a:cubicBezTo>
                    <a:pt x="62" y="77"/>
                    <a:pt x="61" y="78"/>
                    <a:pt x="60" y="79"/>
                  </a:cubicBezTo>
                  <a:close/>
                  <a:moveTo>
                    <a:pt x="60" y="78"/>
                  </a:moveTo>
                  <a:cubicBezTo>
                    <a:pt x="60" y="77"/>
                    <a:pt x="60" y="76"/>
                    <a:pt x="60" y="76"/>
                  </a:cubicBezTo>
                  <a:cubicBezTo>
                    <a:pt x="61" y="75"/>
                    <a:pt x="62" y="74"/>
                    <a:pt x="63" y="73"/>
                  </a:cubicBezTo>
                  <a:cubicBezTo>
                    <a:pt x="63" y="73"/>
                    <a:pt x="62" y="76"/>
                    <a:pt x="60" y="78"/>
                  </a:cubicBezTo>
                  <a:close/>
                  <a:moveTo>
                    <a:pt x="62" y="73"/>
                  </a:moveTo>
                  <a:cubicBezTo>
                    <a:pt x="62" y="73"/>
                    <a:pt x="61" y="75"/>
                    <a:pt x="60" y="76"/>
                  </a:cubicBezTo>
                  <a:cubicBezTo>
                    <a:pt x="60" y="75"/>
                    <a:pt x="60" y="75"/>
                    <a:pt x="60" y="74"/>
                  </a:cubicBezTo>
                  <a:cubicBezTo>
                    <a:pt x="61" y="74"/>
                    <a:pt x="62" y="73"/>
                    <a:pt x="62" y="73"/>
                  </a:cubicBezTo>
                  <a:close/>
                  <a:moveTo>
                    <a:pt x="60" y="74"/>
                  </a:moveTo>
                  <a:cubicBezTo>
                    <a:pt x="60" y="73"/>
                    <a:pt x="60" y="73"/>
                    <a:pt x="60" y="73"/>
                  </a:cubicBezTo>
                  <a:cubicBezTo>
                    <a:pt x="60" y="72"/>
                    <a:pt x="61" y="71"/>
                    <a:pt x="61" y="71"/>
                  </a:cubicBezTo>
                  <a:cubicBezTo>
                    <a:pt x="61" y="71"/>
                    <a:pt x="61" y="72"/>
                    <a:pt x="60" y="74"/>
                  </a:cubicBezTo>
                  <a:close/>
                  <a:moveTo>
                    <a:pt x="29" y="55"/>
                  </a:moveTo>
                  <a:cubicBezTo>
                    <a:pt x="29" y="55"/>
                    <a:pt x="29" y="58"/>
                    <a:pt x="29" y="58"/>
                  </a:cubicBezTo>
                  <a:cubicBezTo>
                    <a:pt x="29" y="59"/>
                    <a:pt x="30" y="58"/>
                    <a:pt x="30" y="57"/>
                  </a:cubicBezTo>
                  <a:cubicBezTo>
                    <a:pt x="31" y="56"/>
                    <a:pt x="34" y="47"/>
                    <a:pt x="34" y="45"/>
                  </a:cubicBezTo>
                  <a:cubicBezTo>
                    <a:pt x="34" y="44"/>
                    <a:pt x="37" y="41"/>
                    <a:pt x="39" y="38"/>
                  </a:cubicBezTo>
                  <a:cubicBezTo>
                    <a:pt x="37" y="41"/>
                    <a:pt x="34" y="47"/>
                    <a:pt x="32" y="55"/>
                  </a:cubicBezTo>
                  <a:cubicBezTo>
                    <a:pt x="32" y="55"/>
                    <a:pt x="37" y="43"/>
                    <a:pt x="40" y="38"/>
                  </a:cubicBezTo>
                  <a:cubicBezTo>
                    <a:pt x="40" y="40"/>
                    <a:pt x="39" y="42"/>
                    <a:pt x="39" y="42"/>
                  </a:cubicBezTo>
                  <a:cubicBezTo>
                    <a:pt x="39" y="44"/>
                    <a:pt x="34" y="55"/>
                    <a:pt x="34" y="56"/>
                  </a:cubicBezTo>
                  <a:cubicBezTo>
                    <a:pt x="34" y="57"/>
                    <a:pt x="39" y="49"/>
                    <a:pt x="41" y="46"/>
                  </a:cubicBezTo>
                  <a:cubicBezTo>
                    <a:pt x="40" y="49"/>
                    <a:pt x="37" y="53"/>
                    <a:pt x="36" y="54"/>
                  </a:cubicBezTo>
                  <a:cubicBezTo>
                    <a:pt x="37" y="54"/>
                    <a:pt x="40" y="51"/>
                    <a:pt x="45" y="44"/>
                  </a:cubicBezTo>
                  <a:cubicBezTo>
                    <a:pt x="44" y="46"/>
                    <a:pt x="43" y="50"/>
                    <a:pt x="42" y="51"/>
                  </a:cubicBezTo>
                  <a:cubicBezTo>
                    <a:pt x="42" y="53"/>
                    <a:pt x="40" y="57"/>
                    <a:pt x="40" y="58"/>
                  </a:cubicBezTo>
                  <a:cubicBezTo>
                    <a:pt x="40" y="58"/>
                    <a:pt x="43" y="54"/>
                    <a:pt x="43" y="52"/>
                  </a:cubicBezTo>
                  <a:cubicBezTo>
                    <a:pt x="43" y="52"/>
                    <a:pt x="42" y="58"/>
                    <a:pt x="41" y="60"/>
                  </a:cubicBezTo>
                  <a:cubicBezTo>
                    <a:pt x="41" y="60"/>
                    <a:pt x="47" y="52"/>
                    <a:pt x="48" y="50"/>
                  </a:cubicBezTo>
                  <a:cubicBezTo>
                    <a:pt x="49" y="48"/>
                    <a:pt x="59" y="35"/>
                    <a:pt x="60" y="28"/>
                  </a:cubicBezTo>
                  <a:cubicBezTo>
                    <a:pt x="60" y="28"/>
                    <a:pt x="64" y="38"/>
                    <a:pt x="66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39"/>
                    <a:pt x="66" y="46"/>
                    <a:pt x="66" y="48"/>
                  </a:cubicBezTo>
                  <a:cubicBezTo>
                    <a:pt x="66" y="54"/>
                    <a:pt x="65" y="56"/>
                    <a:pt x="65" y="58"/>
                  </a:cubicBezTo>
                  <a:cubicBezTo>
                    <a:pt x="64" y="59"/>
                    <a:pt x="64" y="59"/>
                    <a:pt x="64" y="60"/>
                  </a:cubicBezTo>
                  <a:cubicBezTo>
                    <a:pt x="64" y="62"/>
                    <a:pt x="62" y="68"/>
                    <a:pt x="62" y="69"/>
                  </a:cubicBezTo>
                  <a:cubicBezTo>
                    <a:pt x="61" y="69"/>
                    <a:pt x="61" y="69"/>
                    <a:pt x="61" y="70"/>
                  </a:cubicBezTo>
                  <a:cubicBezTo>
                    <a:pt x="61" y="71"/>
                    <a:pt x="60" y="71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7" y="76"/>
                    <a:pt x="53" y="81"/>
                    <a:pt x="49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7" y="81"/>
                    <a:pt x="46" y="81"/>
                  </a:cubicBezTo>
                  <a:cubicBezTo>
                    <a:pt x="42" y="81"/>
                    <a:pt x="41" y="81"/>
                    <a:pt x="38" y="77"/>
                  </a:cubicBezTo>
                  <a:cubicBezTo>
                    <a:pt x="37" y="77"/>
                    <a:pt x="37" y="77"/>
                    <a:pt x="37" y="77"/>
                  </a:cubicBezTo>
                  <a:cubicBezTo>
                    <a:pt x="34" y="74"/>
                    <a:pt x="32" y="72"/>
                    <a:pt x="32" y="70"/>
                  </a:cubicBezTo>
                  <a:cubicBezTo>
                    <a:pt x="31" y="67"/>
                    <a:pt x="29" y="58"/>
                    <a:pt x="28" y="58"/>
                  </a:cubicBezTo>
                  <a:cubicBezTo>
                    <a:pt x="28" y="58"/>
                    <a:pt x="28" y="58"/>
                    <a:pt x="28" y="58"/>
                  </a:cubicBezTo>
                  <a:lnTo>
                    <a:pt x="29" y="55"/>
                  </a:lnTo>
                  <a:close/>
                  <a:moveTo>
                    <a:pt x="20" y="91"/>
                  </a:moveTo>
                  <a:cubicBezTo>
                    <a:pt x="23" y="90"/>
                    <a:pt x="26" y="89"/>
                    <a:pt x="28" y="87"/>
                  </a:cubicBezTo>
                  <a:cubicBezTo>
                    <a:pt x="29" y="89"/>
                    <a:pt x="30" y="91"/>
                    <a:pt x="32" y="93"/>
                  </a:cubicBezTo>
                  <a:cubicBezTo>
                    <a:pt x="32" y="93"/>
                    <a:pt x="30" y="89"/>
                    <a:pt x="30" y="87"/>
                  </a:cubicBezTo>
                  <a:cubicBezTo>
                    <a:pt x="30" y="87"/>
                    <a:pt x="30" y="86"/>
                    <a:pt x="30" y="85"/>
                  </a:cubicBezTo>
                  <a:cubicBezTo>
                    <a:pt x="30" y="85"/>
                    <a:pt x="31" y="84"/>
                    <a:pt x="31" y="84"/>
                  </a:cubicBezTo>
                  <a:cubicBezTo>
                    <a:pt x="32" y="82"/>
                    <a:pt x="33" y="76"/>
                    <a:pt x="33" y="73"/>
                  </a:cubicBezTo>
                  <a:cubicBezTo>
                    <a:pt x="34" y="74"/>
                    <a:pt x="35" y="76"/>
                    <a:pt x="36" y="77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40" y="81"/>
                    <a:pt x="42" y="81"/>
                    <a:pt x="44" y="81"/>
                  </a:cubicBezTo>
                  <a:cubicBezTo>
                    <a:pt x="45" y="81"/>
                    <a:pt x="45" y="81"/>
                    <a:pt x="46" y="81"/>
                  </a:cubicBezTo>
                  <a:cubicBezTo>
                    <a:pt x="47" y="81"/>
                    <a:pt x="48" y="81"/>
                    <a:pt x="49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53" y="81"/>
                    <a:pt x="57" y="77"/>
                    <a:pt x="59" y="74"/>
                  </a:cubicBezTo>
                  <a:cubicBezTo>
                    <a:pt x="59" y="74"/>
                    <a:pt x="59" y="74"/>
                    <a:pt x="59" y="75"/>
                  </a:cubicBezTo>
                  <a:cubicBezTo>
                    <a:pt x="59" y="75"/>
                    <a:pt x="59" y="75"/>
                    <a:pt x="59" y="75"/>
                  </a:cubicBezTo>
                  <a:cubicBezTo>
                    <a:pt x="59" y="75"/>
                    <a:pt x="59" y="75"/>
                    <a:pt x="59" y="75"/>
                  </a:cubicBezTo>
                  <a:cubicBezTo>
                    <a:pt x="59" y="76"/>
                    <a:pt x="59" y="77"/>
                    <a:pt x="60" y="78"/>
                  </a:cubicBezTo>
                  <a:cubicBezTo>
                    <a:pt x="59" y="79"/>
                    <a:pt x="59" y="79"/>
                    <a:pt x="58" y="79"/>
                  </a:cubicBezTo>
                  <a:cubicBezTo>
                    <a:pt x="58" y="79"/>
                    <a:pt x="59" y="79"/>
                    <a:pt x="60" y="79"/>
                  </a:cubicBezTo>
                  <a:cubicBezTo>
                    <a:pt x="60" y="79"/>
                    <a:pt x="60" y="80"/>
                    <a:pt x="60" y="80"/>
                  </a:cubicBezTo>
                  <a:cubicBezTo>
                    <a:pt x="59" y="81"/>
                    <a:pt x="59" y="81"/>
                    <a:pt x="58" y="82"/>
                  </a:cubicBezTo>
                  <a:cubicBezTo>
                    <a:pt x="58" y="82"/>
                    <a:pt x="59" y="81"/>
                    <a:pt x="60" y="81"/>
                  </a:cubicBezTo>
                  <a:cubicBezTo>
                    <a:pt x="60" y="82"/>
                    <a:pt x="60" y="83"/>
                    <a:pt x="61" y="84"/>
                  </a:cubicBezTo>
                  <a:cubicBezTo>
                    <a:pt x="62" y="85"/>
                    <a:pt x="66" y="90"/>
                    <a:pt x="75" y="93"/>
                  </a:cubicBezTo>
                  <a:cubicBezTo>
                    <a:pt x="53" y="108"/>
                    <a:pt x="23" y="96"/>
                    <a:pt x="20" y="91"/>
                  </a:cubicBezTo>
                  <a:close/>
                </a:path>
              </a:pathLst>
            </a:custGeom>
            <a:solidFill>
              <a:srgbClr val="604C3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5073" y="-62924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 b="1">
                <a:solidFill>
                  <a:srgbClr val="C30D23"/>
                </a:solidFill>
                <a:effectLst>
                  <a:outerShdw blurRad="38100" dist="25400" dir="8100000" algn="tr" rotWithShape="0">
                    <a:prstClr val="black">
                      <a:alpha val="4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664167" y="47945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400" dirty="0" smtClean="0">
                <a:solidFill>
                  <a:srgbClr val="604C3F"/>
                </a:solidFill>
              </a:rPr>
              <a:t>27</a:t>
            </a:r>
            <a:endParaRPr lang="zh-CN" altLang="en-US" sz="1400" dirty="0">
              <a:solidFill>
                <a:srgbClr val="604C3F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71407" y="194588"/>
            <a:ext cx="56457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900" dirty="0">
                <a:solidFill>
                  <a:srgbClr val="604C3F"/>
                </a:solidFill>
              </a:rPr>
              <a:t>ore</a:t>
            </a:r>
            <a:endParaRPr lang="zh-CN" altLang="en-US" sz="1900" dirty="0">
              <a:solidFill>
                <a:srgbClr val="604C3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54635" y="600139"/>
            <a:ext cx="18641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zh-CN" altLang="en-US" sz="1900" b="1" spc="50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点击添加标题</a:t>
            </a:r>
            <a:endParaRPr lang="zh-CN" altLang="en-US" sz="1900" b="1" spc="50" dirty="0">
              <a:solidFill>
                <a:srgbClr val="C30D23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2957074" y="2123322"/>
            <a:ext cx="346075" cy="325438"/>
          </a:xfrm>
          <a:prstGeom prst="rightArrow">
            <a:avLst/>
          </a:prstGeom>
          <a:solidFill>
            <a:srgbClr val="C30D2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 flipH="1">
            <a:off x="5897124" y="2143497"/>
            <a:ext cx="347663" cy="325438"/>
          </a:xfrm>
          <a:prstGeom prst="rightArrow">
            <a:avLst/>
          </a:prstGeom>
          <a:solidFill>
            <a:srgbClr val="C30D2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 bwMode="auto">
          <a:xfrm>
            <a:off x="3395225" y="1077976"/>
            <a:ext cx="2447925" cy="2449512"/>
            <a:chOff x="3354055" y="1195677"/>
            <a:chExt cx="2448272" cy="2448272"/>
          </a:xfrm>
          <a:effectLst/>
        </p:grpSpPr>
        <p:sp>
          <p:nvSpPr>
            <p:cNvPr id="11" name="椭圆 10"/>
            <p:cNvSpPr/>
            <p:nvPr/>
          </p:nvSpPr>
          <p:spPr>
            <a:xfrm>
              <a:off x="3354055" y="1195677"/>
              <a:ext cx="2448272" cy="2448272"/>
            </a:xfrm>
            <a:prstGeom prst="ellipse">
              <a:avLst/>
            </a:prstGeom>
            <a:solidFill>
              <a:srgbClr val="C30D23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grpSp>
          <p:nvGrpSpPr>
            <p:cNvPr id="12" name="组合 151"/>
            <p:cNvGrpSpPr/>
            <p:nvPr/>
          </p:nvGrpSpPr>
          <p:grpSpPr bwMode="auto">
            <a:xfrm>
              <a:off x="4160620" y="1365763"/>
              <a:ext cx="857372" cy="856817"/>
              <a:chOff x="3914290" y="1542584"/>
              <a:chExt cx="432296" cy="432016"/>
            </a:xfrm>
          </p:grpSpPr>
          <p:grpSp>
            <p:nvGrpSpPr>
              <p:cNvPr id="16" name="Group 5"/>
              <p:cNvGrpSpPr>
                <a:grpSpLocks noChangeAspect="1"/>
              </p:cNvGrpSpPr>
              <p:nvPr/>
            </p:nvGrpSpPr>
            <p:grpSpPr bwMode="auto">
              <a:xfrm>
                <a:off x="4001800" y="1594238"/>
                <a:ext cx="257453" cy="329437"/>
                <a:chOff x="2481" y="341"/>
                <a:chExt cx="397" cy="508"/>
              </a:xfrm>
              <a:solidFill>
                <a:schemeClr val="bg1"/>
              </a:solidFill>
            </p:grpSpPr>
            <p:sp>
              <p:nvSpPr>
                <p:cNvPr id="18" name="Freeform 6"/>
                <p:cNvSpPr/>
                <p:nvPr/>
              </p:nvSpPr>
              <p:spPr bwMode="auto">
                <a:xfrm>
                  <a:off x="2537" y="703"/>
                  <a:ext cx="45" cy="146"/>
                </a:xfrm>
                <a:custGeom>
                  <a:avLst/>
                  <a:gdLst>
                    <a:gd name="T0" fmla="*/ 0 w 19"/>
                    <a:gd name="T1" fmla="*/ 0 h 62"/>
                    <a:gd name="T2" fmla="*/ 1 w 19"/>
                    <a:gd name="T3" fmla="*/ 62 h 62"/>
                    <a:gd name="T4" fmla="*/ 18 w 19"/>
                    <a:gd name="T5" fmla="*/ 62 h 62"/>
                    <a:gd name="T6" fmla="*/ 18 w 19"/>
                    <a:gd name="T7" fmla="*/ 0 h 62"/>
                    <a:gd name="T8" fmla="*/ 0 w 19"/>
                    <a:gd name="T9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62">
                      <a:moveTo>
                        <a:pt x="0" y="0"/>
                      </a:moveTo>
                      <a:cubicBezTo>
                        <a:pt x="1" y="62"/>
                        <a:pt x="1" y="62"/>
                        <a:pt x="1" y="62"/>
                      </a:cubicBezTo>
                      <a:cubicBezTo>
                        <a:pt x="18" y="62"/>
                        <a:pt x="18" y="62"/>
                        <a:pt x="18" y="62"/>
                      </a:cubicBezTo>
                      <a:cubicBezTo>
                        <a:pt x="19" y="41"/>
                        <a:pt x="18" y="0"/>
                        <a:pt x="18" y="0"/>
                      </a:cubicBezTo>
                      <a:cubicBezTo>
                        <a:pt x="18" y="0"/>
                        <a:pt x="6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>
                    <a:defRPr/>
                  </a:pPr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  <p:sp>
              <p:nvSpPr>
                <p:cNvPr id="19" name="Freeform 7"/>
                <p:cNvSpPr/>
                <p:nvPr/>
              </p:nvSpPr>
              <p:spPr bwMode="auto">
                <a:xfrm>
                  <a:off x="2587" y="703"/>
                  <a:ext cx="21" cy="146"/>
                </a:xfrm>
                <a:custGeom>
                  <a:avLst/>
                  <a:gdLst>
                    <a:gd name="T0" fmla="*/ 0 w 9"/>
                    <a:gd name="T1" fmla="*/ 0 h 62"/>
                    <a:gd name="T2" fmla="*/ 1 w 9"/>
                    <a:gd name="T3" fmla="*/ 62 h 62"/>
                    <a:gd name="T4" fmla="*/ 9 w 9"/>
                    <a:gd name="T5" fmla="*/ 62 h 62"/>
                    <a:gd name="T6" fmla="*/ 9 w 9"/>
                    <a:gd name="T7" fmla="*/ 0 h 62"/>
                    <a:gd name="T8" fmla="*/ 0 w 9"/>
                    <a:gd name="T9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62">
                      <a:moveTo>
                        <a:pt x="0" y="0"/>
                      </a:moveTo>
                      <a:cubicBezTo>
                        <a:pt x="1" y="62"/>
                        <a:pt x="1" y="62"/>
                        <a:pt x="1" y="62"/>
                      </a:cubicBezTo>
                      <a:cubicBezTo>
                        <a:pt x="9" y="62"/>
                        <a:pt x="9" y="62"/>
                        <a:pt x="9" y="62"/>
                      </a:cubicBezTo>
                      <a:cubicBezTo>
                        <a:pt x="9" y="41"/>
                        <a:pt x="9" y="0"/>
                        <a:pt x="9" y="0"/>
                      </a:cubicBezTo>
                      <a:cubicBezTo>
                        <a:pt x="9" y="0"/>
                        <a:pt x="3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>
                    <a:defRPr/>
                  </a:pPr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  <p:sp>
              <p:nvSpPr>
                <p:cNvPr id="20" name="Freeform 8"/>
                <p:cNvSpPr/>
                <p:nvPr/>
              </p:nvSpPr>
              <p:spPr bwMode="auto">
                <a:xfrm>
                  <a:off x="2530" y="483"/>
                  <a:ext cx="68" cy="76"/>
                </a:xfrm>
                <a:custGeom>
                  <a:avLst/>
                  <a:gdLst>
                    <a:gd name="T0" fmla="*/ 26 w 29"/>
                    <a:gd name="T1" fmla="*/ 11 h 32"/>
                    <a:gd name="T2" fmla="*/ 20 w 29"/>
                    <a:gd name="T3" fmla="*/ 30 h 32"/>
                    <a:gd name="T4" fmla="*/ 3 w 29"/>
                    <a:gd name="T5" fmla="*/ 21 h 32"/>
                    <a:gd name="T6" fmla="*/ 9 w 29"/>
                    <a:gd name="T7" fmla="*/ 2 h 32"/>
                    <a:gd name="T8" fmla="*/ 26 w 29"/>
                    <a:gd name="T9" fmla="*/ 11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32">
                      <a:moveTo>
                        <a:pt x="26" y="11"/>
                      </a:moveTo>
                      <a:cubicBezTo>
                        <a:pt x="29" y="19"/>
                        <a:pt x="26" y="27"/>
                        <a:pt x="20" y="30"/>
                      </a:cubicBezTo>
                      <a:cubicBezTo>
                        <a:pt x="14" y="32"/>
                        <a:pt x="6" y="28"/>
                        <a:pt x="3" y="21"/>
                      </a:cubicBezTo>
                      <a:cubicBezTo>
                        <a:pt x="0" y="13"/>
                        <a:pt x="3" y="5"/>
                        <a:pt x="9" y="2"/>
                      </a:cubicBezTo>
                      <a:cubicBezTo>
                        <a:pt x="15" y="0"/>
                        <a:pt x="22" y="4"/>
                        <a:pt x="26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>
                    <a:defRPr/>
                  </a:pPr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  <p:sp>
              <p:nvSpPr>
                <p:cNvPr id="21" name="Rectangle 9"/>
                <p:cNvSpPr>
                  <a:spLocks noChangeArrowheads="1"/>
                </p:cNvSpPr>
                <p:nvPr/>
              </p:nvSpPr>
              <p:spPr bwMode="auto">
                <a:xfrm>
                  <a:off x="2580" y="653"/>
                  <a:ext cx="1" cy="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85800">
                    <a:defRPr/>
                  </a:pPr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  <p:sp>
              <p:nvSpPr>
                <p:cNvPr id="22" name="Freeform 10"/>
                <p:cNvSpPr/>
                <p:nvPr/>
              </p:nvSpPr>
              <p:spPr bwMode="auto">
                <a:xfrm>
                  <a:off x="2481" y="490"/>
                  <a:ext cx="198" cy="229"/>
                </a:xfrm>
                <a:custGeom>
                  <a:avLst/>
                  <a:gdLst>
                    <a:gd name="T0" fmla="*/ 68 w 84"/>
                    <a:gd name="T1" fmla="*/ 0 h 97"/>
                    <a:gd name="T2" fmla="*/ 63 w 84"/>
                    <a:gd name="T3" fmla="*/ 23 h 97"/>
                    <a:gd name="T4" fmla="*/ 45 w 84"/>
                    <a:gd name="T5" fmla="*/ 28 h 97"/>
                    <a:gd name="T6" fmla="*/ 45 w 84"/>
                    <a:gd name="T7" fmla="*/ 29 h 97"/>
                    <a:gd name="T8" fmla="*/ 48 w 84"/>
                    <a:gd name="T9" fmla="*/ 33 h 97"/>
                    <a:gd name="T10" fmla="*/ 45 w 84"/>
                    <a:gd name="T11" fmla="*/ 37 h 97"/>
                    <a:gd name="T12" fmla="*/ 47 w 84"/>
                    <a:gd name="T13" fmla="*/ 42 h 97"/>
                    <a:gd name="T14" fmla="*/ 42 w 84"/>
                    <a:gd name="T15" fmla="*/ 69 h 97"/>
                    <a:gd name="T16" fmla="*/ 42 w 84"/>
                    <a:gd name="T17" fmla="*/ 69 h 97"/>
                    <a:gd name="T18" fmla="*/ 42 w 84"/>
                    <a:gd name="T19" fmla="*/ 69 h 97"/>
                    <a:gd name="T20" fmla="*/ 42 w 84"/>
                    <a:gd name="T21" fmla="*/ 69 h 97"/>
                    <a:gd name="T22" fmla="*/ 42 w 84"/>
                    <a:gd name="T23" fmla="*/ 69 h 97"/>
                    <a:gd name="T24" fmla="*/ 32 w 84"/>
                    <a:gd name="T25" fmla="*/ 43 h 97"/>
                    <a:gd name="T26" fmla="*/ 33 w 84"/>
                    <a:gd name="T27" fmla="*/ 38 h 97"/>
                    <a:gd name="T28" fmla="*/ 29 w 84"/>
                    <a:gd name="T29" fmla="*/ 35 h 97"/>
                    <a:gd name="T30" fmla="*/ 32 w 84"/>
                    <a:gd name="T31" fmla="*/ 30 h 97"/>
                    <a:gd name="T32" fmla="*/ 21 w 84"/>
                    <a:gd name="T33" fmla="*/ 32 h 97"/>
                    <a:gd name="T34" fmla="*/ 19 w 84"/>
                    <a:gd name="T35" fmla="*/ 36 h 97"/>
                    <a:gd name="T36" fmla="*/ 5 w 84"/>
                    <a:gd name="T37" fmla="*/ 63 h 97"/>
                    <a:gd name="T38" fmla="*/ 0 w 84"/>
                    <a:gd name="T39" fmla="*/ 95 h 97"/>
                    <a:gd name="T40" fmla="*/ 16 w 84"/>
                    <a:gd name="T41" fmla="*/ 97 h 97"/>
                    <a:gd name="T42" fmla="*/ 19 w 84"/>
                    <a:gd name="T43" fmla="*/ 69 h 97"/>
                    <a:gd name="T44" fmla="*/ 21 w 84"/>
                    <a:gd name="T45" fmla="*/ 66 h 97"/>
                    <a:gd name="T46" fmla="*/ 22 w 84"/>
                    <a:gd name="T47" fmla="*/ 96 h 97"/>
                    <a:gd name="T48" fmla="*/ 23 w 84"/>
                    <a:gd name="T49" fmla="*/ 96 h 97"/>
                    <a:gd name="T50" fmla="*/ 57 w 84"/>
                    <a:gd name="T51" fmla="*/ 93 h 97"/>
                    <a:gd name="T52" fmla="*/ 57 w 84"/>
                    <a:gd name="T53" fmla="*/ 93 h 97"/>
                    <a:gd name="T54" fmla="*/ 52 w 84"/>
                    <a:gd name="T55" fmla="*/ 41 h 97"/>
                    <a:gd name="T56" fmla="*/ 61 w 84"/>
                    <a:gd name="T57" fmla="*/ 39 h 97"/>
                    <a:gd name="T58" fmla="*/ 70 w 84"/>
                    <a:gd name="T59" fmla="*/ 37 h 97"/>
                    <a:gd name="T60" fmla="*/ 71 w 84"/>
                    <a:gd name="T61" fmla="*/ 37 h 97"/>
                    <a:gd name="T62" fmla="*/ 76 w 84"/>
                    <a:gd name="T63" fmla="*/ 31 h 97"/>
                    <a:gd name="T64" fmla="*/ 76 w 84"/>
                    <a:gd name="T65" fmla="*/ 31 h 97"/>
                    <a:gd name="T66" fmla="*/ 76 w 84"/>
                    <a:gd name="T67" fmla="*/ 31 h 97"/>
                    <a:gd name="T68" fmla="*/ 76 w 84"/>
                    <a:gd name="T69" fmla="*/ 31 h 97"/>
                    <a:gd name="T70" fmla="*/ 77 w 84"/>
                    <a:gd name="T71" fmla="*/ 30 h 97"/>
                    <a:gd name="T72" fmla="*/ 77 w 84"/>
                    <a:gd name="T73" fmla="*/ 29 h 97"/>
                    <a:gd name="T74" fmla="*/ 84 w 84"/>
                    <a:gd name="T75" fmla="*/ 4 h 97"/>
                    <a:gd name="T76" fmla="*/ 68 w 84"/>
                    <a:gd name="T77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84" h="97">
                      <a:moveTo>
                        <a:pt x="68" y="0"/>
                      </a:moveTo>
                      <a:cubicBezTo>
                        <a:pt x="63" y="23"/>
                        <a:pt x="63" y="23"/>
                        <a:pt x="63" y="23"/>
                      </a:cubicBezTo>
                      <a:cubicBezTo>
                        <a:pt x="45" y="28"/>
                        <a:pt x="45" y="28"/>
                        <a:pt x="45" y="28"/>
                      </a:cubicBezTo>
                      <a:cubicBezTo>
                        <a:pt x="45" y="28"/>
                        <a:pt x="45" y="29"/>
                        <a:pt x="45" y="29"/>
                      </a:cubicBezTo>
                      <a:cubicBezTo>
                        <a:pt x="48" y="33"/>
                        <a:pt x="48" y="33"/>
                        <a:pt x="48" y="33"/>
                      </a:cubicBezTo>
                      <a:cubicBezTo>
                        <a:pt x="45" y="37"/>
                        <a:pt x="45" y="37"/>
                        <a:pt x="45" y="37"/>
                      </a:cubicBezTo>
                      <a:cubicBezTo>
                        <a:pt x="47" y="42"/>
                        <a:pt x="47" y="42"/>
                        <a:pt x="47" y="42"/>
                      </a:cubicBezTo>
                      <a:cubicBezTo>
                        <a:pt x="42" y="69"/>
                        <a:pt x="42" y="69"/>
                        <a:pt x="42" y="69"/>
                      </a:cubicBezTo>
                      <a:cubicBezTo>
                        <a:pt x="42" y="69"/>
                        <a:pt x="42" y="69"/>
                        <a:pt x="42" y="69"/>
                      </a:cubicBezTo>
                      <a:cubicBezTo>
                        <a:pt x="42" y="69"/>
                        <a:pt x="42" y="69"/>
                        <a:pt x="42" y="69"/>
                      </a:cubicBezTo>
                      <a:cubicBezTo>
                        <a:pt x="42" y="69"/>
                        <a:pt x="42" y="69"/>
                        <a:pt x="42" y="69"/>
                      </a:cubicBezTo>
                      <a:cubicBezTo>
                        <a:pt x="42" y="69"/>
                        <a:pt x="42" y="69"/>
                        <a:pt x="42" y="69"/>
                      </a:cubicBezTo>
                      <a:cubicBezTo>
                        <a:pt x="32" y="43"/>
                        <a:pt x="32" y="43"/>
                        <a:pt x="32" y="43"/>
                      </a:cubicBezTo>
                      <a:cubicBezTo>
                        <a:pt x="33" y="38"/>
                        <a:pt x="33" y="38"/>
                        <a:pt x="33" y="38"/>
                      </a:cubicBezTo>
                      <a:cubicBezTo>
                        <a:pt x="29" y="35"/>
                        <a:pt x="29" y="35"/>
                        <a:pt x="29" y="35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0" y="31"/>
                        <a:pt x="22" y="32"/>
                        <a:pt x="21" y="32"/>
                      </a:cubicBezTo>
                      <a:cubicBezTo>
                        <a:pt x="21" y="32"/>
                        <a:pt x="19" y="35"/>
                        <a:pt x="19" y="36"/>
                      </a:cubicBezTo>
                      <a:cubicBezTo>
                        <a:pt x="5" y="63"/>
                        <a:pt x="5" y="63"/>
                        <a:pt x="5" y="63"/>
                      </a:cubicBezTo>
                      <a:cubicBezTo>
                        <a:pt x="2" y="77"/>
                        <a:pt x="2" y="84"/>
                        <a:pt x="0" y="95"/>
                      </a:cubicBezTo>
                      <a:cubicBezTo>
                        <a:pt x="5" y="96"/>
                        <a:pt x="11" y="96"/>
                        <a:pt x="16" y="97"/>
                      </a:cubicBezTo>
                      <a:cubicBezTo>
                        <a:pt x="17" y="88"/>
                        <a:pt x="19" y="75"/>
                        <a:pt x="19" y="69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76"/>
                        <a:pt x="22" y="86"/>
                        <a:pt x="22" y="96"/>
                      </a:cubicBezTo>
                      <a:cubicBezTo>
                        <a:pt x="22" y="96"/>
                        <a:pt x="23" y="96"/>
                        <a:pt x="23" y="96"/>
                      </a:cubicBezTo>
                      <a:cubicBezTo>
                        <a:pt x="34" y="95"/>
                        <a:pt x="46" y="94"/>
                        <a:pt x="57" y="93"/>
                      </a:cubicBezTo>
                      <a:cubicBezTo>
                        <a:pt x="57" y="93"/>
                        <a:pt x="57" y="93"/>
                        <a:pt x="57" y="93"/>
                      </a:cubicBezTo>
                      <a:cubicBezTo>
                        <a:pt x="56" y="75"/>
                        <a:pt x="54" y="58"/>
                        <a:pt x="52" y="41"/>
                      </a:cubicBezTo>
                      <a:cubicBezTo>
                        <a:pt x="61" y="39"/>
                        <a:pt x="61" y="39"/>
                        <a:pt x="61" y="39"/>
                      </a:cubicBezTo>
                      <a:cubicBezTo>
                        <a:pt x="70" y="37"/>
                        <a:pt x="70" y="37"/>
                        <a:pt x="70" y="37"/>
                      </a:cubicBezTo>
                      <a:cubicBezTo>
                        <a:pt x="71" y="37"/>
                        <a:pt x="71" y="37"/>
                        <a:pt x="71" y="37"/>
                      </a:cubicBezTo>
                      <a:cubicBezTo>
                        <a:pt x="76" y="31"/>
                        <a:pt x="76" y="31"/>
                        <a:pt x="76" y="31"/>
                      </a:cubicBezTo>
                      <a:cubicBezTo>
                        <a:pt x="76" y="31"/>
                        <a:pt x="76" y="31"/>
                        <a:pt x="76" y="31"/>
                      </a:cubicBezTo>
                      <a:cubicBezTo>
                        <a:pt x="76" y="31"/>
                        <a:pt x="76" y="31"/>
                        <a:pt x="76" y="31"/>
                      </a:cubicBezTo>
                      <a:cubicBezTo>
                        <a:pt x="76" y="31"/>
                        <a:pt x="76" y="31"/>
                        <a:pt x="76" y="31"/>
                      </a:cubicBezTo>
                      <a:cubicBezTo>
                        <a:pt x="77" y="30"/>
                        <a:pt x="77" y="30"/>
                        <a:pt x="77" y="30"/>
                      </a:cubicBezTo>
                      <a:cubicBezTo>
                        <a:pt x="77" y="29"/>
                        <a:pt x="77" y="29"/>
                        <a:pt x="77" y="29"/>
                      </a:cubicBezTo>
                      <a:cubicBezTo>
                        <a:pt x="84" y="4"/>
                        <a:pt x="84" y="4"/>
                        <a:pt x="84" y="4"/>
                      </a:cubicBezTo>
                      <a:cubicBezTo>
                        <a:pt x="79" y="3"/>
                        <a:pt x="73" y="1"/>
                        <a:pt x="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>
                    <a:defRPr/>
                  </a:pPr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  <p:sp>
              <p:nvSpPr>
                <p:cNvPr id="23" name="Freeform 11"/>
                <p:cNvSpPr/>
                <p:nvPr/>
              </p:nvSpPr>
              <p:spPr bwMode="auto">
                <a:xfrm>
                  <a:off x="2568" y="559"/>
                  <a:ext cx="9" cy="21"/>
                </a:xfrm>
                <a:custGeom>
                  <a:avLst/>
                  <a:gdLst>
                    <a:gd name="T0" fmla="*/ 7 w 9"/>
                    <a:gd name="T1" fmla="*/ 0 h 21"/>
                    <a:gd name="T2" fmla="*/ 9 w 9"/>
                    <a:gd name="T3" fmla="*/ 11 h 21"/>
                    <a:gd name="T4" fmla="*/ 5 w 9"/>
                    <a:gd name="T5" fmla="*/ 21 h 21"/>
                    <a:gd name="T6" fmla="*/ 0 w 9"/>
                    <a:gd name="T7" fmla="*/ 14 h 21"/>
                    <a:gd name="T8" fmla="*/ 0 w 9"/>
                    <a:gd name="T9" fmla="*/ 0 h 21"/>
                    <a:gd name="T10" fmla="*/ 7 w 9"/>
                    <a:gd name="T11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21">
                      <a:moveTo>
                        <a:pt x="7" y="0"/>
                      </a:moveTo>
                      <a:lnTo>
                        <a:pt x="9" y="11"/>
                      </a:lnTo>
                      <a:lnTo>
                        <a:pt x="5" y="21"/>
                      </a:ln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>
                    <a:defRPr/>
                  </a:pPr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  <p:sp>
              <p:nvSpPr>
                <p:cNvPr id="24" name="Freeform 12"/>
                <p:cNvSpPr/>
                <p:nvPr/>
              </p:nvSpPr>
              <p:spPr bwMode="auto">
                <a:xfrm>
                  <a:off x="2568" y="573"/>
                  <a:ext cx="19" cy="87"/>
                </a:xfrm>
                <a:custGeom>
                  <a:avLst/>
                  <a:gdLst>
                    <a:gd name="T0" fmla="*/ 9 w 19"/>
                    <a:gd name="T1" fmla="*/ 0 h 87"/>
                    <a:gd name="T2" fmla="*/ 19 w 19"/>
                    <a:gd name="T3" fmla="*/ 80 h 87"/>
                    <a:gd name="T4" fmla="*/ 14 w 19"/>
                    <a:gd name="T5" fmla="*/ 87 h 87"/>
                    <a:gd name="T6" fmla="*/ 7 w 19"/>
                    <a:gd name="T7" fmla="*/ 80 h 87"/>
                    <a:gd name="T8" fmla="*/ 0 w 19"/>
                    <a:gd name="T9" fmla="*/ 0 h 87"/>
                    <a:gd name="T10" fmla="*/ 9 w 19"/>
                    <a:gd name="T11" fmla="*/ 0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" h="87">
                      <a:moveTo>
                        <a:pt x="9" y="0"/>
                      </a:moveTo>
                      <a:lnTo>
                        <a:pt x="19" y="80"/>
                      </a:lnTo>
                      <a:lnTo>
                        <a:pt x="14" y="87"/>
                      </a:lnTo>
                      <a:lnTo>
                        <a:pt x="7" y="80"/>
                      </a:lnTo>
                      <a:lnTo>
                        <a:pt x="0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>
                    <a:defRPr/>
                  </a:pPr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  <p:sp>
              <p:nvSpPr>
                <p:cNvPr id="27" name="Freeform 13"/>
                <p:cNvSpPr/>
                <p:nvPr/>
              </p:nvSpPr>
              <p:spPr bwMode="auto">
                <a:xfrm>
                  <a:off x="2782" y="703"/>
                  <a:ext cx="45" cy="146"/>
                </a:xfrm>
                <a:custGeom>
                  <a:avLst/>
                  <a:gdLst>
                    <a:gd name="T0" fmla="*/ 0 w 19"/>
                    <a:gd name="T1" fmla="*/ 0 h 62"/>
                    <a:gd name="T2" fmla="*/ 2 w 19"/>
                    <a:gd name="T3" fmla="*/ 62 h 62"/>
                    <a:gd name="T4" fmla="*/ 19 w 19"/>
                    <a:gd name="T5" fmla="*/ 62 h 62"/>
                    <a:gd name="T6" fmla="*/ 19 w 19"/>
                    <a:gd name="T7" fmla="*/ 0 h 62"/>
                    <a:gd name="T8" fmla="*/ 0 w 19"/>
                    <a:gd name="T9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62">
                      <a:moveTo>
                        <a:pt x="0" y="0"/>
                      </a:moveTo>
                      <a:cubicBezTo>
                        <a:pt x="2" y="62"/>
                        <a:pt x="2" y="62"/>
                        <a:pt x="2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19" y="41"/>
                        <a:pt x="19" y="0"/>
                        <a:pt x="19" y="0"/>
                      </a:cubicBezTo>
                      <a:cubicBezTo>
                        <a:pt x="19" y="0"/>
                        <a:pt x="7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>
                    <a:defRPr/>
                  </a:pPr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  <p:sp>
              <p:nvSpPr>
                <p:cNvPr id="29" name="Freeform 14"/>
                <p:cNvSpPr/>
                <p:nvPr/>
              </p:nvSpPr>
              <p:spPr bwMode="auto">
                <a:xfrm>
                  <a:off x="2756" y="703"/>
                  <a:ext cx="22" cy="146"/>
                </a:xfrm>
                <a:custGeom>
                  <a:avLst/>
                  <a:gdLst>
                    <a:gd name="T0" fmla="*/ 0 w 9"/>
                    <a:gd name="T1" fmla="*/ 0 h 62"/>
                    <a:gd name="T2" fmla="*/ 1 w 9"/>
                    <a:gd name="T3" fmla="*/ 62 h 62"/>
                    <a:gd name="T4" fmla="*/ 9 w 9"/>
                    <a:gd name="T5" fmla="*/ 62 h 62"/>
                    <a:gd name="T6" fmla="*/ 9 w 9"/>
                    <a:gd name="T7" fmla="*/ 0 h 62"/>
                    <a:gd name="T8" fmla="*/ 0 w 9"/>
                    <a:gd name="T9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62">
                      <a:moveTo>
                        <a:pt x="0" y="0"/>
                      </a:moveTo>
                      <a:cubicBezTo>
                        <a:pt x="1" y="62"/>
                        <a:pt x="1" y="62"/>
                        <a:pt x="1" y="62"/>
                      </a:cubicBezTo>
                      <a:cubicBezTo>
                        <a:pt x="9" y="62"/>
                        <a:pt x="9" y="62"/>
                        <a:pt x="9" y="62"/>
                      </a:cubicBezTo>
                      <a:cubicBezTo>
                        <a:pt x="9" y="41"/>
                        <a:pt x="9" y="0"/>
                        <a:pt x="9" y="0"/>
                      </a:cubicBezTo>
                      <a:cubicBezTo>
                        <a:pt x="9" y="0"/>
                        <a:pt x="3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>
                    <a:defRPr/>
                  </a:pPr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  <p:sp>
              <p:nvSpPr>
                <p:cNvPr id="30" name="Freeform 15"/>
                <p:cNvSpPr/>
                <p:nvPr/>
              </p:nvSpPr>
              <p:spPr bwMode="auto">
                <a:xfrm>
                  <a:off x="2766" y="483"/>
                  <a:ext cx="68" cy="76"/>
                </a:xfrm>
                <a:custGeom>
                  <a:avLst/>
                  <a:gdLst>
                    <a:gd name="T0" fmla="*/ 3 w 29"/>
                    <a:gd name="T1" fmla="*/ 11 h 32"/>
                    <a:gd name="T2" fmla="*/ 9 w 29"/>
                    <a:gd name="T3" fmla="*/ 30 h 32"/>
                    <a:gd name="T4" fmla="*/ 25 w 29"/>
                    <a:gd name="T5" fmla="*/ 21 h 32"/>
                    <a:gd name="T6" fmla="*/ 20 w 29"/>
                    <a:gd name="T7" fmla="*/ 2 h 32"/>
                    <a:gd name="T8" fmla="*/ 3 w 29"/>
                    <a:gd name="T9" fmla="*/ 11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32">
                      <a:moveTo>
                        <a:pt x="3" y="11"/>
                      </a:moveTo>
                      <a:cubicBezTo>
                        <a:pt x="0" y="19"/>
                        <a:pt x="2" y="27"/>
                        <a:pt x="9" y="30"/>
                      </a:cubicBezTo>
                      <a:cubicBezTo>
                        <a:pt x="15" y="32"/>
                        <a:pt x="22" y="28"/>
                        <a:pt x="25" y="21"/>
                      </a:cubicBezTo>
                      <a:cubicBezTo>
                        <a:pt x="29" y="13"/>
                        <a:pt x="26" y="5"/>
                        <a:pt x="20" y="2"/>
                      </a:cubicBezTo>
                      <a:cubicBezTo>
                        <a:pt x="14" y="0"/>
                        <a:pt x="6" y="4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>
                    <a:defRPr/>
                  </a:pPr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  <p:sp>
              <p:nvSpPr>
                <p:cNvPr id="31" name="Rectangle 16"/>
                <p:cNvSpPr>
                  <a:spLocks noChangeArrowheads="1"/>
                </p:cNvSpPr>
                <p:nvPr/>
              </p:nvSpPr>
              <p:spPr bwMode="auto">
                <a:xfrm>
                  <a:off x="2877" y="630"/>
                  <a:ext cx="1" cy="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85800">
                    <a:defRPr/>
                  </a:pPr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  <p:sp>
              <p:nvSpPr>
                <p:cNvPr id="32" name="Rectangle 17"/>
                <p:cNvSpPr>
                  <a:spLocks noChangeArrowheads="1"/>
                </p:cNvSpPr>
                <p:nvPr/>
              </p:nvSpPr>
              <p:spPr bwMode="auto">
                <a:xfrm>
                  <a:off x="2782" y="653"/>
                  <a:ext cx="1" cy="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85800">
                    <a:defRPr/>
                  </a:pPr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  <p:sp>
              <p:nvSpPr>
                <p:cNvPr id="33" name="Freeform 18"/>
                <p:cNvSpPr>
                  <a:spLocks noEditPoints="1"/>
                </p:cNvSpPr>
                <p:nvPr/>
              </p:nvSpPr>
              <p:spPr bwMode="auto">
                <a:xfrm>
                  <a:off x="2669" y="488"/>
                  <a:ext cx="208" cy="231"/>
                </a:xfrm>
                <a:custGeom>
                  <a:avLst/>
                  <a:gdLst>
                    <a:gd name="T0" fmla="*/ 88 w 88"/>
                    <a:gd name="T1" fmla="*/ 61 h 98"/>
                    <a:gd name="T2" fmla="*/ 87 w 88"/>
                    <a:gd name="T3" fmla="*/ 59 h 98"/>
                    <a:gd name="T4" fmla="*/ 85 w 88"/>
                    <a:gd name="T5" fmla="*/ 56 h 98"/>
                    <a:gd name="T6" fmla="*/ 80 w 88"/>
                    <a:gd name="T7" fmla="*/ 49 h 98"/>
                    <a:gd name="T8" fmla="*/ 72 w 88"/>
                    <a:gd name="T9" fmla="*/ 36 h 98"/>
                    <a:gd name="T10" fmla="*/ 70 w 88"/>
                    <a:gd name="T11" fmla="*/ 34 h 98"/>
                    <a:gd name="T12" fmla="*/ 69 w 88"/>
                    <a:gd name="T13" fmla="*/ 33 h 98"/>
                    <a:gd name="T14" fmla="*/ 69 w 88"/>
                    <a:gd name="T15" fmla="*/ 33 h 98"/>
                    <a:gd name="T16" fmla="*/ 57 w 88"/>
                    <a:gd name="T17" fmla="*/ 31 h 98"/>
                    <a:gd name="T18" fmla="*/ 59 w 88"/>
                    <a:gd name="T19" fmla="*/ 37 h 98"/>
                    <a:gd name="T20" fmla="*/ 56 w 88"/>
                    <a:gd name="T21" fmla="*/ 39 h 98"/>
                    <a:gd name="T22" fmla="*/ 57 w 88"/>
                    <a:gd name="T23" fmla="*/ 44 h 98"/>
                    <a:gd name="T24" fmla="*/ 48 w 88"/>
                    <a:gd name="T25" fmla="*/ 70 h 98"/>
                    <a:gd name="T26" fmla="*/ 48 w 88"/>
                    <a:gd name="T27" fmla="*/ 70 h 98"/>
                    <a:gd name="T28" fmla="*/ 48 w 88"/>
                    <a:gd name="T29" fmla="*/ 70 h 98"/>
                    <a:gd name="T30" fmla="*/ 48 w 88"/>
                    <a:gd name="T31" fmla="*/ 70 h 98"/>
                    <a:gd name="T32" fmla="*/ 48 w 88"/>
                    <a:gd name="T33" fmla="*/ 70 h 98"/>
                    <a:gd name="T34" fmla="*/ 43 w 88"/>
                    <a:gd name="T35" fmla="*/ 43 h 98"/>
                    <a:gd name="T36" fmla="*/ 45 w 88"/>
                    <a:gd name="T37" fmla="*/ 39 h 98"/>
                    <a:gd name="T38" fmla="*/ 42 w 88"/>
                    <a:gd name="T39" fmla="*/ 35 h 98"/>
                    <a:gd name="T40" fmla="*/ 46 w 88"/>
                    <a:gd name="T41" fmla="*/ 31 h 98"/>
                    <a:gd name="T42" fmla="*/ 45 w 88"/>
                    <a:gd name="T43" fmla="*/ 31 h 98"/>
                    <a:gd name="T44" fmla="*/ 44 w 88"/>
                    <a:gd name="T45" fmla="*/ 31 h 98"/>
                    <a:gd name="T46" fmla="*/ 29 w 88"/>
                    <a:gd name="T47" fmla="*/ 24 h 98"/>
                    <a:gd name="T48" fmla="*/ 14 w 88"/>
                    <a:gd name="T49" fmla="*/ 0 h 98"/>
                    <a:gd name="T50" fmla="*/ 0 w 88"/>
                    <a:gd name="T51" fmla="*/ 9 h 98"/>
                    <a:gd name="T52" fmla="*/ 16 w 88"/>
                    <a:gd name="T53" fmla="*/ 32 h 98"/>
                    <a:gd name="T54" fmla="*/ 39 w 88"/>
                    <a:gd name="T55" fmla="*/ 44 h 98"/>
                    <a:gd name="T56" fmla="*/ 33 w 88"/>
                    <a:gd name="T57" fmla="*/ 94 h 98"/>
                    <a:gd name="T58" fmla="*/ 33 w 88"/>
                    <a:gd name="T59" fmla="*/ 94 h 98"/>
                    <a:gd name="T60" fmla="*/ 68 w 88"/>
                    <a:gd name="T61" fmla="*/ 97 h 98"/>
                    <a:gd name="T62" fmla="*/ 68 w 88"/>
                    <a:gd name="T63" fmla="*/ 97 h 98"/>
                    <a:gd name="T64" fmla="*/ 68 w 88"/>
                    <a:gd name="T65" fmla="*/ 95 h 98"/>
                    <a:gd name="T66" fmla="*/ 74 w 88"/>
                    <a:gd name="T67" fmla="*/ 98 h 98"/>
                    <a:gd name="T68" fmla="*/ 87 w 88"/>
                    <a:gd name="T69" fmla="*/ 70 h 98"/>
                    <a:gd name="T70" fmla="*/ 88 w 88"/>
                    <a:gd name="T71" fmla="*/ 69 h 98"/>
                    <a:gd name="T72" fmla="*/ 88 w 88"/>
                    <a:gd name="T73" fmla="*/ 69 h 98"/>
                    <a:gd name="T74" fmla="*/ 88 w 88"/>
                    <a:gd name="T75" fmla="*/ 69 h 98"/>
                    <a:gd name="T76" fmla="*/ 88 w 88"/>
                    <a:gd name="T77" fmla="*/ 69 h 98"/>
                    <a:gd name="T78" fmla="*/ 88 w 88"/>
                    <a:gd name="T79" fmla="*/ 69 h 98"/>
                    <a:gd name="T80" fmla="*/ 88 w 88"/>
                    <a:gd name="T81" fmla="*/ 61 h 98"/>
                    <a:gd name="T82" fmla="*/ 70 w 88"/>
                    <a:gd name="T83" fmla="*/ 70 h 98"/>
                    <a:gd name="T84" fmla="*/ 70 w 88"/>
                    <a:gd name="T85" fmla="*/ 61 h 98"/>
                    <a:gd name="T86" fmla="*/ 72 w 88"/>
                    <a:gd name="T87" fmla="*/ 63 h 98"/>
                    <a:gd name="T88" fmla="*/ 73 w 88"/>
                    <a:gd name="T89" fmla="*/ 65 h 98"/>
                    <a:gd name="T90" fmla="*/ 70 w 88"/>
                    <a:gd name="T91" fmla="*/ 70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88" h="98">
                      <a:moveTo>
                        <a:pt x="88" y="61"/>
                      </a:moveTo>
                      <a:cubicBezTo>
                        <a:pt x="87" y="59"/>
                        <a:pt x="87" y="59"/>
                        <a:pt x="87" y="59"/>
                      </a:cubicBezTo>
                      <a:cubicBezTo>
                        <a:pt x="85" y="56"/>
                        <a:pt x="85" y="56"/>
                        <a:pt x="85" y="56"/>
                      </a:cubicBezTo>
                      <a:cubicBezTo>
                        <a:pt x="80" y="49"/>
                        <a:pt x="80" y="49"/>
                        <a:pt x="80" y="49"/>
                      </a:cubicBezTo>
                      <a:cubicBezTo>
                        <a:pt x="72" y="36"/>
                        <a:pt x="72" y="36"/>
                        <a:pt x="72" y="36"/>
                      </a:cubicBezTo>
                      <a:cubicBezTo>
                        <a:pt x="72" y="35"/>
                        <a:pt x="71" y="34"/>
                        <a:pt x="70" y="34"/>
                      </a:cubicBezTo>
                      <a:cubicBezTo>
                        <a:pt x="70" y="34"/>
                        <a:pt x="70" y="33"/>
                        <a:pt x="69" y="33"/>
                      </a:cubicBezTo>
                      <a:cubicBezTo>
                        <a:pt x="69" y="33"/>
                        <a:pt x="69" y="33"/>
                        <a:pt x="69" y="33"/>
                      </a:cubicBezTo>
                      <a:cubicBezTo>
                        <a:pt x="68" y="33"/>
                        <a:pt x="63" y="32"/>
                        <a:pt x="57" y="31"/>
                      </a:cubicBezTo>
                      <a:cubicBezTo>
                        <a:pt x="59" y="37"/>
                        <a:pt x="59" y="37"/>
                        <a:pt x="59" y="37"/>
                      </a:cubicBezTo>
                      <a:cubicBezTo>
                        <a:pt x="56" y="39"/>
                        <a:pt x="56" y="39"/>
                        <a:pt x="56" y="39"/>
                      </a:cubicBezTo>
                      <a:cubicBezTo>
                        <a:pt x="57" y="44"/>
                        <a:pt x="57" y="44"/>
                        <a:pt x="57" y="44"/>
                      </a:cubicBezTo>
                      <a:cubicBezTo>
                        <a:pt x="48" y="70"/>
                        <a:pt x="48" y="70"/>
                        <a:pt x="48" y="70"/>
                      </a:cubicBezTo>
                      <a:cubicBezTo>
                        <a:pt x="48" y="70"/>
                        <a:pt x="48" y="70"/>
                        <a:pt x="48" y="70"/>
                      </a:cubicBezTo>
                      <a:cubicBezTo>
                        <a:pt x="48" y="70"/>
                        <a:pt x="48" y="70"/>
                        <a:pt x="48" y="70"/>
                      </a:cubicBezTo>
                      <a:cubicBezTo>
                        <a:pt x="48" y="70"/>
                        <a:pt x="48" y="70"/>
                        <a:pt x="48" y="70"/>
                      </a:cubicBezTo>
                      <a:cubicBezTo>
                        <a:pt x="48" y="70"/>
                        <a:pt x="48" y="70"/>
                        <a:pt x="48" y="70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5" y="39"/>
                        <a:pt x="45" y="39"/>
                        <a:pt x="45" y="39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6" y="31"/>
                        <a:pt x="46" y="31"/>
                        <a:pt x="46" y="31"/>
                      </a:cubicBezTo>
                      <a:cubicBezTo>
                        <a:pt x="45" y="31"/>
                        <a:pt x="45" y="31"/>
                        <a:pt x="45" y="31"/>
                      </a:cubicBezTo>
                      <a:cubicBezTo>
                        <a:pt x="45" y="31"/>
                        <a:pt x="44" y="31"/>
                        <a:pt x="44" y="31"/>
                      </a:cubicBezTo>
                      <a:cubicBezTo>
                        <a:pt x="37" y="28"/>
                        <a:pt x="30" y="24"/>
                        <a:pt x="29" y="24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9" y="2"/>
                        <a:pt x="4" y="6"/>
                        <a:pt x="0" y="9"/>
                      </a:cubicBez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7" y="40"/>
                        <a:pt x="32" y="42"/>
                        <a:pt x="39" y="44"/>
                      </a:cubicBezTo>
                      <a:cubicBezTo>
                        <a:pt x="37" y="61"/>
                        <a:pt x="35" y="77"/>
                        <a:pt x="33" y="94"/>
                      </a:cubicBezTo>
                      <a:cubicBezTo>
                        <a:pt x="33" y="94"/>
                        <a:pt x="33" y="94"/>
                        <a:pt x="33" y="94"/>
                      </a:cubicBezTo>
                      <a:cubicBezTo>
                        <a:pt x="45" y="95"/>
                        <a:pt x="57" y="96"/>
                        <a:pt x="68" y="97"/>
                      </a:cubicBezTo>
                      <a:cubicBezTo>
                        <a:pt x="68" y="97"/>
                        <a:pt x="68" y="97"/>
                        <a:pt x="68" y="97"/>
                      </a:cubicBezTo>
                      <a:cubicBezTo>
                        <a:pt x="68" y="96"/>
                        <a:pt x="68" y="96"/>
                        <a:pt x="68" y="95"/>
                      </a:cubicBezTo>
                      <a:cubicBezTo>
                        <a:pt x="70" y="96"/>
                        <a:pt x="72" y="97"/>
                        <a:pt x="74" y="98"/>
                      </a:cubicBezTo>
                      <a:cubicBezTo>
                        <a:pt x="87" y="70"/>
                        <a:pt x="87" y="70"/>
                        <a:pt x="87" y="70"/>
                      </a:cubicBezTo>
                      <a:cubicBezTo>
                        <a:pt x="88" y="69"/>
                        <a:pt x="88" y="69"/>
                        <a:pt x="88" y="69"/>
                      </a:cubicBezTo>
                      <a:cubicBezTo>
                        <a:pt x="88" y="69"/>
                        <a:pt x="88" y="69"/>
                        <a:pt x="88" y="69"/>
                      </a:cubicBezTo>
                      <a:cubicBezTo>
                        <a:pt x="88" y="69"/>
                        <a:pt x="88" y="69"/>
                        <a:pt x="88" y="69"/>
                      </a:cubicBezTo>
                      <a:cubicBezTo>
                        <a:pt x="88" y="69"/>
                        <a:pt x="88" y="69"/>
                        <a:pt x="88" y="69"/>
                      </a:cubicBezTo>
                      <a:cubicBezTo>
                        <a:pt x="88" y="69"/>
                        <a:pt x="88" y="69"/>
                        <a:pt x="88" y="69"/>
                      </a:cubicBezTo>
                      <a:cubicBezTo>
                        <a:pt x="88" y="70"/>
                        <a:pt x="88" y="61"/>
                        <a:pt x="88" y="61"/>
                      </a:cubicBezTo>
                      <a:close/>
                      <a:moveTo>
                        <a:pt x="70" y="70"/>
                      </a:moveTo>
                      <a:cubicBezTo>
                        <a:pt x="70" y="67"/>
                        <a:pt x="70" y="64"/>
                        <a:pt x="70" y="61"/>
                      </a:cubicBezTo>
                      <a:cubicBezTo>
                        <a:pt x="72" y="63"/>
                        <a:pt x="72" y="63"/>
                        <a:pt x="72" y="63"/>
                      </a:cubicBezTo>
                      <a:cubicBezTo>
                        <a:pt x="73" y="65"/>
                        <a:pt x="73" y="65"/>
                        <a:pt x="73" y="65"/>
                      </a:cubicBezTo>
                      <a:lnTo>
                        <a:pt x="70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>
                    <a:defRPr/>
                  </a:pPr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  <p:sp>
              <p:nvSpPr>
                <p:cNvPr id="34" name="Freeform 19"/>
                <p:cNvSpPr/>
                <p:nvPr/>
              </p:nvSpPr>
              <p:spPr bwMode="auto">
                <a:xfrm>
                  <a:off x="2785" y="561"/>
                  <a:ext cx="9" cy="21"/>
                </a:xfrm>
                <a:custGeom>
                  <a:avLst/>
                  <a:gdLst>
                    <a:gd name="T0" fmla="*/ 2 w 9"/>
                    <a:gd name="T1" fmla="*/ 0 h 21"/>
                    <a:gd name="T2" fmla="*/ 0 w 9"/>
                    <a:gd name="T3" fmla="*/ 12 h 21"/>
                    <a:gd name="T4" fmla="*/ 4 w 9"/>
                    <a:gd name="T5" fmla="*/ 21 h 21"/>
                    <a:gd name="T6" fmla="*/ 9 w 9"/>
                    <a:gd name="T7" fmla="*/ 14 h 21"/>
                    <a:gd name="T8" fmla="*/ 9 w 9"/>
                    <a:gd name="T9" fmla="*/ 0 h 21"/>
                    <a:gd name="T10" fmla="*/ 2 w 9"/>
                    <a:gd name="T11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21">
                      <a:moveTo>
                        <a:pt x="2" y="0"/>
                      </a:moveTo>
                      <a:lnTo>
                        <a:pt x="0" y="12"/>
                      </a:lnTo>
                      <a:lnTo>
                        <a:pt x="4" y="21"/>
                      </a:lnTo>
                      <a:lnTo>
                        <a:pt x="9" y="14"/>
                      </a:lnTo>
                      <a:lnTo>
                        <a:pt x="9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>
                    <a:defRPr/>
                  </a:pPr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  <p:sp>
              <p:nvSpPr>
                <p:cNvPr id="35" name="Freeform 20"/>
                <p:cNvSpPr/>
                <p:nvPr/>
              </p:nvSpPr>
              <p:spPr bwMode="auto">
                <a:xfrm>
                  <a:off x="2778" y="575"/>
                  <a:ext cx="14" cy="85"/>
                </a:xfrm>
                <a:custGeom>
                  <a:avLst/>
                  <a:gdLst>
                    <a:gd name="T0" fmla="*/ 7 w 14"/>
                    <a:gd name="T1" fmla="*/ 0 h 85"/>
                    <a:gd name="T2" fmla="*/ 0 w 14"/>
                    <a:gd name="T3" fmla="*/ 78 h 85"/>
                    <a:gd name="T4" fmla="*/ 4 w 14"/>
                    <a:gd name="T5" fmla="*/ 85 h 85"/>
                    <a:gd name="T6" fmla="*/ 11 w 14"/>
                    <a:gd name="T7" fmla="*/ 78 h 85"/>
                    <a:gd name="T8" fmla="*/ 14 w 14"/>
                    <a:gd name="T9" fmla="*/ 0 h 85"/>
                    <a:gd name="T10" fmla="*/ 7 w 14"/>
                    <a:gd name="T11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85">
                      <a:moveTo>
                        <a:pt x="7" y="0"/>
                      </a:moveTo>
                      <a:lnTo>
                        <a:pt x="0" y="78"/>
                      </a:lnTo>
                      <a:lnTo>
                        <a:pt x="4" y="85"/>
                      </a:lnTo>
                      <a:lnTo>
                        <a:pt x="11" y="78"/>
                      </a:lnTo>
                      <a:lnTo>
                        <a:pt x="14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>
                    <a:defRPr/>
                  </a:pPr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  <p:sp>
              <p:nvSpPr>
                <p:cNvPr id="36" name="Freeform 21"/>
                <p:cNvSpPr/>
                <p:nvPr/>
              </p:nvSpPr>
              <p:spPr bwMode="auto">
                <a:xfrm>
                  <a:off x="2608" y="341"/>
                  <a:ext cx="137" cy="121"/>
                </a:xfrm>
                <a:custGeom>
                  <a:avLst/>
                  <a:gdLst>
                    <a:gd name="T0" fmla="*/ 31 w 58"/>
                    <a:gd name="T1" fmla="*/ 1 h 51"/>
                    <a:gd name="T2" fmla="*/ 27 w 58"/>
                    <a:gd name="T3" fmla="*/ 1 h 51"/>
                    <a:gd name="T4" fmla="*/ 4 w 58"/>
                    <a:gd name="T5" fmla="*/ 1 h 51"/>
                    <a:gd name="T6" fmla="*/ 15 w 58"/>
                    <a:gd name="T7" fmla="*/ 39 h 51"/>
                    <a:gd name="T8" fmla="*/ 25 w 58"/>
                    <a:gd name="T9" fmla="*/ 46 h 51"/>
                    <a:gd name="T10" fmla="*/ 26 w 58"/>
                    <a:gd name="T11" fmla="*/ 51 h 51"/>
                    <a:gd name="T12" fmla="*/ 29 w 58"/>
                    <a:gd name="T13" fmla="*/ 49 h 51"/>
                    <a:gd name="T14" fmla="*/ 32 w 58"/>
                    <a:gd name="T15" fmla="*/ 51 h 51"/>
                    <a:gd name="T16" fmla="*/ 33 w 58"/>
                    <a:gd name="T17" fmla="*/ 46 h 51"/>
                    <a:gd name="T18" fmla="*/ 43 w 58"/>
                    <a:gd name="T19" fmla="*/ 39 h 51"/>
                    <a:gd name="T20" fmla="*/ 54 w 58"/>
                    <a:gd name="T21" fmla="*/ 1 h 51"/>
                    <a:gd name="T22" fmla="*/ 31 w 58"/>
                    <a:gd name="T23" fmla="*/ 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8" h="51">
                      <a:moveTo>
                        <a:pt x="31" y="1"/>
                      </a:moveTo>
                      <a:cubicBezTo>
                        <a:pt x="30" y="1"/>
                        <a:pt x="28" y="1"/>
                        <a:pt x="27" y="1"/>
                      </a:cubicBezTo>
                      <a:cubicBezTo>
                        <a:pt x="19" y="1"/>
                        <a:pt x="12" y="1"/>
                        <a:pt x="4" y="1"/>
                      </a:cubicBezTo>
                      <a:cubicBezTo>
                        <a:pt x="5" y="0"/>
                        <a:pt x="0" y="31"/>
                        <a:pt x="15" y="39"/>
                      </a:cubicBezTo>
                      <a:cubicBezTo>
                        <a:pt x="22" y="43"/>
                        <a:pt x="25" y="44"/>
                        <a:pt x="25" y="46"/>
                      </a:cubicBezTo>
                      <a:cubicBezTo>
                        <a:pt x="26" y="50"/>
                        <a:pt x="26" y="51"/>
                        <a:pt x="26" y="51"/>
                      </a:cubicBezTo>
                      <a:cubicBezTo>
                        <a:pt x="27" y="51"/>
                        <a:pt x="28" y="50"/>
                        <a:pt x="29" y="49"/>
                      </a:cubicBezTo>
                      <a:cubicBezTo>
                        <a:pt x="30" y="50"/>
                        <a:pt x="31" y="51"/>
                        <a:pt x="32" y="51"/>
                      </a:cubicBezTo>
                      <a:cubicBezTo>
                        <a:pt x="32" y="51"/>
                        <a:pt x="32" y="50"/>
                        <a:pt x="33" y="46"/>
                      </a:cubicBezTo>
                      <a:cubicBezTo>
                        <a:pt x="33" y="44"/>
                        <a:pt x="36" y="43"/>
                        <a:pt x="43" y="39"/>
                      </a:cubicBezTo>
                      <a:cubicBezTo>
                        <a:pt x="58" y="31"/>
                        <a:pt x="53" y="0"/>
                        <a:pt x="54" y="1"/>
                      </a:cubicBezTo>
                      <a:cubicBezTo>
                        <a:pt x="46" y="1"/>
                        <a:pt x="39" y="1"/>
                        <a:pt x="3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>
                    <a:defRPr/>
                  </a:pPr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  <p:sp>
              <p:nvSpPr>
                <p:cNvPr id="37" name="Freeform 22"/>
                <p:cNvSpPr/>
                <p:nvPr/>
              </p:nvSpPr>
              <p:spPr bwMode="auto">
                <a:xfrm>
                  <a:off x="2629" y="433"/>
                  <a:ext cx="94" cy="67"/>
                </a:xfrm>
                <a:custGeom>
                  <a:avLst/>
                  <a:gdLst>
                    <a:gd name="T0" fmla="*/ 37 w 40"/>
                    <a:gd name="T1" fmla="*/ 24 h 28"/>
                    <a:gd name="T2" fmla="*/ 30 w 40"/>
                    <a:gd name="T3" fmla="*/ 20 h 28"/>
                    <a:gd name="T4" fmla="*/ 25 w 40"/>
                    <a:gd name="T5" fmla="*/ 14 h 28"/>
                    <a:gd name="T6" fmla="*/ 24 w 40"/>
                    <a:gd name="T7" fmla="*/ 0 h 28"/>
                    <a:gd name="T8" fmla="*/ 20 w 40"/>
                    <a:gd name="T9" fmla="*/ 2 h 28"/>
                    <a:gd name="T10" fmla="*/ 16 w 40"/>
                    <a:gd name="T11" fmla="*/ 0 h 28"/>
                    <a:gd name="T12" fmla="*/ 15 w 40"/>
                    <a:gd name="T13" fmla="*/ 14 h 28"/>
                    <a:gd name="T14" fmla="*/ 10 w 40"/>
                    <a:gd name="T15" fmla="*/ 20 h 28"/>
                    <a:gd name="T16" fmla="*/ 3 w 40"/>
                    <a:gd name="T17" fmla="*/ 24 h 28"/>
                    <a:gd name="T18" fmla="*/ 0 w 40"/>
                    <a:gd name="T19" fmla="*/ 27 h 28"/>
                    <a:gd name="T20" fmla="*/ 40 w 40"/>
                    <a:gd name="T21" fmla="*/ 27 h 28"/>
                    <a:gd name="T22" fmla="*/ 37 w 40"/>
                    <a:gd name="T23" fmla="*/ 2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0" h="28">
                      <a:moveTo>
                        <a:pt x="37" y="24"/>
                      </a:moveTo>
                      <a:cubicBezTo>
                        <a:pt x="34" y="23"/>
                        <a:pt x="30" y="21"/>
                        <a:pt x="30" y="20"/>
                      </a:cubicBezTo>
                      <a:cubicBezTo>
                        <a:pt x="30" y="18"/>
                        <a:pt x="26" y="17"/>
                        <a:pt x="25" y="14"/>
                      </a:cubicBezTo>
                      <a:cubicBezTo>
                        <a:pt x="24" y="12"/>
                        <a:pt x="24" y="0"/>
                        <a:pt x="24" y="0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12"/>
                        <a:pt x="15" y="14"/>
                      </a:cubicBezTo>
                      <a:cubicBezTo>
                        <a:pt x="14" y="17"/>
                        <a:pt x="10" y="18"/>
                        <a:pt x="10" y="20"/>
                      </a:cubicBezTo>
                      <a:cubicBezTo>
                        <a:pt x="10" y="21"/>
                        <a:pt x="6" y="23"/>
                        <a:pt x="3" y="24"/>
                      </a:cubicBezTo>
                      <a:cubicBezTo>
                        <a:pt x="0" y="25"/>
                        <a:pt x="0" y="25"/>
                        <a:pt x="0" y="27"/>
                      </a:cubicBezTo>
                      <a:cubicBezTo>
                        <a:pt x="0" y="28"/>
                        <a:pt x="40" y="28"/>
                        <a:pt x="40" y="27"/>
                      </a:cubicBezTo>
                      <a:cubicBezTo>
                        <a:pt x="40" y="25"/>
                        <a:pt x="40" y="25"/>
                        <a:pt x="37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>
                    <a:defRPr/>
                  </a:pPr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  <p:sp>
              <p:nvSpPr>
                <p:cNvPr id="38" name="Rectangle 23"/>
                <p:cNvSpPr>
                  <a:spLocks noChangeArrowheads="1"/>
                </p:cNvSpPr>
                <p:nvPr/>
              </p:nvSpPr>
              <p:spPr bwMode="auto">
                <a:xfrm>
                  <a:off x="2629" y="495"/>
                  <a:ext cx="94" cy="1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85800">
                    <a:defRPr/>
                  </a:pPr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  <p:sp>
              <p:nvSpPr>
                <p:cNvPr id="39" name="Rectangle 24"/>
                <p:cNvSpPr>
                  <a:spLocks noChangeArrowheads="1"/>
                </p:cNvSpPr>
                <p:nvPr/>
              </p:nvSpPr>
              <p:spPr bwMode="auto">
                <a:xfrm>
                  <a:off x="2624" y="507"/>
                  <a:ext cx="104" cy="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85800">
                    <a:defRPr/>
                  </a:pPr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  <p:sp>
              <p:nvSpPr>
                <p:cNvPr id="40" name="Freeform 25"/>
                <p:cNvSpPr>
                  <a:spLocks noEditPoints="1"/>
                </p:cNvSpPr>
                <p:nvPr/>
              </p:nvSpPr>
              <p:spPr bwMode="auto">
                <a:xfrm>
                  <a:off x="2584" y="351"/>
                  <a:ext cx="146" cy="73"/>
                </a:xfrm>
                <a:custGeom>
                  <a:avLst/>
                  <a:gdLst>
                    <a:gd name="T0" fmla="*/ 28 w 62"/>
                    <a:gd name="T1" fmla="*/ 31 h 31"/>
                    <a:gd name="T2" fmla="*/ 1 w 62"/>
                    <a:gd name="T3" fmla="*/ 9 h 31"/>
                    <a:gd name="T4" fmla="*/ 2 w 62"/>
                    <a:gd name="T5" fmla="*/ 2 h 31"/>
                    <a:gd name="T6" fmla="*/ 8 w 62"/>
                    <a:gd name="T7" fmla="*/ 0 h 31"/>
                    <a:gd name="T8" fmla="*/ 8 w 62"/>
                    <a:gd name="T9" fmla="*/ 0 h 31"/>
                    <a:gd name="T10" fmla="*/ 39 w 62"/>
                    <a:gd name="T11" fmla="*/ 0 h 31"/>
                    <a:gd name="T12" fmla="*/ 62 w 62"/>
                    <a:gd name="T13" fmla="*/ 0 h 31"/>
                    <a:gd name="T14" fmla="*/ 62 w 62"/>
                    <a:gd name="T15" fmla="*/ 2 h 31"/>
                    <a:gd name="T16" fmla="*/ 62 w 62"/>
                    <a:gd name="T17" fmla="*/ 3 h 31"/>
                    <a:gd name="T18" fmla="*/ 32 w 62"/>
                    <a:gd name="T19" fmla="*/ 30 h 31"/>
                    <a:gd name="T20" fmla="*/ 28 w 62"/>
                    <a:gd name="T21" fmla="*/ 31 h 31"/>
                    <a:gd name="T22" fmla="*/ 8 w 62"/>
                    <a:gd name="T23" fmla="*/ 5 h 31"/>
                    <a:gd name="T24" fmla="*/ 5 w 62"/>
                    <a:gd name="T25" fmla="*/ 5 h 31"/>
                    <a:gd name="T26" fmla="*/ 5 w 62"/>
                    <a:gd name="T27" fmla="*/ 8 h 31"/>
                    <a:gd name="T28" fmla="*/ 6 w 62"/>
                    <a:gd name="T29" fmla="*/ 8 h 31"/>
                    <a:gd name="T30" fmla="*/ 28 w 62"/>
                    <a:gd name="T31" fmla="*/ 26 h 31"/>
                    <a:gd name="T32" fmla="*/ 31 w 62"/>
                    <a:gd name="T33" fmla="*/ 26 h 31"/>
                    <a:gd name="T34" fmla="*/ 32 w 62"/>
                    <a:gd name="T35" fmla="*/ 26 h 31"/>
                    <a:gd name="T36" fmla="*/ 32 w 62"/>
                    <a:gd name="T37" fmla="*/ 26 h 31"/>
                    <a:gd name="T38" fmla="*/ 57 w 62"/>
                    <a:gd name="T39" fmla="*/ 5 h 31"/>
                    <a:gd name="T40" fmla="*/ 39 w 62"/>
                    <a:gd name="T41" fmla="*/ 5 h 31"/>
                    <a:gd name="T42" fmla="*/ 8 w 62"/>
                    <a:gd name="T43" fmla="*/ 5 h 31"/>
                    <a:gd name="T44" fmla="*/ 8 w 62"/>
                    <a:gd name="T45" fmla="*/ 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2" h="31">
                      <a:moveTo>
                        <a:pt x="28" y="31"/>
                      </a:moveTo>
                      <a:cubicBezTo>
                        <a:pt x="15" y="31"/>
                        <a:pt x="4" y="22"/>
                        <a:pt x="1" y="9"/>
                      </a:cubicBezTo>
                      <a:cubicBezTo>
                        <a:pt x="0" y="6"/>
                        <a:pt x="1" y="4"/>
                        <a:pt x="2" y="2"/>
                      </a:cubicBezTo>
                      <a:cubicBezTo>
                        <a:pt x="3" y="0"/>
                        <a:pt x="7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2"/>
                        <a:pt x="62" y="2"/>
                        <a:pt x="62" y="2"/>
                      </a:cubicBezTo>
                      <a:cubicBezTo>
                        <a:pt x="62" y="3"/>
                        <a:pt x="62" y="3"/>
                        <a:pt x="62" y="3"/>
                      </a:cubicBezTo>
                      <a:cubicBezTo>
                        <a:pt x="61" y="23"/>
                        <a:pt x="45" y="30"/>
                        <a:pt x="32" y="30"/>
                      </a:cubicBezTo>
                      <a:cubicBezTo>
                        <a:pt x="31" y="31"/>
                        <a:pt x="30" y="31"/>
                        <a:pt x="28" y="31"/>
                      </a:cubicBezTo>
                      <a:close/>
                      <a:moveTo>
                        <a:pt x="8" y="5"/>
                      </a:moveTo>
                      <a:cubicBezTo>
                        <a:pt x="7" y="5"/>
                        <a:pt x="6" y="5"/>
                        <a:pt x="5" y="5"/>
                      </a:cubicBezTo>
                      <a:cubicBezTo>
                        <a:pt x="5" y="6"/>
                        <a:pt x="5" y="7"/>
                        <a:pt x="5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8" y="19"/>
                        <a:pt x="17" y="26"/>
                        <a:pt x="28" y="26"/>
                      </a:cubicBezTo>
                      <a:cubicBezTo>
                        <a:pt x="29" y="26"/>
                        <a:pt x="30" y="26"/>
                        <a:pt x="31" y="26"/>
                      </a:cubicBezTo>
                      <a:cubicBezTo>
                        <a:pt x="32" y="26"/>
                        <a:pt x="32" y="26"/>
                        <a:pt x="32" y="26"/>
                      </a:cubicBezTo>
                      <a:cubicBezTo>
                        <a:pt x="32" y="26"/>
                        <a:pt x="32" y="26"/>
                        <a:pt x="32" y="26"/>
                      </a:cubicBezTo>
                      <a:cubicBezTo>
                        <a:pt x="43" y="26"/>
                        <a:pt x="56" y="20"/>
                        <a:pt x="57" y="5"/>
                      </a:cubicBezTo>
                      <a:cubicBezTo>
                        <a:pt x="39" y="5"/>
                        <a:pt x="39" y="5"/>
                        <a:pt x="39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>
                    <a:defRPr/>
                  </a:pPr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  <p:sp>
              <p:nvSpPr>
                <p:cNvPr id="41" name="Freeform 26"/>
                <p:cNvSpPr>
                  <a:spLocks noEditPoints="1"/>
                </p:cNvSpPr>
                <p:nvPr/>
              </p:nvSpPr>
              <p:spPr bwMode="auto">
                <a:xfrm>
                  <a:off x="2622" y="351"/>
                  <a:ext cx="146" cy="73"/>
                </a:xfrm>
                <a:custGeom>
                  <a:avLst/>
                  <a:gdLst>
                    <a:gd name="T0" fmla="*/ 34 w 62"/>
                    <a:gd name="T1" fmla="*/ 31 h 31"/>
                    <a:gd name="T2" fmla="*/ 30 w 62"/>
                    <a:gd name="T3" fmla="*/ 30 h 31"/>
                    <a:gd name="T4" fmla="*/ 0 w 62"/>
                    <a:gd name="T5" fmla="*/ 3 h 31"/>
                    <a:gd name="T6" fmla="*/ 0 w 62"/>
                    <a:gd name="T7" fmla="*/ 2 h 31"/>
                    <a:gd name="T8" fmla="*/ 0 w 62"/>
                    <a:gd name="T9" fmla="*/ 0 h 31"/>
                    <a:gd name="T10" fmla="*/ 23 w 62"/>
                    <a:gd name="T11" fmla="*/ 0 h 31"/>
                    <a:gd name="T12" fmla="*/ 54 w 62"/>
                    <a:gd name="T13" fmla="*/ 0 h 31"/>
                    <a:gd name="T14" fmla="*/ 54 w 62"/>
                    <a:gd name="T15" fmla="*/ 0 h 31"/>
                    <a:gd name="T16" fmla="*/ 60 w 62"/>
                    <a:gd name="T17" fmla="*/ 2 h 31"/>
                    <a:gd name="T18" fmla="*/ 61 w 62"/>
                    <a:gd name="T19" fmla="*/ 9 h 31"/>
                    <a:gd name="T20" fmla="*/ 34 w 62"/>
                    <a:gd name="T21" fmla="*/ 31 h 31"/>
                    <a:gd name="T22" fmla="*/ 30 w 62"/>
                    <a:gd name="T23" fmla="*/ 26 h 31"/>
                    <a:gd name="T24" fmla="*/ 30 w 62"/>
                    <a:gd name="T25" fmla="*/ 26 h 31"/>
                    <a:gd name="T26" fmla="*/ 34 w 62"/>
                    <a:gd name="T27" fmla="*/ 26 h 31"/>
                    <a:gd name="T28" fmla="*/ 56 w 62"/>
                    <a:gd name="T29" fmla="*/ 8 h 31"/>
                    <a:gd name="T30" fmla="*/ 56 w 62"/>
                    <a:gd name="T31" fmla="*/ 8 h 31"/>
                    <a:gd name="T32" fmla="*/ 56 w 62"/>
                    <a:gd name="T33" fmla="*/ 5 h 31"/>
                    <a:gd name="T34" fmla="*/ 54 w 62"/>
                    <a:gd name="T35" fmla="*/ 5 h 31"/>
                    <a:gd name="T36" fmla="*/ 54 w 62"/>
                    <a:gd name="T37" fmla="*/ 5 h 31"/>
                    <a:gd name="T38" fmla="*/ 23 w 62"/>
                    <a:gd name="T39" fmla="*/ 5 h 31"/>
                    <a:gd name="T40" fmla="*/ 5 w 62"/>
                    <a:gd name="T41" fmla="*/ 5 h 31"/>
                    <a:gd name="T42" fmla="*/ 30 w 62"/>
                    <a:gd name="T43" fmla="*/ 26 h 31"/>
                    <a:gd name="T44" fmla="*/ 30 w 62"/>
                    <a:gd name="T45" fmla="*/ 26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2" h="31">
                      <a:moveTo>
                        <a:pt x="34" y="31"/>
                      </a:moveTo>
                      <a:cubicBezTo>
                        <a:pt x="32" y="31"/>
                        <a:pt x="31" y="31"/>
                        <a:pt x="30" y="30"/>
                      </a:cubicBezTo>
                      <a:cubicBezTo>
                        <a:pt x="17" y="30"/>
                        <a:pt x="1" y="23"/>
                        <a:pt x="0" y="3"/>
                      </a:cubicBezTo>
                      <a:cubicBezTo>
                        <a:pt x="0" y="3"/>
                        <a:pt x="0" y="3"/>
                        <a:pt x="0" y="2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5" y="0"/>
                        <a:pt x="58" y="0"/>
                        <a:pt x="60" y="2"/>
                      </a:cubicBezTo>
                      <a:cubicBezTo>
                        <a:pt x="61" y="4"/>
                        <a:pt x="62" y="6"/>
                        <a:pt x="61" y="9"/>
                      </a:cubicBezTo>
                      <a:cubicBezTo>
                        <a:pt x="58" y="22"/>
                        <a:pt x="47" y="31"/>
                        <a:pt x="34" y="31"/>
                      </a:cubicBezTo>
                      <a:close/>
                      <a:moveTo>
                        <a:pt x="30" y="26"/>
                      </a:moveTo>
                      <a:cubicBezTo>
                        <a:pt x="30" y="26"/>
                        <a:pt x="30" y="26"/>
                        <a:pt x="30" y="26"/>
                      </a:cubicBezTo>
                      <a:cubicBezTo>
                        <a:pt x="32" y="26"/>
                        <a:pt x="33" y="26"/>
                        <a:pt x="34" y="26"/>
                      </a:cubicBezTo>
                      <a:cubicBezTo>
                        <a:pt x="45" y="26"/>
                        <a:pt x="54" y="19"/>
                        <a:pt x="56" y="8"/>
                      </a:cubicBez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57" y="7"/>
                        <a:pt x="57" y="6"/>
                        <a:pt x="56" y="5"/>
                      </a:cubicBezTo>
                      <a:cubicBezTo>
                        <a:pt x="56" y="5"/>
                        <a:pt x="55" y="5"/>
                        <a:pt x="54" y="5"/>
                      </a:cubicBezTo>
                      <a:cubicBezTo>
                        <a:pt x="54" y="5"/>
                        <a:pt x="54" y="5"/>
                        <a:pt x="54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6" y="20"/>
                        <a:pt x="19" y="26"/>
                        <a:pt x="30" y="26"/>
                      </a:cubicBezTo>
                      <a:cubicBezTo>
                        <a:pt x="30" y="26"/>
                        <a:pt x="30" y="26"/>
                        <a:pt x="30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>
                    <a:defRPr/>
                  </a:pPr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</p:grpSp>
          <p:sp>
            <p:nvSpPr>
              <p:cNvPr id="17" name="圆角矩形 16"/>
              <p:cNvSpPr/>
              <p:nvPr/>
            </p:nvSpPr>
            <p:spPr>
              <a:xfrm>
                <a:off x="3914289" y="1542583"/>
                <a:ext cx="432296" cy="432015"/>
              </a:xfrm>
              <a:prstGeom prst="round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black">
                      <a:lumMod val="95000"/>
                      <a:lumOff val="5000"/>
                    </a:prstClr>
                  </a:solidFill>
                </a:endParaRPr>
              </a:p>
            </p:txBody>
          </p:sp>
        </p:grpSp>
        <p:sp>
          <p:nvSpPr>
            <p:cNvPr id="13" name="TextBox 47"/>
            <p:cNvSpPr txBox="1">
              <a:spLocks noChangeArrowheads="1"/>
            </p:cNvSpPr>
            <p:nvPr/>
          </p:nvSpPr>
          <p:spPr bwMode="auto">
            <a:xfrm>
              <a:off x="3570377" y="2743148"/>
              <a:ext cx="2074765" cy="43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spcBef>
                  <a:spcPct val="0"/>
                </a:spcBef>
                <a:buFontTx/>
                <a:buNone/>
              </a:pPr>
              <a:r>
                <a:rPr lang="zh-CN" altLang="en-US" sz="1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 </a:t>
              </a:r>
              <a:r>
                <a:rPr lang="en-US" altLang="zh-CN" sz="1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 </a:t>
              </a:r>
              <a:r>
                <a:rPr lang="en-US" altLang="zh-CN" sz="1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endPara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77"/>
            <p:cNvSpPr>
              <a:spLocks noChangeArrowheads="1"/>
            </p:cNvSpPr>
            <p:nvPr/>
          </p:nvSpPr>
          <p:spPr bwMode="auto">
            <a:xfrm>
              <a:off x="3985637" y="2364005"/>
              <a:ext cx="1185108" cy="292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spcBef>
                  <a:spcPct val="0"/>
                </a:spcBef>
                <a:buFontTx/>
                <a:buNone/>
              </a:pPr>
              <a:r>
                <a:rPr lang="zh-CN" altLang="en-US" sz="13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3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3498537" y="2714454"/>
              <a:ext cx="21466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 bwMode="auto">
          <a:xfrm>
            <a:off x="1479112" y="1805514"/>
            <a:ext cx="1546225" cy="1008063"/>
            <a:chOff x="871480" y="1915749"/>
            <a:chExt cx="1546744" cy="1008112"/>
          </a:xfrm>
          <a:effectLst/>
        </p:grpSpPr>
        <p:sp>
          <p:nvSpPr>
            <p:cNvPr id="43" name="矩形 42"/>
            <p:cNvSpPr/>
            <p:nvPr/>
          </p:nvSpPr>
          <p:spPr>
            <a:xfrm>
              <a:off x="871480" y="1915749"/>
              <a:ext cx="1546744" cy="10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grpSp>
          <p:nvGrpSpPr>
            <p:cNvPr id="44" name="组合 96"/>
            <p:cNvGrpSpPr/>
            <p:nvPr/>
          </p:nvGrpSpPr>
          <p:grpSpPr bwMode="auto">
            <a:xfrm>
              <a:off x="1427292" y="2016074"/>
              <a:ext cx="433533" cy="434997"/>
              <a:chOff x="1590697" y="2191655"/>
              <a:chExt cx="558934" cy="560822"/>
            </a:xfrm>
          </p:grpSpPr>
          <p:grpSp>
            <p:nvGrpSpPr>
              <p:cNvPr id="46" name="组合 93"/>
              <p:cNvGrpSpPr/>
              <p:nvPr/>
            </p:nvGrpSpPr>
            <p:grpSpPr bwMode="auto">
              <a:xfrm>
                <a:off x="1668871" y="2302439"/>
                <a:ext cx="401648" cy="339528"/>
                <a:chOff x="2990850" y="179388"/>
                <a:chExt cx="749301" cy="633413"/>
              </a:xfrm>
            </p:grpSpPr>
            <p:sp>
              <p:nvSpPr>
                <p:cNvPr id="48" name="Freeform 9"/>
                <p:cNvSpPr>
                  <a:spLocks noEditPoints="1"/>
                </p:cNvSpPr>
                <p:nvPr/>
              </p:nvSpPr>
              <p:spPr bwMode="auto">
                <a:xfrm>
                  <a:off x="2990850" y="179388"/>
                  <a:ext cx="565150" cy="576263"/>
                </a:xfrm>
                <a:custGeom>
                  <a:avLst/>
                  <a:gdLst>
                    <a:gd name="T0" fmla="*/ 1148650533 w 151"/>
                    <a:gd name="T1" fmla="*/ 1568258593 h 154"/>
                    <a:gd name="T2" fmla="*/ 1232696946 w 151"/>
                    <a:gd name="T3" fmla="*/ 1512248823 h 154"/>
                    <a:gd name="T4" fmla="*/ 1148650533 w 151"/>
                    <a:gd name="T5" fmla="*/ 1120184175 h 154"/>
                    <a:gd name="T6" fmla="*/ 1470830945 w 151"/>
                    <a:gd name="T7" fmla="*/ 1050175704 h 154"/>
                    <a:gd name="T8" fmla="*/ 1148650533 w 151"/>
                    <a:gd name="T9" fmla="*/ 672109756 h 154"/>
                    <a:gd name="T10" fmla="*/ 1512854152 w 151"/>
                    <a:gd name="T11" fmla="*/ 1008168377 h 154"/>
                    <a:gd name="T12" fmla="*/ 1610909548 w 151"/>
                    <a:gd name="T13" fmla="*/ 672109756 h 154"/>
                    <a:gd name="T14" fmla="*/ 1933093704 w 151"/>
                    <a:gd name="T15" fmla="*/ 798131739 h 154"/>
                    <a:gd name="T16" fmla="*/ 2115195513 w 151"/>
                    <a:gd name="T17" fmla="*/ 784129296 h 154"/>
                    <a:gd name="T18" fmla="*/ 0 w 151"/>
                    <a:gd name="T19" fmla="*/ 1078180589 h 154"/>
                    <a:gd name="T20" fmla="*/ 1358766566 w 151"/>
                    <a:gd name="T21" fmla="*/ 2114350109 h 154"/>
                    <a:gd name="T22" fmla="*/ 1148650533 w 151"/>
                    <a:gd name="T23" fmla="*/ 1946320799 h 154"/>
                    <a:gd name="T24" fmla="*/ 1596904308 w 151"/>
                    <a:gd name="T25" fmla="*/ 602101286 h 154"/>
                    <a:gd name="T26" fmla="*/ 1835038307 w 151"/>
                    <a:gd name="T27" fmla="*/ 602101286 h 154"/>
                    <a:gd name="T28" fmla="*/ 1162655773 w 151"/>
                    <a:gd name="T29" fmla="*/ 182031753 h 154"/>
                    <a:gd name="T30" fmla="*/ 1148650533 w 151"/>
                    <a:gd name="T31" fmla="*/ 602101286 h 154"/>
                    <a:gd name="T32" fmla="*/ 756428947 w 151"/>
                    <a:gd name="T33" fmla="*/ 252040223 h 154"/>
                    <a:gd name="T34" fmla="*/ 322180413 w 151"/>
                    <a:gd name="T35" fmla="*/ 602101286 h 154"/>
                    <a:gd name="T36" fmla="*/ 280157206 w 151"/>
                    <a:gd name="T37" fmla="*/ 672109756 h 154"/>
                    <a:gd name="T38" fmla="*/ 504285965 w 151"/>
                    <a:gd name="T39" fmla="*/ 1050175704 h 154"/>
                    <a:gd name="T40" fmla="*/ 280157206 w 151"/>
                    <a:gd name="T41" fmla="*/ 672109756 h 154"/>
                    <a:gd name="T42" fmla="*/ 196110793 w 151"/>
                    <a:gd name="T43" fmla="*/ 1120184175 h 154"/>
                    <a:gd name="T44" fmla="*/ 560318155 w 151"/>
                    <a:gd name="T45" fmla="*/ 1512248823 h 154"/>
                    <a:gd name="T46" fmla="*/ 350198379 w 151"/>
                    <a:gd name="T47" fmla="*/ 1568258593 h 154"/>
                    <a:gd name="T48" fmla="*/ 770434188 w 151"/>
                    <a:gd name="T49" fmla="*/ 1904317213 h 154"/>
                    <a:gd name="T50" fmla="*/ 1008568187 w 151"/>
                    <a:gd name="T51" fmla="*/ 1960323241 h 154"/>
                    <a:gd name="T52" fmla="*/ 1008568187 w 151"/>
                    <a:gd name="T53" fmla="*/ 1568258593 h 154"/>
                    <a:gd name="T54" fmla="*/ 1008568187 w 151"/>
                    <a:gd name="T55" fmla="*/ 1512248823 h 154"/>
                    <a:gd name="T56" fmla="*/ 644364568 w 151"/>
                    <a:gd name="T57" fmla="*/ 1120184175 h 154"/>
                    <a:gd name="T58" fmla="*/ 1008568187 w 151"/>
                    <a:gd name="T59" fmla="*/ 1512248823 h 154"/>
                    <a:gd name="T60" fmla="*/ 644364568 w 151"/>
                    <a:gd name="T61" fmla="*/ 1050175704 h 154"/>
                    <a:gd name="T62" fmla="*/ 1008568187 w 151"/>
                    <a:gd name="T63" fmla="*/ 672109756 h 154"/>
                    <a:gd name="T64" fmla="*/ 1008568187 w 151"/>
                    <a:gd name="T65" fmla="*/ 602101286 h 154"/>
                    <a:gd name="T66" fmla="*/ 1008568187 w 151"/>
                    <a:gd name="T67" fmla="*/ 182031753 h 154"/>
                    <a:gd name="T68" fmla="*/ 1008568187 w 151"/>
                    <a:gd name="T69" fmla="*/ 602101286 h 154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51" h="154">
                      <a:moveTo>
                        <a:pt x="82" y="139"/>
                      </a:moveTo>
                      <a:cubicBezTo>
                        <a:pt x="82" y="112"/>
                        <a:pt x="82" y="112"/>
                        <a:pt x="82" y="112"/>
                      </a:cubicBezTo>
                      <a:cubicBezTo>
                        <a:pt x="87" y="112"/>
                        <a:pt x="87" y="112"/>
                        <a:pt x="87" y="112"/>
                      </a:cubicBezTo>
                      <a:cubicBezTo>
                        <a:pt x="88" y="111"/>
                        <a:pt x="88" y="109"/>
                        <a:pt x="88" y="108"/>
                      </a:cubicBezTo>
                      <a:cubicBezTo>
                        <a:pt x="82" y="108"/>
                        <a:pt x="82" y="108"/>
                        <a:pt x="82" y="108"/>
                      </a:cubicBezTo>
                      <a:cubicBezTo>
                        <a:pt x="82" y="80"/>
                        <a:pt x="82" y="80"/>
                        <a:pt x="82" y="80"/>
                      </a:cubicBezTo>
                      <a:cubicBezTo>
                        <a:pt x="100" y="80"/>
                        <a:pt x="100" y="80"/>
                        <a:pt x="100" y="80"/>
                      </a:cubicBezTo>
                      <a:cubicBezTo>
                        <a:pt x="102" y="78"/>
                        <a:pt x="103" y="77"/>
                        <a:pt x="105" y="75"/>
                      </a:cubicBezTo>
                      <a:cubicBezTo>
                        <a:pt x="82" y="75"/>
                        <a:pt x="82" y="75"/>
                        <a:pt x="82" y="75"/>
                      </a:cubicBezTo>
                      <a:cubicBezTo>
                        <a:pt x="82" y="48"/>
                        <a:pt x="82" y="48"/>
                        <a:pt x="82" y="48"/>
                      </a:cubicBezTo>
                      <a:cubicBezTo>
                        <a:pt x="105" y="48"/>
                        <a:pt x="105" y="48"/>
                        <a:pt x="105" y="48"/>
                      </a:cubicBezTo>
                      <a:cubicBezTo>
                        <a:pt x="107" y="55"/>
                        <a:pt x="108" y="63"/>
                        <a:pt x="108" y="72"/>
                      </a:cubicBezTo>
                      <a:cubicBezTo>
                        <a:pt x="111" y="69"/>
                        <a:pt x="114" y="67"/>
                        <a:pt x="118" y="65"/>
                      </a:cubicBezTo>
                      <a:cubicBezTo>
                        <a:pt x="117" y="59"/>
                        <a:pt x="116" y="53"/>
                        <a:pt x="115" y="48"/>
                      </a:cubicBezTo>
                      <a:cubicBezTo>
                        <a:pt x="134" y="48"/>
                        <a:pt x="134" y="48"/>
                        <a:pt x="134" y="48"/>
                      </a:cubicBezTo>
                      <a:cubicBezTo>
                        <a:pt x="136" y="51"/>
                        <a:pt x="137" y="54"/>
                        <a:pt x="138" y="57"/>
                      </a:cubicBezTo>
                      <a:cubicBezTo>
                        <a:pt x="142" y="57"/>
                        <a:pt x="145" y="56"/>
                        <a:pt x="149" y="56"/>
                      </a:cubicBezTo>
                      <a:cubicBezTo>
                        <a:pt x="150" y="56"/>
                        <a:pt x="151" y="56"/>
                        <a:pt x="151" y="56"/>
                      </a:cubicBezTo>
                      <a:cubicBezTo>
                        <a:pt x="142" y="24"/>
                        <a:pt x="113" y="0"/>
                        <a:pt x="77" y="0"/>
                      </a:cubicBezTo>
                      <a:cubicBezTo>
                        <a:pt x="35" y="0"/>
                        <a:pt x="0" y="34"/>
                        <a:pt x="0" y="77"/>
                      </a:cubicBezTo>
                      <a:cubicBezTo>
                        <a:pt x="0" y="119"/>
                        <a:pt x="35" y="154"/>
                        <a:pt x="77" y="154"/>
                      </a:cubicBezTo>
                      <a:cubicBezTo>
                        <a:pt x="84" y="154"/>
                        <a:pt x="90" y="153"/>
                        <a:pt x="97" y="151"/>
                      </a:cubicBezTo>
                      <a:cubicBezTo>
                        <a:pt x="93" y="146"/>
                        <a:pt x="91" y="140"/>
                        <a:pt x="89" y="133"/>
                      </a:cubicBezTo>
                      <a:cubicBezTo>
                        <a:pt x="87" y="136"/>
                        <a:pt x="84" y="138"/>
                        <a:pt x="82" y="139"/>
                      </a:cubicBezTo>
                      <a:close/>
                      <a:moveTo>
                        <a:pt x="131" y="43"/>
                      </a:moveTo>
                      <a:cubicBezTo>
                        <a:pt x="114" y="43"/>
                        <a:pt x="114" y="43"/>
                        <a:pt x="114" y="43"/>
                      </a:cubicBezTo>
                      <a:cubicBezTo>
                        <a:pt x="110" y="32"/>
                        <a:pt x="106" y="24"/>
                        <a:pt x="101" y="17"/>
                      </a:cubicBezTo>
                      <a:cubicBezTo>
                        <a:pt x="113" y="22"/>
                        <a:pt x="124" y="32"/>
                        <a:pt x="131" y="43"/>
                      </a:cubicBezTo>
                      <a:close/>
                      <a:moveTo>
                        <a:pt x="82" y="13"/>
                      </a:moveTo>
                      <a:cubicBezTo>
                        <a:pt x="82" y="13"/>
                        <a:pt x="82" y="13"/>
                        <a:pt x="83" y="13"/>
                      </a:cubicBezTo>
                      <a:cubicBezTo>
                        <a:pt x="89" y="18"/>
                        <a:pt x="98" y="27"/>
                        <a:pt x="103" y="43"/>
                      </a:cubicBezTo>
                      <a:cubicBezTo>
                        <a:pt x="82" y="43"/>
                        <a:pt x="82" y="43"/>
                        <a:pt x="82" y="43"/>
                      </a:cubicBezTo>
                      <a:lnTo>
                        <a:pt x="82" y="13"/>
                      </a:lnTo>
                      <a:close/>
                      <a:moveTo>
                        <a:pt x="54" y="18"/>
                      </a:moveTo>
                      <a:cubicBezTo>
                        <a:pt x="49" y="24"/>
                        <a:pt x="44" y="32"/>
                        <a:pt x="41" y="43"/>
                      </a:cubicBezTo>
                      <a:cubicBezTo>
                        <a:pt x="23" y="43"/>
                        <a:pt x="23" y="43"/>
                        <a:pt x="23" y="43"/>
                      </a:cubicBezTo>
                      <a:cubicBezTo>
                        <a:pt x="30" y="32"/>
                        <a:pt x="41" y="23"/>
                        <a:pt x="54" y="18"/>
                      </a:cubicBezTo>
                      <a:close/>
                      <a:moveTo>
                        <a:pt x="20" y="48"/>
                      </a:moveTo>
                      <a:cubicBezTo>
                        <a:pt x="39" y="48"/>
                        <a:pt x="39" y="48"/>
                        <a:pt x="39" y="48"/>
                      </a:cubicBezTo>
                      <a:cubicBezTo>
                        <a:pt x="37" y="56"/>
                        <a:pt x="36" y="65"/>
                        <a:pt x="36" y="75"/>
                      </a:cubicBezTo>
                      <a:cubicBezTo>
                        <a:pt x="14" y="75"/>
                        <a:pt x="14" y="75"/>
                        <a:pt x="14" y="75"/>
                      </a:cubicBezTo>
                      <a:cubicBezTo>
                        <a:pt x="14" y="65"/>
                        <a:pt x="16" y="56"/>
                        <a:pt x="20" y="48"/>
                      </a:cubicBezTo>
                      <a:close/>
                      <a:moveTo>
                        <a:pt x="22" y="108"/>
                      </a:moveTo>
                      <a:cubicBezTo>
                        <a:pt x="17" y="99"/>
                        <a:pt x="14" y="90"/>
                        <a:pt x="14" y="80"/>
                      </a:cubicBezTo>
                      <a:cubicBezTo>
                        <a:pt x="36" y="80"/>
                        <a:pt x="36" y="80"/>
                        <a:pt x="36" y="80"/>
                      </a:cubicBezTo>
                      <a:cubicBezTo>
                        <a:pt x="37" y="91"/>
                        <a:pt x="38" y="100"/>
                        <a:pt x="40" y="108"/>
                      </a:cubicBezTo>
                      <a:lnTo>
                        <a:pt x="22" y="108"/>
                      </a:lnTo>
                      <a:close/>
                      <a:moveTo>
                        <a:pt x="25" y="112"/>
                      </a:moveTo>
                      <a:cubicBezTo>
                        <a:pt x="42" y="112"/>
                        <a:pt x="42" y="112"/>
                        <a:pt x="42" y="112"/>
                      </a:cubicBezTo>
                      <a:cubicBezTo>
                        <a:pt x="45" y="123"/>
                        <a:pt x="50" y="131"/>
                        <a:pt x="55" y="136"/>
                      </a:cubicBezTo>
                      <a:cubicBezTo>
                        <a:pt x="43" y="132"/>
                        <a:pt x="32" y="123"/>
                        <a:pt x="25" y="112"/>
                      </a:cubicBezTo>
                      <a:close/>
                      <a:moveTo>
                        <a:pt x="72" y="140"/>
                      </a:moveTo>
                      <a:cubicBezTo>
                        <a:pt x="67" y="136"/>
                        <a:pt x="58" y="127"/>
                        <a:pt x="52" y="112"/>
                      </a:cubicBezTo>
                      <a:cubicBezTo>
                        <a:pt x="72" y="112"/>
                        <a:pt x="72" y="112"/>
                        <a:pt x="72" y="112"/>
                      </a:cubicBezTo>
                      <a:lnTo>
                        <a:pt x="72" y="140"/>
                      </a:lnTo>
                      <a:close/>
                      <a:moveTo>
                        <a:pt x="72" y="108"/>
                      </a:moveTo>
                      <a:cubicBezTo>
                        <a:pt x="50" y="108"/>
                        <a:pt x="50" y="108"/>
                        <a:pt x="50" y="108"/>
                      </a:cubicBezTo>
                      <a:cubicBezTo>
                        <a:pt x="48" y="100"/>
                        <a:pt x="46" y="91"/>
                        <a:pt x="46" y="80"/>
                      </a:cubicBezTo>
                      <a:cubicBezTo>
                        <a:pt x="72" y="80"/>
                        <a:pt x="72" y="80"/>
                        <a:pt x="72" y="80"/>
                      </a:cubicBezTo>
                      <a:lnTo>
                        <a:pt x="72" y="108"/>
                      </a:lnTo>
                      <a:close/>
                      <a:moveTo>
                        <a:pt x="72" y="75"/>
                      </a:moveTo>
                      <a:cubicBezTo>
                        <a:pt x="46" y="75"/>
                        <a:pt x="46" y="75"/>
                        <a:pt x="46" y="75"/>
                      </a:cubicBezTo>
                      <a:cubicBezTo>
                        <a:pt x="46" y="65"/>
                        <a:pt x="47" y="56"/>
                        <a:pt x="49" y="48"/>
                      </a:cubicBezTo>
                      <a:cubicBezTo>
                        <a:pt x="72" y="48"/>
                        <a:pt x="72" y="48"/>
                        <a:pt x="72" y="48"/>
                      </a:cubicBezTo>
                      <a:lnTo>
                        <a:pt x="72" y="75"/>
                      </a:lnTo>
                      <a:close/>
                      <a:moveTo>
                        <a:pt x="72" y="43"/>
                      </a:moveTo>
                      <a:cubicBezTo>
                        <a:pt x="51" y="43"/>
                        <a:pt x="51" y="43"/>
                        <a:pt x="51" y="43"/>
                      </a:cubicBezTo>
                      <a:cubicBezTo>
                        <a:pt x="57" y="27"/>
                        <a:pt x="66" y="18"/>
                        <a:pt x="72" y="13"/>
                      </a:cubicBezTo>
                      <a:cubicBezTo>
                        <a:pt x="72" y="13"/>
                        <a:pt x="72" y="13"/>
                        <a:pt x="72" y="13"/>
                      </a:cubicBezTo>
                      <a:lnTo>
                        <a:pt x="72" y="43"/>
                      </a:lnTo>
                      <a:close/>
                    </a:path>
                  </a:pathLst>
                </a:custGeom>
                <a:solidFill>
                  <a:srgbClr val="604C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/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  <p:sp>
              <p:nvSpPr>
                <p:cNvPr id="49" name="Freeform 10"/>
                <p:cNvSpPr/>
                <p:nvPr/>
              </p:nvSpPr>
              <p:spPr bwMode="auto">
                <a:xfrm>
                  <a:off x="3519488" y="534988"/>
                  <a:ext cx="22225" cy="52388"/>
                </a:xfrm>
                <a:custGeom>
                  <a:avLst/>
                  <a:gdLst>
                    <a:gd name="T0" fmla="*/ 27440467 w 6"/>
                    <a:gd name="T1" fmla="*/ 42007692 h 14"/>
                    <a:gd name="T2" fmla="*/ 0 w 6"/>
                    <a:gd name="T3" fmla="*/ 98017948 h 14"/>
                    <a:gd name="T4" fmla="*/ 27440467 w 6"/>
                    <a:gd name="T5" fmla="*/ 154028204 h 14"/>
                    <a:gd name="T6" fmla="*/ 82325104 w 6"/>
                    <a:gd name="T7" fmla="*/ 196035896 h 14"/>
                    <a:gd name="T8" fmla="*/ 82325104 w 6"/>
                    <a:gd name="T9" fmla="*/ 0 h 14"/>
                    <a:gd name="T10" fmla="*/ 27440467 w 6"/>
                    <a:gd name="T11" fmla="*/ 42007692 h 1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14">
                      <a:moveTo>
                        <a:pt x="2" y="3"/>
                      </a:moveTo>
                      <a:cubicBezTo>
                        <a:pt x="1" y="4"/>
                        <a:pt x="0" y="5"/>
                        <a:pt x="0" y="7"/>
                      </a:cubicBezTo>
                      <a:cubicBezTo>
                        <a:pt x="0" y="8"/>
                        <a:pt x="1" y="10"/>
                        <a:pt x="2" y="11"/>
                      </a:cubicBezTo>
                      <a:cubicBezTo>
                        <a:pt x="2" y="12"/>
                        <a:pt x="4" y="13"/>
                        <a:pt x="6" y="14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4" y="0"/>
                        <a:pt x="3" y="1"/>
                        <a:pt x="2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/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  <p:sp>
              <p:nvSpPr>
                <p:cNvPr id="50" name="Freeform 11"/>
                <p:cNvSpPr/>
                <p:nvPr/>
              </p:nvSpPr>
              <p:spPr bwMode="auto">
                <a:xfrm>
                  <a:off x="3560763" y="636588"/>
                  <a:ext cx="25400" cy="58738"/>
                </a:xfrm>
                <a:custGeom>
                  <a:avLst/>
                  <a:gdLst>
                    <a:gd name="T0" fmla="*/ 0 w 7"/>
                    <a:gd name="T1" fmla="*/ 0 h 16"/>
                    <a:gd name="T2" fmla="*/ 0 w 7"/>
                    <a:gd name="T3" fmla="*/ 215634540 h 16"/>
                    <a:gd name="T4" fmla="*/ 65833171 w 7"/>
                    <a:gd name="T5" fmla="*/ 188681141 h 16"/>
                    <a:gd name="T6" fmla="*/ 92165714 w 7"/>
                    <a:gd name="T7" fmla="*/ 107817270 h 16"/>
                    <a:gd name="T8" fmla="*/ 78997629 w 7"/>
                    <a:gd name="T9" fmla="*/ 53910471 h 16"/>
                    <a:gd name="T10" fmla="*/ 0 w 7"/>
                    <a:gd name="T11" fmla="*/ 0 h 1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16">
                      <a:moveTo>
                        <a:pt x="0" y="0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" y="16"/>
                        <a:pt x="4" y="15"/>
                        <a:pt x="5" y="14"/>
                      </a:cubicBezTo>
                      <a:cubicBezTo>
                        <a:pt x="7" y="12"/>
                        <a:pt x="7" y="10"/>
                        <a:pt x="7" y="8"/>
                      </a:cubicBezTo>
                      <a:cubicBezTo>
                        <a:pt x="7" y="6"/>
                        <a:pt x="7" y="5"/>
                        <a:pt x="6" y="4"/>
                      </a:cubicBezTo>
                      <a:cubicBezTo>
                        <a:pt x="5" y="2"/>
                        <a:pt x="3" y="1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/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  <p:sp>
              <p:nvSpPr>
                <p:cNvPr id="51" name="Freeform 12"/>
                <p:cNvSpPr>
                  <a:spLocks noEditPoints="1"/>
                </p:cNvSpPr>
                <p:nvPr/>
              </p:nvSpPr>
              <p:spPr bwMode="auto">
                <a:xfrm>
                  <a:off x="3357563" y="430213"/>
                  <a:ext cx="382588" cy="382588"/>
                </a:xfrm>
                <a:custGeom>
                  <a:avLst/>
                  <a:gdLst>
                    <a:gd name="T0" fmla="*/ 717517538 w 102"/>
                    <a:gd name="T1" fmla="*/ 0 h 102"/>
                    <a:gd name="T2" fmla="*/ 0 w 102"/>
                    <a:gd name="T3" fmla="*/ 717517538 h 102"/>
                    <a:gd name="T4" fmla="*/ 717517538 w 102"/>
                    <a:gd name="T5" fmla="*/ 1435035076 h 102"/>
                    <a:gd name="T6" fmla="*/ 1435035076 w 102"/>
                    <a:gd name="T7" fmla="*/ 717517538 h 102"/>
                    <a:gd name="T8" fmla="*/ 717517538 w 102"/>
                    <a:gd name="T9" fmla="*/ 0 h 102"/>
                    <a:gd name="T10" fmla="*/ 942621815 w 102"/>
                    <a:gd name="T11" fmla="*/ 1041104467 h 102"/>
                    <a:gd name="T12" fmla="*/ 759725996 w 102"/>
                    <a:gd name="T13" fmla="*/ 1125517633 h 102"/>
                    <a:gd name="T14" fmla="*/ 759725996 w 102"/>
                    <a:gd name="T15" fmla="*/ 1238069771 h 102"/>
                    <a:gd name="T16" fmla="*/ 689378566 w 102"/>
                    <a:gd name="T17" fmla="*/ 1238069771 h 102"/>
                    <a:gd name="T18" fmla="*/ 689378566 w 102"/>
                    <a:gd name="T19" fmla="*/ 1139587119 h 102"/>
                    <a:gd name="T20" fmla="*/ 520552233 w 102"/>
                    <a:gd name="T21" fmla="*/ 1055173953 h 102"/>
                    <a:gd name="T22" fmla="*/ 436139067 w 102"/>
                    <a:gd name="T23" fmla="*/ 886343870 h 102"/>
                    <a:gd name="T24" fmla="*/ 590895913 w 102"/>
                    <a:gd name="T25" fmla="*/ 872274384 h 102"/>
                    <a:gd name="T26" fmla="*/ 633104372 w 102"/>
                    <a:gd name="T27" fmla="*/ 942621815 h 102"/>
                    <a:gd name="T28" fmla="*/ 689378566 w 102"/>
                    <a:gd name="T29" fmla="*/ 998896009 h 102"/>
                    <a:gd name="T30" fmla="*/ 689378566 w 102"/>
                    <a:gd name="T31" fmla="*/ 759725996 h 102"/>
                    <a:gd name="T32" fmla="*/ 520552233 w 102"/>
                    <a:gd name="T33" fmla="*/ 661243344 h 102"/>
                    <a:gd name="T34" fmla="*/ 464274289 w 102"/>
                    <a:gd name="T35" fmla="*/ 506482747 h 102"/>
                    <a:gd name="T36" fmla="*/ 520552233 w 102"/>
                    <a:gd name="T37" fmla="*/ 337656415 h 102"/>
                    <a:gd name="T38" fmla="*/ 689378566 w 102"/>
                    <a:gd name="T39" fmla="*/ 267308984 h 102"/>
                    <a:gd name="T40" fmla="*/ 689378566 w 102"/>
                    <a:gd name="T41" fmla="*/ 211034791 h 102"/>
                    <a:gd name="T42" fmla="*/ 759725996 w 102"/>
                    <a:gd name="T43" fmla="*/ 211034791 h 102"/>
                    <a:gd name="T44" fmla="*/ 759725996 w 102"/>
                    <a:gd name="T45" fmla="*/ 267308984 h 102"/>
                    <a:gd name="T46" fmla="*/ 914482842 w 102"/>
                    <a:gd name="T47" fmla="*/ 323586929 h 102"/>
                    <a:gd name="T48" fmla="*/ 984826522 w 102"/>
                    <a:gd name="T49" fmla="*/ 464274289 h 102"/>
                    <a:gd name="T50" fmla="*/ 830069676 w 102"/>
                    <a:gd name="T51" fmla="*/ 492413261 h 102"/>
                    <a:gd name="T52" fmla="*/ 759725996 w 102"/>
                    <a:gd name="T53" fmla="*/ 393930609 h 102"/>
                    <a:gd name="T54" fmla="*/ 759725996 w 102"/>
                    <a:gd name="T55" fmla="*/ 619034886 h 102"/>
                    <a:gd name="T56" fmla="*/ 956691301 w 102"/>
                    <a:gd name="T57" fmla="*/ 717517538 h 102"/>
                    <a:gd name="T58" fmla="*/ 998896009 w 102"/>
                    <a:gd name="T59" fmla="*/ 872274384 h 102"/>
                    <a:gd name="T60" fmla="*/ 942621815 w 102"/>
                    <a:gd name="T61" fmla="*/ 1041104467 h 102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102" h="102">
                      <a:moveTo>
                        <a:pt x="51" y="0"/>
                      </a:moveTo>
                      <a:cubicBezTo>
                        <a:pt x="23" y="0"/>
                        <a:pt x="0" y="23"/>
                        <a:pt x="0" y="51"/>
                      </a:cubicBezTo>
                      <a:cubicBezTo>
                        <a:pt x="0" y="79"/>
                        <a:pt x="23" y="102"/>
                        <a:pt x="51" y="102"/>
                      </a:cubicBezTo>
                      <a:cubicBezTo>
                        <a:pt x="79" y="102"/>
                        <a:pt x="102" y="79"/>
                        <a:pt x="102" y="51"/>
                      </a:cubicBezTo>
                      <a:cubicBezTo>
                        <a:pt x="102" y="23"/>
                        <a:pt x="79" y="0"/>
                        <a:pt x="51" y="0"/>
                      </a:cubicBezTo>
                      <a:close/>
                      <a:moveTo>
                        <a:pt x="67" y="74"/>
                      </a:moveTo>
                      <a:cubicBezTo>
                        <a:pt x="64" y="78"/>
                        <a:pt x="60" y="80"/>
                        <a:pt x="54" y="80"/>
                      </a:cubicBezTo>
                      <a:cubicBezTo>
                        <a:pt x="54" y="88"/>
                        <a:pt x="54" y="88"/>
                        <a:pt x="54" y="88"/>
                      </a:cubicBezTo>
                      <a:cubicBezTo>
                        <a:pt x="49" y="88"/>
                        <a:pt x="49" y="88"/>
                        <a:pt x="49" y="88"/>
                      </a:cubicBezTo>
                      <a:cubicBezTo>
                        <a:pt x="49" y="81"/>
                        <a:pt x="49" y="81"/>
                        <a:pt x="49" y="81"/>
                      </a:cubicBezTo>
                      <a:cubicBezTo>
                        <a:pt x="44" y="80"/>
                        <a:pt x="40" y="78"/>
                        <a:pt x="37" y="75"/>
                      </a:cubicBezTo>
                      <a:cubicBezTo>
                        <a:pt x="34" y="72"/>
                        <a:pt x="32" y="68"/>
                        <a:pt x="31" y="63"/>
                      </a:cubicBezTo>
                      <a:cubicBezTo>
                        <a:pt x="42" y="62"/>
                        <a:pt x="42" y="62"/>
                        <a:pt x="42" y="62"/>
                      </a:cubicBezTo>
                      <a:cubicBezTo>
                        <a:pt x="42" y="64"/>
                        <a:pt x="43" y="66"/>
                        <a:pt x="45" y="67"/>
                      </a:cubicBezTo>
                      <a:cubicBezTo>
                        <a:pt x="46" y="69"/>
                        <a:pt x="47" y="70"/>
                        <a:pt x="49" y="71"/>
                      </a:cubicBezTo>
                      <a:cubicBezTo>
                        <a:pt x="49" y="54"/>
                        <a:pt x="49" y="54"/>
                        <a:pt x="49" y="54"/>
                      </a:cubicBezTo>
                      <a:cubicBezTo>
                        <a:pt x="43" y="52"/>
                        <a:pt x="39" y="50"/>
                        <a:pt x="37" y="47"/>
                      </a:cubicBezTo>
                      <a:cubicBezTo>
                        <a:pt x="34" y="44"/>
                        <a:pt x="33" y="40"/>
                        <a:pt x="33" y="36"/>
                      </a:cubicBezTo>
                      <a:cubicBezTo>
                        <a:pt x="33" y="31"/>
                        <a:pt x="34" y="27"/>
                        <a:pt x="37" y="24"/>
                      </a:cubicBezTo>
                      <a:cubicBezTo>
                        <a:pt x="40" y="21"/>
                        <a:pt x="44" y="19"/>
                        <a:pt x="49" y="19"/>
                      </a:cubicBezTo>
                      <a:cubicBezTo>
                        <a:pt x="49" y="15"/>
                        <a:pt x="49" y="15"/>
                        <a:pt x="49" y="15"/>
                      </a:cubicBezTo>
                      <a:cubicBezTo>
                        <a:pt x="54" y="15"/>
                        <a:pt x="54" y="15"/>
                        <a:pt x="54" y="15"/>
                      </a:cubicBezTo>
                      <a:cubicBezTo>
                        <a:pt x="54" y="19"/>
                        <a:pt x="54" y="19"/>
                        <a:pt x="54" y="19"/>
                      </a:cubicBezTo>
                      <a:cubicBezTo>
                        <a:pt x="59" y="20"/>
                        <a:pt x="62" y="21"/>
                        <a:pt x="65" y="23"/>
                      </a:cubicBezTo>
                      <a:cubicBezTo>
                        <a:pt x="67" y="26"/>
                        <a:pt x="69" y="29"/>
                        <a:pt x="70" y="33"/>
                      </a:cubicBezTo>
                      <a:cubicBezTo>
                        <a:pt x="59" y="35"/>
                        <a:pt x="59" y="35"/>
                        <a:pt x="59" y="35"/>
                      </a:cubicBezTo>
                      <a:cubicBezTo>
                        <a:pt x="59" y="31"/>
                        <a:pt x="57" y="29"/>
                        <a:pt x="54" y="28"/>
                      </a:cubicBezTo>
                      <a:cubicBezTo>
                        <a:pt x="54" y="44"/>
                        <a:pt x="54" y="44"/>
                        <a:pt x="54" y="44"/>
                      </a:cubicBezTo>
                      <a:cubicBezTo>
                        <a:pt x="61" y="46"/>
                        <a:pt x="65" y="48"/>
                        <a:pt x="68" y="51"/>
                      </a:cubicBezTo>
                      <a:cubicBezTo>
                        <a:pt x="70" y="54"/>
                        <a:pt x="71" y="57"/>
                        <a:pt x="71" y="62"/>
                      </a:cubicBezTo>
                      <a:cubicBezTo>
                        <a:pt x="71" y="67"/>
                        <a:pt x="70" y="71"/>
                        <a:pt x="67" y="74"/>
                      </a:cubicBezTo>
                      <a:close/>
                    </a:path>
                  </a:pathLst>
                </a:custGeom>
                <a:solidFill>
                  <a:srgbClr val="604C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/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</p:grpSp>
          <p:sp>
            <p:nvSpPr>
              <p:cNvPr id="47" name="圆角矩形 46"/>
              <p:cNvSpPr/>
              <p:nvPr/>
            </p:nvSpPr>
            <p:spPr>
              <a:xfrm>
                <a:off x="1590696" y="2191656"/>
                <a:ext cx="558933" cy="560821"/>
              </a:xfrm>
              <a:prstGeom prst="roundRect">
                <a:avLst/>
              </a:prstGeom>
              <a:noFill/>
              <a:ln w="6350">
                <a:solidFill>
                  <a:srgbClr val="604C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black">
                      <a:lumMod val="95000"/>
                      <a:lumOff val="5000"/>
                    </a:prstClr>
                  </a:solidFill>
                </a:endParaRPr>
              </a:p>
            </p:txBody>
          </p:sp>
        </p:grpSp>
        <p:sp>
          <p:nvSpPr>
            <p:cNvPr id="45" name="矩形 180"/>
            <p:cNvSpPr>
              <a:spLocks noChangeArrowheads="1"/>
            </p:cNvSpPr>
            <p:nvPr/>
          </p:nvSpPr>
          <p:spPr bwMode="auto">
            <a:xfrm>
              <a:off x="1115201" y="2498443"/>
              <a:ext cx="1031397" cy="261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spcBef>
                  <a:spcPct val="0"/>
                </a:spcBef>
                <a:buFontTx/>
                <a:buNone/>
              </a:pPr>
              <a:r>
                <a:rPr lang="zh-CN" altLang="en-US" sz="1100" dirty="0">
                  <a:solidFill>
                    <a:srgbClr val="604C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100" dirty="0">
                <a:solidFill>
                  <a:srgbClr val="604C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 bwMode="auto">
          <a:xfrm>
            <a:off x="6213038" y="1805514"/>
            <a:ext cx="1546225" cy="1008063"/>
            <a:chOff x="6738158" y="1915749"/>
            <a:chExt cx="1546744" cy="1008112"/>
          </a:xfrm>
          <a:effectLst/>
        </p:grpSpPr>
        <p:sp>
          <p:nvSpPr>
            <p:cNvPr id="53" name="矩形 52"/>
            <p:cNvSpPr/>
            <p:nvPr/>
          </p:nvSpPr>
          <p:spPr>
            <a:xfrm>
              <a:off x="6738158" y="1915749"/>
              <a:ext cx="1546744" cy="10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grpSp>
          <p:nvGrpSpPr>
            <p:cNvPr id="54" name="组合 98"/>
            <p:cNvGrpSpPr/>
            <p:nvPr/>
          </p:nvGrpSpPr>
          <p:grpSpPr bwMode="auto">
            <a:xfrm>
              <a:off x="7293966" y="2016076"/>
              <a:ext cx="435121" cy="434997"/>
              <a:chOff x="7626092" y="2191655"/>
              <a:chExt cx="560982" cy="560821"/>
            </a:xfrm>
          </p:grpSpPr>
          <p:grpSp>
            <p:nvGrpSpPr>
              <p:cNvPr id="56" name="组合 94"/>
              <p:cNvGrpSpPr/>
              <p:nvPr/>
            </p:nvGrpSpPr>
            <p:grpSpPr bwMode="auto">
              <a:xfrm>
                <a:off x="7702176" y="2363793"/>
                <a:ext cx="408813" cy="216820"/>
                <a:chOff x="6292850" y="1978026"/>
                <a:chExt cx="784226" cy="415925"/>
              </a:xfrm>
            </p:grpSpPr>
            <p:sp>
              <p:nvSpPr>
                <p:cNvPr id="58" name="Freeform 6"/>
                <p:cNvSpPr/>
                <p:nvPr/>
              </p:nvSpPr>
              <p:spPr bwMode="auto">
                <a:xfrm>
                  <a:off x="6292850" y="2030413"/>
                  <a:ext cx="109538" cy="247650"/>
                </a:xfrm>
                <a:custGeom>
                  <a:avLst/>
                  <a:gdLst>
                    <a:gd name="T0" fmla="*/ 0 w 29"/>
                    <a:gd name="T1" fmla="*/ 816614618 h 66"/>
                    <a:gd name="T2" fmla="*/ 99868439 w 29"/>
                    <a:gd name="T3" fmla="*/ 929250341 h 66"/>
                    <a:gd name="T4" fmla="*/ 313875473 w 29"/>
                    <a:gd name="T5" fmla="*/ 929250341 h 66"/>
                    <a:gd name="T6" fmla="*/ 413743912 w 29"/>
                    <a:gd name="T7" fmla="*/ 816614618 h 66"/>
                    <a:gd name="T8" fmla="*/ 413743912 w 29"/>
                    <a:gd name="T9" fmla="*/ 112635723 h 66"/>
                    <a:gd name="T10" fmla="*/ 313875473 w 29"/>
                    <a:gd name="T11" fmla="*/ 0 h 66"/>
                    <a:gd name="T12" fmla="*/ 99868439 w 29"/>
                    <a:gd name="T13" fmla="*/ 0 h 66"/>
                    <a:gd name="T14" fmla="*/ 0 w 29"/>
                    <a:gd name="T15" fmla="*/ 112635723 h 66"/>
                    <a:gd name="T16" fmla="*/ 0 w 29"/>
                    <a:gd name="T17" fmla="*/ 816614618 h 6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9" h="66">
                      <a:moveTo>
                        <a:pt x="0" y="58"/>
                      </a:moveTo>
                      <a:cubicBezTo>
                        <a:pt x="0" y="62"/>
                        <a:pt x="3" y="66"/>
                        <a:pt x="7" y="66"/>
                      </a:cubicBezTo>
                      <a:cubicBezTo>
                        <a:pt x="22" y="66"/>
                        <a:pt x="22" y="66"/>
                        <a:pt x="22" y="66"/>
                      </a:cubicBezTo>
                      <a:cubicBezTo>
                        <a:pt x="26" y="66"/>
                        <a:pt x="29" y="62"/>
                        <a:pt x="29" y="58"/>
                      </a:cubicBezTo>
                      <a:cubicBezTo>
                        <a:pt x="29" y="8"/>
                        <a:pt x="29" y="8"/>
                        <a:pt x="29" y="8"/>
                      </a:cubicBezTo>
                      <a:cubicBezTo>
                        <a:pt x="29" y="4"/>
                        <a:pt x="26" y="0"/>
                        <a:pt x="22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4"/>
                        <a:pt x="0" y="8"/>
                      </a:cubicBez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604C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/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  <p:sp>
              <p:nvSpPr>
                <p:cNvPr id="59" name="Freeform 7"/>
                <p:cNvSpPr/>
                <p:nvPr/>
              </p:nvSpPr>
              <p:spPr bwMode="auto">
                <a:xfrm>
                  <a:off x="6967538" y="2030413"/>
                  <a:ext cx="109538" cy="247650"/>
                </a:xfrm>
                <a:custGeom>
                  <a:avLst/>
                  <a:gdLst>
                    <a:gd name="T0" fmla="*/ 413743912 w 29"/>
                    <a:gd name="T1" fmla="*/ 112635723 h 66"/>
                    <a:gd name="T2" fmla="*/ 313875473 w 29"/>
                    <a:gd name="T3" fmla="*/ 0 h 66"/>
                    <a:gd name="T4" fmla="*/ 99868439 w 29"/>
                    <a:gd name="T5" fmla="*/ 0 h 66"/>
                    <a:gd name="T6" fmla="*/ 0 w 29"/>
                    <a:gd name="T7" fmla="*/ 112635723 h 66"/>
                    <a:gd name="T8" fmla="*/ 0 w 29"/>
                    <a:gd name="T9" fmla="*/ 816614618 h 66"/>
                    <a:gd name="T10" fmla="*/ 99868439 w 29"/>
                    <a:gd name="T11" fmla="*/ 929250341 h 66"/>
                    <a:gd name="T12" fmla="*/ 313875473 w 29"/>
                    <a:gd name="T13" fmla="*/ 929250341 h 66"/>
                    <a:gd name="T14" fmla="*/ 413743912 w 29"/>
                    <a:gd name="T15" fmla="*/ 816614618 h 66"/>
                    <a:gd name="T16" fmla="*/ 413743912 w 29"/>
                    <a:gd name="T17" fmla="*/ 112635723 h 6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9" h="66">
                      <a:moveTo>
                        <a:pt x="29" y="8"/>
                      </a:moveTo>
                      <a:cubicBezTo>
                        <a:pt x="29" y="4"/>
                        <a:pt x="26" y="0"/>
                        <a:pt x="22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4"/>
                        <a:pt x="0" y="8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2"/>
                        <a:pt x="3" y="66"/>
                        <a:pt x="7" y="66"/>
                      </a:cubicBezTo>
                      <a:cubicBezTo>
                        <a:pt x="22" y="66"/>
                        <a:pt x="22" y="66"/>
                        <a:pt x="22" y="66"/>
                      </a:cubicBezTo>
                      <a:cubicBezTo>
                        <a:pt x="26" y="66"/>
                        <a:pt x="29" y="62"/>
                        <a:pt x="29" y="58"/>
                      </a:cubicBezTo>
                      <a:lnTo>
                        <a:pt x="29" y="8"/>
                      </a:lnTo>
                      <a:close/>
                    </a:path>
                  </a:pathLst>
                </a:custGeom>
                <a:solidFill>
                  <a:srgbClr val="604C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/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  <p:sp>
              <p:nvSpPr>
                <p:cNvPr id="60" name="Freeform 8"/>
                <p:cNvSpPr>
                  <a:spLocks noEditPoints="1"/>
                </p:cNvSpPr>
                <p:nvPr/>
              </p:nvSpPr>
              <p:spPr bwMode="auto">
                <a:xfrm>
                  <a:off x="6432550" y="1978026"/>
                  <a:ext cx="506413" cy="415925"/>
                </a:xfrm>
                <a:custGeom>
                  <a:avLst/>
                  <a:gdLst>
                    <a:gd name="T0" fmla="*/ 1899660197 w 135"/>
                    <a:gd name="T1" fmla="*/ 294853354 h 111"/>
                    <a:gd name="T2" fmla="*/ 1224225293 w 135"/>
                    <a:gd name="T3" fmla="*/ 42120837 h 111"/>
                    <a:gd name="T4" fmla="*/ 619148036 w 135"/>
                    <a:gd name="T5" fmla="*/ 0 h 111"/>
                    <a:gd name="T6" fmla="*/ 0 w 135"/>
                    <a:gd name="T7" fmla="*/ 252728770 h 111"/>
                    <a:gd name="T8" fmla="*/ 126644513 w 135"/>
                    <a:gd name="T9" fmla="*/ 1067079943 h 111"/>
                    <a:gd name="T10" fmla="*/ 211072938 w 135"/>
                    <a:gd name="T11" fmla="*/ 1263647597 h 111"/>
                    <a:gd name="T12" fmla="*/ 337717452 w 135"/>
                    <a:gd name="T13" fmla="*/ 1319812461 h 111"/>
                    <a:gd name="T14" fmla="*/ 492503523 w 135"/>
                    <a:gd name="T15" fmla="*/ 1390013856 h 111"/>
                    <a:gd name="T16" fmla="*/ 647293345 w 135"/>
                    <a:gd name="T17" fmla="*/ 1516380114 h 111"/>
                    <a:gd name="T18" fmla="*/ 830220975 w 135"/>
                    <a:gd name="T19" fmla="*/ 1516380114 h 111"/>
                    <a:gd name="T20" fmla="*/ 956865488 w 135"/>
                    <a:gd name="T21" fmla="*/ 1558500952 h 111"/>
                    <a:gd name="T22" fmla="*/ 1041293913 w 135"/>
                    <a:gd name="T23" fmla="*/ 1474259277 h 111"/>
                    <a:gd name="T24" fmla="*/ 1224225293 w 135"/>
                    <a:gd name="T25" fmla="*/ 1488299556 h 111"/>
                    <a:gd name="T26" fmla="*/ 1280512161 w 135"/>
                    <a:gd name="T27" fmla="*/ 1418094414 h 111"/>
                    <a:gd name="T28" fmla="*/ 1491585099 w 135"/>
                    <a:gd name="T29" fmla="*/ 1361933298 h 111"/>
                    <a:gd name="T30" fmla="*/ 1519726657 w 135"/>
                    <a:gd name="T31" fmla="*/ 1347893019 h 111"/>
                    <a:gd name="T32" fmla="*/ 1632300391 w 135"/>
                    <a:gd name="T33" fmla="*/ 1361933298 h 111"/>
                    <a:gd name="T34" fmla="*/ 1716728816 w 135"/>
                    <a:gd name="T35" fmla="*/ 1165365644 h 111"/>
                    <a:gd name="T36" fmla="*/ 1632300391 w 135"/>
                    <a:gd name="T37" fmla="*/ 1249607318 h 111"/>
                    <a:gd name="T38" fmla="*/ 1604158833 w 135"/>
                    <a:gd name="T39" fmla="*/ 1263647597 h 111"/>
                    <a:gd name="T40" fmla="*/ 1519726657 w 135"/>
                    <a:gd name="T41" fmla="*/ 1235567039 h 111"/>
                    <a:gd name="T42" fmla="*/ 1196083735 w 135"/>
                    <a:gd name="T43" fmla="*/ 926677153 h 111"/>
                    <a:gd name="T44" fmla="*/ 1421227453 w 135"/>
                    <a:gd name="T45" fmla="*/ 1319812461 h 111"/>
                    <a:gd name="T46" fmla="*/ 1364940586 w 135"/>
                    <a:gd name="T47" fmla="*/ 1347893019 h 111"/>
                    <a:gd name="T48" fmla="*/ 1083510001 w 135"/>
                    <a:gd name="T49" fmla="*/ 940717432 h 111"/>
                    <a:gd name="T50" fmla="*/ 1196083735 w 135"/>
                    <a:gd name="T51" fmla="*/ 1375973577 h 111"/>
                    <a:gd name="T52" fmla="*/ 1210154514 w 135"/>
                    <a:gd name="T53" fmla="*/ 1390013856 h 111"/>
                    <a:gd name="T54" fmla="*/ 1182009205 w 135"/>
                    <a:gd name="T55" fmla="*/ 1404054135 h 111"/>
                    <a:gd name="T56" fmla="*/ 1153867647 w 135"/>
                    <a:gd name="T57" fmla="*/ 1418094414 h 111"/>
                    <a:gd name="T58" fmla="*/ 1041293913 w 135"/>
                    <a:gd name="T59" fmla="*/ 1347893019 h 111"/>
                    <a:gd name="T60" fmla="*/ 745792549 w 135"/>
                    <a:gd name="T61" fmla="*/ 1095164249 h 111"/>
                    <a:gd name="T62" fmla="*/ 956865488 w 135"/>
                    <a:gd name="T63" fmla="*/ 1460215251 h 111"/>
                    <a:gd name="T64" fmla="*/ 323646673 w 135"/>
                    <a:gd name="T65" fmla="*/ 996878548 h 111"/>
                    <a:gd name="T66" fmla="*/ 98499204 w 135"/>
                    <a:gd name="T67" fmla="*/ 968797990 h 111"/>
                    <a:gd name="T68" fmla="*/ 253289027 w 135"/>
                    <a:gd name="T69" fmla="*/ 351014470 h 111"/>
                    <a:gd name="T70" fmla="*/ 717650992 w 135"/>
                    <a:gd name="T71" fmla="*/ 112325980 h 111"/>
                    <a:gd name="T72" fmla="*/ 422145877 w 135"/>
                    <a:gd name="T73" fmla="*/ 407175587 h 111"/>
                    <a:gd name="T74" fmla="*/ 689505682 w 135"/>
                    <a:gd name="T75" fmla="*/ 449296424 h 111"/>
                    <a:gd name="T76" fmla="*/ 1069439222 w 135"/>
                    <a:gd name="T77" fmla="*/ 407175587 h 111"/>
                    <a:gd name="T78" fmla="*/ 1618229612 w 135"/>
                    <a:gd name="T79" fmla="*/ 1109204528 h 111"/>
                    <a:gd name="T80" fmla="*/ 1632300391 w 135"/>
                    <a:gd name="T81" fmla="*/ 1249607318 h 111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35" h="111">
                      <a:moveTo>
                        <a:pt x="135" y="75"/>
                      </a:moveTo>
                      <a:cubicBezTo>
                        <a:pt x="135" y="21"/>
                        <a:pt x="135" y="21"/>
                        <a:pt x="135" y="21"/>
                      </a:cubicBezTo>
                      <a:cubicBezTo>
                        <a:pt x="119" y="21"/>
                        <a:pt x="119" y="21"/>
                        <a:pt x="119" y="21"/>
                      </a:cubicBezTo>
                      <a:cubicBezTo>
                        <a:pt x="87" y="3"/>
                        <a:pt x="87" y="3"/>
                        <a:pt x="87" y="3"/>
                      </a:cubicBezTo>
                      <a:cubicBezTo>
                        <a:pt x="61" y="3"/>
                        <a:pt x="61" y="3"/>
                        <a:pt x="61" y="3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1" y="75"/>
                        <a:pt x="1" y="75"/>
                        <a:pt x="1" y="75"/>
                      </a:cubicBezTo>
                      <a:cubicBezTo>
                        <a:pt x="9" y="76"/>
                        <a:pt x="9" y="76"/>
                        <a:pt x="9" y="76"/>
                      </a:cubicBezTo>
                      <a:cubicBezTo>
                        <a:pt x="9" y="78"/>
                        <a:pt x="8" y="83"/>
                        <a:pt x="9" y="85"/>
                      </a:cubicBezTo>
                      <a:cubicBezTo>
                        <a:pt x="9" y="87"/>
                        <a:pt x="13" y="90"/>
                        <a:pt x="15" y="90"/>
                      </a:cubicBezTo>
                      <a:cubicBezTo>
                        <a:pt x="17" y="90"/>
                        <a:pt x="23" y="86"/>
                        <a:pt x="23" y="86"/>
                      </a:cubicBezTo>
                      <a:cubicBezTo>
                        <a:pt x="23" y="86"/>
                        <a:pt x="24" y="92"/>
                        <a:pt x="24" y="94"/>
                      </a:cubicBezTo>
                      <a:cubicBezTo>
                        <a:pt x="23" y="96"/>
                        <a:pt x="26" y="100"/>
                        <a:pt x="28" y="100"/>
                      </a:cubicBezTo>
                      <a:cubicBezTo>
                        <a:pt x="31" y="100"/>
                        <a:pt x="35" y="99"/>
                        <a:pt x="35" y="99"/>
                      </a:cubicBezTo>
                      <a:cubicBezTo>
                        <a:pt x="35" y="99"/>
                        <a:pt x="37" y="104"/>
                        <a:pt x="39" y="106"/>
                      </a:cubicBezTo>
                      <a:cubicBezTo>
                        <a:pt x="40" y="107"/>
                        <a:pt x="45" y="108"/>
                        <a:pt x="46" y="108"/>
                      </a:cubicBezTo>
                      <a:cubicBezTo>
                        <a:pt x="47" y="107"/>
                        <a:pt x="51" y="105"/>
                        <a:pt x="54" y="104"/>
                      </a:cubicBezTo>
                      <a:cubicBezTo>
                        <a:pt x="57" y="106"/>
                        <a:pt x="59" y="108"/>
                        <a:pt x="59" y="108"/>
                      </a:cubicBezTo>
                      <a:cubicBezTo>
                        <a:pt x="60" y="109"/>
                        <a:pt x="64" y="111"/>
                        <a:pt x="68" y="111"/>
                      </a:cubicBezTo>
                      <a:cubicBezTo>
                        <a:pt x="68" y="111"/>
                        <a:pt x="68" y="111"/>
                        <a:pt x="68" y="111"/>
                      </a:cubicBezTo>
                      <a:cubicBezTo>
                        <a:pt x="70" y="111"/>
                        <a:pt x="72" y="110"/>
                        <a:pt x="73" y="108"/>
                      </a:cubicBezTo>
                      <a:cubicBezTo>
                        <a:pt x="74" y="107"/>
                        <a:pt x="74" y="106"/>
                        <a:pt x="74" y="105"/>
                      </a:cubicBezTo>
                      <a:cubicBezTo>
                        <a:pt x="76" y="107"/>
                        <a:pt x="79" y="108"/>
                        <a:pt x="82" y="108"/>
                      </a:cubicBezTo>
                      <a:cubicBezTo>
                        <a:pt x="84" y="108"/>
                        <a:pt x="85" y="107"/>
                        <a:pt x="87" y="106"/>
                      </a:cubicBezTo>
                      <a:cubicBezTo>
                        <a:pt x="88" y="106"/>
                        <a:pt x="90" y="104"/>
                        <a:pt x="91" y="102"/>
                      </a:cubicBezTo>
                      <a:cubicBezTo>
                        <a:pt x="91" y="101"/>
                        <a:pt x="91" y="101"/>
                        <a:pt x="91" y="101"/>
                      </a:cubicBezTo>
                      <a:cubicBezTo>
                        <a:pt x="94" y="103"/>
                        <a:pt x="97" y="103"/>
                        <a:pt x="101" y="102"/>
                      </a:cubicBezTo>
                      <a:cubicBezTo>
                        <a:pt x="102" y="101"/>
                        <a:pt x="105" y="99"/>
                        <a:pt x="106" y="97"/>
                      </a:cubicBezTo>
                      <a:cubicBezTo>
                        <a:pt x="107" y="97"/>
                        <a:pt x="107" y="96"/>
                        <a:pt x="107" y="95"/>
                      </a:cubicBezTo>
                      <a:cubicBezTo>
                        <a:pt x="108" y="96"/>
                        <a:pt x="108" y="96"/>
                        <a:pt x="108" y="96"/>
                      </a:cubicBezTo>
                      <a:cubicBezTo>
                        <a:pt x="109" y="96"/>
                        <a:pt x="109" y="96"/>
                        <a:pt x="109" y="96"/>
                      </a:cubicBezTo>
                      <a:cubicBezTo>
                        <a:pt x="109" y="96"/>
                        <a:pt x="114" y="97"/>
                        <a:pt x="116" y="97"/>
                      </a:cubicBezTo>
                      <a:cubicBezTo>
                        <a:pt x="119" y="96"/>
                        <a:pt x="121" y="93"/>
                        <a:pt x="122" y="92"/>
                      </a:cubicBezTo>
                      <a:cubicBezTo>
                        <a:pt x="122" y="91"/>
                        <a:pt x="122" y="88"/>
                        <a:pt x="122" y="83"/>
                      </a:cubicBezTo>
                      <a:lnTo>
                        <a:pt x="135" y="75"/>
                      </a:lnTo>
                      <a:close/>
                      <a:moveTo>
                        <a:pt x="116" y="89"/>
                      </a:moveTo>
                      <a:cubicBezTo>
                        <a:pt x="116" y="89"/>
                        <a:pt x="115" y="90"/>
                        <a:pt x="115" y="90"/>
                      </a:cubicBezTo>
                      <a:cubicBezTo>
                        <a:pt x="115" y="90"/>
                        <a:pt x="114" y="90"/>
                        <a:pt x="114" y="90"/>
                      </a:cubicBezTo>
                      <a:cubicBezTo>
                        <a:pt x="113" y="90"/>
                        <a:pt x="112" y="90"/>
                        <a:pt x="111" y="90"/>
                      </a:cubicBezTo>
                      <a:cubicBezTo>
                        <a:pt x="108" y="88"/>
                        <a:pt x="108" y="88"/>
                        <a:pt x="108" y="88"/>
                      </a:cubicBezTo>
                      <a:cubicBezTo>
                        <a:pt x="92" y="61"/>
                        <a:pt x="92" y="61"/>
                        <a:pt x="92" y="61"/>
                      </a:cubicBezTo>
                      <a:cubicBezTo>
                        <a:pt x="85" y="66"/>
                        <a:pt x="85" y="66"/>
                        <a:pt x="85" y="66"/>
                      </a:cubicBezTo>
                      <a:cubicBezTo>
                        <a:pt x="101" y="93"/>
                        <a:pt x="101" y="93"/>
                        <a:pt x="101" y="93"/>
                      </a:cubicBezTo>
                      <a:cubicBezTo>
                        <a:pt x="101" y="93"/>
                        <a:pt x="101" y="94"/>
                        <a:pt x="101" y="94"/>
                      </a:cubicBezTo>
                      <a:cubicBezTo>
                        <a:pt x="101" y="95"/>
                        <a:pt x="100" y="95"/>
                        <a:pt x="99" y="96"/>
                      </a:cubicBezTo>
                      <a:cubicBezTo>
                        <a:pt x="98" y="96"/>
                        <a:pt x="97" y="96"/>
                        <a:pt x="97" y="96"/>
                      </a:cubicBezTo>
                      <a:cubicBezTo>
                        <a:pt x="95" y="96"/>
                        <a:pt x="93" y="95"/>
                        <a:pt x="93" y="94"/>
                      </a:cubicBezTo>
                      <a:cubicBezTo>
                        <a:pt x="77" y="67"/>
                        <a:pt x="77" y="67"/>
                        <a:pt x="77" y="67"/>
                      </a:cubicBezTo>
                      <a:cubicBezTo>
                        <a:pt x="70" y="72"/>
                        <a:pt x="70" y="72"/>
                        <a:pt x="70" y="72"/>
                      </a:cubicBezTo>
                      <a:cubicBezTo>
                        <a:pt x="85" y="98"/>
                        <a:pt x="85" y="98"/>
                        <a:pt x="85" y="98"/>
                      </a:cubicBezTo>
                      <a:cubicBezTo>
                        <a:pt x="85" y="99"/>
                        <a:pt x="85" y="99"/>
                        <a:pt x="85" y="99"/>
                      </a:cubicBezTo>
                      <a:cubicBezTo>
                        <a:pt x="86" y="99"/>
                        <a:pt x="86" y="99"/>
                        <a:pt x="86" y="99"/>
                      </a:cubicBezTo>
                      <a:cubicBezTo>
                        <a:pt x="85" y="99"/>
                        <a:pt x="85" y="100"/>
                        <a:pt x="85" y="100"/>
                      </a:cubicBezTo>
                      <a:cubicBezTo>
                        <a:pt x="84" y="100"/>
                        <a:pt x="84" y="100"/>
                        <a:pt x="84" y="100"/>
                      </a:cubicBezTo>
                      <a:cubicBezTo>
                        <a:pt x="84" y="101"/>
                        <a:pt x="84" y="101"/>
                        <a:pt x="84" y="101"/>
                      </a:cubicBezTo>
                      <a:cubicBezTo>
                        <a:pt x="83" y="101"/>
                        <a:pt x="82" y="101"/>
                        <a:pt x="82" y="101"/>
                      </a:cubicBezTo>
                      <a:cubicBezTo>
                        <a:pt x="79" y="101"/>
                        <a:pt x="76" y="99"/>
                        <a:pt x="75" y="98"/>
                      </a:cubicBezTo>
                      <a:cubicBezTo>
                        <a:pt x="74" y="96"/>
                        <a:pt x="74" y="96"/>
                        <a:pt x="74" y="96"/>
                      </a:cubicBezTo>
                      <a:cubicBezTo>
                        <a:pt x="60" y="73"/>
                        <a:pt x="60" y="73"/>
                        <a:pt x="60" y="73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78"/>
                        <a:pt x="69" y="104"/>
                        <a:pt x="69" y="104"/>
                      </a:cubicBezTo>
                      <a:cubicBezTo>
                        <a:pt x="68" y="104"/>
                        <a:pt x="68" y="104"/>
                        <a:pt x="68" y="104"/>
                      </a:cubicBezTo>
                      <a:cubicBezTo>
                        <a:pt x="66" y="104"/>
                        <a:pt x="62" y="103"/>
                        <a:pt x="62" y="102"/>
                      </a:cubicBezTo>
                      <a:cubicBezTo>
                        <a:pt x="61" y="102"/>
                        <a:pt x="46" y="89"/>
                        <a:pt x="23" y="71"/>
                      </a:cubicBezTo>
                      <a:cubicBezTo>
                        <a:pt x="22" y="70"/>
                        <a:pt x="22" y="70"/>
                        <a:pt x="22" y="70"/>
                      </a:cubicBezTo>
                      <a:cubicBezTo>
                        <a:pt x="7" y="69"/>
                        <a:pt x="7" y="69"/>
                        <a:pt x="7" y="69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18" y="25"/>
                        <a:pt x="18" y="25"/>
                        <a:pt x="18" y="25"/>
                      </a:cubicBezTo>
                      <a:cubicBezTo>
                        <a:pt x="45" y="7"/>
                        <a:pt x="45" y="7"/>
                        <a:pt x="45" y="7"/>
                      </a:cubicBezTo>
                      <a:cubicBezTo>
                        <a:pt x="51" y="8"/>
                        <a:pt x="51" y="8"/>
                        <a:pt x="51" y="8"/>
                      </a:cubicBezTo>
                      <a:cubicBezTo>
                        <a:pt x="30" y="27"/>
                        <a:pt x="30" y="27"/>
                        <a:pt x="30" y="27"/>
                      </a:cubicBezTo>
                      <a:cubicBezTo>
                        <a:pt x="30" y="29"/>
                        <a:pt x="30" y="29"/>
                        <a:pt x="30" y="29"/>
                      </a:cubicBezTo>
                      <a:cubicBezTo>
                        <a:pt x="31" y="32"/>
                        <a:pt x="34" y="33"/>
                        <a:pt x="42" y="33"/>
                      </a:cubicBezTo>
                      <a:cubicBezTo>
                        <a:pt x="44" y="33"/>
                        <a:pt x="46" y="33"/>
                        <a:pt x="49" y="32"/>
                      </a:cubicBezTo>
                      <a:cubicBezTo>
                        <a:pt x="63" y="24"/>
                        <a:pt x="63" y="24"/>
                        <a:pt x="63" y="24"/>
                      </a:cubicBezTo>
                      <a:cubicBezTo>
                        <a:pt x="76" y="29"/>
                        <a:pt x="76" y="29"/>
                        <a:pt x="76" y="29"/>
                      </a:cubicBezTo>
                      <a:cubicBezTo>
                        <a:pt x="84" y="34"/>
                        <a:pt x="84" y="34"/>
                        <a:pt x="84" y="34"/>
                      </a:cubicBezTo>
                      <a:cubicBezTo>
                        <a:pt x="115" y="79"/>
                        <a:pt x="115" y="79"/>
                        <a:pt x="115" y="79"/>
                      </a:cubicBezTo>
                      <a:cubicBezTo>
                        <a:pt x="116" y="83"/>
                        <a:pt x="116" y="83"/>
                        <a:pt x="116" y="83"/>
                      </a:cubicBezTo>
                      <a:cubicBezTo>
                        <a:pt x="116" y="86"/>
                        <a:pt x="116" y="88"/>
                        <a:pt x="116" y="89"/>
                      </a:cubicBezTo>
                      <a:close/>
                    </a:path>
                  </a:pathLst>
                </a:custGeom>
                <a:solidFill>
                  <a:srgbClr val="604C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/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</p:grpSp>
          <p:sp>
            <p:nvSpPr>
              <p:cNvPr id="57" name="圆角矩形 56"/>
              <p:cNvSpPr/>
              <p:nvPr/>
            </p:nvSpPr>
            <p:spPr>
              <a:xfrm>
                <a:off x="7626096" y="2191654"/>
                <a:ext cx="560982" cy="560820"/>
              </a:xfrm>
              <a:prstGeom prst="roundRect">
                <a:avLst/>
              </a:prstGeom>
              <a:noFill/>
              <a:ln w="6350">
                <a:solidFill>
                  <a:srgbClr val="604C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black">
                      <a:lumMod val="95000"/>
                      <a:lumOff val="5000"/>
                    </a:prstClr>
                  </a:solidFill>
                </a:endParaRPr>
              </a:p>
            </p:txBody>
          </p:sp>
        </p:grpSp>
        <p:sp>
          <p:nvSpPr>
            <p:cNvPr id="55" name="矩形 181"/>
            <p:cNvSpPr>
              <a:spLocks noChangeArrowheads="1"/>
            </p:cNvSpPr>
            <p:nvPr/>
          </p:nvSpPr>
          <p:spPr bwMode="auto">
            <a:xfrm>
              <a:off x="7028209" y="2503354"/>
              <a:ext cx="1031397" cy="261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spcBef>
                  <a:spcPct val="0"/>
                </a:spcBef>
                <a:buFontTx/>
                <a:buNone/>
              </a:pPr>
              <a:r>
                <a:rPr lang="zh-CN" altLang="en-US" sz="1100" dirty="0">
                  <a:solidFill>
                    <a:srgbClr val="604C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100" dirty="0">
                <a:solidFill>
                  <a:srgbClr val="604C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1" name="TextBox 10"/>
          <p:cNvSpPr txBox="1"/>
          <p:nvPr/>
        </p:nvSpPr>
        <p:spPr>
          <a:xfrm>
            <a:off x="1544825" y="3652441"/>
            <a:ext cx="6368058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ts val="1500"/>
              </a:lnSpc>
              <a:defRPr sz="1200" spc="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defRPr/>
            </a:pPr>
            <a:r>
              <a:rPr lang="zh-CN" altLang="en-US" sz="1100" kern="1100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拥有国内顶尖的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PPT</a:t>
            </a:r>
            <a:r>
              <a:rPr lang="zh-CN" altLang="en-US" sz="1100" kern="1100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制作技术、顶级的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PPT</a:t>
            </a:r>
            <a:r>
              <a:rPr lang="zh-CN" altLang="en-US" sz="1100" kern="1100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设计团队，坚持精益求精、拒绝平庸的做事精神，帮助您实现美观、精致、严谨、动感的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PPT</a:t>
            </a:r>
            <a:r>
              <a:rPr lang="zh-CN" altLang="en-US" sz="1100" kern="1100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展示效果，让您的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PPT</a:t>
            </a:r>
            <a:r>
              <a:rPr lang="zh-CN" altLang="en-US" sz="1100" kern="1100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创造卓越价值</a:t>
            </a:r>
            <a:endParaRPr lang="en-US" altLang="zh-CN" sz="1100" kern="1100" spc="7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871407" y="3037497"/>
            <a:ext cx="8757614" cy="315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19900" b="1" dirty="0">
                <a:solidFill>
                  <a:srgbClr val="604C3F">
                    <a:alpha val="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</a:t>
            </a:r>
            <a:endParaRPr lang="zh-CN" altLang="en-US" sz="19900" b="1" dirty="0">
              <a:solidFill>
                <a:srgbClr val="604C3F">
                  <a:alpha val="9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073" y="-62924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 b="1">
                <a:solidFill>
                  <a:srgbClr val="C30D23"/>
                </a:solidFill>
                <a:effectLst>
                  <a:outerShdw blurRad="38100" dist="25400" dir="8100000" algn="tr" rotWithShape="0">
                    <a:prstClr val="black">
                      <a:alpha val="4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664167" y="47945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400" dirty="0" smtClean="0">
                <a:solidFill>
                  <a:srgbClr val="604C3F"/>
                </a:solidFill>
              </a:rPr>
              <a:t>28</a:t>
            </a:r>
            <a:endParaRPr lang="zh-CN" altLang="en-US" sz="1400" dirty="0">
              <a:solidFill>
                <a:srgbClr val="604C3F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71407" y="194588"/>
            <a:ext cx="56457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900" dirty="0">
                <a:solidFill>
                  <a:srgbClr val="604C3F"/>
                </a:solidFill>
              </a:rPr>
              <a:t>ore</a:t>
            </a:r>
            <a:endParaRPr lang="zh-CN" altLang="en-US" sz="1900" dirty="0">
              <a:solidFill>
                <a:srgbClr val="604C3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54635" y="600139"/>
            <a:ext cx="18641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zh-CN" altLang="en-US" sz="1900" b="1" spc="50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点击添加标题</a:t>
            </a:r>
            <a:endParaRPr lang="zh-CN" altLang="en-US" sz="1900" b="1" spc="50" dirty="0">
              <a:solidFill>
                <a:srgbClr val="C30D23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220" y="1408015"/>
            <a:ext cx="2897890" cy="1922267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  <p:sp>
        <p:nvSpPr>
          <p:cNvPr id="8" name="文本框 7"/>
          <p:cNvSpPr txBox="1"/>
          <p:nvPr/>
        </p:nvSpPr>
        <p:spPr>
          <a:xfrm>
            <a:off x="4906715" y="1495469"/>
            <a:ext cx="119135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900" b="1" spc="5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</a:lstStyle>
          <a:p>
            <a:pPr defTabSz="685800"/>
            <a:r>
              <a:rPr lang="zh-CN" altLang="en-US" dirty="0"/>
              <a:t>关于我们</a:t>
            </a:r>
            <a:endParaRPr lang="zh-CN" altLang="en-US" dirty="0"/>
          </a:p>
        </p:txBody>
      </p:sp>
      <p:sp>
        <p:nvSpPr>
          <p:cNvPr id="9" name="矩形 91"/>
          <p:cNvSpPr>
            <a:spLocks noChangeArrowheads="1"/>
          </p:cNvSpPr>
          <p:nvPr/>
        </p:nvSpPr>
        <p:spPr bwMode="auto">
          <a:xfrm>
            <a:off x="4735986" y="2179800"/>
            <a:ext cx="2691794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defTabSz="685800" eaLnBrk="1" hangingPunct="1">
              <a:lnSpc>
                <a:spcPts val="15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网址</a:t>
            </a:r>
            <a:r>
              <a:rPr lang="zh-CN" altLang="en-US" sz="1100" kern="1100" spc="7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100" kern="1100" spc="7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www.rapidesign.cn</a:t>
            </a:r>
            <a:endParaRPr lang="en-US" altLang="zh-CN" sz="1100" kern="1100" spc="7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91"/>
          <p:cNvSpPr>
            <a:spLocks noChangeArrowheads="1"/>
          </p:cNvSpPr>
          <p:nvPr/>
        </p:nvSpPr>
        <p:spPr bwMode="auto">
          <a:xfrm>
            <a:off x="4735986" y="1944388"/>
            <a:ext cx="3048551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defTabSz="685800" eaLnBrk="1" hangingPunct="1">
              <a:lnSpc>
                <a:spcPts val="15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zh-CN" altLang="en-US" sz="1100" kern="1100" spc="7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：上海市徐汇区吴兴路锦都大厦</a:t>
            </a:r>
            <a:r>
              <a:rPr lang="en-US" altLang="zh-CN" sz="1100" kern="1100" spc="7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708</a:t>
            </a:r>
            <a:r>
              <a:rPr lang="zh-CN" altLang="en-US" sz="1100" kern="1100" spc="7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室</a:t>
            </a:r>
            <a:endParaRPr lang="en-US" altLang="zh-CN" sz="1100" kern="1100" spc="7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91"/>
          <p:cNvSpPr>
            <a:spLocks noChangeArrowheads="1"/>
          </p:cNvSpPr>
          <p:nvPr/>
        </p:nvSpPr>
        <p:spPr bwMode="auto">
          <a:xfrm>
            <a:off x="4735986" y="2659052"/>
            <a:ext cx="2691794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defTabSz="685800" eaLnBrk="1" hangingPunct="1">
              <a:lnSpc>
                <a:spcPts val="15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联系电话</a:t>
            </a:r>
            <a:r>
              <a:rPr lang="zh-CN" altLang="en-US" sz="1100" kern="1100" spc="7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100" kern="1100" spc="7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400-601-8802</a:t>
            </a:r>
            <a:endParaRPr lang="en-US" altLang="zh-CN" sz="1100" kern="1100" spc="7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91"/>
          <p:cNvSpPr>
            <a:spLocks noChangeArrowheads="1"/>
          </p:cNvSpPr>
          <p:nvPr/>
        </p:nvSpPr>
        <p:spPr bwMode="auto">
          <a:xfrm>
            <a:off x="4735986" y="2404955"/>
            <a:ext cx="2691794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defTabSz="685800" eaLnBrk="1" hangingPunct="1">
              <a:lnSpc>
                <a:spcPts val="15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r>
              <a:rPr lang="zh-CN" altLang="en-US" sz="1100" kern="1100" spc="7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100" kern="1100" spc="7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shop@rapidppt.com</a:t>
            </a:r>
            <a:endParaRPr lang="en-US" altLang="zh-CN" sz="1100" kern="1100" spc="7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91"/>
          <p:cNvSpPr>
            <a:spLocks noChangeArrowheads="1"/>
          </p:cNvSpPr>
          <p:nvPr/>
        </p:nvSpPr>
        <p:spPr bwMode="auto">
          <a:xfrm>
            <a:off x="4735986" y="2903375"/>
            <a:ext cx="2691794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defTabSz="685800" eaLnBrk="1" hangingPunct="1">
              <a:lnSpc>
                <a:spcPts val="15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邮编</a:t>
            </a:r>
            <a:r>
              <a:rPr lang="zh-CN" altLang="en-US" sz="1100" kern="1100" spc="7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100" kern="1100" spc="7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200030</a:t>
            </a:r>
            <a:endParaRPr lang="en-US" altLang="zh-CN" sz="1100" kern="1100" spc="7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14052" y="1546662"/>
            <a:ext cx="65445" cy="243076"/>
          </a:xfrm>
          <a:prstGeom prst="rect">
            <a:avLst/>
          </a:prstGeom>
          <a:solidFill>
            <a:srgbClr val="604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57161" y="3487667"/>
            <a:ext cx="6627376" cy="56645"/>
          </a:xfrm>
          <a:prstGeom prst="rect">
            <a:avLst/>
          </a:prstGeom>
          <a:solidFill>
            <a:srgbClr val="C30D2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2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2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2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8" grpId="0"/>
      <p:bldP spid="9" grpId="0"/>
      <p:bldP spid="11" grpId="0"/>
      <p:bldP spid="12" grpId="0"/>
      <p:bldP spid="14" grpId="0"/>
      <p:bldP spid="16" grpId="0"/>
      <p:bldP spid="20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533064" y="637504"/>
            <a:ext cx="813020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685800"/>
            <a:r>
              <a:rPr lang="en-US" altLang="zh-CN" sz="19900" b="1" dirty="0">
                <a:solidFill>
                  <a:srgbClr val="604C3F">
                    <a:alpha val="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endParaRPr lang="zh-CN" altLang="en-US" sz="19900" b="1" dirty="0">
              <a:solidFill>
                <a:srgbClr val="604C3F">
                  <a:alpha val="9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9416" y="2074720"/>
            <a:ext cx="102825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685800">
              <a:lnSpc>
                <a:spcPts val="1500"/>
              </a:lnSpc>
            </a:pPr>
            <a:r>
              <a:rPr lang="en-US" altLang="zh-CN" sz="1400" dirty="0">
                <a:solidFill>
                  <a:srgbClr val="604C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ogether</a:t>
            </a:r>
            <a:endParaRPr lang="zh-CN" altLang="en-US" sz="1400" dirty="0">
              <a:solidFill>
                <a:srgbClr val="604C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234460" y="2074720"/>
            <a:ext cx="570055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685800">
              <a:lnSpc>
                <a:spcPts val="1500"/>
              </a:lnSpc>
            </a:pPr>
            <a:r>
              <a:rPr lang="en-US" altLang="zh-CN" sz="1400" dirty="0">
                <a:solidFill>
                  <a:srgbClr val="604C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</a:t>
            </a:r>
            <a:endParaRPr lang="zh-CN" altLang="en-US" sz="1400" dirty="0">
              <a:solidFill>
                <a:srgbClr val="604C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023069" y="2074720"/>
            <a:ext cx="910660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685800">
              <a:lnSpc>
                <a:spcPts val="1500"/>
              </a:lnSpc>
            </a:pPr>
            <a:r>
              <a:rPr lang="en-US" altLang="zh-CN" sz="1400" dirty="0">
                <a:solidFill>
                  <a:srgbClr val="604C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chieve</a:t>
            </a:r>
            <a:endParaRPr lang="zh-CN" altLang="en-US" sz="1400" dirty="0">
              <a:solidFill>
                <a:srgbClr val="604C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330187" y="2072513"/>
            <a:ext cx="52072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685800">
              <a:lnSpc>
                <a:spcPts val="1500"/>
              </a:lnSpc>
            </a:pPr>
            <a:r>
              <a:rPr lang="en-US" altLang="zh-CN" sz="1400" dirty="0">
                <a:solidFill>
                  <a:srgbClr val="604C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ore</a:t>
            </a:r>
            <a:endParaRPr lang="zh-CN" altLang="en-US" sz="1400" dirty="0">
              <a:solidFill>
                <a:srgbClr val="604C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66556" y="506057"/>
            <a:ext cx="1650829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11900" b="1" dirty="0">
                <a:solidFill>
                  <a:srgbClr val="C30D23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zh-CN" altLang="en-US" sz="11900" b="1" dirty="0">
              <a:solidFill>
                <a:srgbClr val="C30D23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533453" y="512866"/>
            <a:ext cx="3925068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685800"/>
            <a:r>
              <a:rPr lang="en-US" altLang="zh-CN" sz="11900" b="1" dirty="0">
                <a:solidFill>
                  <a:srgbClr val="C30D23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zh-CN" altLang="en-US" sz="11900" b="1" dirty="0">
              <a:solidFill>
                <a:srgbClr val="C30D23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529747" y="506057"/>
            <a:ext cx="3925068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685800"/>
            <a:r>
              <a:rPr lang="en-US" altLang="zh-CN" sz="11900" b="1" dirty="0">
                <a:solidFill>
                  <a:srgbClr val="C30D23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11900" b="1" dirty="0">
              <a:solidFill>
                <a:srgbClr val="C30D23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622560" y="512866"/>
            <a:ext cx="3925068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685800"/>
            <a:r>
              <a:rPr lang="en-US" altLang="zh-CN" sz="11900" b="1" dirty="0">
                <a:solidFill>
                  <a:srgbClr val="C30D23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zh-CN" altLang="en-US" sz="11900" b="1" dirty="0">
              <a:solidFill>
                <a:srgbClr val="C30D23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705343" y="2504808"/>
            <a:ext cx="1796400" cy="1486567"/>
            <a:chOff x="705343" y="2504808"/>
            <a:chExt cx="1796400" cy="1486567"/>
          </a:xfrm>
        </p:grpSpPr>
        <p:sp>
          <p:nvSpPr>
            <p:cNvPr id="7" name="矩形 6"/>
            <p:cNvSpPr/>
            <p:nvPr/>
          </p:nvSpPr>
          <p:spPr>
            <a:xfrm>
              <a:off x="705343" y="2504808"/>
              <a:ext cx="1796400" cy="70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C30D23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zh-CN" altLang="en-US" sz="1900" b="1" dirty="0">
                  <a:solidFill>
                    <a:srgbClr val="C30D2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点击添加标题</a:t>
              </a:r>
              <a:endParaRPr lang="zh-CN" altLang="en-US" sz="1900" b="1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85243" y="3330119"/>
              <a:ext cx="669698" cy="661256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02" name="组合 101"/>
          <p:cNvGrpSpPr/>
          <p:nvPr/>
        </p:nvGrpSpPr>
        <p:grpSpPr>
          <a:xfrm>
            <a:off x="2686543" y="2504956"/>
            <a:ext cx="1796400" cy="1487703"/>
            <a:chOff x="2686543" y="2504956"/>
            <a:chExt cx="1796400" cy="1487703"/>
          </a:xfrm>
        </p:grpSpPr>
        <p:sp>
          <p:nvSpPr>
            <p:cNvPr id="20" name="矩形 19"/>
            <p:cNvSpPr/>
            <p:nvPr/>
          </p:nvSpPr>
          <p:spPr>
            <a:xfrm>
              <a:off x="2686543" y="2504956"/>
              <a:ext cx="1796400" cy="70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C30D23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zh-CN" altLang="en-US" sz="1900" b="1" dirty="0">
                  <a:solidFill>
                    <a:srgbClr val="C30D2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点击添加标题</a:t>
              </a:r>
              <a:endParaRPr lang="zh-CN" altLang="en-US" sz="1900" b="1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6047" y="3321775"/>
              <a:ext cx="696687" cy="670884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03" name="组合 102"/>
          <p:cNvGrpSpPr/>
          <p:nvPr/>
        </p:nvGrpSpPr>
        <p:grpSpPr>
          <a:xfrm>
            <a:off x="4667743" y="2504808"/>
            <a:ext cx="1796400" cy="1486567"/>
            <a:chOff x="4667743" y="2504808"/>
            <a:chExt cx="1796400" cy="1486567"/>
          </a:xfrm>
        </p:grpSpPr>
        <p:sp>
          <p:nvSpPr>
            <p:cNvPr id="26" name="矩形 25"/>
            <p:cNvSpPr/>
            <p:nvPr/>
          </p:nvSpPr>
          <p:spPr>
            <a:xfrm>
              <a:off x="4667743" y="2504808"/>
              <a:ext cx="1796400" cy="70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C30D23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zh-CN" altLang="en-US" sz="1900" b="1" dirty="0">
                  <a:solidFill>
                    <a:srgbClr val="C30D2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点击添加标题</a:t>
              </a:r>
              <a:endParaRPr lang="zh-CN" altLang="en-US" sz="1900" b="1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  <p:pic>
          <p:nvPicPr>
            <p:cNvPr id="92" name="图片 9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40567" y="3346450"/>
              <a:ext cx="661833" cy="644925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04" name="组合 103"/>
          <p:cNvGrpSpPr/>
          <p:nvPr/>
        </p:nvGrpSpPr>
        <p:grpSpPr>
          <a:xfrm>
            <a:off x="6648943" y="2504808"/>
            <a:ext cx="1796400" cy="1486566"/>
            <a:chOff x="6648943" y="2504808"/>
            <a:chExt cx="1796400" cy="1486566"/>
          </a:xfrm>
        </p:grpSpPr>
        <p:sp>
          <p:nvSpPr>
            <p:cNvPr id="29" name="矩形 28"/>
            <p:cNvSpPr/>
            <p:nvPr/>
          </p:nvSpPr>
          <p:spPr>
            <a:xfrm>
              <a:off x="6648943" y="2504808"/>
              <a:ext cx="1796400" cy="70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C30D23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zh-CN" altLang="en-US" sz="1900" b="1" dirty="0">
                  <a:solidFill>
                    <a:srgbClr val="C30D2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点击添加标题</a:t>
              </a:r>
              <a:endParaRPr lang="zh-CN" altLang="en-US" sz="1900" b="1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81885" y="3346449"/>
              <a:ext cx="604765" cy="644925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0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0" presetClass="entr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0" presetClass="entr" presetSubtype="0" fill="hold" grpId="0" nodeType="withEffect">
                                  <p:stCondLst>
                                    <p:cond delay="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9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9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9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7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1" grpId="0"/>
      <p:bldP spid="32" grpId="0"/>
      <p:bldP spid="34" grpId="0"/>
      <p:bldP spid="43" grpId="0"/>
      <p:bldP spid="44" grpId="0"/>
      <p:bldP spid="45" grpId="0"/>
      <p:bldP spid="4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854383" y="971195"/>
            <a:ext cx="907458" cy="1296151"/>
            <a:chOff x="5854383" y="971195"/>
            <a:chExt cx="907458" cy="129615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54" name="任意多边形 53"/>
            <p:cNvSpPr/>
            <p:nvPr/>
          </p:nvSpPr>
          <p:spPr bwMode="auto">
            <a:xfrm>
              <a:off x="5854383" y="1036122"/>
              <a:ext cx="907458" cy="1231224"/>
            </a:xfrm>
            <a:custGeom>
              <a:avLst/>
              <a:gdLst>
                <a:gd name="connsiteX0" fmla="*/ 726446 w 907458"/>
                <a:gd name="connsiteY0" fmla="*/ 0 h 1231224"/>
                <a:gd name="connsiteX1" fmla="*/ 905522 w 907458"/>
                <a:gd name="connsiteY1" fmla="*/ 221637 h 1231224"/>
                <a:gd name="connsiteX2" fmla="*/ 871945 w 907458"/>
                <a:gd name="connsiteY2" fmla="*/ 686533 h 1231224"/>
                <a:gd name="connsiteX3" fmla="*/ 760984 w 907458"/>
                <a:gd name="connsiteY3" fmla="*/ 891023 h 1231224"/>
                <a:gd name="connsiteX4" fmla="*/ 697306 w 907458"/>
                <a:gd name="connsiteY4" fmla="*/ 907052 h 1231224"/>
                <a:gd name="connsiteX5" fmla="*/ 535626 w 907458"/>
                <a:gd name="connsiteY5" fmla="*/ 1231224 h 1231224"/>
                <a:gd name="connsiteX6" fmla="*/ 539616 w 907458"/>
                <a:gd name="connsiteY6" fmla="*/ 908169 h 1231224"/>
                <a:gd name="connsiteX7" fmla="*/ 480120 w 907458"/>
                <a:gd name="connsiteY7" fmla="*/ 908169 h 1231224"/>
                <a:gd name="connsiteX8" fmla="*/ 233986 w 907458"/>
                <a:gd name="connsiteY8" fmla="*/ 908169 h 1231224"/>
                <a:gd name="connsiteX9" fmla="*/ 54910 w 907458"/>
                <a:gd name="connsiteY9" fmla="*/ 686533 h 1231224"/>
                <a:gd name="connsiteX10" fmla="*/ 4545 w 907458"/>
                <a:gd name="connsiteY10" fmla="*/ 243260 h 1231224"/>
                <a:gd name="connsiteX11" fmla="*/ 183621 w 907458"/>
                <a:gd name="connsiteY11" fmla="*/ 21623 h 1231224"/>
                <a:gd name="connsiteX12" fmla="*/ 726446 w 907458"/>
                <a:gd name="connsiteY12" fmla="*/ 0 h 1231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7458" h="1231224">
                  <a:moveTo>
                    <a:pt x="726446" y="0"/>
                  </a:moveTo>
                  <a:cubicBezTo>
                    <a:pt x="827176" y="0"/>
                    <a:pt x="922310" y="70275"/>
                    <a:pt x="905522" y="221637"/>
                  </a:cubicBezTo>
                  <a:lnTo>
                    <a:pt x="871945" y="686533"/>
                  </a:lnTo>
                  <a:cubicBezTo>
                    <a:pt x="871945" y="779782"/>
                    <a:pt x="824728" y="857828"/>
                    <a:pt x="760984" y="891023"/>
                  </a:cubicBezTo>
                  <a:lnTo>
                    <a:pt x="697306" y="907052"/>
                  </a:lnTo>
                  <a:lnTo>
                    <a:pt x="535626" y="1231224"/>
                  </a:lnTo>
                  <a:lnTo>
                    <a:pt x="539616" y="908169"/>
                  </a:lnTo>
                  <a:lnTo>
                    <a:pt x="480120" y="908169"/>
                  </a:lnTo>
                  <a:cubicBezTo>
                    <a:pt x="233986" y="908169"/>
                    <a:pt x="233986" y="908169"/>
                    <a:pt x="233986" y="908169"/>
                  </a:cubicBezTo>
                  <a:cubicBezTo>
                    <a:pt x="138852" y="908169"/>
                    <a:pt x="54910" y="810865"/>
                    <a:pt x="54910" y="686533"/>
                  </a:cubicBezTo>
                  <a:cubicBezTo>
                    <a:pt x="4545" y="243260"/>
                    <a:pt x="4545" y="243260"/>
                    <a:pt x="4545" y="243260"/>
                  </a:cubicBezTo>
                  <a:cubicBezTo>
                    <a:pt x="-23436" y="113521"/>
                    <a:pt x="82891" y="21623"/>
                    <a:pt x="183621" y="21623"/>
                  </a:cubicBezTo>
                  <a:cubicBezTo>
                    <a:pt x="726446" y="0"/>
                    <a:pt x="726446" y="0"/>
                    <a:pt x="726446" y="0"/>
                  </a:cubicBezTo>
                  <a:close/>
                </a:path>
              </a:pathLst>
            </a:custGeom>
            <a:solidFill>
              <a:srgbClr val="604C3F"/>
            </a:solidFill>
            <a:ln w="12700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pic>
          <p:nvPicPr>
            <p:cNvPr id="94" name="图片 93"/>
            <p:cNvPicPr>
              <a:picLocks noChangeAspect="1"/>
            </p:cNvPicPr>
            <p:nvPr/>
          </p:nvPicPr>
          <p:blipFill rotWithShape="1">
            <a:blip r:embed="rId1"/>
            <a:srcRect b="34065"/>
            <a:stretch>
              <a:fillRect/>
            </a:stretch>
          </p:blipFill>
          <p:spPr>
            <a:xfrm>
              <a:off x="6135121" y="971195"/>
              <a:ext cx="432854" cy="550707"/>
            </a:xfrm>
            <a:prstGeom prst="rect">
              <a:avLst/>
            </a:prstGeom>
            <a:effectLst>
              <a:innerShdw blurRad="38100" dist="25400">
                <a:prstClr val="black">
                  <a:alpha val="29000"/>
                </a:prstClr>
              </a:innerShdw>
            </a:effectLst>
          </p:spPr>
        </p:pic>
        <p:pic>
          <p:nvPicPr>
            <p:cNvPr id="95" name="图片 9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6677" y="1524203"/>
              <a:ext cx="290897" cy="343157"/>
            </a:xfrm>
            <a:prstGeom prst="rect">
              <a:avLst/>
            </a:prstGeom>
            <a:effectLst>
              <a:innerShdw blurRad="38100" dist="25400">
                <a:prstClr val="black">
                  <a:alpha val="29000"/>
                </a:prstClr>
              </a:innerShdw>
            </a:effectLst>
          </p:spPr>
        </p:pic>
      </p:grpSp>
      <p:grpSp>
        <p:nvGrpSpPr>
          <p:cNvPr id="4" name="组合 3"/>
          <p:cNvGrpSpPr/>
          <p:nvPr/>
        </p:nvGrpSpPr>
        <p:grpSpPr>
          <a:xfrm>
            <a:off x="5064532" y="1257936"/>
            <a:ext cx="982942" cy="819333"/>
            <a:chOff x="5064532" y="1257936"/>
            <a:chExt cx="982942" cy="81933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52" name="任意多边形 51"/>
            <p:cNvSpPr/>
            <p:nvPr/>
          </p:nvSpPr>
          <p:spPr bwMode="auto">
            <a:xfrm>
              <a:off x="5064532" y="1257936"/>
              <a:ext cx="982942" cy="819333"/>
            </a:xfrm>
            <a:custGeom>
              <a:avLst/>
              <a:gdLst>
                <a:gd name="connsiteX0" fmla="*/ 491076 w 982942"/>
                <a:gd name="connsiteY0" fmla="*/ 0 h 819333"/>
                <a:gd name="connsiteX1" fmla="*/ 982152 w 982942"/>
                <a:gd name="connsiteY1" fmla="*/ 269752 h 819333"/>
                <a:gd name="connsiteX2" fmla="*/ 689408 w 982942"/>
                <a:gd name="connsiteY2" fmla="*/ 654198 h 819333"/>
                <a:gd name="connsiteX3" fmla="*/ 626615 w 982942"/>
                <a:gd name="connsiteY3" fmla="*/ 662046 h 819333"/>
                <a:gd name="connsiteX4" fmla="*/ 464434 w 982942"/>
                <a:gd name="connsiteY4" fmla="*/ 819333 h 819333"/>
                <a:gd name="connsiteX5" fmla="*/ 487988 w 982942"/>
                <a:gd name="connsiteY5" fmla="*/ 668776 h 819333"/>
                <a:gd name="connsiteX6" fmla="*/ 398457 w 982942"/>
                <a:gd name="connsiteY6" fmla="*/ 664340 h 819333"/>
                <a:gd name="connsiteX7" fmla="*/ 0 w 982942"/>
                <a:gd name="connsiteY7" fmla="*/ 363128 h 819333"/>
                <a:gd name="connsiteX8" fmla="*/ 491076 w 982942"/>
                <a:gd name="connsiteY8" fmla="*/ 0 h 81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2942" h="819333">
                  <a:moveTo>
                    <a:pt x="491076" y="0"/>
                  </a:moveTo>
                  <a:cubicBezTo>
                    <a:pt x="763303" y="0"/>
                    <a:pt x="971476" y="72626"/>
                    <a:pt x="982152" y="269752"/>
                  </a:cubicBezTo>
                  <a:cubicBezTo>
                    <a:pt x="994162" y="522645"/>
                    <a:pt x="868057" y="620884"/>
                    <a:pt x="689408" y="654198"/>
                  </a:cubicBezTo>
                  <a:lnTo>
                    <a:pt x="626615" y="662046"/>
                  </a:lnTo>
                  <a:lnTo>
                    <a:pt x="464434" y="819333"/>
                  </a:lnTo>
                  <a:lnTo>
                    <a:pt x="487988" y="668776"/>
                  </a:lnTo>
                  <a:lnTo>
                    <a:pt x="398457" y="664340"/>
                  </a:lnTo>
                  <a:cubicBezTo>
                    <a:pt x="175730" y="641715"/>
                    <a:pt x="0" y="540153"/>
                    <a:pt x="0" y="363128"/>
                  </a:cubicBezTo>
                  <a:cubicBezTo>
                    <a:pt x="0" y="160814"/>
                    <a:pt x="218849" y="0"/>
                    <a:pt x="491076" y="0"/>
                  </a:cubicBezTo>
                  <a:close/>
                </a:path>
              </a:pathLst>
            </a:custGeom>
            <a:solidFill>
              <a:srgbClr val="604C3F"/>
            </a:solidFill>
            <a:ln w="22225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360134" y="1293264"/>
              <a:ext cx="4377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4000" b="1" kern="1300" spc="15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方正正黑简体" panose="02000000000000000000" pitchFamily="2" charset="-122"/>
                  <a:cs typeface="Arial" panose="020B0604020202020204" pitchFamily="34" charset="0"/>
                </a:defRPr>
              </a:lvl1pPr>
            </a:lstStyle>
            <a:p>
              <a:pPr defTabSz="685800"/>
              <a:r>
                <a:rPr lang="en-US" altLang="zh-CN" sz="3200" b="0" dirty="0">
                  <a:ln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</a:rPr>
                <a:t>M</a:t>
              </a:r>
              <a:endParaRPr lang="zh-CN" altLang="en-US" sz="3200" b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4005395" y="1982596"/>
            <a:ext cx="1191170" cy="1109072"/>
          </a:xfrm>
          <a:custGeom>
            <a:avLst/>
            <a:gdLst>
              <a:gd name="T0" fmla="*/ 96 w 155"/>
              <a:gd name="T1" fmla="*/ 106 h 149"/>
              <a:gd name="T2" fmla="*/ 98 w 155"/>
              <a:gd name="T3" fmla="*/ 107 h 149"/>
              <a:gd name="T4" fmla="*/ 100 w 155"/>
              <a:gd name="T5" fmla="*/ 106 h 149"/>
              <a:gd name="T6" fmla="*/ 107 w 155"/>
              <a:gd name="T7" fmla="*/ 107 h 149"/>
              <a:gd name="T8" fmla="*/ 78 w 155"/>
              <a:gd name="T9" fmla="*/ 3 h 149"/>
              <a:gd name="T10" fmla="*/ 38 w 155"/>
              <a:gd name="T11" fmla="*/ 76 h 149"/>
              <a:gd name="T12" fmla="*/ 45 w 155"/>
              <a:gd name="T13" fmla="*/ 107 h 149"/>
              <a:gd name="T14" fmla="*/ 50 w 155"/>
              <a:gd name="T15" fmla="*/ 106 h 149"/>
              <a:gd name="T16" fmla="*/ 51 w 155"/>
              <a:gd name="T17" fmla="*/ 105 h 149"/>
              <a:gd name="T18" fmla="*/ 54 w 155"/>
              <a:gd name="T19" fmla="*/ 104 h 149"/>
              <a:gd name="T20" fmla="*/ 58 w 155"/>
              <a:gd name="T21" fmla="*/ 104 h 149"/>
              <a:gd name="T22" fmla="*/ 59 w 155"/>
              <a:gd name="T23" fmla="*/ 103 h 149"/>
              <a:gd name="T24" fmla="*/ 9 w 155"/>
              <a:gd name="T25" fmla="*/ 149 h 149"/>
              <a:gd name="T26" fmla="*/ 83 w 155"/>
              <a:gd name="T27" fmla="*/ 21 h 149"/>
              <a:gd name="T28" fmla="*/ 83 w 155"/>
              <a:gd name="T29" fmla="*/ 21 h 149"/>
              <a:gd name="T30" fmla="*/ 51 w 155"/>
              <a:gd name="T31" fmla="*/ 52 h 149"/>
              <a:gd name="T32" fmla="*/ 54 w 155"/>
              <a:gd name="T33" fmla="*/ 47 h 149"/>
              <a:gd name="T34" fmla="*/ 58 w 155"/>
              <a:gd name="T35" fmla="*/ 44 h 149"/>
              <a:gd name="T36" fmla="*/ 62 w 155"/>
              <a:gd name="T37" fmla="*/ 37 h 149"/>
              <a:gd name="T38" fmla="*/ 62 w 155"/>
              <a:gd name="T39" fmla="*/ 43 h 149"/>
              <a:gd name="T40" fmla="*/ 64 w 155"/>
              <a:gd name="T41" fmla="*/ 42 h 149"/>
              <a:gd name="T42" fmla="*/ 66 w 155"/>
              <a:gd name="T43" fmla="*/ 43 h 149"/>
              <a:gd name="T44" fmla="*/ 68 w 155"/>
              <a:gd name="T45" fmla="*/ 42 h 149"/>
              <a:gd name="T46" fmla="*/ 70 w 155"/>
              <a:gd name="T47" fmla="*/ 42 h 149"/>
              <a:gd name="T48" fmla="*/ 74 w 155"/>
              <a:gd name="T49" fmla="*/ 41 h 149"/>
              <a:gd name="T50" fmla="*/ 77 w 155"/>
              <a:gd name="T51" fmla="*/ 38 h 149"/>
              <a:gd name="T52" fmla="*/ 78 w 155"/>
              <a:gd name="T53" fmla="*/ 42 h 149"/>
              <a:gd name="T54" fmla="*/ 82 w 155"/>
              <a:gd name="T55" fmla="*/ 20 h 149"/>
              <a:gd name="T56" fmla="*/ 83 w 155"/>
              <a:gd name="T57" fmla="*/ 41 h 149"/>
              <a:gd name="T58" fmla="*/ 85 w 155"/>
              <a:gd name="T59" fmla="*/ 43 h 149"/>
              <a:gd name="T60" fmla="*/ 90 w 155"/>
              <a:gd name="T61" fmla="*/ 43 h 149"/>
              <a:gd name="T62" fmla="*/ 92 w 155"/>
              <a:gd name="T63" fmla="*/ 43 h 149"/>
              <a:gd name="T64" fmla="*/ 96 w 155"/>
              <a:gd name="T65" fmla="*/ 43 h 149"/>
              <a:gd name="T66" fmla="*/ 99 w 155"/>
              <a:gd name="T67" fmla="*/ 45 h 149"/>
              <a:gd name="T68" fmla="*/ 101 w 155"/>
              <a:gd name="T69" fmla="*/ 48 h 149"/>
              <a:gd name="T70" fmla="*/ 100 w 155"/>
              <a:gd name="T71" fmla="*/ 63 h 149"/>
              <a:gd name="T72" fmla="*/ 102 w 155"/>
              <a:gd name="T73" fmla="*/ 64 h 149"/>
              <a:gd name="T74" fmla="*/ 98 w 155"/>
              <a:gd name="T75" fmla="*/ 82 h 149"/>
              <a:gd name="T76" fmla="*/ 52 w 155"/>
              <a:gd name="T77" fmla="*/ 76 h 149"/>
              <a:gd name="T78" fmla="*/ 61 w 155"/>
              <a:gd name="T79" fmla="*/ 102 h 149"/>
              <a:gd name="T80" fmla="*/ 61 w 155"/>
              <a:gd name="T81" fmla="*/ 102 h 149"/>
              <a:gd name="T82" fmla="*/ 75 w 155"/>
              <a:gd name="T83" fmla="*/ 96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5" h="149">
                <a:moveTo>
                  <a:pt x="125" y="117"/>
                </a:moveTo>
                <a:cubicBezTo>
                  <a:pt x="103" y="118"/>
                  <a:pt x="97" y="110"/>
                  <a:pt x="95" y="105"/>
                </a:cubicBezTo>
                <a:cubicBezTo>
                  <a:pt x="96" y="106"/>
                  <a:pt x="96" y="106"/>
                  <a:pt x="96" y="106"/>
                </a:cubicBezTo>
                <a:cubicBezTo>
                  <a:pt x="97" y="106"/>
                  <a:pt x="97" y="106"/>
                  <a:pt x="97" y="106"/>
                </a:cubicBezTo>
                <a:cubicBezTo>
                  <a:pt x="99" y="105"/>
                  <a:pt x="99" y="105"/>
                  <a:pt x="99" y="105"/>
                </a:cubicBezTo>
                <a:cubicBezTo>
                  <a:pt x="98" y="107"/>
                  <a:pt x="98" y="107"/>
                  <a:pt x="98" y="107"/>
                </a:cubicBezTo>
                <a:cubicBezTo>
                  <a:pt x="100" y="106"/>
                  <a:pt x="100" y="106"/>
                  <a:pt x="100" y="106"/>
                </a:cubicBezTo>
                <a:cubicBezTo>
                  <a:pt x="100" y="108"/>
                  <a:pt x="100" y="108"/>
                  <a:pt x="100" y="108"/>
                </a:cubicBezTo>
                <a:cubicBezTo>
                  <a:pt x="100" y="106"/>
                  <a:pt x="100" y="106"/>
                  <a:pt x="100" y="106"/>
                </a:cubicBezTo>
                <a:cubicBezTo>
                  <a:pt x="100" y="106"/>
                  <a:pt x="101" y="107"/>
                  <a:pt x="103" y="107"/>
                </a:cubicBezTo>
                <a:cubicBezTo>
                  <a:pt x="104" y="107"/>
                  <a:pt x="105" y="106"/>
                  <a:pt x="105" y="106"/>
                </a:cubicBezTo>
                <a:cubicBezTo>
                  <a:pt x="105" y="106"/>
                  <a:pt x="107" y="107"/>
                  <a:pt x="107" y="107"/>
                </a:cubicBezTo>
                <a:cubicBezTo>
                  <a:pt x="107" y="107"/>
                  <a:pt x="110" y="107"/>
                  <a:pt x="110" y="107"/>
                </a:cubicBezTo>
                <a:cubicBezTo>
                  <a:pt x="123" y="93"/>
                  <a:pt x="119" y="62"/>
                  <a:pt x="120" y="57"/>
                </a:cubicBezTo>
                <a:cubicBezTo>
                  <a:pt x="122" y="21"/>
                  <a:pt x="94" y="0"/>
                  <a:pt x="78" y="3"/>
                </a:cubicBezTo>
                <a:cubicBezTo>
                  <a:pt x="66" y="2"/>
                  <a:pt x="56" y="9"/>
                  <a:pt x="49" y="18"/>
                </a:cubicBezTo>
                <a:cubicBezTo>
                  <a:pt x="41" y="28"/>
                  <a:pt x="39" y="42"/>
                  <a:pt x="38" y="46"/>
                </a:cubicBezTo>
                <a:cubicBezTo>
                  <a:pt x="36" y="53"/>
                  <a:pt x="38" y="67"/>
                  <a:pt x="38" y="76"/>
                </a:cubicBezTo>
                <a:cubicBezTo>
                  <a:pt x="38" y="85"/>
                  <a:pt x="42" y="104"/>
                  <a:pt x="42" y="104"/>
                </a:cubicBezTo>
                <a:cubicBezTo>
                  <a:pt x="44" y="104"/>
                  <a:pt x="44" y="104"/>
                  <a:pt x="44" y="104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8" y="105"/>
                  <a:pt x="48" y="105"/>
                  <a:pt x="48" y="105"/>
                </a:cubicBezTo>
                <a:cubicBezTo>
                  <a:pt x="48" y="106"/>
                  <a:pt x="48" y="106"/>
                  <a:pt x="48" y="106"/>
                </a:cubicBezTo>
                <a:cubicBezTo>
                  <a:pt x="50" y="106"/>
                  <a:pt x="50" y="106"/>
                  <a:pt x="50" y="106"/>
                </a:cubicBezTo>
                <a:cubicBezTo>
                  <a:pt x="50" y="106"/>
                  <a:pt x="50" y="106"/>
                  <a:pt x="50" y="106"/>
                </a:cubicBezTo>
                <a:cubicBezTo>
                  <a:pt x="50" y="106"/>
                  <a:pt x="50" y="106"/>
                  <a:pt x="50" y="106"/>
                </a:cubicBezTo>
                <a:cubicBezTo>
                  <a:pt x="51" y="105"/>
                  <a:pt x="51" y="105"/>
                  <a:pt x="51" y="105"/>
                </a:cubicBezTo>
                <a:cubicBezTo>
                  <a:pt x="52" y="106"/>
                  <a:pt x="52" y="106"/>
                  <a:pt x="52" y="106"/>
                </a:cubicBezTo>
                <a:cubicBezTo>
                  <a:pt x="53" y="105"/>
                  <a:pt x="53" y="105"/>
                  <a:pt x="53" y="105"/>
                </a:cubicBezTo>
                <a:cubicBezTo>
                  <a:pt x="54" y="104"/>
                  <a:pt x="54" y="104"/>
                  <a:pt x="54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6" y="103"/>
                  <a:pt x="56" y="103"/>
                  <a:pt x="56" y="103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57" y="103"/>
                  <a:pt x="57" y="103"/>
                  <a:pt x="57" y="103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60" y="107"/>
                  <a:pt x="56" y="119"/>
                  <a:pt x="30" y="117"/>
                </a:cubicBezTo>
                <a:cubicBezTo>
                  <a:pt x="0" y="115"/>
                  <a:pt x="9" y="144"/>
                  <a:pt x="9" y="149"/>
                </a:cubicBezTo>
                <a:cubicBezTo>
                  <a:pt x="146" y="149"/>
                  <a:pt x="146" y="149"/>
                  <a:pt x="146" y="149"/>
                </a:cubicBezTo>
                <a:cubicBezTo>
                  <a:pt x="146" y="144"/>
                  <a:pt x="155" y="115"/>
                  <a:pt x="125" y="117"/>
                </a:cubicBezTo>
                <a:close/>
                <a:moveTo>
                  <a:pt x="83" y="21"/>
                </a:moveTo>
                <a:cubicBezTo>
                  <a:pt x="83" y="21"/>
                  <a:pt x="83" y="21"/>
                  <a:pt x="83" y="21"/>
                </a:cubicBezTo>
                <a:cubicBezTo>
                  <a:pt x="83" y="21"/>
                  <a:pt x="83" y="21"/>
                  <a:pt x="83" y="21"/>
                </a:cubicBezTo>
                <a:cubicBezTo>
                  <a:pt x="83" y="21"/>
                  <a:pt x="83" y="21"/>
                  <a:pt x="83" y="21"/>
                </a:cubicBezTo>
                <a:close/>
                <a:moveTo>
                  <a:pt x="52" y="76"/>
                </a:moveTo>
                <a:cubicBezTo>
                  <a:pt x="51" y="73"/>
                  <a:pt x="51" y="62"/>
                  <a:pt x="51" y="59"/>
                </a:cubicBezTo>
                <a:cubicBezTo>
                  <a:pt x="51" y="57"/>
                  <a:pt x="51" y="52"/>
                  <a:pt x="51" y="52"/>
                </a:cubicBezTo>
                <a:cubicBezTo>
                  <a:pt x="51" y="51"/>
                  <a:pt x="51" y="51"/>
                  <a:pt x="51" y="51"/>
                </a:cubicBezTo>
                <a:cubicBezTo>
                  <a:pt x="52" y="48"/>
                  <a:pt x="52" y="48"/>
                  <a:pt x="52" y="48"/>
                </a:cubicBezTo>
                <a:cubicBezTo>
                  <a:pt x="54" y="47"/>
                  <a:pt x="54" y="47"/>
                  <a:pt x="54" y="47"/>
                </a:cubicBezTo>
                <a:cubicBezTo>
                  <a:pt x="54" y="47"/>
                  <a:pt x="55" y="46"/>
                  <a:pt x="56" y="46"/>
                </a:cubicBezTo>
                <a:cubicBezTo>
                  <a:pt x="57" y="46"/>
                  <a:pt x="57" y="44"/>
                  <a:pt x="57" y="44"/>
                </a:cubicBezTo>
                <a:cubicBezTo>
                  <a:pt x="57" y="44"/>
                  <a:pt x="58" y="44"/>
                  <a:pt x="58" y="44"/>
                </a:cubicBezTo>
                <a:cubicBezTo>
                  <a:pt x="58" y="43"/>
                  <a:pt x="58" y="43"/>
                  <a:pt x="58" y="43"/>
                </a:cubicBezTo>
                <a:cubicBezTo>
                  <a:pt x="60" y="44"/>
                  <a:pt x="60" y="44"/>
                  <a:pt x="60" y="44"/>
                </a:cubicBezTo>
                <a:cubicBezTo>
                  <a:pt x="62" y="37"/>
                  <a:pt x="62" y="37"/>
                  <a:pt x="62" y="37"/>
                </a:cubicBezTo>
                <a:cubicBezTo>
                  <a:pt x="61" y="44"/>
                  <a:pt x="61" y="44"/>
                  <a:pt x="61" y="44"/>
                </a:cubicBezTo>
                <a:cubicBezTo>
                  <a:pt x="62" y="43"/>
                  <a:pt x="62" y="43"/>
                  <a:pt x="62" y="43"/>
                </a:cubicBezTo>
                <a:cubicBezTo>
                  <a:pt x="62" y="43"/>
                  <a:pt x="62" y="43"/>
                  <a:pt x="62" y="43"/>
                </a:cubicBezTo>
                <a:cubicBezTo>
                  <a:pt x="63" y="42"/>
                  <a:pt x="63" y="42"/>
                  <a:pt x="63" y="42"/>
                </a:cubicBezTo>
                <a:cubicBezTo>
                  <a:pt x="64" y="44"/>
                  <a:pt x="64" y="44"/>
                  <a:pt x="64" y="44"/>
                </a:cubicBezTo>
                <a:cubicBezTo>
                  <a:pt x="64" y="44"/>
                  <a:pt x="64" y="43"/>
                  <a:pt x="64" y="42"/>
                </a:cubicBezTo>
                <a:cubicBezTo>
                  <a:pt x="64" y="42"/>
                  <a:pt x="64" y="43"/>
                  <a:pt x="64" y="43"/>
                </a:cubicBezTo>
                <a:cubicBezTo>
                  <a:pt x="65" y="42"/>
                  <a:pt x="65" y="42"/>
                  <a:pt x="65" y="42"/>
                </a:cubicBezTo>
                <a:cubicBezTo>
                  <a:pt x="66" y="43"/>
                  <a:pt x="66" y="43"/>
                  <a:pt x="66" y="43"/>
                </a:cubicBezTo>
                <a:cubicBezTo>
                  <a:pt x="66" y="42"/>
                  <a:pt x="66" y="42"/>
                  <a:pt x="66" y="42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3"/>
                  <a:pt x="68" y="43"/>
                  <a:pt x="68" y="42"/>
                </a:cubicBezTo>
                <a:cubicBezTo>
                  <a:pt x="69" y="42"/>
                  <a:pt x="78" y="22"/>
                  <a:pt x="78" y="22"/>
                </a:cubicBezTo>
                <a:cubicBezTo>
                  <a:pt x="77" y="26"/>
                  <a:pt x="70" y="42"/>
                  <a:pt x="70" y="42"/>
                </a:cubicBezTo>
                <a:cubicBezTo>
                  <a:pt x="70" y="42"/>
                  <a:pt x="70" y="42"/>
                  <a:pt x="70" y="42"/>
                </a:cubicBezTo>
                <a:cubicBezTo>
                  <a:pt x="72" y="41"/>
                  <a:pt x="73" y="39"/>
                  <a:pt x="74" y="36"/>
                </a:cubicBezTo>
                <a:cubicBezTo>
                  <a:pt x="73" y="40"/>
                  <a:pt x="73" y="40"/>
                  <a:pt x="73" y="40"/>
                </a:cubicBezTo>
                <a:cubicBezTo>
                  <a:pt x="74" y="41"/>
                  <a:pt x="74" y="41"/>
                  <a:pt x="74" y="41"/>
                </a:cubicBezTo>
                <a:cubicBezTo>
                  <a:pt x="75" y="40"/>
                  <a:pt x="75" y="40"/>
                  <a:pt x="75" y="40"/>
                </a:cubicBezTo>
                <a:cubicBezTo>
                  <a:pt x="76" y="40"/>
                  <a:pt x="76" y="40"/>
                  <a:pt x="76" y="40"/>
                </a:cubicBezTo>
                <a:cubicBezTo>
                  <a:pt x="77" y="38"/>
                  <a:pt x="77" y="38"/>
                  <a:pt x="77" y="38"/>
                </a:cubicBezTo>
                <a:cubicBezTo>
                  <a:pt x="76" y="41"/>
                  <a:pt x="76" y="41"/>
                  <a:pt x="76" y="41"/>
                </a:cubicBezTo>
                <a:cubicBezTo>
                  <a:pt x="78" y="38"/>
                  <a:pt x="78" y="38"/>
                  <a:pt x="78" y="38"/>
                </a:cubicBezTo>
                <a:cubicBezTo>
                  <a:pt x="78" y="42"/>
                  <a:pt x="78" y="42"/>
                  <a:pt x="78" y="42"/>
                </a:cubicBezTo>
                <a:cubicBezTo>
                  <a:pt x="80" y="21"/>
                  <a:pt x="80" y="21"/>
                  <a:pt x="80" y="21"/>
                </a:cubicBezTo>
                <a:cubicBezTo>
                  <a:pt x="81" y="23"/>
                  <a:pt x="81" y="41"/>
                  <a:pt x="81" y="41"/>
                </a:cubicBezTo>
                <a:cubicBezTo>
                  <a:pt x="81" y="40"/>
                  <a:pt x="82" y="20"/>
                  <a:pt x="82" y="20"/>
                </a:cubicBezTo>
                <a:cubicBezTo>
                  <a:pt x="82" y="36"/>
                  <a:pt x="82" y="36"/>
                  <a:pt x="82" y="36"/>
                </a:cubicBezTo>
                <a:cubicBezTo>
                  <a:pt x="82" y="43"/>
                  <a:pt x="82" y="43"/>
                  <a:pt x="82" y="43"/>
                </a:cubicBezTo>
                <a:cubicBezTo>
                  <a:pt x="83" y="41"/>
                  <a:pt x="83" y="41"/>
                  <a:pt x="83" y="41"/>
                </a:cubicBezTo>
                <a:cubicBezTo>
                  <a:pt x="83" y="41"/>
                  <a:pt x="83" y="44"/>
                  <a:pt x="83" y="44"/>
                </a:cubicBezTo>
                <a:cubicBezTo>
                  <a:pt x="84" y="44"/>
                  <a:pt x="84" y="39"/>
                  <a:pt x="84" y="39"/>
                </a:cubicBezTo>
                <a:cubicBezTo>
                  <a:pt x="84" y="42"/>
                  <a:pt x="85" y="43"/>
                  <a:pt x="85" y="43"/>
                </a:cubicBezTo>
                <a:cubicBezTo>
                  <a:pt x="84" y="41"/>
                  <a:pt x="84" y="31"/>
                  <a:pt x="83" y="25"/>
                </a:cubicBezTo>
                <a:cubicBezTo>
                  <a:pt x="84" y="32"/>
                  <a:pt x="87" y="43"/>
                  <a:pt x="88" y="42"/>
                </a:cubicBezTo>
                <a:cubicBezTo>
                  <a:pt x="90" y="41"/>
                  <a:pt x="90" y="43"/>
                  <a:pt x="90" y="43"/>
                </a:cubicBezTo>
                <a:cubicBezTo>
                  <a:pt x="90" y="42"/>
                  <a:pt x="90" y="42"/>
                  <a:pt x="90" y="42"/>
                </a:cubicBezTo>
                <a:cubicBezTo>
                  <a:pt x="91" y="42"/>
                  <a:pt x="91" y="42"/>
                  <a:pt x="91" y="42"/>
                </a:cubicBezTo>
                <a:cubicBezTo>
                  <a:pt x="91" y="42"/>
                  <a:pt x="92" y="44"/>
                  <a:pt x="92" y="43"/>
                </a:cubicBezTo>
                <a:cubicBezTo>
                  <a:pt x="92" y="42"/>
                  <a:pt x="92" y="40"/>
                  <a:pt x="92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6" y="43"/>
                  <a:pt x="96" y="43"/>
                </a:cubicBezTo>
                <a:cubicBezTo>
                  <a:pt x="97" y="44"/>
                  <a:pt x="97" y="44"/>
                  <a:pt x="97" y="44"/>
                </a:cubicBezTo>
                <a:cubicBezTo>
                  <a:pt x="99" y="46"/>
                  <a:pt x="99" y="46"/>
                  <a:pt x="99" y="46"/>
                </a:cubicBezTo>
                <a:cubicBezTo>
                  <a:pt x="99" y="45"/>
                  <a:pt x="99" y="45"/>
                  <a:pt x="99" y="4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0" y="46"/>
                  <a:pt x="100" y="46"/>
                  <a:pt x="100" y="46"/>
                </a:cubicBezTo>
                <a:cubicBezTo>
                  <a:pt x="101" y="48"/>
                  <a:pt x="101" y="48"/>
                  <a:pt x="101" y="48"/>
                </a:cubicBezTo>
                <a:cubicBezTo>
                  <a:pt x="101" y="47"/>
                  <a:pt x="101" y="47"/>
                  <a:pt x="101" y="47"/>
                </a:cubicBezTo>
                <a:cubicBezTo>
                  <a:pt x="101" y="47"/>
                  <a:pt x="102" y="51"/>
                  <a:pt x="102" y="53"/>
                </a:cubicBezTo>
                <a:cubicBezTo>
                  <a:pt x="102" y="54"/>
                  <a:pt x="100" y="63"/>
                  <a:pt x="100" y="63"/>
                </a:cubicBezTo>
                <a:cubicBezTo>
                  <a:pt x="102" y="59"/>
                  <a:pt x="102" y="59"/>
                  <a:pt x="102" y="59"/>
                </a:cubicBezTo>
                <a:cubicBezTo>
                  <a:pt x="101" y="64"/>
                  <a:pt x="101" y="64"/>
                  <a:pt x="101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102" y="65"/>
                  <a:pt x="99" y="72"/>
                  <a:pt x="99" y="72"/>
                </a:cubicBezTo>
                <a:cubicBezTo>
                  <a:pt x="102" y="69"/>
                  <a:pt x="102" y="69"/>
                  <a:pt x="102" y="69"/>
                </a:cubicBezTo>
                <a:cubicBezTo>
                  <a:pt x="102" y="73"/>
                  <a:pt x="100" y="78"/>
                  <a:pt x="98" y="82"/>
                </a:cubicBezTo>
                <a:cubicBezTo>
                  <a:pt x="92" y="91"/>
                  <a:pt x="85" y="95"/>
                  <a:pt x="75" y="95"/>
                </a:cubicBezTo>
                <a:cubicBezTo>
                  <a:pt x="75" y="95"/>
                  <a:pt x="75" y="95"/>
                  <a:pt x="75" y="95"/>
                </a:cubicBezTo>
                <a:cubicBezTo>
                  <a:pt x="68" y="95"/>
                  <a:pt x="58" y="89"/>
                  <a:pt x="52" y="76"/>
                </a:cubicBezTo>
                <a:close/>
                <a:moveTo>
                  <a:pt x="94" y="103"/>
                </a:moveTo>
                <a:cubicBezTo>
                  <a:pt x="77" y="124"/>
                  <a:pt x="77" y="124"/>
                  <a:pt x="77" y="124"/>
                </a:cubicBezTo>
                <a:cubicBezTo>
                  <a:pt x="61" y="102"/>
                  <a:pt x="61" y="102"/>
                  <a:pt x="61" y="102"/>
                </a:cubicBezTo>
                <a:cubicBezTo>
                  <a:pt x="61" y="102"/>
                  <a:pt x="61" y="102"/>
                  <a:pt x="61" y="102"/>
                </a:cubicBezTo>
                <a:cubicBezTo>
                  <a:pt x="61" y="102"/>
                  <a:pt x="61" y="102"/>
                  <a:pt x="61" y="102"/>
                </a:cubicBezTo>
                <a:cubicBezTo>
                  <a:pt x="61" y="102"/>
                  <a:pt x="61" y="102"/>
                  <a:pt x="61" y="102"/>
                </a:cubicBezTo>
                <a:cubicBezTo>
                  <a:pt x="62" y="99"/>
                  <a:pt x="60" y="90"/>
                  <a:pt x="60" y="89"/>
                </a:cubicBezTo>
                <a:cubicBezTo>
                  <a:pt x="65" y="94"/>
                  <a:pt x="71" y="96"/>
                  <a:pt x="75" y="96"/>
                </a:cubicBezTo>
                <a:cubicBezTo>
                  <a:pt x="75" y="96"/>
                  <a:pt x="75" y="96"/>
                  <a:pt x="75" y="96"/>
                </a:cubicBezTo>
                <a:cubicBezTo>
                  <a:pt x="83" y="96"/>
                  <a:pt x="89" y="93"/>
                  <a:pt x="95" y="87"/>
                </a:cubicBezTo>
                <a:cubicBezTo>
                  <a:pt x="92" y="92"/>
                  <a:pt x="93" y="101"/>
                  <a:pt x="94" y="103"/>
                </a:cubicBezTo>
                <a:close/>
              </a:path>
            </a:pathLst>
          </a:custGeom>
          <a:solidFill>
            <a:srgbClr val="C30D2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>
            <a:off x="5096099" y="2136581"/>
            <a:ext cx="917417" cy="955087"/>
          </a:xfrm>
          <a:custGeom>
            <a:avLst/>
            <a:gdLst>
              <a:gd name="T0" fmla="*/ 87 w 131"/>
              <a:gd name="T1" fmla="*/ 89 h 141"/>
              <a:gd name="T2" fmla="*/ 80 w 131"/>
              <a:gd name="T3" fmla="*/ 78 h 141"/>
              <a:gd name="T4" fmla="*/ 82 w 131"/>
              <a:gd name="T5" fmla="*/ 71 h 141"/>
              <a:gd name="T6" fmla="*/ 89 w 131"/>
              <a:gd name="T7" fmla="*/ 48 h 141"/>
              <a:gd name="T8" fmla="*/ 88 w 131"/>
              <a:gd name="T9" fmla="*/ 45 h 141"/>
              <a:gd name="T10" fmla="*/ 86 w 131"/>
              <a:gd name="T11" fmla="*/ 44 h 141"/>
              <a:gd name="T12" fmla="*/ 88 w 131"/>
              <a:gd name="T13" fmla="*/ 28 h 141"/>
              <a:gd name="T14" fmla="*/ 84 w 131"/>
              <a:gd name="T15" fmla="*/ 13 h 141"/>
              <a:gd name="T16" fmla="*/ 86 w 131"/>
              <a:gd name="T17" fmla="*/ 14 h 141"/>
              <a:gd name="T18" fmla="*/ 78 w 131"/>
              <a:gd name="T19" fmla="*/ 8 h 141"/>
              <a:gd name="T20" fmla="*/ 49 w 131"/>
              <a:gd name="T21" fmla="*/ 5 h 141"/>
              <a:gd name="T22" fmla="*/ 34 w 131"/>
              <a:gd name="T23" fmla="*/ 20 h 141"/>
              <a:gd name="T24" fmla="*/ 35 w 131"/>
              <a:gd name="T25" fmla="*/ 19 h 141"/>
              <a:gd name="T26" fmla="*/ 35 w 131"/>
              <a:gd name="T27" fmla="*/ 43 h 141"/>
              <a:gd name="T28" fmla="*/ 32 w 131"/>
              <a:gd name="T29" fmla="*/ 45 h 141"/>
              <a:gd name="T30" fmla="*/ 42 w 131"/>
              <a:gd name="T31" fmla="*/ 70 h 141"/>
              <a:gd name="T32" fmla="*/ 42 w 131"/>
              <a:gd name="T33" fmla="*/ 79 h 141"/>
              <a:gd name="T34" fmla="*/ 35 w 131"/>
              <a:gd name="T35" fmla="*/ 90 h 141"/>
              <a:gd name="T36" fmla="*/ 0 w 131"/>
              <a:gd name="T37" fmla="*/ 107 h 141"/>
              <a:gd name="T38" fmla="*/ 9 w 131"/>
              <a:gd name="T39" fmla="*/ 137 h 141"/>
              <a:gd name="T40" fmla="*/ 9 w 131"/>
              <a:gd name="T41" fmla="*/ 141 h 141"/>
              <a:gd name="T42" fmla="*/ 58 w 131"/>
              <a:gd name="T43" fmla="*/ 112 h 141"/>
              <a:gd name="T44" fmla="*/ 62 w 131"/>
              <a:gd name="T45" fmla="*/ 101 h 141"/>
              <a:gd name="T46" fmla="*/ 65 w 131"/>
              <a:gd name="T47" fmla="*/ 111 h 141"/>
              <a:gd name="T48" fmla="*/ 131 w 131"/>
              <a:gd name="T49" fmla="*/ 141 h 141"/>
              <a:gd name="T50" fmla="*/ 84 w 131"/>
              <a:gd name="T51" fmla="*/ 55 h 141"/>
              <a:gd name="T52" fmla="*/ 85 w 131"/>
              <a:gd name="T53" fmla="*/ 45 h 141"/>
              <a:gd name="T54" fmla="*/ 89 w 131"/>
              <a:gd name="T55" fmla="*/ 48 h 141"/>
              <a:gd name="T56" fmla="*/ 83 w 131"/>
              <a:gd name="T57" fmla="*/ 62 h 141"/>
              <a:gd name="T58" fmla="*/ 84 w 131"/>
              <a:gd name="T59" fmla="*/ 55 h 141"/>
              <a:gd name="T60" fmla="*/ 33 w 131"/>
              <a:gd name="T61" fmla="*/ 44 h 141"/>
              <a:gd name="T62" fmla="*/ 38 w 131"/>
              <a:gd name="T63" fmla="*/ 46 h 141"/>
              <a:gd name="T64" fmla="*/ 40 w 131"/>
              <a:gd name="T65" fmla="*/ 57 h 141"/>
              <a:gd name="T66" fmla="*/ 41 w 131"/>
              <a:gd name="T67" fmla="*/ 61 h 141"/>
              <a:gd name="T68" fmla="*/ 41 w 131"/>
              <a:gd name="T69" fmla="*/ 57 h 141"/>
              <a:gd name="T70" fmla="*/ 41 w 131"/>
              <a:gd name="T71" fmla="*/ 51 h 141"/>
              <a:gd name="T72" fmla="*/ 43 w 131"/>
              <a:gd name="T73" fmla="*/ 37 h 141"/>
              <a:gd name="T74" fmla="*/ 50 w 131"/>
              <a:gd name="T75" fmla="*/ 23 h 141"/>
              <a:gd name="T76" fmla="*/ 75 w 131"/>
              <a:gd name="T77" fmla="*/ 23 h 141"/>
              <a:gd name="T78" fmla="*/ 83 w 131"/>
              <a:gd name="T79" fmla="*/ 35 h 141"/>
              <a:gd name="T80" fmla="*/ 84 w 131"/>
              <a:gd name="T81" fmla="*/ 50 h 141"/>
              <a:gd name="T82" fmla="*/ 83 w 131"/>
              <a:gd name="T83" fmla="*/ 55 h 141"/>
              <a:gd name="T84" fmla="*/ 81 w 131"/>
              <a:gd name="T85" fmla="*/ 71 h 141"/>
              <a:gd name="T86" fmla="*/ 51 w 131"/>
              <a:gd name="T87" fmla="*/ 81 h 141"/>
              <a:gd name="T88" fmla="*/ 43 w 131"/>
              <a:gd name="T89" fmla="*/ 70 h 141"/>
              <a:gd name="T90" fmla="*/ 79 w 131"/>
              <a:gd name="T91" fmla="*/ 82 h 141"/>
              <a:gd name="T92" fmla="*/ 43 w 131"/>
              <a:gd name="T93" fmla="*/ 81 h 141"/>
              <a:gd name="T94" fmla="*/ 47 w 131"/>
              <a:gd name="T95" fmla="*/ 79 h 141"/>
              <a:gd name="T96" fmla="*/ 64 w 131"/>
              <a:gd name="T97" fmla="*/ 89 h 141"/>
              <a:gd name="T98" fmla="*/ 79 w 131"/>
              <a:gd name="T99" fmla="*/ 77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1" h="141">
                <a:moveTo>
                  <a:pt x="121" y="101"/>
                </a:moveTo>
                <a:cubicBezTo>
                  <a:pt x="117" y="99"/>
                  <a:pt x="87" y="89"/>
                  <a:pt x="87" y="89"/>
                </a:cubicBezTo>
                <a:cubicBezTo>
                  <a:pt x="80" y="79"/>
                  <a:pt x="80" y="79"/>
                  <a:pt x="80" y="79"/>
                </a:cubicBezTo>
                <a:cubicBezTo>
                  <a:pt x="80" y="79"/>
                  <a:pt x="80" y="79"/>
                  <a:pt x="80" y="78"/>
                </a:cubicBezTo>
                <a:cubicBezTo>
                  <a:pt x="80" y="76"/>
                  <a:pt x="80" y="76"/>
                  <a:pt x="80" y="76"/>
                </a:cubicBezTo>
                <a:cubicBezTo>
                  <a:pt x="81" y="74"/>
                  <a:pt x="82" y="72"/>
                  <a:pt x="82" y="71"/>
                </a:cubicBezTo>
                <a:cubicBezTo>
                  <a:pt x="82" y="68"/>
                  <a:pt x="83" y="65"/>
                  <a:pt x="83" y="63"/>
                </a:cubicBezTo>
                <a:cubicBezTo>
                  <a:pt x="87" y="62"/>
                  <a:pt x="89" y="52"/>
                  <a:pt x="89" y="48"/>
                </a:cubicBezTo>
                <a:cubicBezTo>
                  <a:pt x="89" y="48"/>
                  <a:pt x="89" y="48"/>
                  <a:pt x="89" y="48"/>
                </a:cubicBezTo>
                <a:cubicBezTo>
                  <a:pt x="89" y="46"/>
                  <a:pt x="89" y="45"/>
                  <a:pt x="88" y="45"/>
                </a:cubicBezTo>
                <a:cubicBezTo>
                  <a:pt x="87" y="44"/>
                  <a:pt x="86" y="44"/>
                  <a:pt x="85" y="44"/>
                </a:cubicBezTo>
                <a:cubicBezTo>
                  <a:pt x="85" y="44"/>
                  <a:pt x="85" y="44"/>
                  <a:pt x="86" y="44"/>
                </a:cubicBezTo>
                <a:cubicBezTo>
                  <a:pt x="86" y="43"/>
                  <a:pt x="88" y="36"/>
                  <a:pt x="89" y="34"/>
                </a:cubicBezTo>
                <a:cubicBezTo>
                  <a:pt x="89" y="33"/>
                  <a:pt x="89" y="30"/>
                  <a:pt x="88" y="28"/>
                </a:cubicBezTo>
                <a:cubicBezTo>
                  <a:pt x="87" y="27"/>
                  <a:pt x="88" y="21"/>
                  <a:pt x="87" y="19"/>
                </a:cubicBezTo>
                <a:cubicBezTo>
                  <a:pt x="87" y="17"/>
                  <a:pt x="85" y="15"/>
                  <a:pt x="84" y="13"/>
                </a:cubicBezTo>
                <a:cubicBezTo>
                  <a:pt x="84" y="13"/>
                  <a:pt x="84" y="13"/>
                  <a:pt x="83" y="13"/>
                </a:cubicBezTo>
                <a:cubicBezTo>
                  <a:pt x="85" y="13"/>
                  <a:pt x="86" y="14"/>
                  <a:pt x="86" y="14"/>
                </a:cubicBezTo>
                <a:cubicBezTo>
                  <a:pt x="85" y="11"/>
                  <a:pt x="81" y="10"/>
                  <a:pt x="79" y="10"/>
                </a:cubicBezTo>
                <a:cubicBezTo>
                  <a:pt x="79" y="9"/>
                  <a:pt x="78" y="9"/>
                  <a:pt x="78" y="8"/>
                </a:cubicBezTo>
                <a:cubicBezTo>
                  <a:pt x="77" y="7"/>
                  <a:pt x="72" y="0"/>
                  <a:pt x="56" y="3"/>
                </a:cubicBezTo>
                <a:cubicBezTo>
                  <a:pt x="56" y="3"/>
                  <a:pt x="51" y="4"/>
                  <a:pt x="49" y="5"/>
                </a:cubicBezTo>
                <a:cubicBezTo>
                  <a:pt x="49" y="5"/>
                  <a:pt x="51" y="5"/>
                  <a:pt x="54" y="4"/>
                </a:cubicBezTo>
                <a:cubicBezTo>
                  <a:pt x="48" y="5"/>
                  <a:pt x="38" y="9"/>
                  <a:pt x="34" y="20"/>
                </a:cubicBezTo>
                <a:cubicBezTo>
                  <a:pt x="34" y="20"/>
                  <a:pt x="34" y="21"/>
                  <a:pt x="33" y="22"/>
                </a:cubicBezTo>
                <a:cubicBezTo>
                  <a:pt x="33" y="23"/>
                  <a:pt x="34" y="21"/>
                  <a:pt x="35" y="19"/>
                </a:cubicBezTo>
                <a:cubicBezTo>
                  <a:pt x="34" y="21"/>
                  <a:pt x="34" y="25"/>
                  <a:pt x="34" y="30"/>
                </a:cubicBezTo>
                <a:cubicBezTo>
                  <a:pt x="34" y="30"/>
                  <a:pt x="35" y="40"/>
                  <a:pt x="35" y="43"/>
                </a:cubicBezTo>
                <a:cubicBezTo>
                  <a:pt x="34" y="43"/>
                  <a:pt x="33" y="43"/>
                  <a:pt x="33" y="44"/>
                </a:cubicBezTo>
                <a:cubicBezTo>
                  <a:pt x="33" y="44"/>
                  <a:pt x="32" y="45"/>
                  <a:pt x="32" y="45"/>
                </a:cubicBezTo>
                <a:cubicBezTo>
                  <a:pt x="33" y="49"/>
                  <a:pt x="34" y="62"/>
                  <a:pt x="41" y="62"/>
                </a:cubicBezTo>
                <a:cubicBezTo>
                  <a:pt x="41" y="65"/>
                  <a:pt x="42" y="69"/>
                  <a:pt x="42" y="70"/>
                </a:cubicBezTo>
                <a:cubicBezTo>
                  <a:pt x="42" y="70"/>
                  <a:pt x="42" y="71"/>
                  <a:pt x="42" y="72"/>
                </a:cubicBezTo>
                <a:cubicBezTo>
                  <a:pt x="42" y="79"/>
                  <a:pt x="42" y="79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42" y="79"/>
                  <a:pt x="37" y="89"/>
                  <a:pt x="35" y="90"/>
                </a:cubicBezTo>
                <a:cubicBezTo>
                  <a:pt x="34" y="91"/>
                  <a:pt x="5" y="99"/>
                  <a:pt x="5" y="99"/>
                </a:cubicBezTo>
                <a:cubicBezTo>
                  <a:pt x="3" y="100"/>
                  <a:pt x="2" y="103"/>
                  <a:pt x="0" y="107"/>
                </a:cubicBezTo>
                <a:cubicBezTo>
                  <a:pt x="2" y="108"/>
                  <a:pt x="4" y="109"/>
                  <a:pt x="5" y="111"/>
                </a:cubicBezTo>
                <a:cubicBezTo>
                  <a:pt x="12" y="119"/>
                  <a:pt x="10" y="131"/>
                  <a:pt x="9" y="137"/>
                </a:cubicBezTo>
                <a:cubicBezTo>
                  <a:pt x="9" y="139"/>
                  <a:pt x="9" y="140"/>
                  <a:pt x="9" y="141"/>
                </a:cubicBezTo>
                <a:cubicBezTo>
                  <a:pt x="9" y="141"/>
                  <a:pt x="9" y="141"/>
                  <a:pt x="9" y="141"/>
                </a:cubicBezTo>
                <a:cubicBezTo>
                  <a:pt x="58" y="141"/>
                  <a:pt x="58" y="141"/>
                  <a:pt x="58" y="141"/>
                </a:cubicBezTo>
                <a:cubicBezTo>
                  <a:pt x="58" y="112"/>
                  <a:pt x="58" y="112"/>
                  <a:pt x="58" y="112"/>
                </a:cubicBezTo>
                <a:cubicBezTo>
                  <a:pt x="55" y="108"/>
                  <a:pt x="55" y="108"/>
                  <a:pt x="55" y="108"/>
                </a:cubicBezTo>
                <a:cubicBezTo>
                  <a:pt x="62" y="101"/>
                  <a:pt x="62" y="101"/>
                  <a:pt x="62" y="101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5" y="111"/>
                  <a:pt x="65" y="111"/>
                  <a:pt x="65" y="111"/>
                </a:cubicBezTo>
                <a:cubicBezTo>
                  <a:pt x="66" y="141"/>
                  <a:pt x="66" y="141"/>
                  <a:pt x="66" y="141"/>
                </a:cubicBezTo>
                <a:cubicBezTo>
                  <a:pt x="131" y="141"/>
                  <a:pt x="131" y="141"/>
                  <a:pt x="131" y="141"/>
                </a:cubicBezTo>
                <a:cubicBezTo>
                  <a:pt x="128" y="108"/>
                  <a:pt x="121" y="101"/>
                  <a:pt x="121" y="101"/>
                </a:cubicBezTo>
                <a:close/>
                <a:moveTo>
                  <a:pt x="84" y="55"/>
                </a:moveTo>
                <a:cubicBezTo>
                  <a:pt x="85" y="55"/>
                  <a:pt x="85" y="54"/>
                  <a:pt x="85" y="53"/>
                </a:cubicBezTo>
                <a:cubicBezTo>
                  <a:pt x="85" y="52"/>
                  <a:pt x="85" y="47"/>
                  <a:pt x="85" y="45"/>
                </a:cubicBezTo>
                <a:cubicBezTo>
                  <a:pt x="86" y="45"/>
                  <a:pt x="87" y="45"/>
                  <a:pt x="88" y="45"/>
                </a:cubicBezTo>
                <a:cubicBezTo>
                  <a:pt x="88" y="46"/>
                  <a:pt x="89" y="46"/>
                  <a:pt x="89" y="4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87" y="61"/>
                  <a:pt x="83" y="62"/>
                </a:cubicBezTo>
                <a:cubicBezTo>
                  <a:pt x="84" y="60"/>
                  <a:pt x="84" y="58"/>
                  <a:pt x="84" y="57"/>
                </a:cubicBezTo>
                <a:cubicBezTo>
                  <a:pt x="84" y="56"/>
                  <a:pt x="84" y="56"/>
                  <a:pt x="84" y="55"/>
                </a:cubicBezTo>
                <a:close/>
                <a:moveTo>
                  <a:pt x="33" y="45"/>
                </a:moveTo>
                <a:cubicBezTo>
                  <a:pt x="33" y="45"/>
                  <a:pt x="33" y="45"/>
                  <a:pt x="33" y="44"/>
                </a:cubicBezTo>
                <a:cubicBezTo>
                  <a:pt x="34" y="44"/>
                  <a:pt x="35" y="44"/>
                  <a:pt x="36" y="44"/>
                </a:cubicBezTo>
                <a:cubicBezTo>
                  <a:pt x="37" y="44"/>
                  <a:pt x="38" y="45"/>
                  <a:pt x="38" y="46"/>
                </a:cubicBezTo>
                <a:cubicBezTo>
                  <a:pt x="38" y="47"/>
                  <a:pt x="39" y="53"/>
                  <a:pt x="39" y="54"/>
                </a:cubicBezTo>
                <a:cubicBezTo>
                  <a:pt x="39" y="55"/>
                  <a:pt x="40" y="56"/>
                  <a:pt x="40" y="57"/>
                </a:cubicBezTo>
                <a:cubicBezTo>
                  <a:pt x="40" y="57"/>
                  <a:pt x="40" y="57"/>
                  <a:pt x="40" y="57"/>
                </a:cubicBezTo>
                <a:cubicBezTo>
                  <a:pt x="40" y="57"/>
                  <a:pt x="40" y="59"/>
                  <a:pt x="41" y="61"/>
                </a:cubicBezTo>
                <a:cubicBezTo>
                  <a:pt x="34" y="61"/>
                  <a:pt x="33" y="49"/>
                  <a:pt x="33" y="45"/>
                </a:cubicBezTo>
                <a:close/>
                <a:moveTo>
                  <a:pt x="41" y="57"/>
                </a:moveTo>
                <a:cubicBezTo>
                  <a:pt x="41" y="57"/>
                  <a:pt x="41" y="57"/>
                  <a:pt x="41" y="57"/>
                </a:cubicBezTo>
                <a:cubicBezTo>
                  <a:pt x="41" y="54"/>
                  <a:pt x="40" y="52"/>
                  <a:pt x="41" y="51"/>
                </a:cubicBezTo>
                <a:cubicBezTo>
                  <a:pt x="41" y="48"/>
                  <a:pt x="42" y="43"/>
                  <a:pt x="42" y="42"/>
                </a:cubicBezTo>
                <a:cubicBezTo>
                  <a:pt x="43" y="41"/>
                  <a:pt x="44" y="38"/>
                  <a:pt x="43" y="37"/>
                </a:cubicBezTo>
                <a:cubicBezTo>
                  <a:pt x="42" y="35"/>
                  <a:pt x="43" y="31"/>
                  <a:pt x="44" y="30"/>
                </a:cubicBezTo>
                <a:cubicBezTo>
                  <a:pt x="44" y="27"/>
                  <a:pt x="48" y="22"/>
                  <a:pt x="50" y="23"/>
                </a:cubicBezTo>
                <a:cubicBezTo>
                  <a:pt x="51" y="24"/>
                  <a:pt x="58" y="29"/>
                  <a:pt x="62" y="27"/>
                </a:cubicBezTo>
                <a:cubicBezTo>
                  <a:pt x="62" y="27"/>
                  <a:pt x="67" y="32"/>
                  <a:pt x="75" y="23"/>
                </a:cubicBezTo>
                <a:cubicBezTo>
                  <a:pt x="77" y="22"/>
                  <a:pt x="80" y="24"/>
                  <a:pt x="80" y="27"/>
                </a:cubicBezTo>
                <a:cubicBezTo>
                  <a:pt x="81" y="30"/>
                  <a:pt x="83" y="34"/>
                  <a:pt x="83" y="35"/>
                </a:cubicBezTo>
                <a:cubicBezTo>
                  <a:pt x="83" y="35"/>
                  <a:pt x="83" y="40"/>
                  <a:pt x="83" y="40"/>
                </a:cubicBezTo>
                <a:cubicBezTo>
                  <a:pt x="83" y="41"/>
                  <a:pt x="84" y="48"/>
                  <a:pt x="84" y="50"/>
                </a:cubicBezTo>
                <a:cubicBezTo>
                  <a:pt x="84" y="52"/>
                  <a:pt x="84" y="54"/>
                  <a:pt x="83" y="55"/>
                </a:cubicBezTo>
                <a:cubicBezTo>
                  <a:pt x="83" y="55"/>
                  <a:pt x="83" y="55"/>
                  <a:pt x="83" y="55"/>
                </a:cubicBezTo>
                <a:cubicBezTo>
                  <a:pt x="83" y="56"/>
                  <a:pt x="83" y="56"/>
                  <a:pt x="83" y="57"/>
                </a:cubicBezTo>
                <a:cubicBezTo>
                  <a:pt x="83" y="60"/>
                  <a:pt x="82" y="66"/>
                  <a:pt x="81" y="71"/>
                </a:cubicBezTo>
                <a:cubicBezTo>
                  <a:pt x="80" y="78"/>
                  <a:pt x="67" y="88"/>
                  <a:pt x="64" y="89"/>
                </a:cubicBezTo>
                <a:cubicBezTo>
                  <a:pt x="59" y="89"/>
                  <a:pt x="54" y="84"/>
                  <a:pt x="51" y="81"/>
                </a:cubicBezTo>
                <a:cubicBezTo>
                  <a:pt x="50" y="80"/>
                  <a:pt x="49" y="79"/>
                  <a:pt x="48" y="78"/>
                </a:cubicBezTo>
                <a:cubicBezTo>
                  <a:pt x="44" y="76"/>
                  <a:pt x="43" y="71"/>
                  <a:pt x="43" y="70"/>
                </a:cubicBezTo>
                <a:cubicBezTo>
                  <a:pt x="43" y="69"/>
                  <a:pt x="41" y="57"/>
                  <a:pt x="41" y="57"/>
                </a:cubicBezTo>
                <a:close/>
                <a:moveTo>
                  <a:pt x="79" y="82"/>
                </a:moveTo>
                <a:cubicBezTo>
                  <a:pt x="75" y="91"/>
                  <a:pt x="61" y="99"/>
                  <a:pt x="61" y="99"/>
                </a:cubicBezTo>
                <a:cubicBezTo>
                  <a:pt x="58" y="97"/>
                  <a:pt x="46" y="85"/>
                  <a:pt x="43" y="81"/>
                </a:cubicBezTo>
                <a:cubicBezTo>
                  <a:pt x="43" y="74"/>
                  <a:pt x="43" y="74"/>
                  <a:pt x="43" y="74"/>
                </a:cubicBezTo>
                <a:cubicBezTo>
                  <a:pt x="44" y="75"/>
                  <a:pt x="45" y="77"/>
                  <a:pt x="47" y="79"/>
                </a:cubicBezTo>
                <a:cubicBezTo>
                  <a:pt x="48" y="79"/>
                  <a:pt x="49" y="80"/>
                  <a:pt x="50" y="81"/>
                </a:cubicBezTo>
                <a:cubicBezTo>
                  <a:pt x="54" y="85"/>
                  <a:pt x="59" y="89"/>
                  <a:pt x="64" y="89"/>
                </a:cubicBezTo>
                <a:cubicBezTo>
                  <a:pt x="64" y="89"/>
                  <a:pt x="64" y="89"/>
                  <a:pt x="64" y="89"/>
                </a:cubicBezTo>
                <a:cubicBezTo>
                  <a:pt x="66" y="89"/>
                  <a:pt x="75" y="83"/>
                  <a:pt x="79" y="77"/>
                </a:cubicBezTo>
                <a:lnTo>
                  <a:pt x="79" y="82"/>
                </a:lnTo>
                <a:close/>
              </a:path>
            </a:pathLst>
          </a:custGeom>
          <a:solidFill>
            <a:srgbClr val="604C3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6013516" y="2301705"/>
            <a:ext cx="685846" cy="788379"/>
          </a:xfrm>
          <a:custGeom>
            <a:avLst/>
            <a:gdLst>
              <a:gd name="T0" fmla="*/ 84 w 102"/>
              <a:gd name="T1" fmla="*/ 94 h 121"/>
              <a:gd name="T2" fmla="*/ 60 w 102"/>
              <a:gd name="T3" fmla="*/ 80 h 121"/>
              <a:gd name="T4" fmla="*/ 62 w 102"/>
              <a:gd name="T5" fmla="*/ 81 h 121"/>
              <a:gd name="T6" fmla="*/ 77 w 102"/>
              <a:gd name="T7" fmla="*/ 57 h 121"/>
              <a:gd name="T8" fmla="*/ 59 w 102"/>
              <a:gd name="T9" fmla="*/ 10 h 121"/>
              <a:gd name="T10" fmla="*/ 18 w 102"/>
              <a:gd name="T11" fmla="*/ 23 h 121"/>
              <a:gd name="T12" fmla="*/ 10 w 102"/>
              <a:gd name="T13" fmla="*/ 51 h 121"/>
              <a:gd name="T14" fmla="*/ 11 w 102"/>
              <a:gd name="T15" fmla="*/ 52 h 121"/>
              <a:gd name="T16" fmla="*/ 16 w 102"/>
              <a:gd name="T17" fmla="*/ 64 h 121"/>
              <a:gd name="T18" fmla="*/ 21 w 102"/>
              <a:gd name="T19" fmla="*/ 71 h 121"/>
              <a:gd name="T20" fmla="*/ 27 w 102"/>
              <a:gd name="T21" fmla="*/ 87 h 121"/>
              <a:gd name="T22" fmla="*/ 0 w 102"/>
              <a:gd name="T23" fmla="*/ 96 h 121"/>
              <a:gd name="T24" fmla="*/ 3 w 102"/>
              <a:gd name="T25" fmla="*/ 121 h 121"/>
              <a:gd name="T26" fmla="*/ 101 w 102"/>
              <a:gd name="T27" fmla="*/ 121 h 121"/>
              <a:gd name="T28" fmla="*/ 102 w 102"/>
              <a:gd name="T29" fmla="*/ 121 h 121"/>
              <a:gd name="T30" fmla="*/ 102 w 102"/>
              <a:gd name="T31" fmla="*/ 110 h 121"/>
              <a:gd name="T32" fmla="*/ 60 w 102"/>
              <a:gd name="T33" fmla="*/ 78 h 121"/>
              <a:gd name="T34" fmla="*/ 60 w 102"/>
              <a:gd name="T35" fmla="*/ 79 h 121"/>
              <a:gd name="T36" fmla="*/ 60 w 102"/>
              <a:gd name="T37" fmla="*/ 76 h 121"/>
              <a:gd name="T38" fmla="*/ 60 w 102"/>
              <a:gd name="T39" fmla="*/ 78 h 121"/>
              <a:gd name="T40" fmla="*/ 60 w 102"/>
              <a:gd name="T41" fmla="*/ 76 h 121"/>
              <a:gd name="T42" fmla="*/ 62 w 102"/>
              <a:gd name="T43" fmla="*/ 73 h 121"/>
              <a:gd name="T44" fmla="*/ 60 w 102"/>
              <a:gd name="T45" fmla="*/ 73 h 121"/>
              <a:gd name="T46" fmla="*/ 60 w 102"/>
              <a:gd name="T47" fmla="*/ 74 h 121"/>
              <a:gd name="T48" fmla="*/ 29 w 102"/>
              <a:gd name="T49" fmla="*/ 58 h 121"/>
              <a:gd name="T50" fmla="*/ 34 w 102"/>
              <a:gd name="T51" fmla="*/ 45 h 121"/>
              <a:gd name="T52" fmla="*/ 32 w 102"/>
              <a:gd name="T53" fmla="*/ 55 h 121"/>
              <a:gd name="T54" fmla="*/ 39 w 102"/>
              <a:gd name="T55" fmla="*/ 42 h 121"/>
              <a:gd name="T56" fmla="*/ 41 w 102"/>
              <a:gd name="T57" fmla="*/ 46 h 121"/>
              <a:gd name="T58" fmla="*/ 45 w 102"/>
              <a:gd name="T59" fmla="*/ 44 h 121"/>
              <a:gd name="T60" fmla="*/ 40 w 102"/>
              <a:gd name="T61" fmla="*/ 58 h 121"/>
              <a:gd name="T62" fmla="*/ 41 w 102"/>
              <a:gd name="T63" fmla="*/ 60 h 121"/>
              <a:gd name="T64" fmla="*/ 60 w 102"/>
              <a:gd name="T65" fmla="*/ 28 h 121"/>
              <a:gd name="T66" fmla="*/ 66 w 102"/>
              <a:gd name="T67" fmla="*/ 39 h 121"/>
              <a:gd name="T68" fmla="*/ 65 w 102"/>
              <a:gd name="T69" fmla="*/ 58 h 121"/>
              <a:gd name="T70" fmla="*/ 62 w 102"/>
              <a:gd name="T71" fmla="*/ 69 h 121"/>
              <a:gd name="T72" fmla="*/ 59 w 102"/>
              <a:gd name="T73" fmla="*/ 72 h 121"/>
              <a:gd name="T74" fmla="*/ 59 w 102"/>
              <a:gd name="T75" fmla="*/ 72 h 121"/>
              <a:gd name="T76" fmla="*/ 49 w 102"/>
              <a:gd name="T77" fmla="*/ 81 h 121"/>
              <a:gd name="T78" fmla="*/ 38 w 102"/>
              <a:gd name="T79" fmla="*/ 77 h 121"/>
              <a:gd name="T80" fmla="*/ 32 w 102"/>
              <a:gd name="T81" fmla="*/ 70 h 121"/>
              <a:gd name="T82" fmla="*/ 28 w 102"/>
              <a:gd name="T83" fmla="*/ 58 h 121"/>
              <a:gd name="T84" fmla="*/ 20 w 102"/>
              <a:gd name="T85" fmla="*/ 91 h 121"/>
              <a:gd name="T86" fmla="*/ 32 w 102"/>
              <a:gd name="T87" fmla="*/ 93 h 121"/>
              <a:gd name="T88" fmla="*/ 30 w 102"/>
              <a:gd name="T89" fmla="*/ 85 h 121"/>
              <a:gd name="T90" fmla="*/ 33 w 102"/>
              <a:gd name="T91" fmla="*/ 73 h 121"/>
              <a:gd name="T92" fmla="*/ 37 w 102"/>
              <a:gd name="T93" fmla="*/ 78 h 121"/>
              <a:gd name="T94" fmla="*/ 46 w 102"/>
              <a:gd name="T95" fmla="*/ 81 h 121"/>
              <a:gd name="T96" fmla="*/ 49 w 102"/>
              <a:gd name="T97" fmla="*/ 81 h 121"/>
              <a:gd name="T98" fmla="*/ 59 w 102"/>
              <a:gd name="T99" fmla="*/ 75 h 121"/>
              <a:gd name="T100" fmla="*/ 59 w 102"/>
              <a:gd name="T101" fmla="*/ 75 h 121"/>
              <a:gd name="T102" fmla="*/ 58 w 102"/>
              <a:gd name="T103" fmla="*/ 79 h 121"/>
              <a:gd name="T104" fmla="*/ 60 w 102"/>
              <a:gd name="T105" fmla="*/ 80 h 121"/>
              <a:gd name="T106" fmla="*/ 60 w 102"/>
              <a:gd name="T107" fmla="*/ 81 h 121"/>
              <a:gd name="T108" fmla="*/ 75 w 102"/>
              <a:gd name="T109" fmla="*/ 93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2" h="121">
                <a:moveTo>
                  <a:pt x="102" y="110"/>
                </a:moveTo>
                <a:cubicBezTo>
                  <a:pt x="101" y="103"/>
                  <a:pt x="99" y="97"/>
                  <a:pt x="84" y="94"/>
                </a:cubicBezTo>
                <a:cubicBezTo>
                  <a:pt x="69" y="92"/>
                  <a:pt x="62" y="85"/>
                  <a:pt x="61" y="83"/>
                </a:cubicBezTo>
                <a:cubicBezTo>
                  <a:pt x="61" y="83"/>
                  <a:pt x="61" y="82"/>
                  <a:pt x="60" y="80"/>
                </a:cubicBezTo>
                <a:cubicBezTo>
                  <a:pt x="62" y="79"/>
                  <a:pt x="63" y="78"/>
                  <a:pt x="64" y="77"/>
                </a:cubicBezTo>
                <a:cubicBezTo>
                  <a:pt x="64" y="77"/>
                  <a:pt x="62" y="81"/>
                  <a:pt x="62" y="81"/>
                </a:cubicBezTo>
                <a:cubicBezTo>
                  <a:pt x="61" y="82"/>
                  <a:pt x="64" y="80"/>
                  <a:pt x="64" y="79"/>
                </a:cubicBezTo>
                <a:cubicBezTo>
                  <a:pt x="64" y="79"/>
                  <a:pt x="74" y="69"/>
                  <a:pt x="77" y="57"/>
                </a:cubicBezTo>
                <a:cubicBezTo>
                  <a:pt x="80" y="45"/>
                  <a:pt x="79" y="38"/>
                  <a:pt x="76" y="31"/>
                </a:cubicBezTo>
                <a:cubicBezTo>
                  <a:pt x="73" y="24"/>
                  <a:pt x="70" y="14"/>
                  <a:pt x="59" y="10"/>
                </a:cubicBezTo>
                <a:cubicBezTo>
                  <a:pt x="57" y="5"/>
                  <a:pt x="49" y="0"/>
                  <a:pt x="36" y="4"/>
                </a:cubicBezTo>
                <a:cubicBezTo>
                  <a:pt x="24" y="9"/>
                  <a:pt x="21" y="17"/>
                  <a:pt x="18" y="23"/>
                </a:cubicBezTo>
                <a:cubicBezTo>
                  <a:pt x="16" y="29"/>
                  <a:pt x="11" y="38"/>
                  <a:pt x="11" y="41"/>
                </a:cubicBezTo>
                <a:cubicBezTo>
                  <a:pt x="10" y="44"/>
                  <a:pt x="10" y="49"/>
                  <a:pt x="10" y="51"/>
                </a:cubicBezTo>
                <a:cubicBezTo>
                  <a:pt x="10" y="53"/>
                  <a:pt x="10" y="56"/>
                  <a:pt x="10" y="57"/>
                </a:cubicBezTo>
                <a:cubicBezTo>
                  <a:pt x="10" y="57"/>
                  <a:pt x="11" y="53"/>
                  <a:pt x="11" y="52"/>
                </a:cubicBezTo>
                <a:cubicBezTo>
                  <a:pt x="11" y="52"/>
                  <a:pt x="13" y="63"/>
                  <a:pt x="16" y="68"/>
                </a:cubicBezTo>
                <a:cubicBezTo>
                  <a:pt x="16" y="68"/>
                  <a:pt x="16" y="67"/>
                  <a:pt x="16" y="64"/>
                </a:cubicBezTo>
                <a:cubicBezTo>
                  <a:pt x="16" y="64"/>
                  <a:pt x="19" y="74"/>
                  <a:pt x="22" y="76"/>
                </a:cubicBezTo>
                <a:cubicBezTo>
                  <a:pt x="22" y="76"/>
                  <a:pt x="21" y="72"/>
                  <a:pt x="21" y="71"/>
                </a:cubicBezTo>
                <a:cubicBezTo>
                  <a:pt x="23" y="76"/>
                  <a:pt x="23" y="76"/>
                  <a:pt x="23" y="76"/>
                </a:cubicBezTo>
                <a:cubicBezTo>
                  <a:pt x="23" y="76"/>
                  <a:pt x="24" y="81"/>
                  <a:pt x="27" y="87"/>
                </a:cubicBezTo>
                <a:cubicBezTo>
                  <a:pt x="24" y="89"/>
                  <a:pt x="18" y="93"/>
                  <a:pt x="8" y="94"/>
                </a:cubicBezTo>
                <a:cubicBezTo>
                  <a:pt x="5" y="95"/>
                  <a:pt x="2" y="95"/>
                  <a:pt x="0" y="96"/>
                </a:cubicBezTo>
                <a:cubicBezTo>
                  <a:pt x="1" y="102"/>
                  <a:pt x="3" y="110"/>
                  <a:pt x="3" y="121"/>
                </a:cubicBezTo>
                <a:cubicBezTo>
                  <a:pt x="3" y="121"/>
                  <a:pt x="3" y="121"/>
                  <a:pt x="3" y="121"/>
                </a:cubicBezTo>
                <a:cubicBezTo>
                  <a:pt x="101" y="121"/>
                  <a:pt x="101" y="121"/>
                  <a:pt x="101" y="121"/>
                </a:cubicBezTo>
                <a:cubicBezTo>
                  <a:pt x="101" y="121"/>
                  <a:pt x="101" y="121"/>
                  <a:pt x="101" y="121"/>
                </a:cubicBezTo>
                <a:cubicBezTo>
                  <a:pt x="102" y="121"/>
                  <a:pt x="102" y="121"/>
                  <a:pt x="102" y="121"/>
                </a:cubicBezTo>
                <a:cubicBezTo>
                  <a:pt x="102" y="121"/>
                  <a:pt x="102" y="121"/>
                  <a:pt x="102" y="121"/>
                </a:cubicBezTo>
                <a:cubicBezTo>
                  <a:pt x="102" y="121"/>
                  <a:pt x="102" y="121"/>
                  <a:pt x="102" y="121"/>
                </a:cubicBezTo>
                <a:cubicBezTo>
                  <a:pt x="102" y="121"/>
                  <a:pt x="102" y="115"/>
                  <a:pt x="102" y="110"/>
                </a:cubicBezTo>
                <a:close/>
                <a:moveTo>
                  <a:pt x="60" y="79"/>
                </a:moveTo>
                <a:cubicBezTo>
                  <a:pt x="60" y="79"/>
                  <a:pt x="60" y="79"/>
                  <a:pt x="60" y="78"/>
                </a:cubicBezTo>
                <a:cubicBezTo>
                  <a:pt x="61" y="78"/>
                  <a:pt x="62" y="77"/>
                  <a:pt x="62" y="77"/>
                </a:cubicBezTo>
                <a:cubicBezTo>
                  <a:pt x="62" y="77"/>
                  <a:pt x="61" y="78"/>
                  <a:pt x="60" y="79"/>
                </a:cubicBezTo>
                <a:close/>
                <a:moveTo>
                  <a:pt x="60" y="78"/>
                </a:moveTo>
                <a:cubicBezTo>
                  <a:pt x="60" y="77"/>
                  <a:pt x="60" y="76"/>
                  <a:pt x="60" y="76"/>
                </a:cubicBezTo>
                <a:cubicBezTo>
                  <a:pt x="61" y="75"/>
                  <a:pt x="62" y="74"/>
                  <a:pt x="63" y="73"/>
                </a:cubicBezTo>
                <a:cubicBezTo>
                  <a:pt x="63" y="73"/>
                  <a:pt x="62" y="76"/>
                  <a:pt x="60" y="78"/>
                </a:cubicBezTo>
                <a:close/>
                <a:moveTo>
                  <a:pt x="62" y="73"/>
                </a:moveTo>
                <a:cubicBezTo>
                  <a:pt x="62" y="73"/>
                  <a:pt x="61" y="75"/>
                  <a:pt x="60" y="76"/>
                </a:cubicBezTo>
                <a:cubicBezTo>
                  <a:pt x="60" y="75"/>
                  <a:pt x="60" y="75"/>
                  <a:pt x="60" y="74"/>
                </a:cubicBezTo>
                <a:cubicBezTo>
                  <a:pt x="61" y="74"/>
                  <a:pt x="62" y="73"/>
                  <a:pt x="62" y="73"/>
                </a:cubicBezTo>
                <a:close/>
                <a:moveTo>
                  <a:pt x="60" y="74"/>
                </a:moveTo>
                <a:cubicBezTo>
                  <a:pt x="60" y="73"/>
                  <a:pt x="60" y="73"/>
                  <a:pt x="60" y="73"/>
                </a:cubicBezTo>
                <a:cubicBezTo>
                  <a:pt x="60" y="72"/>
                  <a:pt x="61" y="71"/>
                  <a:pt x="61" y="71"/>
                </a:cubicBezTo>
                <a:cubicBezTo>
                  <a:pt x="61" y="71"/>
                  <a:pt x="61" y="72"/>
                  <a:pt x="60" y="74"/>
                </a:cubicBezTo>
                <a:close/>
                <a:moveTo>
                  <a:pt x="29" y="55"/>
                </a:moveTo>
                <a:cubicBezTo>
                  <a:pt x="29" y="55"/>
                  <a:pt x="29" y="58"/>
                  <a:pt x="29" y="58"/>
                </a:cubicBezTo>
                <a:cubicBezTo>
                  <a:pt x="29" y="59"/>
                  <a:pt x="30" y="58"/>
                  <a:pt x="30" y="57"/>
                </a:cubicBezTo>
                <a:cubicBezTo>
                  <a:pt x="31" y="56"/>
                  <a:pt x="34" y="47"/>
                  <a:pt x="34" y="45"/>
                </a:cubicBezTo>
                <a:cubicBezTo>
                  <a:pt x="34" y="44"/>
                  <a:pt x="37" y="41"/>
                  <a:pt x="39" y="38"/>
                </a:cubicBezTo>
                <a:cubicBezTo>
                  <a:pt x="37" y="41"/>
                  <a:pt x="34" y="47"/>
                  <a:pt x="32" y="55"/>
                </a:cubicBezTo>
                <a:cubicBezTo>
                  <a:pt x="32" y="55"/>
                  <a:pt x="37" y="43"/>
                  <a:pt x="40" y="38"/>
                </a:cubicBezTo>
                <a:cubicBezTo>
                  <a:pt x="40" y="40"/>
                  <a:pt x="39" y="42"/>
                  <a:pt x="39" y="42"/>
                </a:cubicBezTo>
                <a:cubicBezTo>
                  <a:pt x="39" y="44"/>
                  <a:pt x="34" y="55"/>
                  <a:pt x="34" y="56"/>
                </a:cubicBezTo>
                <a:cubicBezTo>
                  <a:pt x="34" y="57"/>
                  <a:pt x="39" y="49"/>
                  <a:pt x="41" y="46"/>
                </a:cubicBezTo>
                <a:cubicBezTo>
                  <a:pt x="40" y="49"/>
                  <a:pt x="37" y="53"/>
                  <a:pt x="36" y="54"/>
                </a:cubicBezTo>
                <a:cubicBezTo>
                  <a:pt x="37" y="54"/>
                  <a:pt x="40" y="51"/>
                  <a:pt x="45" y="44"/>
                </a:cubicBezTo>
                <a:cubicBezTo>
                  <a:pt x="44" y="46"/>
                  <a:pt x="43" y="50"/>
                  <a:pt x="42" y="51"/>
                </a:cubicBezTo>
                <a:cubicBezTo>
                  <a:pt x="42" y="53"/>
                  <a:pt x="40" y="57"/>
                  <a:pt x="40" y="58"/>
                </a:cubicBezTo>
                <a:cubicBezTo>
                  <a:pt x="40" y="58"/>
                  <a:pt x="43" y="54"/>
                  <a:pt x="43" y="52"/>
                </a:cubicBezTo>
                <a:cubicBezTo>
                  <a:pt x="43" y="52"/>
                  <a:pt x="42" y="58"/>
                  <a:pt x="41" y="60"/>
                </a:cubicBezTo>
                <a:cubicBezTo>
                  <a:pt x="41" y="60"/>
                  <a:pt x="47" y="52"/>
                  <a:pt x="48" y="50"/>
                </a:cubicBezTo>
                <a:cubicBezTo>
                  <a:pt x="49" y="48"/>
                  <a:pt x="59" y="35"/>
                  <a:pt x="60" y="28"/>
                </a:cubicBezTo>
                <a:cubicBezTo>
                  <a:pt x="60" y="28"/>
                  <a:pt x="64" y="38"/>
                  <a:pt x="66" y="39"/>
                </a:cubicBezTo>
                <a:cubicBezTo>
                  <a:pt x="66" y="39"/>
                  <a:pt x="66" y="39"/>
                  <a:pt x="66" y="39"/>
                </a:cubicBezTo>
                <a:cubicBezTo>
                  <a:pt x="66" y="39"/>
                  <a:pt x="66" y="46"/>
                  <a:pt x="66" y="48"/>
                </a:cubicBezTo>
                <a:cubicBezTo>
                  <a:pt x="66" y="54"/>
                  <a:pt x="65" y="56"/>
                  <a:pt x="65" y="58"/>
                </a:cubicBezTo>
                <a:cubicBezTo>
                  <a:pt x="64" y="59"/>
                  <a:pt x="64" y="59"/>
                  <a:pt x="64" y="60"/>
                </a:cubicBezTo>
                <a:cubicBezTo>
                  <a:pt x="64" y="62"/>
                  <a:pt x="62" y="68"/>
                  <a:pt x="62" y="69"/>
                </a:cubicBezTo>
                <a:cubicBezTo>
                  <a:pt x="61" y="69"/>
                  <a:pt x="61" y="69"/>
                  <a:pt x="61" y="70"/>
                </a:cubicBezTo>
                <a:cubicBezTo>
                  <a:pt x="61" y="71"/>
                  <a:pt x="60" y="71"/>
                  <a:pt x="59" y="72"/>
                </a:cubicBezTo>
                <a:cubicBezTo>
                  <a:pt x="59" y="72"/>
                  <a:pt x="59" y="72"/>
                  <a:pt x="59" y="72"/>
                </a:cubicBezTo>
                <a:cubicBezTo>
                  <a:pt x="59" y="72"/>
                  <a:pt x="59" y="72"/>
                  <a:pt x="59" y="72"/>
                </a:cubicBezTo>
                <a:cubicBezTo>
                  <a:pt x="57" y="76"/>
                  <a:pt x="53" y="81"/>
                  <a:pt x="49" y="81"/>
                </a:cubicBezTo>
                <a:cubicBezTo>
                  <a:pt x="49" y="81"/>
                  <a:pt x="49" y="81"/>
                  <a:pt x="49" y="81"/>
                </a:cubicBezTo>
                <a:cubicBezTo>
                  <a:pt x="48" y="81"/>
                  <a:pt x="47" y="81"/>
                  <a:pt x="46" y="81"/>
                </a:cubicBezTo>
                <a:cubicBezTo>
                  <a:pt x="42" y="81"/>
                  <a:pt x="41" y="81"/>
                  <a:pt x="38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4" y="74"/>
                  <a:pt x="32" y="72"/>
                  <a:pt x="32" y="70"/>
                </a:cubicBezTo>
                <a:cubicBezTo>
                  <a:pt x="31" y="67"/>
                  <a:pt x="29" y="58"/>
                  <a:pt x="28" y="58"/>
                </a:cubicBezTo>
                <a:cubicBezTo>
                  <a:pt x="28" y="58"/>
                  <a:pt x="28" y="58"/>
                  <a:pt x="28" y="58"/>
                </a:cubicBezTo>
                <a:lnTo>
                  <a:pt x="29" y="55"/>
                </a:lnTo>
                <a:close/>
                <a:moveTo>
                  <a:pt x="20" y="91"/>
                </a:moveTo>
                <a:cubicBezTo>
                  <a:pt x="23" y="90"/>
                  <a:pt x="26" y="89"/>
                  <a:pt x="28" y="87"/>
                </a:cubicBezTo>
                <a:cubicBezTo>
                  <a:pt x="29" y="89"/>
                  <a:pt x="30" y="91"/>
                  <a:pt x="32" y="93"/>
                </a:cubicBezTo>
                <a:cubicBezTo>
                  <a:pt x="32" y="93"/>
                  <a:pt x="30" y="89"/>
                  <a:pt x="30" y="87"/>
                </a:cubicBezTo>
                <a:cubicBezTo>
                  <a:pt x="30" y="87"/>
                  <a:pt x="30" y="86"/>
                  <a:pt x="30" y="85"/>
                </a:cubicBezTo>
                <a:cubicBezTo>
                  <a:pt x="30" y="85"/>
                  <a:pt x="31" y="84"/>
                  <a:pt x="31" y="84"/>
                </a:cubicBezTo>
                <a:cubicBezTo>
                  <a:pt x="32" y="82"/>
                  <a:pt x="33" y="76"/>
                  <a:pt x="33" y="73"/>
                </a:cubicBezTo>
                <a:cubicBezTo>
                  <a:pt x="34" y="74"/>
                  <a:pt x="35" y="76"/>
                  <a:pt x="36" y="77"/>
                </a:cubicBezTo>
                <a:cubicBezTo>
                  <a:pt x="37" y="78"/>
                  <a:pt x="37" y="78"/>
                  <a:pt x="37" y="78"/>
                </a:cubicBezTo>
                <a:cubicBezTo>
                  <a:pt x="40" y="81"/>
                  <a:pt x="42" y="81"/>
                  <a:pt x="44" y="81"/>
                </a:cubicBezTo>
                <a:cubicBezTo>
                  <a:pt x="45" y="81"/>
                  <a:pt x="45" y="81"/>
                  <a:pt x="46" y="81"/>
                </a:cubicBezTo>
                <a:cubicBezTo>
                  <a:pt x="47" y="81"/>
                  <a:pt x="48" y="81"/>
                  <a:pt x="49" y="81"/>
                </a:cubicBezTo>
                <a:cubicBezTo>
                  <a:pt x="49" y="81"/>
                  <a:pt x="49" y="81"/>
                  <a:pt x="49" y="81"/>
                </a:cubicBezTo>
                <a:cubicBezTo>
                  <a:pt x="53" y="81"/>
                  <a:pt x="57" y="77"/>
                  <a:pt x="59" y="74"/>
                </a:cubicBezTo>
                <a:cubicBezTo>
                  <a:pt x="59" y="74"/>
                  <a:pt x="59" y="74"/>
                  <a:pt x="59" y="75"/>
                </a:cubicBezTo>
                <a:cubicBezTo>
                  <a:pt x="59" y="75"/>
                  <a:pt x="59" y="75"/>
                  <a:pt x="59" y="75"/>
                </a:cubicBezTo>
                <a:cubicBezTo>
                  <a:pt x="59" y="75"/>
                  <a:pt x="59" y="75"/>
                  <a:pt x="59" y="75"/>
                </a:cubicBezTo>
                <a:cubicBezTo>
                  <a:pt x="59" y="76"/>
                  <a:pt x="59" y="77"/>
                  <a:pt x="60" y="78"/>
                </a:cubicBezTo>
                <a:cubicBezTo>
                  <a:pt x="59" y="79"/>
                  <a:pt x="59" y="79"/>
                  <a:pt x="58" y="79"/>
                </a:cubicBezTo>
                <a:cubicBezTo>
                  <a:pt x="58" y="79"/>
                  <a:pt x="59" y="79"/>
                  <a:pt x="60" y="79"/>
                </a:cubicBezTo>
                <a:cubicBezTo>
                  <a:pt x="60" y="79"/>
                  <a:pt x="60" y="80"/>
                  <a:pt x="60" y="80"/>
                </a:cubicBezTo>
                <a:cubicBezTo>
                  <a:pt x="59" y="81"/>
                  <a:pt x="59" y="81"/>
                  <a:pt x="58" y="82"/>
                </a:cubicBezTo>
                <a:cubicBezTo>
                  <a:pt x="58" y="82"/>
                  <a:pt x="59" y="81"/>
                  <a:pt x="60" y="81"/>
                </a:cubicBezTo>
                <a:cubicBezTo>
                  <a:pt x="60" y="82"/>
                  <a:pt x="60" y="83"/>
                  <a:pt x="61" y="84"/>
                </a:cubicBezTo>
                <a:cubicBezTo>
                  <a:pt x="62" y="85"/>
                  <a:pt x="66" y="90"/>
                  <a:pt x="75" y="93"/>
                </a:cubicBezTo>
                <a:cubicBezTo>
                  <a:pt x="53" y="108"/>
                  <a:pt x="23" y="96"/>
                  <a:pt x="20" y="91"/>
                </a:cubicBezTo>
                <a:close/>
              </a:path>
            </a:pathLst>
          </a:custGeom>
          <a:solidFill>
            <a:srgbClr val="604C3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0" name="Freeform 17"/>
          <p:cNvSpPr>
            <a:spLocks noEditPoints="1"/>
          </p:cNvSpPr>
          <p:nvPr/>
        </p:nvSpPr>
        <p:spPr bwMode="auto">
          <a:xfrm>
            <a:off x="3181355" y="2143775"/>
            <a:ext cx="916261" cy="948481"/>
          </a:xfrm>
          <a:custGeom>
            <a:avLst/>
            <a:gdLst>
              <a:gd name="T0" fmla="*/ 132 w 132"/>
              <a:gd name="T1" fmla="*/ 108 h 141"/>
              <a:gd name="T2" fmla="*/ 97 w 132"/>
              <a:gd name="T3" fmla="*/ 76 h 141"/>
              <a:gd name="T4" fmla="*/ 104 w 132"/>
              <a:gd name="T5" fmla="*/ 58 h 141"/>
              <a:gd name="T6" fmla="*/ 107 w 132"/>
              <a:gd name="T7" fmla="*/ 44 h 141"/>
              <a:gd name="T8" fmla="*/ 106 w 132"/>
              <a:gd name="T9" fmla="*/ 33 h 141"/>
              <a:gd name="T10" fmla="*/ 67 w 132"/>
              <a:gd name="T11" fmla="*/ 3 h 141"/>
              <a:gd name="T12" fmla="*/ 43 w 132"/>
              <a:gd name="T13" fmla="*/ 38 h 141"/>
              <a:gd name="T14" fmla="*/ 42 w 132"/>
              <a:gd name="T15" fmla="*/ 54 h 141"/>
              <a:gd name="T16" fmla="*/ 52 w 132"/>
              <a:gd name="T17" fmla="*/ 75 h 141"/>
              <a:gd name="T18" fmla="*/ 4 w 132"/>
              <a:gd name="T19" fmla="*/ 116 h 141"/>
              <a:gd name="T20" fmla="*/ 104 w 132"/>
              <a:gd name="T21" fmla="*/ 44 h 141"/>
              <a:gd name="T22" fmla="*/ 105 w 132"/>
              <a:gd name="T23" fmla="*/ 54 h 141"/>
              <a:gd name="T24" fmla="*/ 101 w 132"/>
              <a:gd name="T25" fmla="*/ 49 h 141"/>
              <a:gd name="T26" fmla="*/ 100 w 132"/>
              <a:gd name="T27" fmla="*/ 46 h 141"/>
              <a:gd name="T28" fmla="*/ 97 w 132"/>
              <a:gd name="T29" fmla="*/ 42 h 141"/>
              <a:gd name="T30" fmla="*/ 83 w 132"/>
              <a:gd name="T31" fmla="*/ 48 h 141"/>
              <a:gd name="T32" fmla="*/ 81 w 132"/>
              <a:gd name="T33" fmla="*/ 61 h 141"/>
              <a:gd name="T34" fmla="*/ 93 w 132"/>
              <a:gd name="T35" fmla="*/ 63 h 141"/>
              <a:gd name="T36" fmla="*/ 87 w 132"/>
              <a:gd name="T37" fmla="*/ 33 h 141"/>
              <a:gd name="T38" fmla="*/ 84 w 132"/>
              <a:gd name="T39" fmla="*/ 35 h 141"/>
              <a:gd name="T40" fmla="*/ 80 w 132"/>
              <a:gd name="T41" fmla="*/ 46 h 141"/>
              <a:gd name="T42" fmla="*/ 82 w 132"/>
              <a:gd name="T43" fmla="*/ 36 h 141"/>
              <a:gd name="T44" fmla="*/ 78 w 132"/>
              <a:gd name="T45" fmla="*/ 42 h 141"/>
              <a:gd name="T46" fmla="*/ 78 w 132"/>
              <a:gd name="T47" fmla="*/ 42 h 141"/>
              <a:gd name="T48" fmla="*/ 77 w 132"/>
              <a:gd name="T49" fmla="*/ 40 h 141"/>
              <a:gd name="T50" fmla="*/ 59 w 132"/>
              <a:gd name="T51" fmla="*/ 45 h 141"/>
              <a:gd name="T52" fmla="*/ 66 w 132"/>
              <a:gd name="T53" fmla="*/ 46 h 141"/>
              <a:gd name="T54" fmla="*/ 68 w 132"/>
              <a:gd name="T55" fmla="*/ 49 h 141"/>
              <a:gd name="T56" fmla="*/ 71 w 132"/>
              <a:gd name="T57" fmla="*/ 46 h 141"/>
              <a:gd name="T58" fmla="*/ 79 w 132"/>
              <a:gd name="T59" fmla="*/ 47 h 141"/>
              <a:gd name="T60" fmla="*/ 81 w 132"/>
              <a:gd name="T61" fmla="*/ 47 h 141"/>
              <a:gd name="T62" fmla="*/ 81 w 132"/>
              <a:gd name="T63" fmla="*/ 47 h 141"/>
              <a:gd name="T64" fmla="*/ 79 w 132"/>
              <a:gd name="T65" fmla="*/ 49 h 141"/>
              <a:gd name="T66" fmla="*/ 57 w 132"/>
              <a:gd name="T67" fmla="*/ 45 h 141"/>
              <a:gd name="T68" fmla="*/ 53 w 132"/>
              <a:gd name="T69" fmla="*/ 48 h 141"/>
              <a:gd name="T70" fmla="*/ 55 w 132"/>
              <a:gd name="T71" fmla="*/ 52 h 141"/>
              <a:gd name="T72" fmla="*/ 58 w 132"/>
              <a:gd name="T73" fmla="*/ 50 h 141"/>
              <a:gd name="T74" fmla="*/ 54 w 132"/>
              <a:gd name="T75" fmla="*/ 60 h 141"/>
              <a:gd name="T76" fmla="*/ 50 w 132"/>
              <a:gd name="T77" fmla="*/ 44 h 141"/>
              <a:gd name="T78" fmla="*/ 53 w 132"/>
              <a:gd name="T79" fmla="*/ 49 h 141"/>
              <a:gd name="T80" fmla="*/ 49 w 132"/>
              <a:gd name="T81" fmla="*/ 50 h 141"/>
              <a:gd name="T82" fmla="*/ 49 w 132"/>
              <a:gd name="T83" fmla="*/ 51 h 141"/>
              <a:gd name="T84" fmla="*/ 43 w 132"/>
              <a:gd name="T85" fmla="*/ 47 h 141"/>
              <a:gd name="T86" fmla="*/ 48 w 132"/>
              <a:gd name="T87" fmla="*/ 52 h 141"/>
              <a:gd name="T88" fmla="*/ 53 w 132"/>
              <a:gd name="T89" fmla="*/ 92 h 141"/>
              <a:gd name="T90" fmla="*/ 96 w 132"/>
              <a:gd name="T91" fmla="*/ 78 h 141"/>
              <a:gd name="T92" fmla="*/ 96 w 132"/>
              <a:gd name="T93" fmla="*/ 75 h 141"/>
              <a:gd name="T94" fmla="*/ 75 w 132"/>
              <a:gd name="T95" fmla="*/ 94 h 141"/>
              <a:gd name="T96" fmla="*/ 51 w 132"/>
              <a:gd name="T97" fmla="*/ 58 h 141"/>
              <a:gd name="T98" fmla="*/ 53 w 132"/>
              <a:gd name="T99" fmla="*/ 61 h 141"/>
              <a:gd name="T100" fmla="*/ 77 w 132"/>
              <a:gd name="T101" fmla="*/ 56 h 141"/>
              <a:gd name="T102" fmla="*/ 100 w 132"/>
              <a:gd name="T103" fmla="*/ 5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2" h="141">
                <a:moveTo>
                  <a:pt x="124" y="141"/>
                </a:moveTo>
                <a:cubicBezTo>
                  <a:pt x="124" y="140"/>
                  <a:pt x="124" y="139"/>
                  <a:pt x="124" y="138"/>
                </a:cubicBezTo>
                <a:cubicBezTo>
                  <a:pt x="123" y="131"/>
                  <a:pt x="121" y="119"/>
                  <a:pt x="128" y="111"/>
                </a:cubicBezTo>
                <a:cubicBezTo>
                  <a:pt x="129" y="110"/>
                  <a:pt x="130" y="109"/>
                  <a:pt x="132" y="108"/>
                </a:cubicBezTo>
                <a:cubicBezTo>
                  <a:pt x="127" y="106"/>
                  <a:pt x="122" y="104"/>
                  <a:pt x="118" y="102"/>
                </a:cubicBezTo>
                <a:cubicBezTo>
                  <a:pt x="108" y="98"/>
                  <a:pt x="97" y="91"/>
                  <a:pt x="97" y="91"/>
                </a:cubicBezTo>
                <a:cubicBezTo>
                  <a:pt x="97" y="91"/>
                  <a:pt x="97" y="91"/>
                  <a:pt x="97" y="91"/>
                </a:cubicBezTo>
                <a:cubicBezTo>
                  <a:pt x="97" y="76"/>
                  <a:pt x="97" y="76"/>
                  <a:pt x="97" y="76"/>
                </a:cubicBezTo>
                <a:cubicBezTo>
                  <a:pt x="97" y="75"/>
                  <a:pt x="97" y="75"/>
                  <a:pt x="97" y="75"/>
                </a:cubicBezTo>
                <a:cubicBezTo>
                  <a:pt x="98" y="74"/>
                  <a:pt x="98" y="73"/>
                  <a:pt x="98" y="73"/>
                </a:cubicBezTo>
                <a:cubicBezTo>
                  <a:pt x="99" y="71"/>
                  <a:pt x="100" y="66"/>
                  <a:pt x="100" y="62"/>
                </a:cubicBezTo>
                <a:cubicBezTo>
                  <a:pt x="102" y="62"/>
                  <a:pt x="104" y="59"/>
                  <a:pt x="104" y="58"/>
                </a:cubicBezTo>
                <a:cubicBezTo>
                  <a:pt x="105" y="58"/>
                  <a:pt x="105" y="57"/>
                  <a:pt x="105" y="57"/>
                </a:cubicBezTo>
                <a:cubicBezTo>
                  <a:pt x="105" y="57"/>
                  <a:pt x="105" y="56"/>
                  <a:pt x="106" y="54"/>
                </a:cubicBezTo>
                <a:cubicBezTo>
                  <a:pt x="106" y="53"/>
                  <a:pt x="106" y="53"/>
                  <a:pt x="106" y="52"/>
                </a:cubicBezTo>
                <a:cubicBezTo>
                  <a:pt x="107" y="49"/>
                  <a:pt x="107" y="46"/>
                  <a:pt x="107" y="44"/>
                </a:cubicBezTo>
                <a:cubicBezTo>
                  <a:pt x="107" y="43"/>
                  <a:pt x="106" y="43"/>
                  <a:pt x="106" y="43"/>
                </a:cubicBezTo>
                <a:cubicBezTo>
                  <a:pt x="105" y="43"/>
                  <a:pt x="105" y="43"/>
                  <a:pt x="104" y="43"/>
                </a:cubicBezTo>
                <a:cubicBezTo>
                  <a:pt x="104" y="43"/>
                  <a:pt x="104" y="42"/>
                  <a:pt x="104" y="42"/>
                </a:cubicBezTo>
                <a:cubicBezTo>
                  <a:pt x="104" y="41"/>
                  <a:pt x="106" y="35"/>
                  <a:pt x="106" y="33"/>
                </a:cubicBezTo>
                <a:cubicBezTo>
                  <a:pt x="105" y="32"/>
                  <a:pt x="106" y="27"/>
                  <a:pt x="105" y="23"/>
                </a:cubicBezTo>
                <a:cubicBezTo>
                  <a:pt x="105" y="23"/>
                  <a:pt x="106" y="20"/>
                  <a:pt x="98" y="14"/>
                </a:cubicBezTo>
                <a:cubicBezTo>
                  <a:pt x="90" y="7"/>
                  <a:pt x="81" y="0"/>
                  <a:pt x="74" y="0"/>
                </a:cubicBezTo>
                <a:cubicBezTo>
                  <a:pt x="68" y="0"/>
                  <a:pt x="68" y="2"/>
                  <a:pt x="67" y="3"/>
                </a:cubicBezTo>
                <a:cubicBezTo>
                  <a:pt x="67" y="3"/>
                  <a:pt x="57" y="4"/>
                  <a:pt x="54" y="6"/>
                </a:cubicBezTo>
                <a:cubicBezTo>
                  <a:pt x="52" y="7"/>
                  <a:pt x="45" y="13"/>
                  <a:pt x="44" y="17"/>
                </a:cubicBezTo>
                <a:cubicBezTo>
                  <a:pt x="43" y="20"/>
                  <a:pt x="40" y="23"/>
                  <a:pt x="40" y="29"/>
                </a:cubicBezTo>
                <a:cubicBezTo>
                  <a:pt x="41" y="35"/>
                  <a:pt x="41" y="37"/>
                  <a:pt x="43" y="38"/>
                </a:cubicBezTo>
                <a:cubicBezTo>
                  <a:pt x="43" y="38"/>
                  <a:pt x="42" y="41"/>
                  <a:pt x="44" y="44"/>
                </a:cubicBezTo>
                <a:cubicBezTo>
                  <a:pt x="44" y="44"/>
                  <a:pt x="43" y="44"/>
                  <a:pt x="43" y="44"/>
                </a:cubicBezTo>
                <a:cubicBezTo>
                  <a:pt x="43" y="44"/>
                  <a:pt x="42" y="45"/>
                  <a:pt x="42" y="47"/>
                </a:cubicBezTo>
                <a:cubicBezTo>
                  <a:pt x="41" y="50"/>
                  <a:pt x="41" y="52"/>
                  <a:pt x="42" y="54"/>
                </a:cubicBezTo>
                <a:cubicBezTo>
                  <a:pt x="43" y="54"/>
                  <a:pt x="43" y="55"/>
                  <a:pt x="43" y="56"/>
                </a:cubicBezTo>
                <a:cubicBezTo>
                  <a:pt x="44" y="59"/>
                  <a:pt x="44" y="63"/>
                  <a:pt x="50" y="63"/>
                </a:cubicBezTo>
                <a:cubicBezTo>
                  <a:pt x="50" y="66"/>
                  <a:pt x="51" y="71"/>
                  <a:pt x="52" y="73"/>
                </a:cubicBezTo>
                <a:cubicBezTo>
                  <a:pt x="52" y="73"/>
                  <a:pt x="52" y="74"/>
                  <a:pt x="52" y="75"/>
                </a:cubicBezTo>
                <a:cubicBezTo>
                  <a:pt x="52" y="75"/>
                  <a:pt x="52" y="75"/>
                  <a:pt x="52" y="75"/>
                </a:cubicBezTo>
                <a:cubicBezTo>
                  <a:pt x="53" y="91"/>
                  <a:pt x="53" y="91"/>
                  <a:pt x="53" y="91"/>
                </a:cubicBezTo>
                <a:cubicBezTo>
                  <a:pt x="51" y="92"/>
                  <a:pt x="41" y="98"/>
                  <a:pt x="32" y="102"/>
                </a:cubicBezTo>
                <a:cubicBezTo>
                  <a:pt x="23" y="106"/>
                  <a:pt x="8" y="111"/>
                  <a:pt x="4" y="116"/>
                </a:cubicBezTo>
                <a:cubicBezTo>
                  <a:pt x="0" y="120"/>
                  <a:pt x="1" y="135"/>
                  <a:pt x="0" y="141"/>
                </a:cubicBezTo>
                <a:cubicBezTo>
                  <a:pt x="124" y="141"/>
                  <a:pt x="124" y="141"/>
                  <a:pt x="124" y="141"/>
                </a:cubicBezTo>
                <a:close/>
                <a:moveTo>
                  <a:pt x="101" y="49"/>
                </a:moveTo>
                <a:cubicBezTo>
                  <a:pt x="101" y="48"/>
                  <a:pt x="103" y="46"/>
                  <a:pt x="104" y="44"/>
                </a:cubicBezTo>
                <a:cubicBezTo>
                  <a:pt x="105" y="43"/>
                  <a:pt x="105" y="43"/>
                  <a:pt x="105" y="43"/>
                </a:cubicBezTo>
                <a:cubicBezTo>
                  <a:pt x="106" y="44"/>
                  <a:pt x="106" y="44"/>
                  <a:pt x="106" y="45"/>
                </a:cubicBezTo>
                <a:cubicBezTo>
                  <a:pt x="106" y="46"/>
                  <a:pt x="106" y="49"/>
                  <a:pt x="105" y="51"/>
                </a:cubicBezTo>
                <a:cubicBezTo>
                  <a:pt x="105" y="52"/>
                  <a:pt x="105" y="53"/>
                  <a:pt x="105" y="54"/>
                </a:cubicBezTo>
                <a:cubicBezTo>
                  <a:pt x="105" y="55"/>
                  <a:pt x="105" y="56"/>
                  <a:pt x="104" y="56"/>
                </a:cubicBezTo>
                <a:cubicBezTo>
                  <a:pt x="104" y="57"/>
                  <a:pt x="104" y="57"/>
                  <a:pt x="104" y="58"/>
                </a:cubicBezTo>
                <a:cubicBezTo>
                  <a:pt x="103" y="59"/>
                  <a:pt x="102" y="61"/>
                  <a:pt x="100" y="61"/>
                </a:cubicBezTo>
                <a:cubicBezTo>
                  <a:pt x="100" y="56"/>
                  <a:pt x="101" y="51"/>
                  <a:pt x="101" y="49"/>
                </a:cubicBezTo>
                <a:close/>
                <a:moveTo>
                  <a:pt x="100" y="46"/>
                </a:moveTo>
                <a:cubicBezTo>
                  <a:pt x="100" y="47"/>
                  <a:pt x="100" y="47"/>
                  <a:pt x="100" y="47"/>
                </a:cubicBezTo>
                <a:cubicBezTo>
                  <a:pt x="99" y="46"/>
                  <a:pt x="98" y="45"/>
                  <a:pt x="98" y="43"/>
                </a:cubicBezTo>
                <a:cubicBezTo>
                  <a:pt x="98" y="44"/>
                  <a:pt x="99" y="46"/>
                  <a:pt x="100" y="46"/>
                </a:cubicBezTo>
                <a:close/>
                <a:moveTo>
                  <a:pt x="90" y="43"/>
                </a:moveTo>
                <a:cubicBezTo>
                  <a:pt x="92" y="40"/>
                  <a:pt x="93" y="40"/>
                  <a:pt x="93" y="39"/>
                </a:cubicBezTo>
                <a:cubicBezTo>
                  <a:pt x="93" y="39"/>
                  <a:pt x="93" y="41"/>
                  <a:pt x="92" y="42"/>
                </a:cubicBezTo>
                <a:cubicBezTo>
                  <a:pt x="92" y="42"/>
                  <a:pt x="95" y="43"/>
                  <a:pt x="97" y="42"/>
                </a:cubicBezTo>
                <a:cubicBezTo>
                  <a:pt x="98" y="47"/>
                  <a:pt x="99" y="47"/>
                  <a:pt x="100" y="47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100" y="48"/>
                  <a:pt x="93" y="47"/>
                  <a:pt x="93" y="47"/>
                </a:cubicBezTo>
                <a:cubicBezTo>
                  <a:pt x="89" y="47"/>
                  <a:pt x="86" y="47"/>
                  <a:pt x="83" y="48"/>
                </a:cubicBezTo>
                <a:cubicBezTo>
                  <a:pt x="84" y="47"/>
                  <a:pt x="85" y="46"/>
                  <a:pt x="86" y="45"/>
                </a:cubicBezTo>
                <a:cubicBezTo>
                  <a:pt x="87" y="45"/>
                  <a:pt x="89" y="44"/>
                  <a:pt x="90" y="43"/>
                </a:cubicBezTo>
                <a:close/>
                <a:moveTo>
                  <a:pt x="93" y="63"/>
                </a:moveTo>
                <a:cubicBezTo>
                  <a:pt x="90" y="64"/>
                  <a:pt x="85" y="64"/>
                  <a:pt x="81" y="61"/>
                </a:cubicBezTo>
                <a:cubicBezTo>
                  <a:pt x="80" y="60"/>
                  <a:pt x="79" y="56"/>
                  <a:pt x="78" y="52"/>
                </a:cubicBezTo>
                <a:cubicBezTo>
                  <a:pt x="78" y="50"/>
                  <a:pt x="82" y="49"/>
                  <a:pt x="85" y="49"/>
                </a:cubicBezTo>
                <a:cubicBezTo>
                  <a:pt x="88" y="48"/>
                  <a:pt x="95" y="48"/>
                  <a:pt x="96" y="51"/>
                </a:cubicBezTo>
                <a:cubicBezTo>
                  <a:pt x="97" y="53"/>
                  <a:pt x="98" y="61"/>
                  <a:pt x="93" y="63"/>
                </a:cubicBezTo>
                <a:close/>
                <a:moveTo>
                  <a:pt x="87" y="33"/>
                </a:moveTo>
                <a:cubicBezTo>
                  <a:pt x="87" y="33"/>
                  <a:pt x="87" y="33"/>
                  <a:pt x="87" y="33"/>
                </a:cubicBezTo>
                <a:cubicBezTo>
                  <a:pt x="88" y="33"/>
                  <a:pt x="87" y="36"/>
                  <a:pt x="86" y="39"/>
                </a:cubicBezTo>
                <a:cubicBezTo>
                  <a:pt x="86" y="37"/>
                  <a:pt x="87" y="35"/>
                  <a:pt x="87" y="33"/>
                </a:cubicBezTo>
                <a:close/>
                <a:moveTo>
                  <a:pt x="86" y="34"/>
                </a:moveTo>
                <a:cubicBezTo>
                  <a:pt x="86" y="35"/>
                  <a:pt x="86" y="38"/>
                  <a:pt x="84" y="42"/>
                </a:cubicBezTo>
                <a:cubicBezTo>
                  <a:pt x="83" y="43"/>
                  <a:pt x="82" y="44"/>
                  <a:pt x="81" y="44"/>
                </a:cubicBezTo>
                <a:cubicBezTo>
                  <a:pt x="82" y="42"/>
                  <a:pt x="83" y="39"/>
                  <a:pt x="84" y="35"/>
                </a:cubicBezTo>
                <a:cubicBezTo>
                  <a:pt x="85" y="34"/>
                  <a:pt x="85" y="34"/>
                  <a:pt x="86" y="34"/>
                </a:cubicBezTo>
                <a:close/>
                <a:moveTo>
                  <a:pt x="82" y="45"/>
                </a:moveTo>
                <a:cubicBezTo>
                  <a:pt x="82" y="46"/>
                  <a:pt x="81" y="46"/>
                  <a:pt x="81" y="47"/>
                </a:cubicBezTo>
                <a:cubicBezTo>
                  <a:pt x="80" y="46"/>
                  <a:pt x="80" y="46"/>
                  <a:pt x="80" y="46"/>
                </a:cubicBezTo>
                <a:cubicBezTo>
                  <a:pt x="80" y="45"/>
                  <a:pt x="80" y="45"/>
                  <a:pt x="81" y="45"/>
                </a:cubicBezTo>
                <a:cubicBezTo>
                  <a:pt x="81" y="45"/>
                  <a:pt x="81" y="45"/>
                  <a:pt x="82" y="45"/>
                </a:cubicBezTo>
                <a:close/>
                <a:moveTo>
                  <a:pt x="80" y="37"/>
                </a:moveTo>
                <a:cubicBezTo>
                  <a:pt x="81" y="37"/>
                  <a:pt x="82" y="36"/>
                  <a:pt x="82" y="36"/>
                </a:cubicBezTo>
                <a:cubicBezTo>
                  <a:pt x="82" y="38"/>
                  <a:pt x="81" y="42"/>
                  <a:pt x="79" y="45"/>
                </a:cubicBezTo>
                <a:cubicBezTo>
                  <a:pt x="79" y="43"/>
                  <a:pt x="79" y="42"/>
                  <a:pt x="78" y="41"/>
                </a:cubicBezTo>
                <a:cubicBezTo>
                  <a:pt x="79" y="40"/>
                  <a:pt x="80" y="39"/>
                  <a:pt x="80" y="37"/>
                </a:cubicBezTo>
                <a:close/>
                <a:moveTo>
                  <a:pt x="78" y="42"/>
                </a:moveTo>
                <a:cubicBezTo>
                  <a:pt x="78" y="43"/>
                  <a:pt x="79" y="44"/>
                  <a:pt x="79" y="45"/>
                </a:cubicBezTo>
                <a:cubicBezTo>
                  <a:pt x="79" y="45"/>
                  <a:pt x="79" y="45"/>
                  <a:pt x="79" y="46"/>
                </a:cubicBezTo>
                <a:cubicBezTo>
                  <a:pt x="78" y="45"/>
                  <a:pt x="78" y="43"/>
                  <a:pt x="77" y="42"/>
                </a:cubicBezTo>
                <a:cubicBezTo>
                  <a:pt x="77" y="42"/>
                  <a:pt x="78" y="42"/>
                  <a:pt x="78" y="42"/>
                </a:cubicBezTo>
                <a:close/>
                <a:moveTo>
                  <a:pt x="77" y="40"/>
                </a:moveTo>
                <a:cubicBezTo>
                  <a:pt x="77" y="40"/>
                  <a:pt x="77" y="40"/>
                  <a:pt x="77" y="40"/>
                </a:cubicBezTo>
                <a:cubicBezTo>
                  <a:pt x="77" y="40"/>
                  <a:pt x="77" y="41"/>
                  <a:pt x="77" y="41"/>
                </a:cubicBezTo>
                <a:cubicBezTo>
                  <a:pt x="77" y="40"/>
                  <a:pt x="77" y="40"/>
                  <a:pt x="77" y="40"/>
                </a:cubicBezTo>
                <a:cubicBezTo>
                  <a:pt x="77" y="40"/>
                  <a:pt x="77" y="40"/>
                  <a:pt x="77" y="40"/>
                </a:cubicBezTo>
                <a:close/>
                <a:moveTo>
                  <a:pt x="57" y="45"/>
                </a:moveTo>
                <a:cubicBezTo>
                  <a:pt x="59" y="47"/>
                  <a:pt x="59" y="47"/>
                  <a:pt x="59" y="47"/>
                </a:cubicBezTo>
                <a:cubicBezTo>
                  <a:pt x="59" y="45"/>
                  <a:pt x="59" y="45"/>
                  <a:pt x="59" y="45"/>
                </a:cubicBezTo>
                <a:cubicBezTo>
                  <a:pt x="61" y="47"/>
                  <a:pt x="61" y="47"/>
                  <a:pt x="61" y="47"/>
                </a:cubicBezTo>
                <a:cubicBezTo>
                  <a:pt x="60" y="45"/>
                  <a:pt x="60" y="45"/>
                  <a:pt x="60" y="45"/>
                </a:cubicBezTo>
                <a:cubicBezTo>
                  <a:pt x="62" y="47"/>
                  <a:pt x="62" y="47"/>
                  <a:pt x="62" y="47"/>
                </a:cubicBezTo>
                <a:cubicBezTo>
                  <a:pt x="62" y="47"/>
                  <a:pt x="64" y="48"/>
                  <a:pt x="66" y="46"/>
                </a:cubicBezTo>
                <a:cubicBezTo>
                  <a:pt x="68" y="44"/>
                  <a:pt x="70" y="39"/>
                  <a:pt x="70" y="39"/>
                </a:cubicBezTo>
                <a:cubicBezTo>
                  <a:pt x="70" y="39"/>
                  <a:pt x="67" y="47"/>
                  <a:pt x="66" y="48"/>
                </a:cubicBezTo>
                <a:cubicBezTo>
                  <a:pt x="66" y="48"/>
                  <a:pt x="70" y="44"/>
                  <a:pt x="72" y="40"/>
                </a:cubicBezTo>
                <a:cubicBezTo>
                  <a:pt x="72" y="40"/>
                  <a:pt x="68" y="48"/>
                  <a:pt x="68" y="49"/>
                </a:cubicBezTo>
                <a:cubicBezTo>
                  <a:pt x="67" y="49"/>
                  <a:pt x="70" y="47"/>
                  <a:pt x="73" y="43"/>
                </a:cubicBezTo>
                <a:cubicBezTo>
                  <a:pt x="74" y="42"/>
                  <a:pt x="75" y="41"/>
                  <a:pt x="76" y="40"/>
                </a:cubicBezTo>
                <a:cubicBezTo>
                  <a:pt x="76" y="41"/>
                  <a:pt x="76" y="41"/>
                  <a:pt x="76" y="41"/>
                </a:cubicBezTo>
                <a:cubicBezTo>
                  <a:pt x="75" y="43"/>
                  <a:pt x="73" y="45"/>
                  <a:pt x="71" y="46"/>
                </a:cubicBezTo>
                <a:cubicBezTo>
                  <a:pt x="71" y="46"/>
                  <a:pt x="74" y="46"/>
                  <a:pt x="77" y="43"/>
                </a:cubicBezTo>
                <a:cubicBezTo>
                  <a:pt x="77" y="44"/>
                  <a:pt x="78" y="45"/>
                  <a:pt x="78" y="46"/>
                </a:cubicBezTo>
                <a:cubicBezTo>
                  <a:pt x="77" y="47"/>
                  <a:pt x="76" y="48"/>
                  <a:pt x="74" y="49"/>
                </a:cubicBezTo>
                <a:cubicBezTo>
                  <a:pt x="74" y="49"/>
                  <a:pt x="76" y="49"/>
                  <a:pt x="79" y="47"/>
                </a:cubicBezTo>
                <a:cubicBezTo>
                  <a:pt x="80" y="48"/>
                  <a:pt x="80" y="48"/>
                  <a:pt x="80" y="48"/>
                </a:cubicBezTo>
                <a:cubicBezTo>
                  <a:pt x="80" y="48"/>
                  <a:pt x="80" y="47"/>
                  <a:pt x="79" y="46"/>
                </a:cubicBezTo>
                <a:cubicBezTo>
                  <a:pt x="79" y="46"/>
                  <a:pt x="80" y="46"/>
                  <a:pt x="80" y="46"/>
                </a:cubicBezTo>
                <a:cubicBezTo>
                  <a:pt x="80" y="46"/>
                  <a:pt x="80" y="46"/>
                  <a:pt x="81" y="47"/>
                </a:cubicBezTo>
                <a:cubicBezTo>
                  <a:pt x="81" y="47"/>
                  <a:pt x="80" y="47"/>
                  <a:pt x="80" y="47"/>
                </a:cubicBezTo>
                <a:cubicBezTo>
                  <a:pt x="80" y="47"/>
                  <a:pt x="80" y="47"/>
                  <a:pt x="81" y="47"/>
                </a:cubicBezTo>
                <a:cubicBezTo>
                  <a:pt x="81" y="47"/>
                  <a:pt x="81" y="47"/>
                  <a:pt x="81" y="47"/>
                </a:cubicBezTo>
                <a:cubicBezTo>
                  <a:pt x="81" y="47"/>
                  <a:pt x="81" y="47"/>
                  <a:pt x="81" y="47"/>
                </a:cubicBezTo>
                <a:cubicBezTo>
                  <a:pt x="81" y="46"/>
                  <a:pt x="82" y="46"/>
                  <a:pt x="83" y="45"/>
                </a:cubicBezTo>
                <a:cubicBezTo>
                  <a:pt x="83" y="45"/>
                  <a:pt x="84" y="45"/>
                  <a:pt x="84" y="45"/>
                </a:cubicBezTo>
                <a:cubicBezTo>
                  <a:pt x="84" y="46"/>
                  <a:pt x="83" y="47"/>
                  <a:pt x="82" y="48"/>
                </a:cubicBezTo>
                <a:cubicBezTo>
                  <a:pt x="80" y="49"/>
                  <a:pt x="79" y="49"/>
                  <a:pt x="79" y="49"/>
                </a:cubicBezTo>
                <a:cubicBezTo>
                  <a:pt x="76" y="50"/>
                  <a:pt x="72" y="50"/>
                  <a:pt x="71" y="49"/>
                </a:cubicBezTo>
                <a:cubicBezTo>
                  <a:pt x="64" y="48"/>
                  <a:pt x="59" y="48"/>
                  <a:pt x="58" y="49"/>
                </a:cubicBezTo>
                <a:cubicBezTo>
                  <a:pt x="58" y="49"/>
                  <a:pt x="58" y="49"/>
                  <a:pt x="58" y="49"/>
                </a:cubicBezTo>
                <a:cubicBezTo>
                  <a:pt x="57" y="48"/>
                  <a:pt x="57" y="46"/>
                  <a:pt x="57" y="45"/>
                </a:cubicBezTo>
                <a:close/>
                <a:moveTo>
                  <a:pt x="54" y="46"/>
                </a:moveTo>
                <a:cubicBezTo>
                  <a:pt x="54" y="46"/>
                  <a:pt x="55" y="47"/>
                  <a:pt x="56" y="49"/>
                </a:cubicBezTo>
                <a:cubicBezTo>
                  <a:pt x="55" y="49"/>
                  <a:pt x="54" y="49"/>
                  <a:pt x="53" y="49"/>
                </a:cubicBezTo>
                <a:cubicBezTo>
                  <a:pt x="53" y="49"/>
                  <a:pt x="53" y="48"/>
                  <a:pt x="53" y="48"/>
                </a:cubicBezTo>
                <a:lnTo>
                  <a:pt x="54" y="46"/>
                </a:lnTo>
                <a:close/>
                <a:moveTo>
                  <a:pt x="53" y="52"/>
                </a:moveTo>
                <a:cubicBezTo>
                  <a:pt x="53" y="52"/>
                  <a:pt x="54" y="52"/>
                  <a:pt x="54" y="51"/>
                </a:cubicBezTo>
                <a:cubicBezTo>
                  <a:pt x="54" y="52"/>
                  <a:pt x="54" y="52"/>
                  <a:pt x="55" y="52"/>
                </a:cubicBezTo>
                <a:cubicBezTo>
                  <a:pt x="55" y="52"/>
                  <a:pt x="54" y="52"/>
                  <a:pt x="54" y="51"/>
                </a:cubicBezTo>
                <a:cubicBezTo>
                  <a:pt x="54" y="51"/>
                  <a:pt x="55" y="50"/>
                  <a:pt x="57" y="50"/>
                </a:cubicBezTo>
                <a:cubicBezTo>
                  <a:pt x="58" y="51"/>
                  <a:pt x="59" y="53"/>
                  <a:pt x="61" y="53"/>
                </a:cubicBezTo>
                <a:cubicBezTo>
                  <a:pt x="61" y="53"/>
                  <a:pt x="59" y="51"/>
                  <a:pt x="58" y="50"/>
                </a:cubicBezTo>
                <a:cubicBezTo>
                  <a:pt x="62" y="49"/>
                  <a:pt x="68" y="49"/>
                  <a:pt x="70" y="52"/>
                </a:cubicBezTo>
                <a:cubicBezTo>
                  <a:pt x="71" y="53"/>
                  <a:pt x="71" y="54"/>
                  <a:pt x="71" y="55"/>
                </a:cubicBezTo>
                <a:cubicBezTo>
                  <a:pt x="71" y="55"/>
                  <a:pt x="71" y="64"/>
                  <a:pt x="61" y="65"/>
                </a:cubicBezTo>
                <a:cubicBezTo>
                  <a:pt x="56" y="65"/>
                  <a:pt x="54" y="63"/>
                  <a:pt x="54" y="60"/>
                </a:cubicBezTo>
                <a:cubicBezTo>
                  <a:pt x="53" y="58"/>
                  <a:pt x="53" y="53"/>
                  <a:pt x="53" y="52"/>
                </a:cubicBezTo>
                <a:close/>
                <a:moveTo>
                  <a:pt x="49" y="47"/>
                </a:moveTo>
                <a:cubicBezTo>
                  <a:pt x="49" y="43"/>
                  <a:pt x="49" y="43"/>
                  <a:pt x="49" y="43"/>
                </a:cubicBezTo>
                <a:cubicBezTo>
                  <a:pt x="50" y="44"/>
                  <a:pt x="50" y="44"/>
                  <a:pt x="50" y="44"/>
                </a:cubicBezTo>
                <a:cubicBezTo>
                  <a:pt x="49" y="40"/>
                  <a:pt x="49" y="40"/>
                  <a:pt x="49" y="40"/>
                </a:cubicBezTo>
                <a:cubicBezTo>
                  <a:pt x="52" y="46"/>
                  <a:pt x="52" y="46"/>
                  <a:pt x="52" y="46"/>
                </a:cubicBezTo>
                <a:cubicBezTo>
                  <a:pt x="52" y="47"/>
                  <a:pt x="52" y="48"/>
                  <a:pt x="53" y="49"/>
                </a:cubicBezTo>
                <a:cubicBezTo>
                  <a:pt x="53" y="49"/>
                  <a:pt x="53" y="49"/>
                  <a:pt x="53" y="49"/>
                </a:cubicBezTo>
                <a:cubicBezTo>
                  <a:pt x="53" y="49"/>
                  <a:pt x="53" y="49"/>
                  <a:pt x="53" y="49"/>
                </a:cubicBezTo>
                <a:cubicBezTo>
                  <a:pt x="53" y="49"/>
                  <a:pt x="53" y="49"/>
                  <a:pt x="53" y="50"/>
                </a:cubicBezTo>
                <a:cubicBezTo>
                  <a:pt x="52" y="50"/>
                  <a:pt x="51" y="50"/>
                  <a:pt x="50" y="50"/>
                </a:cubicBezTo>
                <a:cubicBezTo>
                  <a:pt x="50" y="50"/>
                  <a:pt x="49" y="49"/>
                  <a:pt x="49" y="50"/>
                </a:cubicBezTo>
                <a:lnTo>
                  <a:pt x="49" y="47"/>
                </a:lnTo>
                <a:close/>
                <a:moveTo>
                  <a:pt x="49" y="51"/>
                </a:move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lose/>
                <a:moveTo>
                  <a:pt x="44" y="56"/>
                </a:moveTo>
                <a:cubicBezTo>
                  <a:pt x="43" y="55"/>
                  <a:pt x="43" y="54"/>
                  <a:pt x="43" y="54"/>
                </a:cubicBezTo>
                <a:cubicBezTo>
                  <a:pt x="42" y="52"/>
                  <a:pt x="42" y="50"/>
                  <a:pt x="43" y="47"/>
                </a:cubicBezTo>
                <a:cubicBezTo>
                  <a:pt x="43" y="45"/>
                  <a:pt x="43" y="45"/>
                  <a:pt x="44" y="45"/>
                </a:cubicBezTo>
                <a:cubicBezTo>
                  <a:pt x="44" y="45"/>
                  <a:pt x="44" y="45"/>
                  <a:pt x="44" y="45"/>
                </a:cubicBezTo>
                <a:cubicBezTo>
                  <a:pt x="45" y="46"/>
                  <a:pt x="45" y="47"/>
                  <a:pt x="46" y="48"/>
                </a:cubicBezTo>
                <a:cubicBezTo>
                  <a:pt x="46" y="48"/>
                  <a:pt x="47" y="50"/>
                  <a:pt x="48" y="52"/>
                </a:cubicBezTo>
                <a:cubicBezTo>
                  <a:pt x="49" y="54"/>
                  <a:pt x="50" y="57"/>
                  <a:pt x="50" y="58"/>
                </a:cubicBezTo>
                <a:cubicBezTo>
                  <a:pt x="50" y="58"/>
                  <a:pt x="50" y="60"/>
                  <a:pt x="50" y="62"/>
                </a:cubicBezTo>
                <a:cubicBezTo>
                  <a:pt x="45" y="62"/>
                  <a:pt x="44" y="58"/>
                  <a:pt x="44" y="56"/>
                </a:cubicBezTo>
                <a:close/>
                <a:moveTo>
                  <a:pt x="53" y="92"/>
                </a:moveTo>
                <a:cubicBezTo>
                  <a:pt x="53" y="77"/>
                  <a:pt x="53" y="77"/>
                  <a:pt x="53" y="77"/>
                </a:cubicBezTo>
                <a:cubicBezTo>
                  <a:pt x="56" y="84"/>
                  <a:pt x="61" y="94"/>
                  <a:pt x="75" y="94"/>
                </a:cubicBezTo>
                <a:cubicBezTo>
                  <a:pt x="75" y="94"/>
                  <a:pt x="75" y="94"/>
                  <a:pt x="75" y="94"/>
                </a:cubicBezTo>
                <a:cubicBezTo>
                  <a:pt x="88" y="95"/>
                  <a:pt x="93" y="84"/>
                  <a:pt x="96" y="78"/>
                </a:cubicBezTo>
                <a:cubicBezTo>
                  <a:pt x="96" y="92"/>
                  <a:pt x="96" y="92"/>
                  <a:pt x="96" y="92"/>
                </a:cubicBezTo>
                <a:cubicBezTo>
                  <a:pt x="86" y="104"/>
                  <a:pt x="65" y="104"/>
                  <a:pt x="53" y="92"/>
                </a:cubicBezTo>
                <a:close/>
                <a:moveTo>
                  <a:pt x="96" y="75"/>
                </a:moveTo>
                <a:cubicBezTo>
                  <a:pt x="96" y="75"/>
                  <a:pt x="96" y="75"/>
                  <a:pt x="96" y="75"/>
                </a:cubicBezTo>
                <a:cubicBezTo>
                  <a:pt x="96" y="75"/>
                  <a:pt x="96" y="75"/>
                  <a:pt x="96" y="75"/>
                </a:cubicBezTo>
                <a:cubicBezTo>
                  <a:pt x="94" y="82"/>
                  <a:pt x="89" y="94"/>
                  <a:pt x="75" y="94"/>
                </a:cubicBezTo>
                <a:cubicBezTo>
                  <a:pt x="75" y="94"/>
                  <a:pt x="75" y="94"/>
                  <a:pt x="75" y="94"/>
                </a:cubicBezTo>
                <a:cubicBezTo>
                  <a:pt x="75" y="94"/>
                  <a:pt x="75" y="94"/>
                  <a:pt x="75" y="94"/>
                </a:cubicBezTo>
                <a:cubicBezTo>
                  <a:pt x="61" y="94"/>
                  <a:pt x="56" y="81"/>
                  <a:pt x="53" y="75"/>
                </a:cubicBezTo>
                <a:cubicBezTo>
                  <a:pt x="53" y="74"/>
                  <a:pt x="53" y="73"/>
                  <a:pt x="52" y="72"/>
                </a:cubicBezTo>
                <a:cubicBezTo>
                  <a:pt x="51" y="69"/>
                  <a:pt x="51" y="58"/>
                  <a:pt x="51" y="58"/>
                </a:cubicBezTo>
                <a:cubicBezTo>
                  <a:pt x="51" y="58"/>
                  <a:pt x="51" y="58"/>
                  <a:pt x="51" y="58"/>
                </a:cubicBezTo>
                <a:cubicBezTo>
                  <a:pt x="50" y="57"/>
                  <a:pt x="50" y="55"/>
                  <a:pt x="49" y="53"/>
                </a:cubicBezTo>
                <a:cubicBezTo>
                  <a:pt x="50" y="54"/>
                  <a:pt x="50" y="54"/>
                  <a:pt x="50" y="54"/>
                </a:cubicBezTo>
                <a:cubicBezTo>
                  <a:pt x="51" y="54"/>
                  <a:pt x="51" y="54"/>
                  <a:pt x="51" y="55"/>
                </a:cubicBezTo>
                <a:cubicBezTo>
                  <a:pt x="51" y="55"/>
                  <a:pt x="52" y="59"/>
                  <a:pt x="53" y="61"/>
                </a:cubicBezTo>
                <a:cubicBezTo>
                  <a:pt x="54" y="64"/>
                  <a:pt x="56" y="66"/>
                  <a:pt x="63" y="65"/>
                </a:cubicBezTo>
                <a:cubicBezTo>
                  <a:pt x="71" y="65"/>
                  <a:pt x="73" y="55"/>
                  <a:pt x="73" y="54"/>
                </a:cubicBezTo>
                <a:cubicBezTo>
                  <a:pt x="73" y="54"/>
                  <a:pt x="73" y="53"/>
                  <a:pt x="75" y="53"/>
                </a:cubicBezTo>
                <a:cubicBezTo>
                  <a:pt x="77" y="53"/>
                  <a:pt x="76" y="54"/>
                  <a:pt x="77" y="56"/>
                </a:cubicBezTo>
                <a:cubicBezTo>
                  <a:pt x="78" y="58"/>
                  <a:pt x="79" y="60"/>
                  <a:pt x="80" y="61"/>
                </a:cubicBezTo>
                <a:cubicBezTo>
                  <a:pt x="82" y="63"/>
                  <a:pt x="83" y="65"/>
                  <a:pt x="91" y="64"/>
                </a:cubicBezTo>
                <a:cubicBezTo>
                  <a:pt x="98" y="63"/>
                  <a:pt x="98" y="56"/>
                  <a:pt x="98" y="53"/>
                </a:cubicBezTo>
                <a:cubicBezTo>
                  <a:pt x="98" y="52"/>
                  <a:pt x="99" y="52"/>
                  <a:pt x="100" y="51"/>
                </a:cubicBezTo>
                <a:cubicBezTo>
                  <a:pt x="100" y="57"/>
                  <a:pt x="99" y="70"/>
                  <a:pt x="98" y="72"/>
                </a:cubicBezTo>
                <a:cubicBezTo>
                  <a:pt x="97" y="73"/>
                  <a:pt x="97" y="74"/>
                  <a:pt x="97" y="75"/>
                </a:cubicBezTo>
                <a:cubicBezTo>
                  <a:pt x="97" y="75"/>
                  <a:pt x="96" y="75"/>
                  <a:pt x="96" y="75"/>
                </a:cubicBezTo>
                <a:close/>
              </a:path>
            </a:pathLst>
          </a:custGeom>
          <a:solidFill>
            <a:srgbClr val="604C3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grpSp>
        <p:nvGrpSpPr>
          <p:cNvPr id="22" name="Group 20"/>
          <p:cNvGrpSpPr>
            <a:grpSpLocks noChangeAspect="1"/>
          </p:cNvGrpSpPr>
          <p:nvPr/>
        </p:nvGrpSpPr>
        <p:grpSpPr bwMode="auto">
          <a:xfrm>
            <a:off x="2445885" y="2299156"/>
            <a:ext cx="742558" cy="790928"/>
            <a:chOff x="1298" y="1873"/>
            <a:chExt cx="641" cy="70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4" name="Freeform 21"/>
            <p:cNvSpPr>
              <a:spLocks noEditPoints="1"/>
            </p:cNvSpPr>
            <p:nvPr/>
          </p:nvSpPr>
          <p:spPr bwMode="auto">
            <a:xfrm>
              <a:off x="1298" y="1873"/>
              <a:ext cx="641" cy="704"/>
            </a:xfrm>
            <a:custGeom>
              <a:avLst/>
              <a:gdLst>
                <a:gd name="T0" fmla="*/ 109 w 116"/>
                <a:gd name="T1" fmla="*/ 103 h 126"/>
                <a:gd name="T2" fmla="*/ 93 w 116"/>
                <a:gd name="T3" fmla="*/ 96 h 126"/>
                <a:gd name="T4" fmla="*/ 93 w 116"/>
                <a:gd name="T5" fmla="*/ 95 h 126"/>
                <a:gd name="T6" fmla="*/ 103 w 116"/>
                <a:gd name="T7" fmla="*/ 91 h 126"/>
                <a:gd name="T8" fmla="*/ 101 w 116"/>
                <a:gd name="T9" fmla="*/ 84 h 126"/>
                <a:gd name="T10" fmla="*/ 105 w 116"/>
                <a:gd name="T11" fmla="*/ 78 h 126"/>
                <a:gd name="T12" fmla="*/ 109 w 116"/>
                <a:gd name="T13" fmla="*/ 61 h 126"/>
                <a:gd name="T14" fmla="*/ 108 w 116"/>
                <a:gd name="T15" fmla="*/ 50 h 126"/>
                <a:gd name="T16" fmla="*/ 98 w 116"/>
                <a:gd name="T17" fmla="*/ 37 h 126"/>
                <a:gd name="T18" fmla="*/ 32 w 116"/>
                <a:gd name="T19" fmla="*/ 42 h 126"/>
                <a:gd name="T20" fmla="*/ 27 w 116"/>
                <a:gd name="T21" fmla="*/ 43 h 126"/>
                <a:gd name="T22" fmla="*/ 30 w 116"/>
                <a:gd name="T23" fmla="*/ 45 h 126"/>
                <a:gd name="T24" fmla="*/ 23 w 116"/>
                <a:gd name="T25" fmla="*/ 75 h 126"/>
                <a:gd name="T26" fmla="*/ 21 w 116"/>
                <a:gd name="T27" fmla="*/ 79 h 126"/>
                <a:gd name="T28" fmla="*/ 21 w 116"/>
                <a:gd name="T29" fmla="*/ 81 h 126"/>
                <a:gd name="T30" fmla="*/ 22 w 116"/>
                <a:gd name="T31" fmla="*/ 85 h 126"/>
                <a:gd name="T32" fmla="*/ 22 w 116"/>
                <a:gd name="T33" fmla="*/ 88 h 126"/>
                <a:gd name="T34" fmla="*/ 28 w 116"/>
                <a:gd name="T35" fmla="*/ 91 h 126"/>
                <a:gd name="T36" fmla="*/ 29 w 116"/>
                <a:gd name="T37" fmla="*/ 102 h 126"/>
                <a:gd name="T38" fmla="*/ 111 w 116"/>
                <a:gd name="T39" fmla="*/ 126 h 126"/>
                <a:gd name="T40" fmla="*/ 108 w 116"/>
                <a:gd name="T41" fmla="*/ 73 h 126"/>
                <a:gd name="T42" fmla="*/ 104 w 116"/>
                <a:gd name="T43" fmla="*/ 75 h 126"/>
                <a:gd name="T44" fmla="*/ 102 w 116"/>
                <a:gd name="T45" fmla="*/ 75 h 126"/>
                <a:gd name="T46" fmla="*/ 98 w 116"/>
                <a:gd name="T47" fmla="*/ 39 h 126"/>
                <a:gd name="T48" fmla="*/ 97 w 116"/>
                <a:gd name="T49" fmla="*/ 90 h 126"/>
                <a:gd name="T50" fmla="*/ 92 w 116"/>
                <a:gd name="T51" fmla="*/ 96 h 126"/>
                <a:gd name="T52" fmla="*/ 22 w 116"/>
                <a:gd name="T53" fmla="*/ 59 h 126"/>
                <a:gd name="T54" fmla="*/ 23 w 116"/>
                <a:gd name="T55" fmla="*/ 74 h 126"/>
                <a:gd name="T56" fmla="*/ 20 w 116"/>
                <a:gd name="T57" fmla="*/ 65 h 126"/>
                <a:gd name="T58" fmla="*/ 34 w 116"/>
                <a:gd name="T59" fmla="*/ 89 h 126"/>
                <a:gd name="T60" fmla="*/ 36 w 116"/>
                <a:gd name="T61" fmla="*/ 93 h 126"/>
                <a:gd name="T62" fmla="*/ 32 w 116"/>
                <a:gd name="T63" fmla="*/ 92 h 126"/>
                <a:gd name="T64" fmla="*/ 32 w 116"/>
                <a:gd name="T65" fmla="*/ 89 h 126"/>
                <a:gd name="T66" fmla="*/ 30 w 116"/>
                <a:gd name="T67" fmla="*/ 49 h 126"/>
                <a:gd name="T68" fmla="*/ 28 w 116"/>
                <a:gd name="T69" fmla="*/ 79 h 126"/>
                <a:gd name="T70" fmla="*/ 25 w 116"/>
                <a:gd name="T71" fmla="*/ 84 h 126"/>
                <a:gd name="T72" fmla="*/ 23 w 116"/>
                <a:gd name="T73" fmla="*/ 86 h 126"/>
                <a:gd name="T74" fmla="*/ 23 w 116"/>
                <a:gd name="T75" fmla="*/ 86 h 126"/>
                <a:gd name="T76" fmla="*/ 24 w 116"/>
                <a:gd name="T77" fmla="*/ 88 h 126"/>
                <a:gd name="T78" fmla="*/ 29 w 116"/>
                <a:gd name="T79" fmla="*/ 90 h 126"/>
                <a:gd name="T80" fmla="*/ 35 w 116"/>
                <a:gd name="T81" fmla="*/ 97 h 126"/>
                <a:gd name="T82" fmla="*/ 37 w 116"/>
                <a:gd name="T83" fmla="*/ 95 h 126"/>
                <a:gd name="T84" fmla="*/ 55 w 116"/>
                <a:gd name="T85" fmla="*/ 89 h 126"/>
                <a:gd name="T86" fmla="*/ 75 w 116"/>
                <a:gd name="T87" fmla="*/ 87 h 126"/>
                <a:gd name="T88" fmla="*/ 77 w 116"/>
                <a:gd name="T89" fmla="*/ 93 h 126"/>
                <a:gd name="T90" fmla="*/ 55 w 116"/>
                <a:gd name="T91" fmla="*/ 85 h 126"/>
                <a:gd name="T92" fmla="*/ 63 w 116"/>
                <a:gd name="T93" fmla="*/ 79 h 126"/>
                <a:gd name="T94" fmla="*/ 75 w 116"/>
                <a:gd name="T95" fmla="*/ 85 h 126"/>
                <a:gd name="T96" fmla="*/ 76 w 116"/>
                <a:gd name="T97" fmla="*/ 75 h 126"/>
                <a:gd name="T98" fmla="*/ 63 w 116"/>
                <a:gd name="T99" fmla="*/ 78 h 126"/>
                <a:gd name="T100" fmla="*/ 43 w 116"/>
                <a:gd name="T101" fmla="*/ 50 h 126"/>
                <a:gd name="T102" fmla="*/ 84 w 116"/>
                <a:gd name="T103" fmla="*/ 4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" h="126">
                  <a:moveTo>
                    <a:pt x="111" y="126"/>
                  </a:moveTo>
                  <a:cubicBezTo>
                    <a:pt x="112" y="125"/>
                    <a:pt x="112" y="123"/>
                    <a:pt x="112" y="122"/>
                  </a:cubicBezTo>
                  <a:cubicBezTo>
                    <a:pt x="112" y="115"/>
                    <a:pt x="112" y="109"/>
                    <a:pt x="113" y="104"/>
                  </a:cubicBezTo>
                  <a:cubicBezTo>
                    <a:pt x="112" y="104"/>
                    <a:pt x="110" y="103"/>
                    <a:pt x="109" y="103"/>
                  </a:cubicBezTo>
                  <a:cubicBezTo>
                    <a:pt x="106" y="102"/>
                    <a:pt x="100" y="103"/>
                    <a:pt x="95" y="102"/>
                  </a:cubicBezTo>
                  <a:cubicBezTo>
                    <a:pt x="90" y="101"/>
                    <a:pt x="88" y="99"/>
                    <a:pt x="87" y="97"/>
                  </a:cubicBezTo>
                  <a:cubicBezTo>
                    <a:pt x="87" y="97"/>
                    <a:pt x="88" y="97"/>
                    <a:pt x="88" y="97"/>
                  </a:cubicBezTo>
                  <a:cubicBezTo>
                    <a:pt x="90" y="98"/>
                    <a:pt x="92" y="97"/>
                    <a:pt x="93" y="96"/>
                  </a:cubicBezTo>
                  <a:cubicBezTo>
                    <a:pt x="93" y="95"/>
                    <a:pt x="94" y="94"/>
                    <a:pt x="94" y="94"/>
                  </a:cubicBezTo>
                  <a:cubicBezTo>
                    <a:pt x="94" y="95"/>
                    <a:pt x="93" y="95"/>
                    <a:pt x="93" y="95"/>
                  </a:cubicBezTo>
                  <a:cubicBezTo>
                    <a:pt x="93" y="95"/>
                    <a:pt x="93" y="95"/>
                    <a:pt x="93" y="95"/>
                  </a:cubicBezTo>
                  <a:cubicBezTo>
                    <a:pt x="93" y="95"/>
                    <a:pt x="93" y="95"/>
                    <a:pt x="93" y="95"/>
                  </a:cubicBezTo>
                  <a:cubicBezTo>
                    <a:pt x="92" y="95"/>
                    <a:pt x="91" y="95"/>
                    <a:pt x="90" y="95"/>
                  </a:cubicBezTo>
                  <a:cubicBezTo>
                    <a:pt x="91" y="94"/>
                    <a:pt x="92" y="93"/>
                    <a:pt x="92" y="93"/>
                  </a:cubicBezTo>
                  <a:cubicBezTo>
                    <a:pt x="92" y="94"/>
                    <a:pt x="95" y="93"/>
                    <a:pt x="95" y="93"/>
                  </a:cubicBezTo>
                  <a:cubicBezTo>
                    <a:pt x="99" y="95"/>
                    <a:pt x="102" y="92"/>
                    <a:pt x="103" y="91"/>
                  </a:cubicBezTo>
                  <a:cubicBezTo>
                    <a:pt x="103" y="90"/>
                    <a:pt x="103" y="89"/>
                    <a:pt x="103" y="90"/>
                  </a:cubicBezTo>
                  <a:cubicBezTo>
                    <a:pt x="101" y="92"/>
                    <a:pt x="99" y="92"/>
                    <a:pt x="97" y="91"/>
                  </a:cubicBezTo>
                  <a:cubicBezTo>
                    <a:pt x="99" y="90"/>
                    <a:pt x="99" y="89"/>
                    <a:pt x="99" y="88"/>
                  </a:cubicBezTo>
                  <a:cubicBezTo>
                    <a:pt x="102" y="87"/>
                    <a:pt x="102" y="85"/>
                    <a:pt x="101" y="84"/>
                  </a:cubicBezTo>
                  <a:cubicBezTo>
                    <a:pt x="104" y="84"/>
                    <a:pt x="105" y="81"/>
                    <a:pt x="104" y="79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8" y="80"/>
                    <a:pt x="110" y="78"/>
                    <a:pt x="110" y="78"/>
                  </a:cubicBezTo>
                  <a:cubicBezTo>
                    <a:pt x="108" y="79"/>
                    <a:pt x="106" y="79"/>
                    <a:pt x="105" y="78"/>
                  </a:cubicBezTo>
                  <a:cubicBezTo>
                    <a:pt x="106" y="77"/>
                    <a:pt x="107" y="76"/>
                    <a:pt x="107" y="75"/>
                  </a:cubicBezTo>
                  <a:cubicBezTo>
                    <a:pt x="114" y="72"/>
                    <a:pt x="112" y="65"/>
                    <a:pt x="112" y="65"/>
                  </a:cubicBezTo>
                  <a:cubicBezTo>
                    <a:pt x="112" y="65"/>
                    <a:pt x="112" y="65"/>
                    <a:pt x="112" y="65"/>
                  </a:cubicBezTo>
                  <a:cubicBezTo>
                    <a:pt x="111" y="63"/>
                    <a:pt x="110" y="62"/>
                    <a:pt x="109" y="61"/>
                  </a:cubicBezTo>
                  <a:cubicBezTo>
                    <a:pt x="109" y="60"/>
                    <a:pt x="109" y="58"/>
                    <a:pt x="109" y="58"/>
                  </a:cubicBezTo>
                  <a:cubicBezTo>
                    <a:pt x="112" y="56"/>
                    <a:pt x="111" y="53"/>
                    <a:pt x="107" y="51"/>
                  </a:cubicBezTo>
                  <a:cubicBezTo>
                    <a:pt x="113" y="53"/>
                    <a:pt x="114" y="59"/>
                    <a:pt x="110" y="61"/>
                  </a:cubicBezTo>
                  <a:cubicBezTo>
                    <a:pt x="116" y="58"/>
                    <a:pt x="112" y="52"/>
                    <a:pt x="108" y="50"/>
                  </a:cubicBezTo>
                  <a:cubicBezTo>
                    <a:pt x="109" y="47"/>
                    <a:pt x="106" y="43"/>
                    <a:pt x="106" y="43"/>
                  </a:cubicBezTo>
                  <a:cubicBezTo>
                    <a:pt x="108" y="46"/>
                    <a:pt x="105" y="48"/>
                    <a:pt x="104" y="49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6" y="44"/>
                    <a:pt x="101" y="39"/>
                    <a:pt x="98" y="37"/>
                  </a:cubicBezTo>
                  <a:cubicBezTo>
                    <a:pt x="97" y="19"/>
                    <a:pt x="80" y="8"/>
                    <a:pt x="73" y="10"/>
                  </a:cubicBezTo>
                  <a:cubicBezTo>
                    <a:pt x="71" y="6"/>
                    <a:pt x="58" y="0"/>
                    <a:pt x="43" y="15"/>
                  </a:cubicBezTo>
                  <a:cubicBezTo>
                    <a:pt x="38" y="22"/>
                    <a:pt x="33" y="27"/>
                    <a:pt x="32" y="43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7"/>
                    <a:pt x="29" y="49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7" y="46"/>
                    <a:pt x="27" y="45"/>
                    <a:pt x="27" y="43"/>
                  </a:cubicBezTo>
                  <a:cubicBezTo>
                    <a:pt x="27" y="45"/>
                    <a:pt x="27" y="46"/>
                    <a:pt x="27" y="46"/>
                  </a:cubicBezTo>
                  <a:cubicBezTo>
                    <a:pt x="26" y="48"/>
                    <a:pt x="26" y="50"/>
                    <a:pt x="25" y="51"/>
                  </a:cubicBezTo>
                  <a:cubicBezTo>
                    <a:pt x="24" y="50"/>
                    <a:pt x="22" y="49"/>
                    <a:pt x="23" y="45"/>
                  </a:cubicBezTo>
                  <a:cubicBezTo>
                    <a:pt x="23" y="41"/>
                    <a:pt x="29" y="41"/>
                    <a:pt x="30" y="45"/>
                  </a:cubicBezTo>
                  <a:cubicBezTo>
                    <a:pt x="29" y="40"/>
                    <a:pt x="20" y="41"/>
                    <a:pt x="21" y="48"/>
                  </a:cubicBezTo>
                  <a:cubicBezTo>
                    <a:pt x="21" y="48"/>
                    <a:pt x="18" y="51"/>
                    <a:pt x="22" y="56"/>
                  </a:cubicBezTo>
                  <a:cubicBezTo>
                    <a:pt x="17" y="57"/>
                    <a:pt x="18" y="62"/>
                    <a:pt x="19" y="64"/>
                  </a:cubicBezTo>
                  <a:cubicBezTo>
                    <a:pt x="18" y="67"/>
                    <a:pt x="17" y="72"/>
                    <a:pt x="23" y="75"/>
                  </a:cubicBezTo>
                  <a:cubicBezTo>
                    <a:pt x="22" y="76"/>
                    <a:pt x="19" y="78"/>
                    <a:pt x="17" y="71"/>
                  </a:cubicBezTo>
                  <a:cubicBezTo>
                    <a:pt x="17" y="76"/>
                    <a:pt x="21" y="79"/>
                    <a:pt x="25" y="78"/>
                  </a:cubicBezTo>
                  <a:cubicBezTo>
                    <a:pt x="25" y="78"/>
                    <a:pt x="25" y="80"/>
                    <a:pt x="24" y="81"/>
                  </a:cubicBezTo>
                  <a:cubicBezTo>
                    <a:pt x="23" y="80"/>
                    <a:pt x="23" y="80"/>
                    <a:pt x="21" y="79"/>
                  </a:cubicBezTo>
                  <a:cubicBezTo>
                    <a:pt x="21" y="79"/>
                    <a:pt x="22" y="80"/>
                    <a:pt x="2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81"/>
                    <a:pt x="20" y="79"/>
                    <a:pt x="20" y="78"/>
                  </a:cubicBezTo>
                  <a:cubicBezTo>
                    <a:pt x="20" y="79"/>
                    <a:pt x="20" y="80"/>
                    <a:pt x="21" y="81"/>
                  </a:cubicBezTo>
                  <a:cubicBezTo>
                    <a:pt x="21" y="81"/>
                    <a:pt x="18" y="81"/>
                    <a:pt x="17" y="80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82"/>
                    <a:pt x="21" y="83"/>
                    <a:pt x="23" y="83"/>
                  </a:cubicBezTo>
                  <a:cubicBezTo>
                    <a:pt x="23" y="84"/>
                    <a:pt x="22" y="85"/>
                    <a:pt x="22" y="85"/>
                  </a:cubicBezTo>
                  <a:cubicBezTo>
                    <a:pt x="22" y="86"/>
                    <a:pt x="22" y="86"/>
                    <a:pt x="22" y="87"/>
                  </a:cubicBezTo>
                  <a:cubicBezTo>
                    <a:pt x="22" y="86"/>
                    <a:pt x="21" y="86"/>
                    <a:pt x="21" y="86"/>
                  </a:cubicBezTo>
                  <a:cubicBezTo>
                    <a:pt x="21" y="86"/>
                    <a:pt x="21" y="86"/>
                    <a:pt x="22" y="87"/>
                  </a:cubicBezTo>
                  <a:cubicBezTo>
                    <a:pt x="22" y="87"/>
                    <a:pt x="22" y="87"/>
                    <a:pt x="22" y="88"/>
                  </a:cubicBezTo>
                  <a:cubicBezTo>
                    <a:pt x="22" y="88"/>
                    <a:pt x="22" y="87"/>
                    <a:pt x="22" y="87"/>
                  </a:cubicBezTo>
                  <a:cubicBezTo>
                    <a:pt x="23" y="88"/>
                    <a:pt x="24" y="89"/>
                    <a:pt x="25" y="90"/>
                  </a:cubicBezTo>
                  <a:cubicBezTo>
                    <a:pt x="23" y="89"/>
                    <a:pt x="21" y="88"/>
                    <a:pt x="20" y="85"/>
                  </a:cubicBezTo>
                  <a:cubicBezTo>
                    <a:pt x="19" y="87"/>
                    <a:pt x="24" y="93"/>
                    <a:pt x="28" y="91"/>
                  </a:cubicBezTo>
                  <a:cubicBezTo>
                    <a:pt x="28" y="91"/>
                    <a:pt x="28" y="92"/>
                    <a:pt x="29" y="94"/>
                  </a:cubicBezTo>
                  <a:cubicBezTo>
                    <a:pt x="30" y="99"/>
                    <a:pt x="34" y="98"/>
                    <a:pt x="36" y="98"/>
                  </a:cubicBezTo>
                  <a:cubicBezTo>
                    <a:pt x="36" y="98"/>
                    <a:pt x="36" y="98"/>
                    <a:pt x="36" y="99"/>
                  </a:cubicBezTo>
                  <a:cubicBezTo>
                    <a:pt x="35" y="100"/>
                    <a:pt x="33" y="101"/>
                    <a:pt x="29" y="102"/>
                  </a:cubicBezTo>
                  <a:cubicBezTo>
                    <a:pt x="25" y="103"/>
                    <a:pt x="20" y="101"/>
                    <a:pt x="15" y="103"/>
                  </a:cubicBezTo>
                  <a:cubicBezTo>
                    <a:pt x="11" y="104"/>
                    <a:pt x="4" y="106"/>
                    <a:pt x="2" y="115"/>
                  </a:cubicBezTo>
                  <a:cubicBezTo>
                    <a:pt x="1" y="122"/>
                    <a:pt x="0" y="126"/>
                    <a:pt x="0" y="126"/>
                  </a:cubicBezTo>
                  <a:cubicBezTo>
                    <a:pt x="111" y="126"/>
                    <a:pt x="111" y="126"/>
                    <a:pt x="111" y="126"/>
                  </a:cubicBezTo>
                  <a:cubicBezTo>
                    <a:pt x="111" y="126"/>
                    <a:pt x="111" y="126"/>
                    <a:pt x="111" y="126"/>
                  </a:cubicBezTo>
                  <a:close/>
                  <a:moveTo>
                    <a:pt x="109" y="71"/>
                  </a:moveTo>
                  <a:cubicBezTo>
                    <a:pt x="110" y="70"/>
                    <a:pt x="111" y="69"/>
                    <a:pt x="111" y="68"/>
                  </a:cubicBezTo>
                  <a:cubicBezTo>
                    <a:pt x="111" y="71"/>
                    <a:pt x="110" y="72"/>
                    <a:pt x="108" y="73"/>
                  </a:cubicBezTo>
                  <a:cubicBezTo>
                    <a:pt x="108" y="72"/>
                    <a:pt x="109" y="72"/>
                    <a:pt x="109" y="71"/>
                  </a:cubicBezTo>
                  <a:close/>
                  <a:moveTo>
                    <a:pt x="103" y="76"/>
                  </a:moveTo>
                  <a:cubicBezTo>
                    <a:pt x="103" y="76"/>
                    <a:pt x="103" y="76"/>
                    <a:pt x="103" y="76"/>
                  </a:cubicBezTo>
                  <a:cubicBezTo>
                    <a:pt x="103" y="76"/>
                    <a:pt x="104" y="76"/>
                    <a:pt x="104" y="75"/>
                  </a:cubicBezTo>
                  <a:cubicBezTo>
                    <a:pt x="104" y="76"/>
                    <a:pt x="103" y="76"/>
                    <a:pt x="103" y="76"/>
                  </a:cubicBezTo>
                  <a:close/>
                  <a:moveTo>
                    <a:pt x="105" y="73"/>
                  </a:moveTo>
                  <a:cubicBezTo>
                    <a:pt x="105" y="74"/>
                    <a:pt x="105" y="74"/>
                    <a:pt x="105" y="75"/>
                  </a:cubicBezTo>
                  <a:cubicBezTo>
                    <a:pt x="104" y="75"/>
                    <a:pt x="103" y="75"/>
                    <a:pt x="102" y="75"/>
                  </a:cubicBezTo>
                  <a:cubicBezTo>
                    <a:pt x="102" y="74"/>
                    <a:pt x="101" y="74"/>
                    <a:pt x="101" y="73"/>
                  </a:cubicBezTo>
                  <a:cubicBezTo>
                    <a:pt x="103" y="74"/>
                    <a:pt x="104" y="74"/>
                    <a:pt x="105" y="73"/>
                  </a:cubicBezTo>
                  <a:close/>
                  <a:moveTo>
                    <a:pt x="100" y="44"/>
                  </a:moveTo>
                  <a:cubicBezTo>
                    <a:pt x="99" y="42"/>
                    <a:pt x="98" y="40"/>
                    <a:pt x="98" y="39"/>
                  </a:cubicBezTo>
                  <a:cubicBezTo>
                    <a:pt x="100" y="41"/>
                    <a:pt x="100" y="43"/>
                    <a:pt x="100" y="44"/>
                  </a:cubicBezTo>
                  <a:close/>
                  <a:moveTo>
                    <a:pt x="98" y="88"/>
                  </a:moveTo>
                  <a:cubicBezTo>
                    <a:pt x="98" y="88"/>
                    <a:pt x="98" y="88"/>
                    <a:pt x="99" y="88"/>
                  </a:cubicBezTo>
                  <a:cubicBezTo>
                    <a:pt x="98" y="89"/>
                    <a:pt x="97" y="90"/>
                    <a:pt x="97" y="90"/>
                  </a:cubicBezTo>
                  <a:cubicBezTo>
                    <a:pt x="97" y="90"/>
                    <a:pt x="97" y="90"/>
                    <a:pt x="97" y="90"/>
                  </a:cubicBezTo>
                  <a:cubicBezTo>
                    <a:pt x="96" y="89"/>
                    <a:pt x="97" y="89"/>
                    <a:pt x="98" y="88"/>
                  </a:cubicBezTo>
                  <a:close/>
                  <a:moveTo>
                    <a:pt x="90" y="96"/>
                  </a:moveTo>
                  <a:cubicBezTo>
                    <a:pt x="91" y="96"/>
                    <a:pt x="92" y="96"/>
                    <a:pt x="92" y="96"/>
                  </a:cubicBezTo>
                  <a:cubicBezTo>
                    <a:pt x="91" y="97"/>
                    <a:pt x="90" y="97"/>
                    <a:pt x="89" y="96"/>
                  </a:cubicBezTo>
                  <a:cubicBezTo>
                    <a:pt x="89" y="96"/>
                    <a:pt x="90" y="96"/>
                    <a:pt x="90" y="96"/>
                  </a:cubicBezTo>
                  <a:close/>
                  <a:moveTo>
                    <a:pt x="23" y="57"/>
                  </a:moveTo>
                  <a:cubicBezTo>
                    <a:pt x="23" y="58"/>
                    <a:pt x="22" y="58"/>
                    <a:pt x="22" y="59"/>
                  </a:cubicBezTo>
                  <a:cubicBezTo>
                    <a:pt x="22" y="59"/>
                    <a:pt x="21" y="60"/>
                    <a:pt x="20" y="62"/>
                  </a:cubicBezTo>
                  <a:cubicBezTo>
                    <a:pt x="20" y="63"/>
                    <a:pt x="20" y="63"/>
                    <a:pt x="19" y="64"/>
                  </a:cubicBezTo>
                  <a:cubicBezTo>
                    <a:pt x="18" y="60"/>
                    <a:pt x="21" y="58"/>
                    <a:pt x="23" y="57"/>
                  </a:cubicBezTo>
                  <a:close/>
                  <a:moveTo>
                    <a:pt x="23" y="74"/>
                  </a:moveTo>
                  <a:cubicBezTo>
                    <a:pt x="21" y="73"/>
                    <a:pt x="17" y="70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19" y="68"/>
                    <a:pt x="20" y="71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lose/>
                  <a:moveTo>
                    <a:pt x="33" y="89"/>
                  </a:moveTo>
                  <a:cubicBezTo>
                    <a:pt x="33" y="89"/>
                    <a:pt x="34" y="90"/>
                    <a:pt x="34" y="89"/>
                  </a:cubicBezTo>
                  <a:cubicBezTo>
                    <a:pt x="34" y="89"/>
                    <a:pt x="34" y="91"/>
                    <a:pt x="35" y="93"/>
                  </a:cubicBezTo>
                  <a:cubicBezTo>
                    <a:pt x="34" y="93"/>
                    <a:pt x="33" y="92"/>
                    <a:pt x="32" y="91"/>
                  </a:cubicBezTo>
                  <a:cubicBezTo>
                    <a:pt x="33" y="90"/>
                    <a:pt x="33" y="90"/>
                    <a:pt x="33" y="89"/>
                  </a:cubicBezTo>
                  <a:close/>
                  <a:moveTo>
                    <a:pt x="36" y="93"/>
                  </a:moveTo>
                  <a:cubicBezTo>
                    <a:pt x="36" y="94"/>
                    <a:pt x="36" y="94"/>
                    <a:pt x="36" y="94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4"/>
                    <a:pt x="34" y="95"/>
                    <a:pt x="33" y="94"/>
                  </a:cubicBezTo>
                  <a:cubicBezTo>
                    <a:pt x="33" y="94"/>
                    <a:pt x="32" y="93"/>
                    <a:pt x="32" y="92"/>
                  </a:cubicBezTo>
                  <a:cubicBezTo>
                    <a:pt x="33" y="93"/>
                    <a:pt x="35" y="93"/>
                    <a:pt x="36" y="93"/>
                  </a:cubicBezTo>
                  <a:close/>
                  <a:moveTo>
                    <a:pt x="32" y="88"/>
                  </a:moveTo>
                  <a:cubicBezTo>
                    <a:pt x="32" y="88"/>
                    <a:pt x="32" y="88"/>
                    <a:pt x="32" y="88"/>
                  </a:cubicBezTo>
                  <a:cubicBezTo>
                    <a:pt x="32" y="88"/>
                    <a:pt x="32" y="89"/>
                    <a:pt x="32" y="89"/>
                  </a:cubicBezTo>
                  <a:cubicBezTo>
                    <a:pt x="32" y="89"/>
                    <a:pt x="32" y="88"/>
                    <a:pt x="32" y="88"/>
                  </a:cubicBezTo>
                  <a:cubicBezTo>
                    <a:pt x="32" y="88"/>
                    <a:pt x="32" y="88"/>
                    <a:pt x="32" y="88"/>
                  </a:cubicBezTo>
                  <a:close/>
                  <a:moveTo>
                    <a:pt x="27" y="47"/>
                  </a:moveTo>
                  <a:cubicBezTo>
                    <a:pt x="28" y="48"/>
                    <a:pt x="30" y="49"/>
                    <a:pt x="30" y="49"/>
                  </a:cubicBezTo>
                  <a:cubicBezTo>
                    <a:pt x="30" y="50"/>
                    <a:pt x="29" y="51"/>
                    <a:pt x="28" y="51"/>
                  </a:cubicBezTo>
                  <a:cubicBezTo>
                    <a:pt x="28" y="51"/>
                    <a:pt x="28" y="51"/>
                    <a:pt x="27" y="51"/>
                  </a:cubicBezTo>
                  <a:cubicBezTo>
                    <a:pt x="26" y="50"/>
                    <a:pt x="27" y="48"/>
                    <a:pt x="27" y="47"/>
                  </a:cubicBezTo>
                  <a:close/>
                  <a:moveTo>
                    <a:pt x="28" y="79"/>
                  </a:moveTo>
                  <a:cubicBezTo>
                    <a:pt x="28" y="80"/>
                    <a:pt x="28" y="82"/>
                    <a:pt x="26" y="81"/>
                  </a:cubicBezTo>
                  <a:cubicBezTo>
                    <a:pt x="27" y="80"/>
                    <a:pt x="28" y="79"/>
                    <a:pt x="28" y="79"/>
                  </a:cubicBezTo>
                  <a:close/>
                  <a:moveTo>
                    <a:pt x="24" y="84"/>
                  </a:moveTo>
                  <a:cubicBezTo>
                    <a:pt x="24" y="84"/>
                    <a:pt x="25" y="84"/>
                    <a:pt x="25" y="84"/>
                  </a:cubicBezTo>
                  <a:cubicBezTo>
                    <a:pt x="25" y="84"/>
                    <a:pt x="24" y="84"/>
                    <a:pt x="23" y="84"/>
                  </a:cubicBezTo>
                  <a:cubicBezTo>
                    <a:pt x="24" y="84"/>
                    <a:pt x="24" y="84"/>
                    <a:pt x="24" y="84"/>
                  </a:cubicBezTo>
                  <a:close/>
                  <a:moveTo>
                    <a:pt x="22" y="87"/>
                  </a:moveTo>
                  <a:cubicBezTo>
                    <a:pt x="22" y="87"/>
                    <a:pt x="22" y="87"/>
                    <a:pt x="23" y="86"/>
                  </a:cubicBezTo>
                  <a:cubicBezTo>
                    <a:pt x="23" y="87"/>
                    <a:pt x="23" y="87"/>
                    <a:pt x="23" y="88"/>
                  </a:cubicBezTo>
                  <a:cubicBezTo>
                    <a:pt x="23" y="88"/>
                    <a:pt x="23" y="87"/>
                    <a:pt x="22" y="87"/>
                  </a:cubicBezTo>
                  <a:close/>
                  <a:moveTo>
                    <a:pt x="24" y="88"/>
                  </a:moveTo>
                  <a:cubicBezTo>
                    <a:pt x="24" y="88"/>
                    <a:pt x="23" y="87"/>
                    <a:pt x="23" y="86"/>
                  </a:cubicBezTo>
                  <a:cubicBezTo>
                    <a:pt x="24" y="85"/>
                    <a:pt x="25" y="85"/>
                    <a:pt x="26" y="85"/>
                  </a:cubicBezTo>
                  <a:cubicBezTo>
                    <a:pt x="28" y="84"/>
                    <a:pt x="29" y="84"/>
                    <a:pt x="30" y="84"/>
                  </a:cubicBezTo>
                  <a:cubicBezTo>
                    <a:pt x="31" y="84"/>
                    <a:pt x="31" y="85"/>
                    <a:pt x="31" y="85"/>
                  </a:cubicBezTo>
                  <a:cubicBezTo>
                    <a:pt x="31" y="85"/>
                    <a:pt x="28" y="90"/>
                    <a:pt x="24" y="88"/>
                  </a:cubicBezTo>
                  <a:close/>
                  <a:moveTo>
                    <a:pt x="31" y="89"/>
                  </a:moveTo>
                  <a:cubicBezTo>
                    <a:pt x="31" y="89"/>
                    <a:pt x="31" y="90"/>
                    <a:pt x="31" y="90"/>
                  </a:cubicBezTo>
                  <a:cubicBezTo>
                    <a:pt x="31" y="91"/>
                    <a:pt x="31" y="93"/>
                    <a:pt x="31" y="93"/>
                  </a:cubicBezTo>
                  <a:cubicBezTo>
                    <a:pt x="30" y="93"/>
                    <a:pt x="30" y="92"/>
                    <a:pt x="29" y="90"/>
                  </a:cubicBezTo>
                  <a:cubicBezTo>
                    <a:pt x="30" y="90"/>
                    <a:pt x="31" y="90"/>
                    <a:pt x="31" y="89"/>
                  </a:cubicBezTo>
                  <a:close/>
                  <a:moveTo>
                    <a:pt x="30" y="95"/>
                  </a:moveTo>
                  <a:cubicBezTo>
                    <a:pt x="30" y="95"/>
                    <a:pt x="32" y="96"/>
                    <a:pt x="33" y="96"/>
                  </a:cubicBezTo>
                  <a:cubicBezTo>
                    <a:pt x="34" y="96"/>
                    <a:pt x="34" y="97"/>
                    <a:pt x="35" y="97"/>
                  </a:cubicBezTo>
                  <a:cubicBezTo>
                    <a:pt x="32" y="98"/>
                    <a:pt x="30" y="96"/>
                    <a:pt x="30" y="95"/>
                  </a:cubicBezTo>
                  <a:close/>
                  <a:moveTo>
                    <a:pt x="35" y="95"/>
                  </a:moveTo>
                  <a:cubicBezTo>
                    <a:pt x="35" y="95"/>
                    <a:pt x="36" y="95"/>
                    <a:pt x="37" y="95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36" y="95"/>
                    <a:pt x="35" y="95"/>
                    <a:pt x="35" y="95"/>
                  </a:cubicBezTo>
                  <a:close/>
                  <a:moveTo>
                    <a:pt x="51" y="94"/>
                  </a:moveTo>
                  <a:cubicBezTo>
                    <a:pt x="53" y="93"/>
                    <a:pt x="54" y="92"/>
                    <a:pt x="54" y="91"/>
                  </a:cubicBezTo>
                  <a:cubicBezTo>
                    <a:pt x="54" y="91"/>
                    <a:pt x="55" y="90"/>
                    <a:pt x="55" y="89"/>
                  </a:cubicBezTo>
                  <a:cubicBezTo>
                    <a:pt x="55" y="92"/>
                    <a:pt x="53" y="94"/>
                    <a:pt x="52" y="94"/>
                  </a:cubicBezTo>
                  <a:cubicBezTo>
                    <a:pt x="51" y="94"/>
                    <a:pt x="51" y="94"/>
                    <a:pt x="51" y="94"/>
                  </a:cubicBezTo>
                  <a:close/>
                  <a:moveTo>
                    <a:pt x="76" y="92"/>
                  </a:moveTo>
                  <a:cubicBezTo>
                    <a:pt x="76" y="92"/>
                    <a:pt x="74" y="90"/>
                    <a:pt x="75" y="87"/>
                  </a:cubicBezTo>
                  <a:cubicBezTo>
                    <a:pt x="75" y="87"/>
                    <a:pt x="75" y="90"/>
                    <a:pt x="76" y="92"/>
                  </a:cubicBezTo>
                  <a:close/>
                  <a:moveTo>
                    <a:pt x="75" y="85"/>
                  </a:moveTo>
                  <a:cubicBezTo>
                    <a:pt x="74" y="85"/>
                    <a:pt x="73" y="86"/>
                    <a:pt x="73" y="89"/>
                  </a:cubicBezTo>
                  <a:cubicBezTo>
                    <a:pt x="73" y="92"/>
                    <a:pt x="77" y="93"/>
                    <a:pt x="77" y="93"/>
                  </a:cubicBezTo>
                  <a:cubicBezTo>
                    <a:pt x="77" y="93"/>
                    <a:pt x="77" y="94"/>
                    <a:pt x="77" y="94"/>
                  </a:cubicBezTo>
                  <a:cubicBezTo>
                    <a:pt x="66" y="99"/>
                    <a:pt x="57" y="97"/>
                    <a:pt x="52" y="95"/>
                  </a:cubicBezTo>
                  <a:cubicBezTo>
                    <a:pt x="55" y="93"/>
                    <a:pt x="56" y="90"/>
                    <a:pt x="56" y="88"/>
                  </a:cubicBezTo>
                  <a:cubicBezTo>
                    <a:pt x="56" y="87"/>
                    <a:pt x="56" y="87"/>
                    <a:pt x="55" y="85"/>
                  </a:cubicBezTo>
                  <a:cubicBezTo>
                    <a:pt x="53" y="82"/>
                    <a:pt x="54" y="82"/>
                    <a:pt x="53" y="80"/>
                  </a:cubicBezTo>
                  <a:cubicBezTo>
                    <a:pt x="52" y="78"/>
                    <a:pt x="54" y="78"/>
                    <a:pt x="51" y="76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4" y="77"/>
                    <a:pt x="58" y="79"/>
                    <a:pt x="63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8" y="79"/>
                    <a:pt x="72" y="78"/>
                    <a:pt x="76" y="76"/>
                  </a:cubicBezTo>
                  <a:cubicBezTo>
                    <a:pt x="76" y="78"/>
                    <a:pt x="77" y="83"/>
                    <a:pt x="77" y="83"/>
                  </a:cubicBezTo>
                  <a:cubicBezTo>
                    <a:pt x="76" y="83"/>
                    <a:pt x="75" y="85"/>
                    <a:pt x="75" y="85"/>
                  </a:cubicBezTo>
                  <a:close/>
                  <a:moveTo>
                    <a:pt x="86" y="54"/>
                  </a:moveTo>
                  <a:cubicBezTo>
                    <a:pt x="85" y="55"/>
                    <a:pt x="85" y="59"/>
                    <a:pt x="84" y="60"/>
                  </a:cubicBezTo>
                  <a:cubicBezTo>
                    <a:pt x="84" y="62"/>
                    <a:pt x="83" y="67"/>
                    <a:pt x="82" y="68"/>
                  </a:cubicBezTo>
                  <a:cubicBezTo>
                    <a:pt x="81" y="69"/>
                    <a:pt x="80" y="72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2" y="78"/>
                    <a:pt x="68" y="78"/>
                    <a:pt x="68" y="78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54" y="78"/>
                    <a:pt x="49" y="71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7" y="65"/>
                    <a:pt x="44" y="53"/>
                    <a:pt x="43" y="51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3" y="50"/>
                    <a:pt x="51" y="44"/>
                    <a:pt x="63" y="39"/>
                  </a:cubicBezTo>
                  <a:cubicBezTo>
                    <a:pt x="73" y="33"/>
                    <a:pt x="79" y="25"/>
                    <a:pt x="79" y="25"/>
                  </a:cubicBezTo>
                  <a:cubicBezTo>
                    <a:pt x="80" y="24"/>
                    <a:pt x="84" y="33"/>
                    <a:pt x="84" y="34"/>
                  </a:cubicBezTo>
                  <a:cubicBezTo>
                    <a:pt x="84" y="35"/>
                    <a:pt x="84" y="43"/>
                    <a:pt x="84" y="44"/>
                  </a:cubicBezTo>
                  <a:cubicBezTo>
                    <a:pt x="84" y="46"/>
                    <a:pt x="85" y="50"/>
                    <a:pt x="86" y="51"/>
                  </a:cubicBezTo>
                  <a:cubicBezTo>
                    <a:pt x="86" y="51"/>
                    <a:pt x="86" y="53"/>
                    <a:pt x="86" y="54"/>
                  </a:cubicBezTo>
                  <a:close/>
                </a:path>
              </a:pathLst>
            </a:custGeom>
            <a:solidFill>
              <a:srgbClr val="604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23"/>
            <p:cNvSpPr>
              <a:spLocks noEditPoints="1"/>
            </p:cNvSpPr>
            <p:nvPr/>
          </p:nvSpPr>
          <p:spPr bwMode="auto">
            <a:xfrm>
              <a:off x="1298" y="1873"/>
              <a:ext cx="641" cy="704"/>
            </a:xfrm>
            <a:custGeom>
              <a:avLst/>
              <a:gdLst>
                <a:gd name="T0" fmla="*/ 109 w 116"/>
                <a:gd name="T1" fmla="*/ 103 h 126"/>
                <a:gd name="T2" fmla="*/ 93 w 116"/>
                <a:gd name="T3" fmla="*/ 96 h 126"/>
                <a:gd name="T4" fmla="*/ 93 w 116"/>
                <a:gd name="T5" fmla="*/ 95 h 126"/>
                <a:gd name="T6" fmla="*/ 103 w 116"/>
                <a:gd name="T7" fmla="*/ 91 h 126"/>
                <a:gd name="T8" fmla="*/ 101 w 116"/>
                <a:gd name="T9" fmla="*/ 84 h 126"/>
                <a:gd name="T10" fmla="*/ 105 w 116"/>
                <a:gd name="T11" fmla="*/ 78 h 126"/>
                <a:gd name="T12" fmla="*/ 109 w 116"/>
                <a:gd name="T13" fmla="*/ 61 h 126"/>
                <a:gd name="T14" fmla="*/ 108 w 116"/>
                <a:gd name="T15" fmla="*/ 50 h 126"/>
                <a:gd name="T16" fmla="*/ 98 w 116"/>
                <a:gd name="T17" fmla="*/ 37 h 126"/>
                <a:gd name="T18" fmla="*/ 32 w 116"/>
                <a:gd name="T19" fmla="*/ 42 h 126"/>
                <a:gd name="T20" fmla="*/ 27 w 116"/>
                <a:gd name="T21" fmla="*/ 43 h 126"/>
                <a:gd name="T22" fmla="*/ 30 w 116"/>
                <a:gd name="T23" fmla="*/ 45 h 126"/>
                <a:gd name="T24" fmla="*/ 23 w 116"/>
                <a:gd name="T25" fmla="*/ 75 h 126"/>
                <a:gd name="T26" fmla="*/ 21 w 116"/>
                <a:gd name="T27" fmla="*/ 79 h 126"/>
                <a:gd name="T28" fmla="*/ 21 w 116"/>
                <a:gd name="T29" fmla="*/ 81 h 126"/>
                <a:gd name="T30" fmla="*/ 22 w 116"/>
                <a:gd name="T31" fmla="*/ 85 h 126"/>
                <a:gd name="T32" fmla="*/ 22 w 116"/>
                <a:gd name="T33" fmla="*/ 88 h 126"/>
                <a:gd name="T34" fmla="*/ 28 w 116"/>
                <a:gd name="T35" fmla="*/ 91 h 126"/>
                <a:gd name="T36" fmla="*/ 29 w 116"/>
                <a:gd name="T37" fmla="*/ 102 h 126"/>
                <a:gd name="T38" fmla="*/ 111 w 116"/>
                <a:gd name="T39" fmla="*/ 126 h 126"/>
                <a:gd name="T40" fmla="*/ 108 w 116"/>
                <a:gd name="T41" fmla="*/ 73 h 126"/>
                <a:gd name="T42" fmla="*/ 104 w 116"/>
                <a:gd name="T43" fmla="*/ 75 h 126"/>
                <a:gd name="T44" fmla="*/ 102 w 116"/>
                <a:gd name="T45" fmla="*/ 75 h 126"/>
                <a:gd name="T46" fmla="*/ 98 w 116"/>
                <a:gd name="T47" fmla="*/ 39 h 126"/>
                <a:gd name="T48" fmla="*/ 97 w 116"/>
                <a:gd name="T49" fmla="*/ 90 h 126"/>
                <a:gd name="T50" fmla="*/ 92 w 116"/>
                <a:gd name="T51" fmla="*/ 96 h 126"/>
                <a:gd name="T52" fmla="*/ 22 w 116"/>
                <a:gd name="T53" fmla="*/ 59 h 126"/>
                <a:gd name="T54" fmla="*/ 23 w 116"/>
                <a:gd name="T55" fmla="*/ 74 h 126"/>
                <a:gd name="T56" fmla="*/ 20 w 116"/>
                <a:gd name="T57" fmla="*/ 65 h 126"/>
                <a:gd name="T58" fmla="*/ 34 w 116"/>
                <a:gd name="T59" fmla="*/ 89 h 126"/>
                <a:gd name="T60" fmla="*/ 36 w 116"/>
                <a:gd name="T61" fmla="*/ 93 h 126"/>
                <a:gd name="T62" fmla="*/ 32 w 116"/>
                <a:gd name="T63" fmla="*/ 92 h 126"/>
                <a:gd name="T64" fmla="*/ 32 w 116"/>
                <a:gd name="T65" fmla="*/ 89 h 126"/>
                <a:gd name="T66" fmla="*/ 30 w 116"/>
                <a:gd name="T67" fmla="*/ 49 h 126"/>
                <a:gd name="T68" fmla="*/ 28 w 116"/>
                <a:gd name="T69" fmla="*/ 79 h 126"/>
                <a:gd name="T70" fmla="*/ 25 w 116"/>
                <a:gd name="T71" fmla="*/ 84 h 126"/>
                <a:gd name="T72" fmla="*/ 23 w 116"/>
                <a:gd name="T73" fmla="*/ 86 h 126"/>
                <a:gd name="T74" fmla="*/ 23 w 116"/>
                <a:gd name="T75" fmla="*/ 86 h 126"/>
                <a:gd name="T76" fmla="*/ 24 w 116"/>
                <a:gd name="T77" fmla="*/ 88 h 126"/>
                <a:gd name="T78" fmla="*/ 29 w 116"/>
                <a:gd name="T79" fmla="*/ 90 h 126"/>
                <a:gd name="T80" fmla="*/ 35 w 116"/>
                <a:gd name="T81" fmla="*/ 97 h 126"/>
                <a:gd name="T82" fmla="*/ 37 w 116"/>
                <a:gd name="T83" fmla="*/ 95 h 126"/>
                <a:gd name="T84" fmla="*/ 55 w 116"/>
                <a:gd name="T85" fmla="*/ 89 h 126"/>
                <a:gd name="T86" fmla="*/ 75 w 116"/>
                <a:gd name="T87" fmla="*/ 87 h 126"/>
                <a:gd name="T88" fmla="*/ 77 w 116"/>
                <a:gd name="T89" fmla="*/ 93 h 126"/>
                <a:gd name="T90" fmla="*/ 55 w 116"/>
                <a:gd name="T91" fmla="*/ 85 h 126"/>
                <a:gd name="T92" fmla="*/ 63 w 116"/>
                <a:gd name="T93" fmla="*/ 79 h 126"/>
                <a:gd name="T94" fmla="*/ 75 w 116"/>
                <a:gd name="T95" fmla="*/ 85 h 126"/>
                <a:gd name="T96" fmla="*/ 76 w 116"/>
                <a:gd name="T97" fmla="*/ 75 h 126"/>
                <a:gd name="T98" fmla="*/ 63 w 116"/>
                <a:gd name="T99" fmla="*/ 78 h 126"/>
                <a:gd name="T100" fmla="*/ 43 w 116"/>
                <a:gd name="T101" fmla="*/ 50 h 126"/>
                <a:gd name="T102" fmla="*/ 84 w 116"/>
                <a:gd name="T103" fmla="*/ 4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" h="126">
                  <a:moveTo>
                    <a:pt x="111" y="126"/>
                  </a:moveTo>
                  <a:cubicBezTo>
                    <a:pt x="112" y="125"/>
                    <a:pt x="112" y="123"/>
                    <a:pt x="112" y="122"/>
                  </a:cubicBezTo>
                  <a:cubicBezTo>
                    <a:pt x="112" y="115"/>
                    <a:pt x="112" y="109"/>
                    <a:pt x="113" y="104"/>
                  </a:cubicBezTo>
                  <a:cubicBezTo>
                    <a:pt x="112" y="104"/>
                    <a:pt x="110" y="103"/>
                    <a:pt x="109" y="103"/>
                  </a:cubicBezTo>
                  <a:cubicBezTo>
                    <a:pt x="106" y="102"/>
                    <a:pt x="100" y="103"/>
                    <a:pt x="95" y="102"/>
                  </a:cubicBezTo>
                  <a:cubicBezTo>
                    <a:pt x="90" y="101"/>
                    <a:pt x="88" y="99"/>
                    <a:pt x="87" y="97"/>
                  </a:cubicBezTo>
                  <a:cubicBezTo>
                    <a:pt x="87" y="97"/>
                    <a:pt x="88" y="97"/>
                    <a:pt x="88" y="97"/>
                  </a:cubicBezTo>
                  <a:cubicBezTo>
                    <a:pt x="90" y="98"/>
                    <a:pt x="92" y="97"/>
                    <a:pt x="93" y="96"/>
                  </a:cubicBezTo>
                  <a:cubicBezTo>
                    <a:pt x="93" y="95"/>
                    <a:pt x="94" y="94"/>
                    <a:pt x="94" y="94"/>
                  </a:cubicBezTo>
                  <a:cubicBezTo>
                    <a:pt x="94" y="95"/>
                    <a:pt x="93" y="95"/>
                    <a:pt x="93" y="95"/>
                  </a:cubicBezTo>
                  <a:cubicBezTo>
                    <a:pt x="93" y="95"/>
                    <a:pt x="93" y="95"/>
                    <a:pt x="93" y="95"/>
                  </a:cubicBezTo>
                  <a:cubicBezTo>
                    <a:pt x="93" y="95"/>
                    <a:pt x="93" y="95"/>
                    <a:pt x="93" y="95"/>
                  </a:cubicBezTo>
                  <a:cubicBezTo>
                    <a:pt x="92" y="95"/>
                    <a:pt x="91" y="95"/>
                    <a:pt x="90" y="95"/>
                  </a:cubicBezTo>
                  <a:cubicBezTo>
                    <a:pt x="91" y="94"/>
                    <a:pt x="92" y="93"/>
                    <a:pt x="92" y="93"/>
                  </a:cubicBezTo>
                  <a:cubicBezTo>
                    <a:pt x="92" y="94"/>
                    <a:pt x="95" y="93"/>
                    <a:pt x="95" y="93"/>
                  </a:cubicBezTo>
                  <a:cubicBezTo>
                    <a:pt x="99" y="95"/>
                    <a:pt x="102" y="92"/>
                    <a:pt x="103" y="91"/>
                  </a:cubicBezTo>
                  <a:cubicBezTo>
                    <a:pt x="103" y="90"/>
                    <a:pt x="103" y="89"/>
                    <a:pt x="103" y="90"/>
                  </a:cubicBezTo>
                  <a:cubicBezTo>
                    <a:pt x="101" y="92"/>
                    <a:pt x="99" y="92"/>
                    <a:pt x="97" y="91"/>
                  </a:cubicBezTo>
                  <a:cubicBezTo>
                    <a:pt x="99" y="90"/>
                    <a:pt x="99" y="89"/>
                    <a:pt x="99" y="88"/>
                  </a:cubicBezTo>
                  <a:cubicBezTo>
                    <a:pt x="102" y="87"/>
                    <a:pt x="102" y="85"/>
                    <a:pt x="101" y="84"/>
                  </a:cubicBezTo>
                  <a:cubicBezTo>
                    <a:pt x="104" y="84"/>
                    <a:pt x="105" y="81"/>
                    <a:pt x="104" y="79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8" y="80"/>
                    <a:pt x="110" y="78"/>
                    <a:pt x="110" y="78"/>
                  </a:cubicBezTo>
                  <a:cubicBezTo>
                    <a:pt x="108" y="79"/>
                    <a:pt x="106" y="79"/>
                    <a:pt x="105" y="78"/>
                  </a:cubicBezTo>
                  <a:cubicBezTo>
                    <a:pt x="106" y="77"/>
                    <a:pt x="107" y="76"/>
                    <a:pt x="107" y="75"/>
                  </a:cubicBezTo>
                  <a:cubicBezTo>
                    <a:pt x="114" y="72"/>
                    <a:pt x="112" y="65"/>
                    <a:pt x="112" y="65"/>
                  </a:cubicBezTo>
                  <a:cubicBezTo>
                    <a:pt x="112" y="65"/>
                    <a:pt x="112" y="65"/>
                    <a:pt x="112" y="65"/>
                  </a:cubicBezTo>
                  <a:cubicBezTo>
                    <a:pt x="111" y="63"/>
                    <a:pt x="110" y="62"/>
                    <a:pt x="109" y="61"/>
                  </a:cubicBezTo>
                  <a:cubicBezTo>
                    <a:pt x="109" y="60"/>
                    <a:pt x="109" y="58"/>
                    <a:pt x="109" y="58"/>
                  </a:cubicBezTo>
                  <a:cubicBezTo>
                    <a:pt x="112" y="56"/>
                    <a:pt x="111" y="53"/>
                    <a:pt x="107" y="51"/>
                  </a:cubicBezTo>
                  <a:cubicBezTo>
                    <a:pt x="113" y="53"/>
                    <a:pt x="114" y="59"/>
                    <a:pt x="110" y="61"/>
                  </a:cubicBezTo>
                  <a:cubicBezTo>
                    <a:pt x="116" y="58"/>
                    <a:pt x="112" y="52"/>
                    <a:pt x="108" y="50"/>
                  </a:cubicBezTo>
                  <a:cubicBezTo>
                    <a:pt x="109" y="47"/>
                    <a:pt x="106" y="43"/>
                    <a:pt x="106" y="43"/>
                  </a:cubicBezTo>
                  <a:cubicBezTo>
                    <a:pt x="108" y="46"/>
                    <a:pt x="105" y="48"/>
                    <a:pt x="104" y="49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6" y="44"/>
                    <a:pt x="101" y="39"/>
                    <a:pt x="98" y="37"/>
                  </a:cubicBezTo>
                  <a:cubicBezTo>
                    <a:pt x="97" y="19"/>
                    <a:pt x="80" y="8"/>
                    <a:pt x="73" y="10"/>
                  </a:cubicBezTo>
                  <a:cubicBezTo>
                    <a:pt x="71" y="6"/>
                    <a:pt x="58" y="0"/>
                    <a:pt x="43" y="15"/>
                  </a:cubicBezTo>
                  <a:cubicBezTo>
                    <a:pt x="38" y="22"/>
                    <a:pt x="33" y="27"/>
                    <a:pt x="32" y="43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7"/>
                    <a:pt x="29" y="49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7" y="46"/>
                    <a:pt x="27" y="45"/>
                    <a:pt x="27" y="43"/>
                  </a:cubicBezTo>
                  <a:cubicBezTo>
                    <a:pt x="27" y="45"/>
                    <a:pt x="27" y="46"/>
                    <a:pt x="27" y="46"/>
                  </a:cubicBezTo>
                  <a:cubicBezTo>
                    <a:pt x="26" y="48"/>
                    <a:pt x="26" y="50"/>
                    <a:pt x="25" y="51"/>
                  </a:cubicBezTo>
                  <a:cubicBezTo>
                    <a:pt x="24" y="50"/>
                    <a:pt x="22" y="49"/>
                    <a:pt x="23" y="45"/>
                  </a:cubicBezTo>
                  <a:cubicBezTo>
                    <a:pt x="23" y="41"/>
                    <a:pt x="29" y="41"/>
                    <a:pt x="30" y="45"/>
                  </a:cubicBezTo>
                  <a:cubicBezTo>
                    <a:pt x="29" y="40"/>
                    <a:pt x="20" y="41"/>
                    <a:pt x="21" y="48"/>
                  </a:cubicBezTo>
                  <a:cubicBezTo>
                    <a:pt x="21" y="48"/>
                    <a:pt x="18" y="51"/>
                    <a:pt x="22" y="56"/>
                  </a:cubicBezTo>
                  <a:cubicBezTo>
                    <a:pt x="17" y="57"/>
                    <a:pt x="18" y="62"/>
                    <a:pt x="19" y="64"/>
                  </a:cubicBezTo>
                  <a:cubicBezTo>
                    <a:pt x="18" y="67"/>
                    <a:pt x="17" y="72"/>
                    <a:pt x="23" y="75"/>
                  </a:cubicBezTo>
                  <a:cubicBezTo>
                    <a:pt x="22" y="76"/>
                    <a:pt x="19" y="78"/>
                    <a:pt x="17" y="71"/>
                  </a:cubicBezTo>
                  <a:cubicBezTo>
                    <a:pt x="17" y="76"/>
                    <a:pt x="21" y="79"/>
                    <a:pt x="25" y="78"/>
                  </a:cubicBezTo>
                  <a:cubicBezTo>
                    <a:pt x="25" y="78"/>
                    <a:pt x="25" y="80"/>
                    <a:pt x="24" y="81"/>
                  </a:cubicBezTo>
                  <a:cubicBezTo>
                    <a:pt x="23" y="80"/>
                    <a:pt x="23" y="80"/>
                    <a:pt x="21" y="79"/>
                  </a:cubicBezTo>
                  <a:cubicBezTo>
                    <a:pt x="21" y="79"/>
                    <a:pt x="22" y="80"/>
                    <a:pt x="2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81"/>
                    <a:pt x="20" y="79"/>
                    <a:pt x="20" y="78"/>
                  </a:cubicBezTo>
                  <a:cubicBezTo>
                    <a:pt x="20" y="79"/>
                    <a:pt x="20" y="80"/>
                    <a:pt x="21" y="81"/>
                  </a:cubicBezTo>
                  <a:cubicBezTo>
                    <a:pt x="21" y="81"/>
                    <a:pt x="18" y="81"/>
                    <a:pt x="17" y="80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82"/>
                    <a:pt x="21" y="83"/>
                    <a:pt x="23" y="83"/>
                  </a:cubicBezTo>
                  <a:cubicBezTo>
                    <a:pt x="23" y="84"/>
                    <a:pt x="22" y="85"/>
                    <a:pt x="22" y="85"/>
                  </a:cubicBezTo>
                  <a:cubicBezTo>
                    <a:pt x="22" y="86"/>
                    <a:pt x="22" y="86"/>
                    <a:pt x="22" y="87"/>
                  </a:cubicBezTo>
                  <a:cubicBezTo>
                    <a:pt x="22" y="86"/>
                    <a:pt x="21" y="86"/>
                    <a:pt x="21" y="86"/>
                  </a:cubicBezTo>
                  <a:cubicBezTo>
                    <a:pt x="21" y="86"/>
                    <a:pt x="21" y="86"/>
                    <a:pt x="22" y="87"/>
                  </a:cubicBezTo>
                  <a:cubicBezTo>
                    <a:pt x="22" y="87"/>
                    <a:pt x="22" y="87"/>
                    <a:pt x="22" y="88"/>
                  </a:cubicBezTo>
                  <a:cubicBezTo>
                    <a:pt x="22" y="88"/>
                    <a:pt x="22" y="87"/>
                    <a:pt x="22" y="87"/>
                  </a:cubicBezTo>
                  <a:cubicBezTo>
                    <a:pt x="23" y="88"/>
                    <a:pt x="24" y="89"/>
                    <a:pt x="25" y="90"/>
                  </a:cubicBezTo>
                  <a:cubicBezTo>
                    <a:pt x="23" y="89"/>
                    <a:pt x="21" y="88"/>
                    <a:pt x="20" y="85"/>
                  </a:cubicBezTo>
                  <a:cubicBezTo>
                    <a:pt x="19" y="87"/>
                    <a:pt x="24" y="93"/>
                    <a:pt x="28" y="91"/>
                  </a:cubicBezTo>
                  <a:cubicBezTo>
                    <a:pt x="28" y="91"/>
                    <a:pt x="28" y="92"/>
                    <a:pt x="29" y="94"/>
                  </a:cubicBezTo>
                  <a:cubicBezTo>
                    <a:pt x="30" y="99"/>
                    <a:pt x="34" y="98"/>
                    <a:pt x="36" y="98"/>
                  </a:cubicBezTo>
                  <a:cubicBezTo>
                    <a:pt x="36" y="98"/>
                    <a:pt x="36" y="98"/>
                    <a:pt x="36" y="99"/>
                  </a:cubicBezTo>
                  <a:cubicBezTo>
                    <a:pt x="35" y="100"/>
                    <a:pt x="33" y="101"/>
                    <a:pt x="29" y="102"/>
                  </a:cubicBezTo>
                  <a:cubicBezTo>
                    <a:pt x="25" y="103"/>
                    <a:pt x="20" y="101"/>
                    <a:pt x="15" y="103"/>
                  </a:cubicBezTo>
                  <a:cubicBezTo>
                    <a:pt x="11" y="104"/>
                    <a:pt x="4" y="106"/>
                    <a:pt x="2" y="115"/>
                  </a:cubicBezTo>
                  <a:cubicBezTo>
                    <a:pt x="1" y="122"/>
                    <a:pt x="0" y="126"/>
                    <a:pt x="0" y="126"/>
                  </a:cubicBezTo>
                  <a:cubicBezTo>
                    <a:pt x="111" y="126"/>
                    <a:pt x="111" y="126"/>
                    <a:pt x="111" y="126"/>
                  </a:cubicBezTo>
                  <a:cubicBezTo>
                    <a:pt x="111" y="126"/>
                    <a:pt x="111" y="126"/>
                    <a:pt x="111" y="126"/>
                  </a:cubicBezTo>
                  <a:close/>
                  <a:moveTo>
                    <a:pt x="109" y="71"/>
                  </a:moveTo>
                  <a:cubicBezTo>
                    <a:pt x="110" y="70"/>
                    <a:pt x="111" y="69"/>
                    <a:pt x="111" y="68"/>
                  </a:cubicBezTo>
                  <a:cubicBezTo>
                    <a:pt x="111" y="71"/>
                    <a:pt x="110" y="72"/>
                    <a:pt x="108" y="73"/>
                  </a:cubicBezTo>
                  <a:cubicBezTo>
                    <a:pt x="108" y="72"/>
                    <a:pt x="109" y="72"/>
                    <a:pt x="109" y="71"/>
                  </a:cubicBezTo>
                  <a:close/>
                  <a:moveTo>
                    <a:pt x="103" y="76"/>
                  </a:moveTo>
                  <a:cubicBezTo>
                    <a:pt x="103" y="76"/>
                    <a:pt x="103" y="76"/>
                    <a:pt x="103" y="76"/>
                  </a:cubicBezTo>
                  <a:cubicBezTo>
                    <a:pt x="103" y="76"/>
                    <a:pt x="104" y="76"/>
                    <a:pt x="104" y="75"/>
                  </a:cubicBezTo>
                  <a:cubicBezTo>
                    <a:pt x="104" y="76"/>
                    <a:pt x="103" y="76"/>
                    <a:pt x="103" y="76"/>
                  </a:cubicBezTo>
                  <a:close/>
                  <a:moveTo>
                    <a:pt x="105" y="73"/>
                  </a:moveTo>
                  <a:cubicBezTo>
                    <a:pt x="105" y="74"/>
                    <a:pt x="105" y="74"/>
                    <a:pt x="105" y="75"/>
                  </a:cubicBezTo>
                  <a:cubicBezTo>
                    <a:pt x="104" y="75"/>
                    <a:pt x="103" y="75"/>
                    <a:pt x="102" y="75"/>
                  </a:cubicBezTo>
                  <a:cubicBezTo>
                    <a:pt x="102" y="74"/>
                    <a:pt x="101" y="74"/>
                    <a:pt x="101" y="73"/>
                  </a:cubicBezTo>
                  <a:cubicBezTo>
                    <a:pt x="103" y="74"/>
                    <a:pt x="104" y="74"/>
                    <a:pt x="105" y="73"/>
                  </a:cubicBezTo>
                  <a:close/>
                  <a:moveTo>
                    <a:pt x="100" y="44"/>
                  </a:moveTo>
                  <a:cubicBezTo>
                    <a:pt x="99" y="42"/>
                    <a:pt x="98" y="40"/>
                    <a:pt x="98" y="39"/>
                  </a:cubicBezTo>
                  <a:cubicBezTo>
                    <a:pt x="100" y="41"/>
                    <a:pt x="100" y="43"/>
                    <a:pt x="100" y="44"/>
                  </a:cubicBezTo>
                  <a:close/>
                  <a:moveTo>
                    <a:pt x="98" y="88"/>
                  </a:moveTo>
                  <a:cubicBezTo>
                    <a:pt x="98" y="88"/>
                    <a:pt x="98" y="88"/>
                    <a:pt x="99" y="88"/>
                  </a:cubicBezTo>
                  <a:cubicBezTo>
                    <a:pt x="98" y="89"/>
                    <a:pt x="97" y="90"/>
                    <a:pt x="97" y="90"/>
                  </a:cubicBezTo>
                  <a:cubicBezTo>
                    <a:pt x="97" y="90"/>
                    <a:pt x="97" y="90"/>
                    <a:pt x="97" y="90"/>
                  </a:cubicBezTo>
                  <a:cubicBezTo>
                    <a:pt x="96" y="89"/>
                    <a:pt x="97" y="89"/>
                    <a:pt x="98" y="88"/>
                  </a:cubicBezTo>
                  <a:close/>
                  <a:moveTo>
                    <a:pt x="90" y="96"/>
                  </a:moveTo>
                  <a:cubicBezTo>
                    <a:pt x="91" y="96"/>
                    <a:pt x="92" y="96"/>
                    <a:pt x="92" y="96"/>
                  </a:cubicBezTo>
                  <a:cubicBezTo>
                    <a:pt x="91" y="97"/>
                    <a:pt x="90" y="97"/>
                    <a:pt x="89" y="96"/>
                  </a:cubicBezTo>
                  <a:cubicBezTo>
                    <a:pt x="89" y="96"/>
                    <a:pt x="90" y="96"/>
                    <a:pt x="90" y="96"/>
                  </a:cubicBezTo>
                  <a:close/>
                  <a:moveTo>
                    <a:pt x="23" y="57"/>
                  </a:moveTo>
                  <a:cubicBezTo>
                    <a:pt x="23" y="58"/>
                    <a:pt x="22" y="58"/>
                    <a:pt x="22" y="59"/>
                  </a:cubicBezTo>
                  <a:cubicBezTo>
                    <a:pt x="22" y="59"/>
                    <a:pt x="21" y="60"/>
                    <a:pt x="20" y="62"/>
                  </a:cubicBezTo>
                  <a:cubicBezTo>
                    <a:pt x="20" y="63"/>
                    <a:pt x="20" y="63"/>
                    <a:pt x="19" y="64"/>
                  </a:cubicBezTo>
                  <a:cubicBezTo>
                    <a:pt x="18" y="60"/>
                    <a:pt x="21" y="58"/>
                    <a:pt x="23" y="57"/>
                  </a:cubicBezTo>
                  <a:close/>
                  <a:moveTo>
                    <a:pt x="23" y="74"/>
                  </a:moveTo>
                  <a:cubicBezTo>
                    <a:pt x="21" y="73"/>
                    <a:pt x="17" y="70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19" y="68"/>
                    <a:pt x="20" y="71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lose/>
                  <a:moveTo>
                    <a:pt x="33" y="89"/>
                  </a:moveTo>
                  <a:cubicBezTo>
                    <a:pt x="33" y="89"/>
                    <a:pt x="34" y="90"/>
                    <a:pt x="34" y="89"/>
                  </a:cubicBezTo>
                  <a:cubicBezTo>
                    <a:pt x="34" y="89"/>
                    <a:pt x="34" y="91"/>
                    <a:pt x="35" y="93"/>
                  </a:cubicBezTo>
                  <a:cubicBezTo>
                    <a:pt x="34" y="93"/>
                    <a:pt x="33" y="92"/>
                    <a:pt x="32" y="91"/>
                  </a:cubicBezTo>
                  <a:cubicBezTo>
                    <a:pt x="33" y="90"/>
                    <a:pt x="33" y="90"/>
                    <a:pt x="33" y="89"/>
                  </a:cubicBezTo>
                  <a:close/>
                  <a:moveTo>
                    <a:pt x="36" y="93"/>
                  </a:moveTo>
                  <a:cubicBezTo>
                    <a:pt x="36" y="94"/>
                    <a:pt x="36" y="94"/>
                    <a:pt x="36" y="94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4"/>
                    <a:pt x="34" y="95"/>
                    <a:pt x="33" y="94"/>
                  </a:cubicBezTo>
                  <a:cubicBezTo>
                    <a:pt x="33" y="94"/>
                    <a:pt x="32" y="93"/>
                    <a:pt x="32" y="92"/>
                  </a:cubicBezTo>
                  <a:cubicBezTo>
                    <a:pt x="33" y="93"/>
                    <a:pt x="35" y="93"/>
                    <a:pt x="36" y="93"/>
                  </a:cubicBezTo>
                  <a:close/>
                  <a:moveTo>
                    <a:pt x="32" y="88"/>
                  </a:moveTo>
                  <a:cubicBezTo>
                    <a:pt x="32" y="88"/>
                    <a:pt x="32" y="88"/>
                    <a:pt x="32" y="88"/>
                  </a:cubicBezTo>
                  <a:cubicBezTo>
                    <a:pt x="32" y="88"/>
                    <a:pt x="32" y="89"/>
                    <a:pt x="32" y="89"/>
                  </a:cubicBezTo>
                  <a:cubicBezTo>
                    <a:pt x="32" y="89"/>
                    <a:pt x="32" y="88"/>
                    <a:pt x="32" y="88"/>
                  </a:cubicBezTo>
                  <a:cubicBezTo>
                    <a:pt x="32" y="88"/>
                    <a:pt x="32" y="88"/>
                    <a:pt x="32" y="88"/>
                  </a:cubicBezTo>
                  <a:close/>
                  <a:moveTo>
                    <a:pt x="27" y="47"/>
                  </a:moveTo>
                  <a:cubicBezTo>
                    <a:pt x="28" y="48"/>
                    <a:pt x="30" y="49"/>
                    <a:pt x="30" y="49"/>
                  </a:cubicBezTo>
                  <a:cubicBezTo>
                    <a:pt x="30" y="50"/>
                    <a:pt x="29" y="51"/>
                    <a:pt x="28" y="51"/>
                  </a:cubicBezTo>
                  <a:cubicBezTo>
                    <a:pt x="28" y="51"/>
                    <a:pt x="28" y="51"/>
                    <a:pt x="27" y="51"/>
                  </a:cubicBezTo>
                  <a:cubicBezTo>
                    <a:pt x="26" y="50"/>
                    <a:pt x="27" y="48"/>
                    <a:pt x="27" y="47"/>
                  </a:cubicBezTo>
                  <a:close/>
                  <a:moveTo>
                    <a:pt x="28" y="79"/>
                  </a:moveTo>
                  <a:cubicBezTo>
                    <a:pt x="28" y="80"/>
                    <a:pt x="28" y="82"/>
                    <a:pt x="26" y="81"/>
                  </a:cubicBezTo>
                  <a:cubicBezTo>
                    <a:pt x="27" y="80"/>
                    <a:pt x="28" y="79"/>
                    <a:pt x="28" y="79"/>
                  </a:cubicBezTo>
                  <a:close/>
                  <a:moveTo>
                    <a:pt x="24" y="84"/>
                  </a:moveTo>
                  <a:cubicBezTo>
                    <a:pt x="24" y="84"/>
                    <a:pt x="25" y="84"/>
                    <a:pt x="25" y="84"/>
                  </a:cubicBezTo>
                  <a:cubicBezTo>
                    <a:pt x="25" y="84"/>
                    <a:pt x="24" y="84"/>
                    <a:pt x="23" y="84"/>
                  </a:cubicBezTo>
                  <a:cubicBezTo>
                    <a:pt x="24" y="84"/>
                    <a:pt x="24" y="84"/>
                    <a:pt x="24" y="84"/>
                  </a:cubicBezTo>
                  <a:close/>
                  <a:moveTo>
                    <a:pt x="22" y="87"/>
                  </a:moveTo>
                  <a:cubicBezTo>
                    <a:pt x="22" y="87"/>
                    <a:pt x="22" y="87"/>
                    <a:pt x="23" y="86"/>
                  </a:cubicBezTo>
                  <a:cubicBezTo>
                    <a:pt x="23" y="87"/>
                    <a:pt x="23" y="87"/>
                    <a:pt x="23" y="88"/>
                  </a:cubicBezTo>
                  <a:cubicBezTo>
                    <a:pt x="23" y="88"/>
                    <a:pt x="23" y="87"/>
                    <a:pt x="22" y="87"/>
                  </a:cubicBezTo>
                  <a:close/>
                  <a:moveTo>
                    <a:pt x="24" y="88"/>
                  </a:moveTo>
                  <a:cubicBezTo>
                    <a:pt x="24" y="88"/>
                    <a:pt x="23" y="87"/>
                    <a:pt x="23" y="86"/>
                  </a:cubicBezTo>
                  <a:cubicBezTo>
                    <a:pt x="24" y="85"/>
                    <a:pt x="25" y="85"/>
                    <a:pt x="26" y="85"/>
                  </a:cubicBezTo>
                  <a:cubicBezTo>
                    <a:pt x="28" y="84"/>
                    <a:pt x="29" y="84"/>
                    <a:pt x="30" y="84"/>
                  </a:cubicBezTo>
                  <a:cubicBezTo>
                    <a:pt x="31" y="84"/>
                    <a:pt x="31" y="85"/>
                    <a:pt x="31" y="85"/>
                  </a:cubicBezTo>
                  <a:cubicBezTo>
                    <a:pt x="31" y="85"/>
                    <a:pt x="28" y="90"/>
                    <a:pt x="24" y="88"/>
                  </a:cubicBezTo>
                  <a:close/>
                  <a:moveTo>
                    <a:pt x="31" y="89"/>
                  </a:moveTo>
                  <a:cubicBezTo>
                    <a:pt x="31" y="89"/>
                    <a:pt x="31" y="90"/>
                    <a:pt x="31" y="90"/>
                  </a:cubicBezTo>
                  <a:cubicBezTo>
                    <a:pt x="31" y="91"/>
                    <a:pt x="31" y="93"/>
                    <a:pt x="31" y="93"/>
                  </a:cubicBezTo>
                  <a:cubicBezTo>
                    <a:pt x="30" y="93"/>
                    <a:pt x="30" y="92"/>
                    <a:pt x="29" y="90"/>
                  </a:cubicBezTo>
                  <a:cubicBezTo>
                    <a:pt x="30" y="90"/>
                    <a:pt x="31" y="90"/>
                    <a:pt x="31" y="89"/>
                  </a:cubicBezTo>
                  <a:close/>
                  <a:moveTo>
                    <a:pt x="30" y="95"/>
                  </a:moveTo>
                  <a:cubicBezTo>
                    <a:pt x="30" y="95"/>
                    <a:pt x="32" y="96"/>
                    <a:pt x="33" y="96"/>
                  </a:cubicBezTo>
                  <a:cubicBezTo>
                    <a:pt x="34" y="96"/>
                    <a:pt x="34" y="97"/>
                    <a:pt x="35" y="97"/>
                  </a:cubicBezTo>
                  <a:cubicBezTo>
                    <a:pt x="32" y="98"/>
                    <a:pt x="30" y="96"/>
                    <a:pt x="30" y="95"/>
                  </a:cubicBezTo>
                  <a:close/>
                  <a:moveTo>
                    <a:pt x="35" y="95"/>
                  </a:moveTo>
                  <a:cubicBezTo>
                    <a:pt x="35" y="95"/>
                    <a:pt x="36" y="95"/>
                    <a:pt x="37" y="95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36" y="95"/>
                    <a:pt x="35" y="95"/>
                    <a:pt x="35" y="95"/>
                  </a:cubicBezTo>
                  <a:close/>
                  <a:moveTo>
                    <a:pt x="51" y="94"/>
                  </a:moveTo>
                  <a:cubicBezTo>
                    <a:pt x="53" y="93"/>
                    <a:pt x="54" y="92"/>
                    <a:pt x="54" y="91"/>
                  </a:cubicBezTo>
                  <a:cubicBezTo>
                    <a:pt x="54" y="91"/>
                    <a:pt x="55" y="90"/>
                    <a:pt x="55" y="89"/>
                  </a:cubicBezTo>
                  <a:cubicBezTo>
                    <a:pt x="55" y="92"/>
                    <a:pt x="53" y="94"/>
                    <a:pt x="52" y="94"/>
                  </a:cubicBezTo>
                  <a:cubicBezTo>
                    <a:pt x="51" y="94"/>
                    <a:pt x="51" y="94"/>
                    <a:pt x="51" y="94"/>
                  </a:cubicBezTo>
                  <a:close/>
                  <a:moveTo>
                    <a:pt x="76" y="92"/>
                  </a:moveTo>
                  <a:cubicBezTo>
                    <a:pt x="76" y="92"/>
                    <a:pt x="74" y="90"/>
                    <a:pt x="75" y="87"/>
                  </a:cubicBezTo>
                  <a:cubicBezTo>
                    <a:pt x="75" y="87"/>
                    <a:pt x="75" y="90"/>
                    <a:pt x="76" y="92"/>
                  </a:cubicBezTo>
                  <a:close/>
                  <a:moveTo>
                    <a:pt x="75" y="85"/>
                  </a:moveTo>
                  <a:cubicBezTo>
                    <a:pt x="74" y="85"/>
                    <a:pt x="73" y="86"/>
                    <a:pt x="73" y="89"/>
                  </a:cubicBezTo>
                  <a:cubicBezTo>
                    <a:pt x="73" y="92"/>
                    <a:pt x="77" y="93"/>
                    <a:pt x="77" y="93"/>
                  </a:cubicBezTo>
                  <a:cubicBezTo>
                    <a:pt x="77" y="93"/>
                    <a:pt x="77" y="94"/>
                    <a:pt x="77" y="94"/>
                  </a:cubicBezTo>
                  <a:cubicBezTo>
                    <a:pt x="66" y="99"/>
                    <a:pt x="57" y="97"/>
                    <a:pt x="52" y="95"/>
                  </a:cubicBezTo>
                  <a:cubicBezTo>
                    <a:pt x="55" y="93"/>
                    <a:pt x="56" y="90"/>
                    <a:pt x="56" y="88"/>
                  </a:cubicBezTo>
                  <a:cubicBezTo>
                    <a:pt x="56" y="87"/>
                    <a:pt x="56" y="87"/>
                    <a:pt x="55" y="85"/>
                  </a:cubicBezTo>
                  <a:cubicBezTo>
                    <a:pt x="53" y="82"/>
                    <a:pt x="54" y="82"/>
                    <a:pt x="53" y="80"/>
                  </a:cubicBezTo>
                  <a:cubicBezTo>
                    <a:pt x="52" y="78"/>
                    <a:pt x="54" y="78"/>
                    <a:pt x="51" y="76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4" y="77"/>
                    <a:pt x="58" y="79"/>
                    <a:pt x="63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8" y="79"/>
                    <a:pt x="72" y="78"/>
                    <a:pt x="76" y="76"/>
                  </a:cubicBezTo>
                  <a:cubicBezTo>
                    <a:pt x="76" y="78"/>
                    <a:pt x="77" y="83"/>
                    <a:pt x="77" y="83"/>
                  </a:cubicBezTo>
                  <a:cubicBezTo>
                    <a:pt x="76" y="83"/>
                    <a:pt x="75" y="85"/>
                    <a:pt x="75" y="85"/>
                  </a:cubicBezTo>
                  <a:close/>
                  <a:moveTo>
                    <a:pt x="86" y="54"/>
                  </a:moveTo>
                  <a:cubicBezTo>
                    <a:pt x="85" y="55"/>
                    <a:pt x="85" y="59"/>
                    <a:pt x="84" y="60"/>
                  </a:cubicBezTo>
                  <a:cubicBezTo>
                    <a:pt x="84" y="62"/>
                    <a:pt x="83" y="67"/>
                    <a:pt x="82" y="68"/>
                  </a:cubicBezTo>
                  <a:cubicBezTo>
                    <a:pt x="81" y="69"/>
                    <a:pt x="80" y="72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2" y="78"/>
                    <a:pt x="68" y="78"/>
                    <a:pt x="68" y="78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54" y="78"/>
                    <a:pt x="49" y="71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7" y="65"/>
                    <a:pt x="44" y="53"/>
                    <a:pt x="43" y="51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3" y="50"/>
                    <a:pt x="51" y="44"/>
                    <a:pt x="63" y="39"/>
                  </a:cubicBezTo>
                  <a:cubicBezTo>
                    <a:pt x="73" y="33"/>
                    <a:pt x="79" y="25"/>
                    <a:pt x="79" y="25"/>
                  </a:cubicBezTo>
                  <a:cubicBezTo>
                    <a:pt x="80" y="24"/>
                    <a:pt x="84" y="33"/>
                    <a:pt x="84" y="34"/>
                  </a:cubicBezTo>
                  <a:cubicBezTo>
                    <a:pt x="84" y="35"/>
                    <a:pt x="84" y="43"/>
                    <a:pt x="84" y="44"/>
                  </a:cubicBezTo>
                  <a:cubicBezTo>
                    <a:pt x="84" y="46"/>
                    <a:pt x="85" y="50"/>
                    <a:pt x="86" y="51"/>
                  </a:cubicBezTo>
                  <a:cubicBezTo>
                    <a:pt x="86" y="51"/>
                    <a:pt x="86" y="53"/>
                    <a:pt x="86" y="54"/>
                  </a:cubicBezTo>
                  <a:close/>
                </a:path>
              </a:pathLst>
            </a:custGeom>
            <a:solidFill>
              <a:srgbClr val="604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44" name="Freeform 40"/>
          <p:cNvSpPr/>
          <p:nvPr/>
        </p:nvSpPr>
        <p:spPr bwMode="auto">
          <a:xfrm>
            <a:off x="2690632" y="1953343"/>
            <a:ext cx="221846" cy="314004"/>
          </a:xfrm>
          <a:custGeom>
            <a:avLst/>
            <a:gdLst>
              <a:gd name="T0" fmla="*/ 0 w 148"/>
              <a:gd name="T1" fmla="*/ 4 h 216"/>
              <a:gd name="T2" fmla="*/ 148 w 148"/>
              <a:gd name="T3" fmla="*/ 216 h 216"/>
              <a:gd name="T4" fmla="*/ 141 w 148"/>
              <a:gd name="T5" fmla="*/ 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8" h="216">
                <a:moveTo>
                  <a:pt x="0" y="4"/>
                </a:moveTo>
                <a:lnTo>
                  <a:pt x="148" y="216"/>
                </a:lnTo>
                <a:lnTo>
                  <a:pt x="14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50944" y="1243925"/>
            <a:ext cx="1086181" cy="1023422"/>
            <a:chOff x="2450944" y="1243925"/>
            <a:chExt cx="1086181" cy="1023422"/>
          </a:xfrm>
        </p:grpSpPr>
        <p:sp>
          <p:nvSpPr>
            <p:cNvPr id="46" name="任意多边形 45"/>
            <p:cNvSpPr/>
            <p:nvPr/>
          </p:nvSpPr>
          <p:spPr bwMode="auto">
            <a:xfrm>
              <a:off x="2450944" y="1243925"/>
              <a:ext cx="1086181" cy="1023422"/>
            </a:xfrm>
            <a:custGeom>
              <a:avLst/>
              <a:gdLst>
                <a:gd name="connsiteX0" fmla="*/ 587193 w 1086181"/>
                <a:gd name="connsiteY0" fmla="*/ 0 h 1023422"/>
                <a:gd name="connsiteX1" fmla="*/ 1075435 w 1086181"/>
                <a:gd name="connsiteY1" fmla="*/ 396097 h 1023422"/>
                <a:gd name="connsiteX2" fmla="*/ 570162 w 1086181"/>
                <a:gd name="connsiteY2" fmla="*/ 836205 h 1023422"/>
                <a:gd name="connsiteX3" fmla="*/ 464035 w 1086181"/>
                <a:gd name="connsiteY3" fmla="*/ 832444 h 1023422"/>
                <a:gd name="connsiteX4" fmla="*/ 455105 w 1086181"/>
                <a:gd name="connsiteY4" fmla="*/ 831013 h 1023422"/>
                <a:gd name="connsiteX5" fmla="*/ 461534 w 1086181"/>
                <a:gd name="connsiteY5" fmla="*/ 1023422 h 1023422"/>
                <a:gd name="connsiteX6" fmla="*/ 297256 w 1086181"/>
                <a:gd name="connsiteY6" fmla="*/ 795207 h 1023422"/>
                <a:gd name="connsiteX7" fmla="*/ 272274 w 1086181"/>
                <a:gd name="connsiteY7" fmla="*/ 787273 h 1023422"/>
                <a:gd name="connsiteX8" fmla="*/ 2439 w 1086181"/>
                <a:gd name="connsiteY8" fmla="*/ 412601 h 1023422"/>
                <a:gd name="connsiteX9" fmla="*/ 587193 w 1086181"/>
                <a:gd name="connsiteY9" fmla="*/ 0 h 1023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6181" h="1023422">
                  <a:moveTo>
                    <a:pt x="587193" y="0"/>
                  </a:moveTo>
                  <a:cubicBezTo>
                    <a:pt x="876732" y="0"/>
                    <a:pt x="1143561" y="121030"/>
                    <a:pt x="1075435" y="396097"/>
                  </a:cubicBezTo>
                  <a:cubicBezTo>
                    <a:pt x="1012985" y="627154"/>
                    <a:pt x="973244" y="825202"/>
                    <a:pt x="570162" y="836205"/>
                  </a:cubicBezTo>
                  <a:cubicBezTo>
                    <a:pt x="533969" y="836892"/>
                    <a:pt x="498487" y="835689"/>
                    <a:pt x="464035" y="832444"/>
                  </a:cubicBezTo>
                  <a:lnTo>
                    <a:pt x="455105" y="831013"/>
                  </a:lnTo>
                  <a:lnTo>
                    <a:pt x="461534" y="1023422"/>
                  </a:lnTo>
                  <a:lnTo>
                    <a:pt x="297256" y="795207"/>
                  </a:lnTo>
                  <a:lnTo>
                    <a:pt x="272274" y="787273"/>
                  </a:lnTo>
                  <a:cubicBezTo>
                    <a:pt x="127072" y="727209"/>
                    <a:pt x="23729" y="608587"/>
                    <a:pt x="2439" y="412601"/>
                  </a:cubicBezTo>
                  <a:cubicBezTo>
                    <a:pt x="-31624" y="99024"/>
                    <a:pt x="297655" y="0"/>
                    <a:pt x="587193" y="0"/>
                  </a:cubicBezTo>
                  <a:close/>
                </a:path>
              </a:pathLst>
            </a:custGeom>
            <a:solidFill>
              <a:srgbClr val="604C3F"/>
            </a:solidFill>
            <a:ln w="36513" cap="flat">
              <a:solidFill>
                <a:srgbClr val="FFFFFF"/>
              </a:solidFill>
              <a:prstDash val="solid"/>
              <a:miter lim="800000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2726783" y="1291440"/>
              <a:ext cx="43772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2800" b="1" kern="1300" spc="150">
                  <a:ln>
                    <a:solidFill>
                      <a:srgbClr val="C30D23"/>
                    </a:solidFill>
                  </a:ln>
                  <a:solidFill>
                    <a:srgbClr val="C30D2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</a:lstStyle>
            <a:p>
              <a:pPr defTabSz="685800"/>
              <a:r>
                <a:rPr lang="en-US" altLang="zh-CN" sz="4200" b="0" dirty="0">
                  <a:ln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zh-CN" altLang="en-US" sz="4200" b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376912" y="992497"/>
            <a:ext cx="1212450" cy="1150689"/>
            <a:chOff x="3376912" y="992497"/>
            <a:chExt cx="1212450" cy="1150689"/>
          </a:xfrm>
        </p:grpSpPr>
        <p:sp>
          <p:nvSpPr>
            <p:cNvPr id="48" name="任意多边形 47"/>
            <p:cNvSpPr/>
            <p:nvPr/>
          </p:nvSpPr>
          <p:spPr bwMode="auto">
            <a:xfrm>
              <a:off x="3376912" y="992497"/>
              <a:ext cx="1212450" cy="1150689"/>
            </a:xfrm>
            <a:custGeom>
              <a:avLst/>
              <a:gdLst>
                <a:gd name="connsiteX0" fmla="*/ 201060 w 1212450"/>
                <a:gd name="connsiteY0" fmla="*/ 0 h 1150689"/>
                <a:gd name="connsiteX1" fmla="*/ 1011391 w 1212450"/>
                <a:gd name="connsiteY1" fmla="*/ 63578 h 1150689"/>
                <a:gd name="connsiteX2" fmla="*/ 1212450 w 1212450"/>
                <a:gd name="connsiteY2" fmla="*/ 238416 h 1150689"/>
                <a:gd name="connsiteX3" fmla="*/ 1145430 w 1212450"/>
                <a:gd name="connsiteY3" fmla="*/ 736440 h 1150689"/>
                <a:gd name="connsiteX4" fmla="*/ 950464 w 1212450"/>
                <a:gd name="connsiteY4" fmla="*/ 911278 h 1150689"/>
                <a:gd name="connsiteX5" fmla="*/ 721201 w 1212450"/>
                <a:gd name="connsiteY5" fmla="*/ 913027 h 1150689"/>
                <a:gd name="connsiteX6" fmla="*/ 714717 w 1212450"/>
                <a:gd name="connsiteY6" fmla="*/ 913076 h 1150689"/>
                <a:gd name="connsiteX7" fmla="*/ 433743 w 1212450"/>
                <a:gd name="connsiteY7" fmla="*/ 1150689 h 1150689"/>
                <a:gd name="connsiteX8" fmla="*/ 536291 w 1212450"/>
                <a:gd name="connsiteY8" fmla="*/ 914437 h 1150689"/>
                <a:gd name="connsiteX9" fmla="*/ 481595 w 1212450"/>
                <a:gd name="connsiteY9" fmla="*/ 914854 h 1150689"/>
                <a:gd name="connsiteX10" fmla="*/ 255894 w 1212450"/>
                <a:gd name="connsiteY10" fmla="*/ 916576 h 1150689"/>
                <a:gd name="connsiteX11" fmla="*/ 60927 w 1212450"/>
                <a:gd name="connsiteY11" fmla="*/ 741738 h 1150689"/>
                <a:gd name="connsiteX12" fmla="*/ 0 w 1212450"/>
                <a:gd name="connsiteY12" fmla="*/ 180136 h 1150689"/>
                <a:gd name="connsiteX13" fmla="*/ 201060 w 1212450"/>
                <a:gd name="connsiteY13" fmla="*/ 0 h 1150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2450" h="1150689">
                  <a:moveTo>
                    <a:pt x="201060" y="0"/>
                  </a:moveTo>
                  <a:cubicBezTo>
                    <a:pt x="1011391" y="63578"/>
                    <a:pt x="1011391" y="63578"/>
                    <a:pt x="1011391" y="63578"/>
                  </a:cubicBezTo>
                  <a:cubicBezTo>
                    <a:pt x="1121059" y="63578"/>
                    <a:pt x="1212450" y="143050"/>
                    <a:pt x="1212450" y="238416"/>
                  </a:cubicBezTo>
                  <a:lnTo>
                    <a:pt x="1145430" y="736440"/>
                  </a:lnTo>
                  <a:cubicBezTo>
                    <a:pt x="1145430" y="831806"/>
                    <a:pt x="1060132" y="911278"/>
                    <a:pt x="950464" y="911278"/>
                  </a:cubicBezTo>
                  <a:cubicBezTo>
                    <a:pt x="863643" y="911940"/>
                    <a:pt x="787674" y="912520"/>
                    <a:pt x="721201" y="913027"/>
                  </a:cubicBezTo>
                  <a:lnTo>
                    <a:pt x="714717" y="913076"/>
                  </a:lnTo>
                  <a:lnTo>
                    <a:pt x="433743" y="1150689"/>
                  </a:lnTo>
                  <a:lnTo>
                    <a:pt x="536291" y="914437"/>
                  </a:lnTo>
                  <a:lnTo>
                    <a:pt x="481595" y="914854"/>
                  </a:lnTo>
                  <a:cubicBezTo>
                    <a:pt x="255894" y="916576"/>
                    <a:pt x="255894" y="916576"/>
                    <a:pt x="255894" y="916576"/>
                  </a:cubicBezTo>
                  <a:cubicBezTo>
                    <a:pt x="146225" y="916576"/>
                    <a:pt x="60927" y="837104"/>
                    <a:pt x="60927" y="741738"/>
                  </a:cubicBezTo>
                  <a:cubicBezTo>
                    <a:pt x="0" y="180136"/>
                    <a:pt x="0" y="180136"/>
                    <a:pt x="0" y="180136"/>
                  </a:cubicBezTo>
                  <a:cubicBezTo>
                    <a:pt x="0" y="79472"/>
                    <a:pt x="91391" y="0"/>
                    <a:pt x="201060" y="0"/>
                  </a:cubicBezTo>
                  <a:close/>
                </a:path>
              </a:pathLst>
            </a:custGeom>
            <a:solidFill>
              <a:srgbClr val="604C3F"/>
            </a:solidFill>
            <a:ln w="15875" cap="flat">
              <a:solidFill>
                <a:srgbClr val="FFFFFF"/>
              </a:solidFill>
              <a:prstDash val="solid"/>
              <a:miter lim="800000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3706184" y="1063614"/>
              <a:ext cx="437725" cy="707886"/>
            </a:xfrm>
            <a:prstGeom prst="rect">
              <a:avLst/>
            </a:prstGeom>
            <a:noFill/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4000" b="1" kern="1300" spc="15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方正正黑简体" panose="02000000000000000000" pitchFamily="2" charset="-122"/>
                  <a:cs typeface="Arial" panose="020B0604020202020204" pitchFamily="34" charset="0"/>
                </a:defRPr>
              </a:lvl1pPr>
            </a:lstStyle>
            <a:p>
              <a:pPr defTabSz="685800"/>
              <a:r>
                <a:rPr lang="en-US" altLang="zh-CN" b="0" dirty="0">
                  <a:ln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</a:rPr>
                <a:t>E</a:t>
              </a:r>
              <a:endParaRPr lang="zh-CN" altLang="en-US" b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4305939" y="629112"/>
            <a:ext cx="1241014" cy="1352204"/>
            <a:chOff x="4305939" y="629112"/>
            <a:chExt cx="1241014" cy="1352204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31" name="Freeform 28"/>
            <p:cNvSpPr/>
            <p:nvPr/>
          </p:nvSpPr>
          <p:spPr bwMode="auto">
            <a:xfrm>
              <a:off x="4305939" y="629112"/>
              <a:ext cx="1241014" cy="1352204"/>
            </a:xfrm>
            <a:custGeom>
              <a:avLst/>
              <a:gdLst>
                <a:gd name="T0" fmla="*/ 195 w 238"/>
                <a:gd name="T1" fmla="*/ 0 h 297"/>
                <a:gd name="T2" fmla="*/ 35 w 238"/>
                <a:gd name="T3" fmla="*/ 16 h 297"/>
                <a:gd name="T4" fmla="*/ 0 w 238"/>
                <a:gd name="T5" fmla="*/ 54 h 297"/>
                <a:gd name="T6" fmla="*/ 11 w 238"/>
                <a:gd name="T7" fmla="*/ 154 h 297"/>
                <a:gd name="T8" fmla="*/ 46 w 238"/>
                <a:gd name="T9" fmla="*/ 192 h 297"/>
                <a:gd name="T10" fmla="*/ 94 w 238"/>
                <a:gd name="T11" fmla="*/ 192 h 297"/>
                <a:gd name="T12" fmla="*/ 81 w 238"/>
                <a:gd name="T13" fmla="*/ 297 h 297"/>
                <a:gd name="T14" fmla="*/ 131 w 238"/>
                <a:gd name="T15" fmla="*/ 192 h 297"/>
                <a:gd name="T16" fmla="*/ 171 w 238"/>
                <a:gd name="T17" fmla="*/ 192 h 297"/>
                <a:gd name="T18" fmla="*/ 206 w 238"/>
                <a:gd name="T19" fmla="*/ 154 h 297"/>
                <a:gd name="T20" fmla="*/ 230 w 238"/>
                <a:gd name="T21" fmla="*/ 38 h 297"/>
                <a:gd name="T22" fmla="*/ 195 w 238"/>
                <a:gd name="T23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8" h="297">
                  <a:moveTo>
                    <a:pt x="195" y="0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15" y="16"/>
                    <a:pt x="0" y="33"/>
                    <a:pt x="0" y="54"/>
                  </a:cubicBezTo>
                  <a:cubicBezTo>
                    <a:pt x="11" y="154"/>
                    <a:pt x="11" y="154"/>
                    <a:pt x="11" y="154"/>
                  </a:cubicBezTo>
                  <a:cubicBezTo>
                    <a:pt x="11" y="175"/>
                    <a:pt x="27" y="192"/>
                    <a:pt x="46" y="192"/>
                  </a:cubicBezTo>
                  <a:cubicBezTo>
                    <a:pt x="94" y="192"/>
                    <a:pt x="94" y="192"/>
                    <a:pt x="94" y="192"/>
                  </a:cubicBezTo>
                  <a:cubicBezTo>
                    <a:pt x="81" y="297"/>
                    <a:pt x="81" y="297"/>
                    <a:pt x="81" y="297"/>
                  </a:cubicBezTo>
                  <a:cubicBezTo>
                    <a:pt x="131" y="192"/>
                    <a:pt x="131" y="192"/>
                    <a:pt x="131" y="192"/>
                  </a:cubicBezTo>
                  <a:cubicBezTo>
                    <a:pt x="171" y="192"/>
                    <a:pt x="171" y="192"/>
                    <a:pt x="171" y="192"/>
                  </a:cubicBezTo>
                  <a:cubicBezTo>
                    <a:pt x="191" y="192"/>
                    <a:pt x="206" y="175"/>
                    <a:pt x="206" y="154"/>
                  </a:cubicBezTo>
                  <a:cubicBezTo>
                    <a:pt x="230" y="38"/>
                    <a:pt x="230" y="38"/>
                    <a:pt x="230" y="38"/>
                  </a:cubicBezTo>
                  <a:cubicBezTo>
                    <a:pt x="238" y="14"/>
                    <a:pt x="214" y="0"/>
                    <a:pt x="195" y="0"/>
                  </a:cubicBezTo>
                  <a:close/>
                </a:path>
              </a:pathLst>
            </a:custGeom>
            <a:solidFill>
              <a:srgbClr val="C30D23"/>
            </a:solidFill>
            <a:ln w="22225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4610263" y="660797"/>
              <a:ext cx="43772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4000" b="1" kern="1300" spc="15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方正正黑简体" panose="02000000000000000000" pitchFamily="2" charset="-122"/>
                  <a:cs typeface="Arial" panose="020B0604020202020204" pitchFamily="34" charset="0"/>
                </a:defRPr>
              </a:lvl1pPr>
            </a:lstStyle>
            <a:p>
              <a:pPr defTabSz="685800"/>
              <a:r>
                <a:rPr lang="en-US" altLang="zh-CN" sz="4400" b="0" dirty="0">
                  <a:ln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</a:rPr>
                <a:t>A</a:t>
              </a:r>
              <a:endParaRPr lang="zh-CN" altLang="en-US" sz="4400" b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35" name="文本框 58"/>
          <p:cNvSpPr txBox="1"/>
          <p:nvPr/>
        </p:nvSpPr>
        <p:spPr>
          <a:xfrm>
            <a:off x="2359964" y="3143418"/>
            <a:ext cx="4476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700" b="1" kern="1300" spc="150">
                <a:solidFill>
                  <a:srgbClr val="604C3F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</a:lstStyle>
          <a:p>
            <a:pPr algn="dist" defTabSz="685800"/>
            <a:r>
              <a:rPr lang="zh-CN" altLang="en-US" sz="3600" dirty="0" smtClean="0">
                <a:ln>
                  <a:solidFill>
                    <a:srgbClr val="C30D23"/>
                  </a:solidFill>
                </a:ln>
                <a:solidFill>
                  <a:srgbClr val="C30D23"/>
                </a:solidFill>
              </a:rPr>
              <a:t>谢谢观看</a:t>
            </a:r>
            <a:endParaRPr lang="zh-CN" altLang="en-US" sz="3600" dirty="0">
              <a:ln>
                <a:solidFill>
                  <a:srgbClr val="C30D23"/>
                </a:solidFill>
              </a:ln>
              <a:solidFill>
                <a:srgbClr val="C30D23"/>
              </a:solidFill>
            </a:endParaRPr>
          </a:p>
        </p:txBody>
      </p:sp>
      <p:sp>
        <p:nvSpPr>
          <p:cNvPr id="36" name="文本框 45"/>
          <p:cNvSpPr txBox="1"/>
          <p:nvPr/>
        </p:nvSpPr>
        <p:spPr>
          <a:xfrm>
            <a:off x="2414887" y="3687022"/>
            <a:ext cx="4284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700" b="1" kern="1300" spc="150">
                <a:solidFill>
                  <a:srgbClr val="604C3F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</a:lstStyle>
          <a:p>
            <a:pPr algn="dist" defTabSz="685800"/>
            <a:r>
              <a:rPr lang="en-US" altLang="zh-CN" sz="1400" dirty="0" smtClean="0">
                <a:ln>
                  <a:solidFill>
                    <a:srgbClr val="C30D23"/>
                  </a:solidFill>
                </a:ln>
                <a:solidFill>
                  <a:srgbClr val="C30D23"/>
                </a:solidFill>
              </a:rPr>
              <a:t>THANK YOU</a:t>
            </a:r>
            <a:endParaRPr lang="zh-CN" altLang="en-US" sz="1400" dirty="0">
              <a:ln>
                <a:solidFill>
                  <a:srgbClr val="C30D23"/>
                </a:solidFill>
              </a:ln>
              <a:solidFill>
                <a:srgbClr val="C30D2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0"/>
    </mc:Choice>
    <mc:Fallback>
      <p:transition spd="slow" advTm="7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533064" y="637504"/>
            <a:ext cx="813020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685800"/>
            <a:r>
              <a:rPr lang="en-US" altLang="zh-CN" sz="19900" b="1" dirty="0">
                <a:solidFill>
                  <a:srgbClr val="604C3F">
                    <a:alpha val="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endParaRPr lang="zh-CN" altLang="en-US" sz="19900" b="1" dirty="0">
              <a:solidFill>
                <a:srgbClr val="604C3F">
                  <a:alpha val="9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9416" y="2074720"/>
            <a:ext cx="102825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685800">
              <a:lnSpc>
                <a:spcPts val="1500"/>
              </a:lnSpc>
            </a:pPr>
            <a:r>
              <a:rPr lang="en-US" altLang="zh-CN" sz="1400" dirty="0">
                <a:solidFill>
                  <a:srgbClr val="604C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ogether</a:t>
            </a:r>
            <a:endParaRPr lang="zh-CN" altLang="en-US" sz="1400" dirty="0">
              <a:solidFill>
                <a:srgbClr val="604C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66556" y="506057"/>
            <a:ext cx="1650829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11900" b="1" dirty="0">
                <a:solidFill>
                  <a:srgbClr val="C30D23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zh-CN" altLang="en-US" sz="11900" b="1" dirty="0">
              <a:solidFill>
                <a:srgbClr val="C30D23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5343" y="2504808"/>
            <a:ext cx="1796400" cy="70431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C30D23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1900" b="1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点击添加标题</a:t>
            </a:r>
            <a:endParaRPr lang="zh-CN" altLang="en-US" sz="1900" b="1" dirty="0">
              <a:solidFill>
                <a:srgbClr val="C30D23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533453" y="512866"/>
            <a:ext cx="3925068" cy="3479793"/>
            <a:chOff x="1533453" y="512866"/>
            <a:chExt cx="3925068" cy="3479793"/>
          </a:xfrm>
        </p:grpSpPr>
        <p:sp>
          <p:nvSpPr>
            <p:cNvPr id="44" name="文本框 43"/>
            <p:cNvSpPr txBox="1"/>
            <p:nvPr/>
          </p:nvSpPr>
          <p:spPr>
            <a:xfrm>
              <a:off x="1533453" y="512866"/>
              <a:ext cx="3925068" cy="1923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685800"/>
              <a:r>
                <a:rPr lang="en-US" altLang="zh-CN" sz="11900" b="1" dirty="0">
                  <a:solidFill>
                    <a:srgbClr val="C30D23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zh-CN" altLang="en-US" sz="11900" b="1" dirty="0">
                <a:solidFill>
                  <a:srgbClr val="C30D23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234460" y="2074720"/>
              <a:ext cx="570055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685800">
                <a:lnSpc>
                  <a:spcPts val="1500"/>
                </a:lnSpc>
              </a:pPr>
              <a:r>
                <a:rPr lang="en-US" altLang="zh-CN" sz="1400" dirty="0">
                  <a:solidFill>
                    <a:srgbClr val="604C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ach</a:t>
              </a:r>
              <a:endParaRPr lang="zh-CN" altLang="en-US" sz="1400" dirty="0">
                <a:solidFill>
                  <a:srgbClr val="604C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686543" y="2504956"/>
              <a:ext cx="1796400" cy="70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C30D23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zh-CN" altLang="en-US" sz="1900" b="1" dirty="0">
                  <a:solidFill>
                    <a:srgbClr val="C30D2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点击添加标题</a:t>
              </a:r>
              <a:endParaRPr lang="zh-CN" altLang="en-US" sz="1900" b="1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216047" y="3321775"/>
              <a:ext cx="696687" cy="670884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37" name="组合 36"/>
          <p:cNvGrpSpPr/>
          <p:nvPr/>
        </p:nvGrpSpPr>
        <p:grpSpPr>
          <a:xfrm>
            <a:off x="3529747" y="506057"/>
            <a:ext cx="3925068" cy="3485318"/>
            <a:chOff x="3529747" y="506057"/>
            <a:chExt cx="3925068" cy="3485318"/>
          </a:xfrm>
        </p:grpSpPr>
        <p:grpSp>
          <p:nvGrpSpPr>
            <p:cNvPr id="35" name="组合 34"/>
            <p:cNvGrpSpPr/>
            <p:nvPr/>
          </p:nvGrpSpPr>
          <p:grpSpPr>
            <a:xfrm>
              <a:off x="3529747" y="506057"/>
              <a:ext cx="3925068" cy="2703068"/>
              <a:chOff x="3529747" y="506057"/>
              <a:chExt cx="3925068" cy="2703068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3529747" y="506057"/>
                <a:ext cx="3925068" cy="1923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 defTabSz="685800"/>
                <a:r>
                  <a:rPr lang="en-US" altLang="zh-CN" sz="11900" b="1" dirty="0">
                    <a:solidFill>
                      <a:srgbClr val="C30D23"/>
                    </a:solidFill>
                    <a:effectLst>
                      <a:innerShdw blurRad="63500" dist="50800">
                        <a:prstClr val="black">
                          <a:alpha val="50000"/>
                        </a:prstClr>
                      </a:inn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1900" b="1" dirty="0">
                  <a:solidFill>
                    <a:srgbClr val="C30D23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5023069" y="2074720"/>
                <a:ext cx="910660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 defTabSz="685800">
                  <a:lnSpc>
                    <a:spcPts val="1500"/>
                  </a:lnSpc>
                </a:pPr>
                <a:r>
                  <a:rPr lang="en-US" altLang="zh-CN" sz="1400" dirty="0">
                    <a:solidFill>
                      <a:srgbClr val="604C3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chieve</a:t>
                </a:r>
                <a:endParaRPr lang="zh-CN" altLang="en-US" sz="1400" dirty="0">
                  <a:solidFill>
                    <a:srgbClr val="604C3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667743" y="2504808"/>
                <a:ext cx="1796400" cy="7043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C30D23"/>
                </a:solidFill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zh-CN" altLang="en-US" sz="1900" b="1" dirty="0">
                    <a:solidFill>
                      <a:srgbClr val="C30D23"/>
                    </a:solidFill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点击添加标题</a:t>
                </a:r>
                <a:endParaRPr lang="zh-CN" altLang="en-US" sz="1900" b="1" dirty="0">
                  <a:solidFill>
                    <a:srgbClr val="C30D2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</p:grpSp>
        <p:pic>
          <p:nvPicPr>
            <p:cNvPr id="92" name="图片 9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40567" y="3346450"/>
              <a:ext cx="661833" cy="644925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39" name="组合 38"/>
          <p:cNvGrpSpPr/>
          <p:nvPr/>
        </p:nvGrpSpPr>
        <p:grpSpPr>
          <a:xfrm>
            <a:off x="5622560" y="512866"/>
            <a:ext cx="3925068" cy="3478508"/>
            <a:chOff x="5622560" y="512866"/>
            <a:chExt cx="3925068" cy="3478508"/>
          </a:xfrm>
        </p:grpSpPr>
        <p:grpSp>
          <p:nvGrpSpPr>
            <p:cNvPr id="36" name="组合 35"/>
            <p:cNvGrpSpPr/>
            <p:nvPr/>
          </p:nvGrpSpPr>
          <p:grpSpPr>
            <a:xfrm>
              <a:off x="5622560" y="512866"/>
              <a:ext cx="3925068" cy="2696259"/>
              <a:chOff x="5622560" y="512866"/>
              <a:chExt cx="3925068" cy="2696259"/>
            </a:xfrm>
          </p:grpSpPr>
          <p:sp>
            <p:nvSpPr>
              <p:cNvPr id="46" name="文本框 45"/>
              <p:cNvSpPr txBox="1"/>
              <p:nvPr/>
            </p:nvSpPr>
            <p:spPr>
              <a:xfrm>
                <a:off x="5622560" y="512866"/>
                <a:ext cx="3925068" cy="1923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 defTabSz="685800"/>
                <a:r>
                  <a:rPr lang="en-US" altLang="zh-CN" sz="11900" b="1" dirty="0">
                    <a:solidFill>
                      <a:srgbClr val="C30D23"/>
                    </a:solidFill>
                    <a:effectLst>
                      <a:innerShdw blurRad="63500" dist="50800">
                        <a:prstClr val="black">
                          <a:alpha val="50000"/>
                        </a:prstClr>
                      </a:inn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zh-CN" altLang="en-US" sz="11900" b="1" dirty="0">
                  <a:solidFill>
                    <a:srgbClr val="C30D23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330187" y="2072513"/>
                <a:ext cx="520724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 defTabSz="685800">
                  <a:lnSpc>
                    <a:spcPts val="1500"/>
                  </a:lnSpc>
                </a:pPr>
                <a:r>
                  <a:rPr lang="en-US" altLang="zh-CN" sz="1400" dirty="0">
                    <a:solidFill>
                      <a:srgbClr val="604C3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ore</a:t>
                </a:r>
                <a:endParaRPr lang="zh-CN" altLang="en-US" sz="1400" dirty="0">
                  <a:solidFill>
                    <a:srgbClr val="604C3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648943" y="2504808"/>
                <a:ext cx="1796400" cy="7043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C30D23"/>
                </a:solidFill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zh-CN" altLang="en-US" sz="1900" b="1" dirty="0">
                    <a:solidFill>
                      <a:srgbClr val="C30D23"/>
                    </a:solidFill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点击添加标题</a:t>
                </a:r>
                <a:endParaRPr lang="zh-CN" altLang="en-US" sz="1900" b="1" dirty="0">
                  <a:solidFill>
                    <a:srgbClr val="C30D2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</p:grpSp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85" y="3346449"/>
              <a:ext cx="604765" cy="644925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243" y="3330119"/>
            <a:ext cx="669698" cy="661256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5073" y="-62924"/>
            <a:ext cx="748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 b="1">
                <a:solidFill>
                  <a:srgbClr val="C30D23"/>
                </a:solidFill>
                <a:effectLst>
                  <a:outerShdw blurRad="38100" dist="25400" dir="8100000" algn="tr" rotWithShape="0">
                    <a:prstClr val="black">
                      <a:alpha val="4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25968" y="600611"/>
            <a:ext cx="169469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zh-CN" altLang="en-US" sz="1900" b="1" spc="50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点击添加标题</a:t>
            </a:r>
            <a:endParaRPr lang="zh-CN" altLang="en-US" sz="1900" b="1" spc="50" dirty="0">
              <a:solidFill>
                <a:srgbClr val="C30D23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9534" y="218607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900" dirty="0" smtClean="0">
                <a:solidFill>
                  <a:srgbClr val="604C3F"/>
                </a:solidFill>
              </a:rPr>
              <a:t>ogether</a:t>
            </a:r>
            <a:endParaRPr lang="zh-CN" altLang="en-US" sz="1900" dirty="0">
              <a:solidFill>
                <a:srgbClr val="604C3F"/>
              </a:solidFill>
            </a:endParaRPr>
          </a:p>
        </p:txBody>
      </p:sp>
      <p:graphicFrame>
        <p:nvGraphicFramePr>
          <p:cNvPr id="8" name="图示 7"/>
          <p:cNvGraphicFramePr/>
          <p:nvPr/>
        </p:nvGraphicFramePr>
        <p:xfrm>
          <a:off x="2076278" y="1009161"/>
          <a:ext cx="4991444" cy="3327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9" name="矩形 91"/>
          <p:cNvSpPr>
            <a:spLocks noChangeArrowheads="1"/>
          </p:cNvSpPr>
          <p:nvPr/>
        </p:nvSpPr>
        <p:spPr bwMode="auto">
          <a:xfrm>
            <a:off x="801294" y="2290983"/>
            <a:ext cx="1850925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ts val="1500"/>
              </a:lnSpc>
            </a:pP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</a:t>
            </a:r>
            <a:endParaRPr lang="en-US" altLang="zh-CN" sz="1100" kern="1100" spc="7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91"/>
          <p:cNvSpPr>
            <a:spLocks noChangeArrowheads="1"/>
          </p:cNvSpPr>
          <p:nvPr/>
        </p:nvSpPr>
        <p:spPr bwMode="auto">
          <a:xfrm>
            <a:off x="6486849" y="2290983"/>
            <a:ext cx="1849349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ts val="1500"/>
              </a:lnSpc>
            </a:pP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</a:t>
            </a:r>
            <a:endParaRPr lang="en-US" altLang="zh-CN" sz="1100" kern="1100" spc="7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01708" y="1930013"/>
            <a:ext cx="1659975" cy="323165"/>
            <a:chOff x="730139" y="1930013"/>
            <a:chExt cx="1659975" cy="323165"/>
          </a:xfrm>
        </p:grpSpPr>
        <p:sp>
          <p:nvSpPr>
            <p:cNvPr id="11" name="文本框 10"/>
            <p:cNvSpPr txBox="1"/>
            <p:nvPr/>
          </p:nvSpPr>
          <p:spPr>
            <a:xfrm>
              <a:off x="935541" y="1930013"/>
              <a:ext cx="145457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zh-CN" altLang="en-US" sz="1500" b="1" spc="130" dirty="0">
                  <a:solidFill>
                    <a:srgbClr val="C30D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b="1" spc="130" dirty="0">
                <a:solidFill>
                  <a:srgbClr val="C30D2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" name="Group 20"/>
            <p:cNvGrpSpPr>
              <a:grpSpLocks noChangeAspect="1"/>
            </p:cNvGrpSpPr>
            <p:nvPr/>
          </p:nvGrpSpPr>
          <p:grpSpPr bwMode="auto">
            <a:xfrm>
              <a:off x="730139" y="1952349"/>
              <a:ext cx="209607" cy="223261"/>
              <a:chOff x="1298" y="1873"/>
              <a:chExt cx="641" cy="704"/>
            </a:xfrm>
            <a:effectLst/>
          </p:grpSpPr>
          <p:sp>
            <p:nvSpPr>
              <p:cNvPr id="18" name="Freeform 21"/>
              <p:cNvSpPr>
                <a:spLocks noEditPoints="1"/>
              </p:cNvSpPr>
              <p:nvPr/>
            </p:nvSpPr>
            <p:spPr bwMode="auto">
              <a:xfrm>
                <a:off x="1298" y="1873"/>
                <a:ext cx="641" cy="704"/>
              </a:xfrm>
              <a:custGeom>
                <a:avLst/>
                <a:gdLst>
                  <a:gd name="T0" fmla="*/ 109 w 116"/>
                  <a:gd name="T1" fmla="*/ 103 h 126"/>
                  <a:gd name="T2" fmla="*/ 93 w 116"/>
                  <a:gd name="T3" fmla="*/ 96 h 126"/>
                  <a:gd name="T4" fmla="*/ 93 w 116"/>
                  <a:gd name="T5" fmla="*/ 95 h 126"/>
                  <a:gd name="T6" fmla="*/ 103 w 116"/>
                  <a:gd name="T7" fmla="*/ 91 h 126"/>
                  <a:gd name="T8" fmla="*/ 101 w 116"/>
                  <a:gd name="T9" fmla="*/ 84 h 126"/>
                  <a:gd name="T10" fmla="*/ 105 w 116"/>
                  <a:gd name="T11" fmla="*/ 78 h 126"/>
                  <a:gd name="T12" fmla="*/ 109 w 116"/>
                  <a:gd name="T13" fmla="*/ 61 h 126"/>
                  <a:gd name="T14" fmla="*/ 108 w 116"/>
                  <a:gd name="T15" fmla="*/ 50 h 126"/>
                  <a:gd name="T16" fmla="*/ 98 w 116"/>
                  <a:gd name="T17" fmla="*/ 37 h 126"/>
                  <a:gd name="T18" fmla="*/ 32 w 116"/>
                  <a:gd name="T19" fmla="*/ 42 h 126"/>
                  <a:gd name="T20" fmla="*/ 27 w 116"/>
                  <a:gd name="T21" fmla="*/ 43 h 126"/>
                  <a:gd name="T22" fmla="*/ 30 w 116"/>
                  <a:gd name="T23" fmla="*/ 45 h 126"/>
                  <a:gd name="T24" fmla="*/ 23 w 116"/>
                  <a:gd name="T25" fmla="*/ 75 h 126"/>
                  <a:gd name="T26" fmla="*/ 21 w 116"/>
                  <a:gd name="T27" fmla="*/ 79 h 126"/>
                  <a:gd name="T28" fmla="*/ 21 w 116"/>
                  <a:gd name="T29" fmla="*/ 81 h 126"/>
                  <a:gd name="T30" fmla="*/ 22 w 116"/>
                  <a:gd name="T31" fmla="*/ 85 h 126"/>
                  <a:gd name="T32" fmla="*/ 22 w 116"/>
                  <a:gd name="T33" fmla="*/ 88 h 126"/>
                  <a:gd name="T34" fmla="*/ 28 w 116"/>
                  <a:gd name="T35" fmla="*/ 91 h 126"/>
                  <a:gd name="T36" fmla="*/ 29 w 116"/>
                  <a:gd name="T37" fmla="*/ 102 h 126"/>
                  <a:gd name="T38" fmla="*/ 111 w 116"/>
                  <a:gd name="T39" fmla="*/ 126 h 126"/>
                  <a:gd name="T40" fmla="*/ 108 w 116"/>
                  <a:gd name="T41" fmla="*/ 73 h 126"/>
                  <a:gd name="T42" fmla="*/ 104 w 116"/>
                  <a:gd name="T43" fmla="*/ 75 h 126"/>
                  <a:gd name="T44" fmla="*/ 102 w 116"/>
                  <a:gd name="T45" fmla="*/ 75 h 126"/>
                  <a:gd name="T46" fmla="*/ 98 w 116"/>
                  <a:gd name="T47" fmla="*/ 39 h 126"/>
                  <a:gd name="T48" fmla="*/ 97 w 116"/>
                  <a:gd name="T49" fmla="*/ 90 h 126"/>
                  <a:gd name="T50" fmla="*/ 92 w 116"/>
                  <a:gd name="T51" fmla="*/ 96 h 126"/>
                  <a:gd name="T52" fmla="*/ 22 w 116"/>
                  <a:gd name="T53" fmla="*/ 59 h 126"/>
                  <a:gd name="T54" fmla="*/ 23 w 116"/>
                  <a:gd name="T55" fmla="*/ 74 h 126"/>
                  <a:gd name="T56" fmla="*/ 20 w 116"/>
                  <a:gd name="T57" fmla="*/ 65 h 126"/>
                  <a:gd name="T58" fmla="*/ 34 w 116"/>
                  <a:gd name="T59" fmla="*/ 89 h 126"/>
                  <a:gd name="T60" fmla="*/ 36 w 116"/>
                  <a:gd name="T61" fmla="*/ 93 h 126"/>
                  <a:gd name="T62" fmla="*/ 32 w 116"/>
                  <a:gd name="T63" fmla="*/ 92 h 126"/>
                  <a:gd name="T64" fmla="*/ 32 w 116"/>
                  <a:gd name="T65" fmla="*/ 89 h 126"/>
                  <a:gd name="T66" fmla="*/ 30 w 116"/>
                  <a:gd name="T67" fmla="*/ 49 h 126"/>
                  <a:gd name="T68" fmla="*/ 28 w 116"/>
                  <a:gd name="T69" fmla="*/ 79 h 126"/>
                  <a:gd name="T70" fmla="*/ 25 w 116"/>
                  <a:gd name="T71" fmla="*/ 84 h 126"/>
                  <a:gd name="T72" fmla="*/ 23 w 116"/>
                  <a:gd name="T73" fmla="*/ 86 h 126"/>
                  <a:gd name="T74" fmla="*/ 23 w 116"/>
                  <a:gd name="T75" fmla="*/ 86 h 126"/>
                  <a:gd name="T76" fmla="*/ 24 w 116"/>
                  <a:gd name="T77" fmla="*/ 88 h 126"/>
                  <a:gd name="T78" fmla="*/ 29 w 116"/>
                  <a:gd name="T79" fmla="*/ 90 h 126"/>
                  <a:gd name="T80" fmla="*/ 35 w 116"/>
                  <a:gd name="T81" fmla="*/ 97 h 126"/>
                  <a:gd name="T82" fmla="*/ 37 w 116"/>
                  <a:gd name="T83" fmla="*/ 95 h 126"/>
                  <a:gd name="T84" fmla="*/ 55 w 116"/>
                  <a:gd name="T85" fmla="*/ 89 h 126"/>
                  <a:gd name="T86" fmla="*/ 75 w 116"/>
                  <a:gd name="T87" fmla="*/ 87 h 126"/>
                  <a:gd name="T88" fmla="*/ 77 w 116"/>
                  <a:gd name="T89" fmla="*/ 93 h 126"/>
                  <a:gd name="T90" fmla="*/ 55 w 116"/>
                  <a:gd name="T91" fmla="*/ 85 h 126"/>
                  <a:gd name="T92" fmla="*/ 63 w 116"/>
                  <a:gd name="T93" fmla="*/ 79 h 126"/>
                  <a:gd name="T94" fmla="*/ 75 w 116"/>
                  <a:gd name="T95" fmla="*/ 85 h 126"/>
                  <a:gd name="T96" fmla="*/ 76 w 116"/>
                  <a:gd name="T97" fmla="*/ 75 h 126"/>
                  <a:gd name="T98" fmla="*/ 63 w 116"/>
                  <a:gd name="T99" fmla="*/ 78 h 126"/>
                  <a:gd name="T100" fmla="*/ 43 w 116"/>
                  <a:gd name="T101" fmla="*/ 50 h 126"/>
                  <a:gd name="T102" fmla="*/ 84 w 116"/>
                  <a:gd name="T103" fmla="*/ 4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" h="126">
                    <a:moveTo>
                      <a:pt x="111" y="126"/>
                    </a:moveTo>
                    <a:cubicBezTo>
                      <a:pt x="112" y="125"/>
                      <a:pt x="112" y="123"/>
                      <a:pt x="112" y="122"/>
                    </a:cubicBezTo>
                    <a:cubicBezTo>
                      <a:pt x="112" y="115"/>
                      <a:pt x="112" y="109"/>
                      <a:pt x="113" y="104"/>
                    </a:cubicBezTo>
                    <a:cubicBezTo>
                      <a:pt x="112" y="104"/>
                      <a:pt x="110" y="103"/>
                      <a:pt x="109" y="103"/>
                    </a:cubicBezTo>
                    <a:cubicBezTo>
                      <a:pt x="106" y="102"/>
                      <a:pt x="100" y="103"/>
                      <a:pt x="95" y="102"/>
                    </a:cubicBezTo>
                    <a:cubicBezTo>
                      <a:pt x="90" y="101"/>
                      <a:pt x="88" y="99"/>
                      <a:pt x="87" y="97"/>
                    </a:cubicBezTo>
                    <a:cubicBezTo>
                      <a:pt x="87" y="97"/>
                      <a:pt x="88" y="97"/>
                      <a:pt x="88" y="97"/>
                    </a:cubicBezTo>
                    <a:cubicBezTo>
                      <a:pt x="90" y="98"/>
                      <a:pt x="92" y="97"/>
                      <a:pt x="93" y="96"/>
                    </a:cubicBezTo>
                    <a:cubicBezTo>
                      <a:pt x="93" y="95"/>
                      <a:pt x="94" y="94"/>
                      <a:pt x="94" y="94"/>
                    </a:cubicBezTo>
                    <a:cubicBezTo>
                      <a:pt x="94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2" y="95"/>
                      <a:pt x="91" y="95"/>
                      <a:pt x="90" y="95"/>
                    </a:cubicBezTo>
                    <a:cubicBezTo>
                      <a:pt x="91" y="94"/>
                      <a:pt x="92" y="93"/>
                      <a:pt x="92" y="93"/>
                    </a:cubicBezTo>
                    <a:cubicBezTo>
                      <a:pt x="92" y="94"/>
                      <a:pt x="95" y="93"/>
                      <a:pt x="95" y="93"/>
                    </a:cubicBezTo>
                    <a:cubicBezTo>
                      <a:pt x="99" y="95"/>
                      <a:pt x="102" y="92"/>
                      <a:pt x="103" y="91"/>
                    </a:cubicBezTo>
                    <a:cubicBezTo>
                      <a:pt x="103" y="90"/>
                      <a:pt x="103" y="89"/>
                      <a:pt x="103" y="90"/>
                    </a:cubicBezTo>
                    <a:cubicBezTo>
                      <a:pt x="101" y="92"/>
                      <a:pt x="99" y="92"/>
                      <a:pt x="97" y="91"/>
                    </a:cubicBezTo>
                    <a:cubicBezTo>
                      <a:pt x="99" y="90"/>
                      <a:pt x="99" y="89"/>
                      <a:pt x="99" y="88"/>
                    </a:cubicBezTo>
                    <a:cubicBezTo>
                      <a:pt x="102" y="87"/>
                      <a:pt x="102" y="85"/>
                      <a:pt x="101" y="84"/>
                    </a:cubicBezTo>
                    <a:cubicBezTo>
                      <a:pt x="104" y="84"/>
                      <a:pt x="105" y="81"/>
                      <a:pt x="104" y="79"/>
                    </a:cubicBezTo>
                    <a:cubicBezTo>
                      <a:pt x="104" y="79"/>
                      <a:pt x="104" y="79"/>
                      <a:pt x="104" y="79"/>
                    </a:cubicBezTo>
                    <a:cubicBezTo>
                      <a:pt x="108" y="80"/>
                      <a:pt x="110" y="78"/>
                      <a:pt x="110" y="78"/>
                    </a:cubicBezTo>
                    <a:cubicBezTo>
                      <a:pt x="108" y="79"/>
                      <a:pt x="106" y="79"/>
                      <a:pt x="105" y="78"/>
                    </a:cubicBezTo>
                    <a:cubicBezTo>
                      <a:pt x="106" y="77"/>
                      <a:pt x="107" y="76"/>
                      <a:pt x="107" y="75"/>
                    </a:cubicBezTo>
                    <a:cubicBezTo>
                      <a:pt x="114" y="72"/>
                      <a:pt x="112" y="65"/>
                      <a:pt x="112" y="65"/>
                    </a:cubicBezTo>
                    <a:cubicBezTo>
                      <a:pt x="112" y="65"/>
                      <a:pt x="112" y="65"/>
                      <a:pt x="112" y="65"/>
                    </a:cubicBezTo>
                    <a:cubicBezTo>
                      <a:pt x="111" y="63"/>
                      <a:pt x="110" y="62"/>
                      <a:pt x="109" y="61"/>
                    </a:cubicBezTo>
                    <a:cubicBezTo>
                      <a:pt x="109" y="60"/>
                      <a:pt x="109" y="58"/>
                      <a:pt x="109" y="58"/>
                    </a:cubicBezTo>
                    <a:cubicBezTo>
                      <a:pt x="112" y="56"/>
                      <a:pt x="111" y="53"/>
                      <a:pt x="107" y="51"/>
                    </a:cubicBezTo>
                    <a:cubicBezTo>
                      <a:pt x="113" y="53"/>
                      <a:pt x="114" y="59"/>
                      <a:pt x="110" y="61"/>
                    </a:cubicBezTo>
                    <a:cubicBezTo>
                      <a:pt x="116" y="58"/>
                      <a:pt x="112" y="52"/>
                      <a:pt x="108" y="50"/>
                    </a:cubicBezTo>
                    <a:cubicBezTo>
                      <a:pt x="109" y="47"/>
                      <a:pt x="106" y="43"/>
                      <a:pt x="106" y="43"/>
                    </a:cubicBezTo>
                    <a:cubicBezTo>
                      <a:pt x="108" y="46"/>
                      <a:pt x="105" y="48"/>
                      <a:pt x="104" y="49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6" y="44"/>
                      <a:pt x="101" y="39"/>
                      <a:pt x="98" y="37"/>
                    </a:cubicBezTo>
                    <a:cubicBezTo>
                      <a:pt x="97" y="19"/>
                      <a:pt x="80" y="8"/>
                      <a:pt x="73" y="10"/>
                    </a:cubicBezTo>
                    <a:cubicBezTo>
                      <a:pt x="71" y="6"/>
                      <a:pt x="58" y="0"/>
                      <a:pt x="43" y="15"/>
                    </a:cubicBezTo>
                    <a:cubicBezTo>
                      <a:pt x="38" y="22"/>
                      <a:pt x="33" y="27"/>
                      <a:pt x="32" y="43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7"/>
                      <a:pt x="29" y="49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7" y="46"/>
                      <a:pt x="27" y="45"/>
                      <a:pt x="27" y="43"/>
                    </a:cubicBezTo>
                    <a:cubicBezTo>
                      <a:pt x="27" y="45"/>
                      <a:pt x="27" y="46"/>
                      <a:pt x="27" y="46"/>
                    </a:cubicBezTo>
                    <a:cubicBezTo>
                      <a:pt x="26" y="48"/>
                      <a:pt x="26" y="50"/>
                      <a:pt x="25" y="51"/>
                    </a:cubicBezTo>
                    <a:cubicBezTo>
                      <a:pt x="24" y="50"/>
                      <a:pt x="22" y="49"/>
                      <a:pt x="23" y="45"/>
                    </a:cubicBezTo>
                    <a:cubicBezTo>
                      <a:pt x="23" y="41"/>
                      <a:pt x="29" y="41"/>
                      <a:pt x="30" y="45"/>
                    </a:cubicBezTo>
                    <a:cubicBezTo>
                      <a:pt x="29" y="40"/>
                      <a:pt x="20" y="41"/>
                      <a:pt x="21" y="48"/>
                    </a:cubicBezTo>
                    <a:cubicBezTo>
                      <a:pt x="21" y="48"/>
                      <a:pt x="18" y="51"/>
                      <a:pt x="22" y="56"/>
                    </a:cubicBezTo>
                    <a:cubicBezTo>
                      <a:pt x="17" y="57"/>
                      <a:pt x="18" y="62"/>
                      <a:pt x="19" y="64"/>
                    </a:cubicBezTo>
                    <a:cubicBezTo>
                      <a:pt x="18" y="67"/>
                      <a:pt x="17" y="72"/>
                      <a:pt x="23" y="75"/>
                    </a:cubicBezTo>
                    <a:cubicBezTo>
                      <a:pt x="22" y="76"/>
                      <a:pt x="19" y="78"/>
                      <a:pt x="17" y="71"/>
                    </a:cubicBezTo>
                    <a:cubicBezTo>
                      <a:pt x="17" y="76"/>
                      <a:pt x="21" y="79"/>
                      <a:pt x="25" y="78"/>
                    </a:cubicBezTo>
                    <a:cubicBezTo>
                      <a:pt x="25" y="78"/>
                      <a:pt x="25" y="80"/>
                      <a:pt x="24" y="81"/>
                    </a:cubicBezTo>
                    <a:cubicBezTo>
                      <a:pt x="23" y="80"/>
                      <a:pt x="23" y="80"/>
                      <a:pt x="21" y="79"/>
                    </a:cubicBezTo>
                    <a:cubicBezTo>
                      <a:pt x="21" y="79"/>
                      <a:pt x="22" y="80"/>
                      <a:pt x="23" y="81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0" y="79"/>
                      <a:pt x="20" y="78"/>
                    </a:cubicBezTo>
                    <a:cubicBezTo>
                      <a:pt x="20" y="79"/>
                      <a:pt x="20" y="80"/>
                      <a:pt x="21" y="81"/>
                    </a:cubicBezTo>
                    <a:cubicBezTo>
                      <a:pt x="21" y="81"/>
                      <a:pt x="18" y="81"/>
                      <a:pt x="17" y="80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82"/>
                      <a:pt x="21" y="83"/>
                      <a:pt x="23" y="83"/>
                    </a:cubicBezTo>
                    <a:cubicBezTo>
                      <a:pt x="23" y="84"/>
                      <a:pt x="22" y="85"/>
                      <a:pt x="22" y="85"/>
                    </a:cubicBezTo>
                    <a:cubicBezTo>
                      <a:pt x="22" y="86"/>
                      <a:pt x="22" y="86"/>
                      <a:pt x="22" y="87"/>
                    </a:cubicBezTo>
                    <a:cubicBezTo>
                      <a:pt x="22" y="86"/>
                      <a:pt x="21" y="86"/>
                      <a:pt x="21" y="86"/>
                    </a:cubicBezTo>
                    <a:cubicBezTo>
                      <a:pt x="21" y="86"/>
                      <a:pt x="21" y="86"/>
                      <a:pt x="22" y="87"/>
                    </a:cubicBezTo>
                    <a:cubicBezTo>
                      <a:pt x="22" y="87"/>
                      <a:pt x="22" y="87"/>
                      <a:pt x="22" y="88"/>
                    </a:cubicBezTo>
                    <a:cubicBezTo>
                      <a:pt x="22" y="88"/>
                      <a:pt x="22" y="87"/>
                      <a:pt x="22" y="87"/>
                    </a:cubicBezTo>
                    <a:cubicBezTo>
                      <a:pt x="23" y="88"/>
                      <a:pt x="24" y="89"/>
                      <a:pt x="25" y="90"/>
                    </a:cubicBezTo>
                    <a:cubicBezTo>
                      <a:pt x="23" y="89"/>
                      <a:pt x="21" y="88"/>
                      <a:pt x="20" y="85"/>
                    </a:cubicBezTo>
                    <a:cubicBezTo>
                      <a:pt x="19" y="87"/>
                      <a:pt x="24" y="93"/>
                      <a:pt x="28" y="91"/>
                    </a:cubicBezTo>
                    <a:cubicBezTo>
                      <a:pt x="28" y="91"/>
                      <a:pt x="28" y="92"/>
                      <a:pt x="29" y="94"/>
                    </a:cubicBezTo>
                    <a:cubicBezTo>
                      <a:pt x="30" y="99"/>
                      <a:pt x="34" y="98"/>
                      <a:pt x="36" y="98"/>
                    </a:cubicBezTo>
                    <a:cubicBezTo>
                      <a:pt x="36" y="98"/>
                      <a:pt x="36" y="98"/>
                      <a:pt x="36" y="99"/>
                    </a:cubicBezTo>
                    <a:cubicBezTo>
                      <a:pt x="35" y="100"/>
                      <a:pt x="33" y="101"/>
                      <a:pt x="29" y="102"/>
                    </a:cubicBezTo>
                    <a:cubicBezTo>
                      <a:pt x="25" y="103"/>
                      <a:pt x="20" y="101"/>
                      <a:pt x="15" y="103"/>
                    </a:cubicBezTo>
                    <a:cubicBezTo>
                      <a:pt x="11" y="104"/>
                      <a:pt x="4" y="106"/>
                      <a:pt x="2" y="115"/>
                    </a:cubicBezTo>
                    <a:cubicBezTo>
                      <a:pt x="1" y="122"/>
                      <a:pt x="0" y="126"/>
                      <a:pt x="0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lose/>
                    <a:moveTo>
                      <a:pt x="109" y="71"/>
                    </a:moveTo>
                    <a:cubicBezTo>
                      <a:pt x="110" y="70"/>
                      <a:pt x="111" y="69"/>
                      <a:pt x="111" y="68"/>
                    </a:cubicBezTo>
                    <a:cubicBezTo>
                      <a:pt x="111" y="71"/>
                      <a:pt x="110" y="72"/>
                      <a:pt x="108" y="73"/>
                    </a:cubicBezTo>
                    <a:cubicBezTo>
                      <a:pt x="108" y="72"/>
                      <a:pt x="109" y="72"/>
                      <a:pt x="109" y="71"/>
                    </a:cubicBezTo>
                    <a:close/>
                    <a:moveTo>
                      <a:pt x="103" y="76"/>
                    </a:moveTo>
                    <a:cubicBezTo>
                      <a:pt x="103" y="76"/>
                      <a:pt x="103" y="76"/>
                      <a:pt x="103" y="76"/>
                    </a:cubicBezTo>
                    <a:cubicBezTo>
                      <a:pt x="103" y="76"/>
                      <a:pt x="104" y="76"/>
                      <a:pt x="104" y="75"/>
                    </a:cubicBezTo>
                    <a:cubicBezTo>
                      <a:pt x="104" y="76"/>
                      <a:pt x="103" y="76"/>
                      <a:pt x="103" y="76"/>
                    </a:cubicBezTo>
                    <a:close/>
                    <a:moveTo>
                      <a:pt x="105" y="73"/>
                    </a:moveTo>
                    <a:cubicBezTo>
                      <a:pt x="105" y="74"/>
                      <a:pt x="105" y="74"/>
                      <a:pt x="105" y="75"/>
                    </a:cubicBezTo>
                    <a:cubicBezTo>
                      <a:pt x="104" y="75"/>
                      <a:pt x="103" y="75"/>
                      <a:pt x="102" y="75"/>
                    </a:cubicBezTo>
                    <a:cubicBezTo>
                      <a:pt x="102" y="74"/>
                      <a:pt x="101" y="74"/>
                      <a:pt x="101" y="73"/>
                    </a:cubicBezTo>
                    <a:cubicBezTo>
                      <a:pt x="103" y="74"/>
                      <a:pt x="104" y="74"/>
                      <a:pt x="105" y="73"/>
                    </a:cubicBezTo>
                    <a:close/>
                    <a:moveTo>
                      <a:pt x="100" y="44"/>
                    </a:moveTo>
                    <a:cubicBezTo>
                      <a:pt x="99" y="42"/>
                      <a:pt x="98" y="40"/>
                      <a:pt x="98" y="39"/>
                    </a:cubicBezTo>
                    <a:cubicBezTo>
                      <a:pt x="100" y="41"/>
                      <a:pt x="100" y="43"/>
                      <a:pt x="100" y="44"/>
                    </a:cubicBezTo>
                    <a:close/>
                    <a:moveTo>
                      <a:pt x="98" y="88"/>
                    </a:moveTo>
                    <a:cubicBezTo>
                      <a:pt x="98" y="88"/>
                      <a:pt x="98" y="88"/>
                      <a:pt x="99" y="88"/>
                    </a:cubicBezTo>
                    <a:cubicBezTo>
                      <a:pt x="98" y="89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6" y="89"/>
                      <a:pt x="97" y="89"/>
                      <a:pt x="98" y="88"/>
                    </a:cubicBezTo>
                    <a:close/>
                    <a:moveTo>
                      <a:pt x="90" y="96"/>
                    </a:moveTo>
                    <a:cubicBezTo>
                      <a:pt x="91" y="96"/>
                      <a:pt x="92" y="96"/>
                      <a:pt x="92" y="96"/>
                    </a:cubicBezTo>
                    <a:cubicBezTo>
                      <a:pt x="91" y="97"/>
                      <a:pt x="90" y="97"/>
                      <a:pt x="89" y="96"/>
                    </a:cubicBezTo>
                    <a:cubicBezTo>
                      <a:pt x="89" y="96"/>
                      <a:pt x="90" y="96"/>
                      <a:pt x="90" y="96"/>
                    </a:cubicBezTo>
                    <a:close/>
                    <a:moveTo>
                      <a:pt x="23" y="57"/>
                    </a:moveTo>
                    <a:cubicBezTo>
                      <a:pt x="23" y="58"/>
                      <a:pt x="22" y="58"/>
                      <a:pt x="22" y="59"/>
                    </a:cubicBezTo>
                    <a:cubicBezTo>
                      <a:pt x="22" y="59"/>
                      <a:pt x="21" y="60"/>
                      <a:pt x="20" y="62"/>
                    </a:cubicBezTo>
                    <a:cubicBezTo>
                      <a:pt x="20" y="63"/>
                      <a:pt x="20" y="63"/>
                      <a:pt x="19" y="64"/>
                    </a:cubicBezTo>
                    <a:cubicBezTo>
                      <a:pt x="18" y="60"/>
                      <a:pt x="21" y="58"/>
                      <a:pt x="23" y="57"/>
                    </a:cubicBezTo>
                    <a:close/>
                    <a:moveTo>
                      <a:pt x="23" y="74"/>
                    </a:moveTo>
                    <a:cubicBezTo>
                      <a:pt x="21" y="73"/>
                      <a:pt x="17" y="70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19" y="68"/>
                      <a:pt x="20" y="71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lose/>
                    <a:moveTo>
                      <a:pt x="33" y="89"/>
                    </a:moveTo>
                    <a:cubicBezTo>
                      <a:pt x="33" y="89"/>
                      <a:pt x="34" y="90"/>
                      <a:pt x="34" y="89"/>
                    </a:cubicBezTo>
                    <a:cubicBezTo>
                      <a:pt x="34" y="89"/>
                      <a:pt x="34" y="91"/>
                      <a:pt x="35" y="93"/>
                    </a:cubicBezTo>
                    <a:cubicBezTo>
                      <a:pt x="34" y="93"/>
                      <a:pt x="33" y="92"/>
                      <a:pt x="32" y="91"/>
                    </a:cubicBezTo>
                    <a:cubicBezTo>
                      <a:pt x="33" y="90"/>
                      <a:pt x="33" y="90"/>
                      <a:pt x="33" y="89"/>
                    </a:cubicBezTo>
                    <a:close/>
                    <a:moveTo>
                      <a:pt x="36" y="93"/>
                    </a:move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4" y="95"/>
                      <a:pt x="33" y="94"/>
                    </a:cubicBezTo>
                    <a:cubicBezTo>
                      <a:pt x="33" y="94"/>
                      <a:pt x="32" y="93"/>
                      <a:pt x="32" y="92"/>
                    </a:cubicBezTo>
                    <a:cubicBezTo>
                      <a:pt x="33" y="93"/>
                      <a:pt x="35" y="93"/>
                      <a:pt x="36" y="93"/>
                    </a:cubicBezTo>
                    <a:close/>
                    <a:moveTo>
                      <a:pt x="32" y="88"/>
                    </a:move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9"/>
                      <a:pt x="32" y="89"/>
                    </a:cubicBezTo>
                    <a:cubicBezTo>
                      <a:pt x="32" y="89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lose/>
                    <a:moveTo>
                      <a:pt x="27" y="47"/>
                    </a:moveTo>
                    <a:cubicBezTo>
                      <a:pt x="28" y="48"/>
                      <a:pt x="30" y="49"/>
                      <a:pt x="30" y="49"/>
                    </a:cubicBezTo>
                    <a:cubicBezTo>
                      <a:pt x="30" y="50"/>
                      <a:pt x="29" y="51"/>
                      <a:pt x="28" y="51"/>
                    </a:cubicBezTo>
                    <a:cubicBezTo>
                      <a:pt x="28" y="51"/>
                      <a:pt x="28" y="51"/>
                      <a:pt x="27" y="51"/>
                    </a:cubicBezTo>
                    <a:cubicBezTo>
                      <a:pt x="26" y="50"/>
                      <a:pt x="27" y="48"/>
                      <a:pt x="27" y="47"/>
                    </a:cubicBezTo>
                    <a:close/>
                    <a:moveTo>
                      <a:pt x="28" y="79"/>
                    </a:moveTo>
                    <a:cubicBezTo>
                      <a:pt x="28" y="80"/>
                      <a:pt x="28" y="82"/>
                      <a:pt x="26" y="81"/>
                    </a:cubicBezTo>
                    <a:cubicBezTo>
                      <a:pt x="27" y="80"/>
                      <a:pt x="28" y="79"/>
                      <a:pt x="28" y="79"/>
                    </a:cubicBezTo>
                    <a:close/>
                    <a:moveTo>
                      <a:pt x="24" y="84"/>
                    </a:moveTo>
                    <a:cubicBezTo>
                      <a:pt x="24" y="84"/>
                      <a:pt x="25" y="84"/>
                      <a:pt x="25" y="84"/>
                    </a:cubicBezTo>
                    <a:cubicBezTo>
                      <a:pt x="25" y="84"/>
                      <a:pt x="24" y="84"/>
                      <a:pt x="23" y="84"/>
                    </a:cubicBezTo>
                    <a:cubicBezTo>
                      <a:pt x="24" y="84"/>
                      <a:pt x="24" y="84"/>
                      <a:pt x="24" y="84"/>
                    </a:cubicBezTo>
                    <a:close/>
                    <a:moveTo>
                      <a:pt x="22" y="87"/>
                    </a:moveTo>
                    <a:cubicBezTo>
                      <a:pt x="22" y="87"/>
                      <a:pt x="22" y="87"/>
                      <a:pt x="23" y="86"/>
                    </a:cubicBezTo>
                    <a:cubicBezTo>
                      <a:pt x="23" y="87"/>
                      <a:pt x="23" y="87"/>
                      <a:pt x="23" y="88"/>
                    </a:cubicBezTo>
                    <a:cubicBezTo>
                      <a:pt x="23" y="88"/>
                      <a:pt x="23" y="87"/>
                      <a:pt x="22" y="87"/>
                    </a:cubicBezTo>
                    <a:close/>
                    <a:moveTo>
                      <a:pt x="24" y="88"/>
                    </a:moveTo>
                    <a:cubicBezTo>
                      <a:pt x="24" y="88"/>
                      <a:pt x="23" y="87"/>
                      <a:pt x="23" y="86"/>
                    </a:cubicBezTo>
                    <a:cubicBezTo>
                      <a:pt x="24" y="85"/>
                      <a:pt x="25" y="85"/>
                      <a:pt x="26" y="85"/>
                    </a:cubicBezTo>
                    <a:cubicBezTo>
                      <a:pt x="28" y="84"/>
                      <a:pt x="29" y="84"/>
                      <a:pt x="30" y="84"/>
                    </a:cubicBezTo>
                    <a:cubicBezTo>
                      <a:pt x="31" y="84"/>
                      <a:pt x="31" y="85"/>
                      <a:pt x="31" y="85"/>
                    </a:cubicBezTo>
                    <a:cubicBezTo>
                      <a:pt x="31" y="85"/>
                      <a:pt x="28" y="90"/>
                      <a:pt x="24" y="88"/>
                    </a:cubicBezTo>
                    <a:close/>
                    <a:moveTo>
                      <a:pt x="31" y="89"/>
                    </a:moveTo>
                    <a:cubicBezTo>
                      <a:pt x="31" y="89"/>
                      <a:pt x="31" y="90"/>
                      <a:pt x="31" y="90"/>
                    </a:cubicBezTo>
                    <a:cubicBezTo>
                      <a:pt x="31" y="91"/>
                      <a:pt x="31" y="93"/>
                      <a:pt x="31" y="93"/>
                    </a:cubicBezTo>
                    <a:cubicBezTo>
                      <a:pt x="30" y="93"/>
                      <a:pt x="30" y="92"/>
                      <a:pt x="29" y="90"/>
                    </a:cubicBezTo>
                    <a:cubicBezTo>
                      <a:pt x="30" y="90"/>
                      <a:pt x="31" y="90"/>
                      <a:pt x="31" y="89"/>
                    </a:cubicBezTo>
                    <a:close/>
                    <a:moveTo>
                      <a:pt x="30" y="95"/>
                    </a:moveTo>
                    <a:cubicBezTo>
                      <a:pt x="30" y="95"/>
                      <a:pt x="32" y="96"/>
                      <a:pt x="33" y="96"/>
                    </a:cubicBezTo>
                    <a:cubicBezTo>
                      <a:pt x="34" y="96"/>
                      <a:pt x="34" y="97"/>
                      <a:pt x="35" y="97"/>
                    </a:cubicBezTo>
                    <a:cubicBezTo>
                      <a:pt x="32" y="98"/>
                      <a:pt x="30" y="96"/>
                      <a:pt x="30" y="95"/>
                    </a:cubicBezTo>
                    <a:close/>
                    <a:moveTo>
                      <a:pt x="35" y="95"/>
                    </a:moveTo>
                    <a:cubicBezTo>
                      <a:pt x="35" y="95"/>
                      <a:pt x="36" y="95"/>
                      <a:pt x="37" y="95"/>
                    </a:cubicBezTo>
                    <a:cubicBezTo>
                      <a:pt x="37" y="95"/>
                      <a:pt x="37" y="95"/>
                      <a:pt x="37" y="95"/>
                    </a:cubicBezTo>
                    <a:cubicBezTo>
                      <a:pt x="36" y="95"/>
                      <a:pt x="35" y="95"/>
                      <a:pt x="35" y="95"/>
                    </a:cubicBezTo>
                    <a:close/>
                    <a:moveTo>
                      <a:pt x="51" y="94"/>
                    </a:moveTo>
                    <a:cubicBezTo>
                      <a:pt x="53" y="93"/>
                      <a:pt x="54" y="92"/>
                      <a:pt x="54" y="91"/>
                    </a:cubicBezTo>
                    <a:cubicBezTo>
                      <a:pt x="54" y="91"/>
                      <a:pt x="55" y="90"/>
                      <a:pt x="55" y="89"/>
                    </a:cubicBezTo>
                    <a:cubicBezTo>
                      <a:pt x="55" y="92"/>
                      <a:pt x="53" y="94"/>
                      <a:pt x="52" y="94"/>
                    </a:cubicBezTo>
                    <a:cubicBezTo>
                      <a:pt x="51" y="94"/>
                      <a:pt x="51" y="94"/>
                      <a:pt x="51" y="94"/>
                    </a:cubicBezTo>
                    <a:close/>
                    <a:moveTo>
                      <a:pt x="76" y="92"/>
                    </a:moveTo>
                    <a:cubicBezTo>
                      <a:pt x="76" y="92"/>
                      <a:pt x="74" y="90"/>
                      <a:pt x="75" y="87"/>
                    </a:cubicBezTo>
                    <a:cubicBezTo>
                      <a:pt x="75" y="87"/>
                      <a:pt x="75" y="90"/>
                      <a:pt x="76" y="92"/>
                    </a:cubicBezTo>
                    <a:close/>
                    <a:moveTo>
                      <a:pt x="75" y="85"/>
                    </a:moveTo>
                    <a:cubicBezTo>
                      <a:pt x="74" y="85"/>
                      <a:pt x="73" y="86"/>
                      <a:pt x="73" y="89"/>
                    </a:cubicBezTo>
                    <a:cubicBezTo>
                      <a:pt x="73" y="92"/>
                      <a:pt x="77" y="93"/>
                      <a:pt x="77" y="93"/>
                    </a:cubicBezTo>
                    <a:cubicBezTo>
                      <a:pt x="77" y="93"/>
                      <a:pt x="77" y="94"/>
                      <a:pt x="77" y="94"/>
                    </a:cubicBezTo>
                    <a:cubicBezTo>
                      <a:pt x="66" y="99"/>
                      <a:pt x="57" y="97"/>
                      <a:pt x="52" y="95"/>
                    </a:cubicBezTo>
                    <a:cubicBezTo>
                      <a:pt x="55" y="93"/>
                      <a:pt x="56" y="90"/>
                      <a:pt x="56" y="88"/>
                    </a:cubicBezTo>
                    <a:cubicBezTo>
                      <a:pt x="56" y="87"/>
                      <a:pt x="56" y="87"/>
                      <a:pt x="55" y="85"/>
                    </a:cubicBezTo>
                    <a:cubicBezTo>
                      <a:pt x="53" y="82"/>
                      <a:pt x="54" y="82"/>
                      <a:pt x="53" y="80"/>
                    </a:cubicBezTo>
                    <a:cubicBezTo>
                      <a:pt x="52" y="78"/>
                      <a:pt x="54" y="78"/>
                      <a:pt x="51" y="76"/>
                    </a:cubicBezTo>
                    <a:cubicBezTo>
                      <a:pt x="51" y="74"/>
                      <a:pt x="51" y="74"/>
                      <a:pt x="51" y="74"/>
                    </a:cubicBezTo>
                    <a:cubicBezTo>
                      <a:pt x="54" y="77"/>
                      <a:pt x="58" y="79"/>
                      <a:pt x="63" y="79"/>
                    </a:cubicBezTo>
                    <a:cubicBezTo>
                      <a:pt x="68" y="79"/>
                      <a:pt x="68" y="79"/>
                      <a:pt x="68" y="79"/>
                    </a:cubicBezTo>
                    <a:cubicBezTo>
                      <a:pt x="68" y="79"/>
                      <a:pt x="72" y="78"/>
                      <a:pt x="76" y="76"/>
                    </a:cubicBezTo>
                    <a:cubicBezTo>
                      <a:pt x="76" y="78"/>
                      <a:pt x="77" y="83"/>
                      <a:pt x="77" y="83"/>
                    </a:cubicBezTo>
                    <a:cubicBezTo>
                      <a:pt x="76" y="83"/>
                      <a:pt x="75" y="85"/>
                      <a:pt x="75" y="85"/>
                    </a:cubicBezTo>
                    <a:close/>
                    <a:moveTo>
                      <a:pt x="86" y="54"/>
                    </a:moveTo>
                    <a:cubicBezTo>
                      <a:pt x="85" y="55"/>
                      <a:pt x="85" y="59"/>
                      <a:pt x="84" y="60"/>
                    </a:cubicBezTo>
                    <a:cubicBezTo>
                      <a:pt x="84" y="62"/>
                      <a:pt x="83" y="67"/>
                      <a:pt x="82" y="68"/>
                    </a:cubicBezTo>
                    <a:cubicBezTo>
                      <a:pt x="81" y="69"/>
                      <a:pt x="80" y="72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2" y="78"/>
                      <a:pt x="68" y="78"/>
                      <a:pt x="68" y="78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54" y="78"/>
                      <a:pt x="49" y="71"/>
                      <a:pt x="47" y="68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7" y="65"/>
                      <a:pt x="44" y="53"/>
                      <a:pt x="43" y="51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51" y="44"/>
                      <a:pt x="63" y="39"/>
                    </a:cubicBezTo>
                    <a:cubicBezTo>
                      <a:pt x="73" y="33"/>
                      <a:pt x="79" y="25"/>
                      <a:pt x="79" y="25"/>
                    </a:cubicBezTo>
                    <a:cubicBezTo>
                      <a:pt x="80" y="24"/>
                      <a:pt x="84" y="33"/>
                      <a:pt x="84" y="34"/>
                    </a:cubicBezTo>
                    <a:cubicBezTo>
                      <a:pt x="84" y="35"/>
                      <a:pt x="84" y="43"/>
                      <a:pt x="84" y="44"/>
                    </a:cubicBezTo>
                    <a:cubicBezTo>
                      <a:pt x="84" y="46"/>
                      <a:pt x="85" y="50"/>
                      <a:pt x="86" y="51"/>
                    </a:cubicBezTo>
                    <a:cubicBezTo>
                      <a:pt x="86" y="51"/>
                      <a:pt x="86" y="53"/>
                      <a:pt x="86" y="54"/>
                    </a:cubicBezTo>
                    <a:close/>
                  </a:path>
                </a:pathLst>
              </a:custGeom>
              <a:solidFill>
                <a:srgbClr val="604C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3"/>
              <p:cNvSpPr>
                <a:spLocks noEditPoints="1"/>
              </p:cNvSpPr>
              <p:nvPr/>
            </p:nvSpPr>
            <p:spPr bwMode="auto">
              <a:xfrm>
                <a:off x="1298" y="1873"/>
                <a:ext cx="641" cy="704"/>
              </a:xfrm>
              <a:custGeom>
                <a:avLst/>
                <a:gdLst>
                  <a:gd name="T0" fmla="*/ 109 w 116"/>
                  <a:gd name="T1" fmla="*/ 103 h 126"/>
                  <a:gd name="T2" fmla="*/ 93 w 116"/>
                  <a:gd name="T3" fmla="*/ 96 h 126"/>
                  <a:gd name="T4" fmla="*/ 93 w 116"/>
                  <a:gd name="T5" fmla="*/ 95 h 126"/>
                  <a:gd name="T6" fmla="*/ 103 w 116"/>
                  <a:gd name="T7" fmla="*/ 91 h 126"/>
                  <a:gd name="T8" fmla="*/ 101 w 116"/>
                  <a:gd name="T9" fmla="*/ 84 h 126"/>
                  <a:gd name="T10" fmla="*/ 105 w 116"/>
                  <a:gd name="T11" fmla="*/ 78 h 126"/>
                  <a:gd name="T12" fmla="*/ 109 w 116"/>
                  <a:gd name="T13" fmla="*/ 61 h 126"/>
                  <a:gd name="T14" fmla="*/ 108 w 116"/>
                  <a:gd name="T15" fmla="*/ 50 h 126"/>
                  <a:gd name="T16" fmla="*/ 98 w 116"/>
                  <a:gd name="T17" fmla="*/ 37 h 126"/>
                  <a:gd name="T18" fmla="*/ 32 w 116"/>
                  <a:gd name="T19" fmla="*/ 42 h 126"/>
                  <a:gd name="T20" fmla="*/ 27 w 116"/>
                  <a:gd name="T21" fmla="*/ 43 h 126"/>
                  <a:gd name="T22" fmla="*/ 30 w 116"/>
                  <a:gd name="T23" fmla="*/ 45 h 126"/>
                  <a:gd name="T24" fmla="*/ 23 w 116"/>
                  <a:gd name="T25" fmla="*/ 75 h 126"/>
                  <a:gd name="T26" fmla="*/ 21 w 116"/>
                  <a:gd name="T27" fmla="*/ 79 h 126"/>
                  <a:gd name="T28" fmla="*/ 21 w 116"/>
                  <a:gd name="T29" fmla="*/ 81 h 126"/>
                  <a:gd name="T30" fmla="*/ 22 w 116"/>
                  <a:gd name="T31" fmla="*/ 85 h 126"/>
                  <a:gd name="T32" fmla="*/ 22 w 116"/>
                  <a:gd name="T33" fmla="*/ 88 h 126"/>
                  <a:gd name="T34" fmla="*/ 28 w 116"/>
                  <a:gd name="T35" fmla="*/ 91 h 126"/>
                  <a:gd name="T36" fmla="*/ 29 w 116"/>
                  <a:gd name="T37" fmla="*/ 102 h 126"/>
                  <a:gd name="T38" fmla="*/ 111 w 116"/>
                  <a:gd name="T39" fmla="*/ 126 h 126"/>
                  <a:gd name="T40" fmla="*/ 108 w 116"/>
                  <a:gd name="T41" fmla="*/ 73 h 126"/>
                  <a:gd name="T42" fmla="*/ 104 w 116"/>
                  <a:gd name="T43" fmla="*/ 75 h 126"/>
                  <a:gd name="T44" fmla="*/ 102 w 116"/>
                  <a:gd name="T45" fmla="*/ 75 h 126"/>
                  <a:gd name="T46" fmla="*/ 98 w 116"/>
                  <a:gd name="T47" fmla="*/ 39 h 126"/>
                  <a:gd name="T48" fmla="*/ 97 w 116"/>
                  <a:gd name="T49" fmla="*/ 90 h 126"/>
                  <a:gd name="T50" fmla="*/ 92 w 116"/>
                  <a:gd name="T51" fmla="*/ 96 h 126"/>
                  <a:gd name="T52" fmla="*/ 22 w 116"/>
                  <a:gd name="T53" fmla="*/ 59 h 126"/>
                  <a:gd name="T54" fmla="*/ 23 w 116"/>
                  <a:gd name="T55" fmla="*/ 74 h 126"/>
                  <a:gd name="T56" fmla="*/ 20 w 116"/>
                  <a:gd name="T57" fmla="*/ 65 h 126"/>
                  <a:gd name="T58" fmla="*/ 34 w 116"/>
                  <a:gd name="T59" fmla="*/ 89 h 126"/>
                  <a:gd name="T60" fmla="*/ 36 w 116"/>
                  <a:gd name="T61" fmla="*/ 93 h 126"/>
                  <a:gd name="T62" fmla="*/ 32 w 116"/>
                  <a:gd name="T63" fmla="*/ 92 h 126"/>
                  <a:gd name="T64" fmla="*/ 32 w 116"/>
                  <a:gd name="T65" fmla="*/ 89 h 126"/>
                  <a:gd name="T66" fmla="*/ 30 w 116"/>
                  <a:gd name="T67" fmla="*/ 49 h 126"/>
                  <a:gd name="T68" fmla="*/ 28 w 116"/>
                  <a:gd name="T69" fmla="*/ 79 h 126"/>
                  <a:gd name="T70" fmla="*/ 25 w 116"/>
                  <a:gd name="T71" fmla="*/ 84 h 126"/>
                  <a:gd name="T72" fmla="*/ 23 w 116"/>
                  <a:gd name="T73" fmla="*/ 86 h 126"/>
                  <a:gd name="T74" fmla="*/ 23 w 116"/>
                  <a:gd name="T75" fmla="*/ 86 h 126"/>
                  <a:gd name="T76" fmla="*/ 24 w 116"/>
                  <a:gd name="T77" fmla="*/ 88 h 126"/>
                  <a:gd name="T78" fmla="*/ 29 w 116"/>
                  <a:gd name="T79" fmla="*/ 90 h 126"/>
                  <a:gd name="T80" fmla="*/ 35 w 116"/>
                  <a:gd name="T81" fmla="*/ 97 h 126"/>
                  <a:gd name="T82" fmla="*/ 37 w 116"/>
                  <a:gd name="T83" fmla="*/ 95 h 126"/>
                  <a:gd name="T84" fmla="*/ 55 w 116"/>
                  <a:gd name="T85" fmla="*/ 89 h 126"/>
                  <a:gd name="T86" fmla="*/ 75 w 116"/>
                  <a:gd name="T87" fmla="*/ 87 h 126"/>
                  <a:gd name="T88" fmla="*/ 77 w 116"/>
                  <a:gd name="T89" fmla="*/ 93 h 126"/>
                  <a:gd name="T90" fmla="*/ 55 w 116"/>
                  <a:gd name="T91" fmla="*/ 85 h 126"/>
                  <a:gd name="T92" fmla="*/ 63 w 116"/>
                  <a:gd name="T93" fmla="*/ 79 h 126"/>
                  <a:gd name="T94" fmla="*/ 75 w 116"/>
                  <a:gd name="T95" fmla="*/ 85 h 126"/>
                  <a:gd name="T96" fmla="*/ 76 w 116"/>
                  <a:gd name="T97" fmla="*/ 75 h 126"/>
                  <a:gd name="T98" fmla="*/ 63 w 116"/>
                  <a:gd name="T99" fmla="*/ 78 h 126"/>
                  <a:gd name="T100" fmla="*/ 43 w 116"/>
                  <a:gd name="T101" fmla="*/ 50 h 126"/>
                  <a:gd name="T102" fmla="*/ 84 w 116"/>
                  <a:gd name="T103" fmla="*/ 4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" h="126">
                    <a:moveTo>
                      <a:pt x="111" y="126"/>
                    </a:moveTo>
                    <a:cubicBezTo>
                      <a:pt x="112" y="125"/>
                      <a:pt x="112" y="123"/>
                      <a:pt x="112" y="122"/>
                    </a:cubicBezTo>
                    <a:cubicBezTo>
                      <a:pt x="112" y="115"/>
                      <a:pt x="112" y="109"/>
                      <a:pt x="113" y="104"/>
                    </a:cubicBezTo>
                    <a:cubicBezTo>
                      <a:pt x="112" y="104"/>
                      <a:pt x="110" y="103"/>
                      <a:pt x="109" y="103"/>
                    </a:cubicBezTo>
                    <a:cubicBezTo>
                      <a:pt x="106" y="102"/>
                      <a:pt x="100" y="103"/>
                      <a:pt x="95" y="102"/>
                    </a:cubicBezTo>
                    <a:cubicBezTo>
                      <a:pt x="90" y="101"/>
                      <a:pt x="88" y="99"/>
                      <a:pt x="87" y="97"/>
                    </a:cubicBezTo>
                    <a:cubicBezTo>
                      <a:pt x="87" y="97"/>
                      <a:pt x="88" y="97"/>
                      <a:pt x="88" y="97"/>
                    </a:cubicBezTo>
                    <a:cubicBezTo>
                      <a:pt x="90" y="98"/>
                      <a:pt x="92" y="97"/>
                      <a:pt x="93" y="96"/>
                    </a:cubicBezTo>
                    <a:cubicBezTo>
                      <a:pt x="93" y="95"/>
                      <a:pt x="94" y="94"/>
                      <a:pt x="94" y="94"/>
                    </a:cubicBezTo>
                    <a:cubicBezTo>
                      <a:pt x="94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2" y="95"/>
                      <a:pt x="91" y="95"/>
                      <a:pt x="90" y="95"/>
                    </a:cubicBezTo>
                    <a:cubicBezTo>
                      <a:pt x="91" y="94"/>
                      <a:pt x="92" y="93"/>
                      <a:pt x="92" y="93"/>
                    </a:cubicBezTo>
                    <a:cubicBezTo>
                      <a:pt x="92" y="94"/>
                      <a:pt x="95" y="93"/>
                      <a:pt x="95" y="93"/>
                    </a:cubicBezTo>
                    <a:cubicBezTo>
                      <a:pt x="99" y="95"/>
                      <a:pt x="102" y="92"/>
                      <a:pt x="103" y="91"/>
                    </a:cubicBezTo>
                    <a:cubicBezTo>
                      <a:pt x="103" y="90"/>
                      <a:pt x="103" y="89"/>
                      <a:pt x="103" y="90"/>
                    </a:cubicBezTo>
                    <a:cubicBezTo>
                      <a:pt x="101" y="92"/>
                      <a:pt x="99" y="92"/>
                      <a:pt x="97" y="91"/>
                    </a:cubicBezTo>
                    <a:cubicBezTo>
                      <a:pt x="99" y="90"/>
                      <a:pt x="99" y="89"/>
                      <a:pt x="99" y="88"/>
                    </a:cubicBezTo>
                    <a:cubicBezTo>
                      <a:pt x="102" y="87"/>
                      <a:pt x="102" y="85"/>
                      <a:pt x="101" y="84"/>
                    </a:cubicBezTo>
                    <a:cubicBezTo>
                      <a:pt x="104" y="84"/>
                      <a:pt x="105" y="81"/>
                      <a:pt x="104" y="79"/>
                    </a:cubicBezTo>
                    <a:cubicBezTo>
                      <a:pt x="104" y="79"/>
                      <a:pt x="104" y="79"/>
                      <a:pt x="104" y="79"/>
                    </a:cubicBezTo>
                    <a:cubicBezTo>
                      <a:pt x="108" y="80"/>
                      <a:pt x="110" y="78"/>
                      <a:pt x="110" y="78"/>
                    </a:cubicBezTo>
                    <a:cubicBezTo>
                      <a:pt x="108" y="79"/>
                      <a:pt x="106" y="79"/>
                      <a:pt x="105" y="78"/>
                    </a:cubicBezTo>
                    <a:cubicBezTo>
                      <a:pt x="106" y="77"/>
                      <a:pt x="107" y="76"/>
                      <a:pt x="107" y="75"/>
                    </a:cubicBezTo>
                    <a:cubicBezTo>
                      <a:pt x="114" y="72"/>
                      <a:pt x="112" y="65"/>
                      <a:pt x="112" y="65"/>
                    </a:cubicBezTo>
                    <a:cubicBezTo>
                      <a:pt x="112" y="65"/>
                      <a:pt x="112" y="65"/>
                      <a:pt x="112" y="65"/>
                    </a:cubicBezTo>
                    <a:cubicBezTo>
                      <a:pt x="111" y="63"/>
                      <a:pt x="110" y="62"/>
                      <a:pt x="109" y="61"/>
                    </a:cubicBezTo>
                    <a:cubicBezTo>
                      <a:pt x="109" y="60"/>
                      <a:pt x="109" y="58"/>
                      <a:pt x="109" y="58"/>
                    </a:cubicBezTo>
                    <a:cubicBezTo>
                      <a:pt x="112" y="56"/>
                      <a:pt x="111" y="53"/>
                      <a:pt x="107" y="51"/>
                    </a:cubicBezTo>
                    <a:cubicBezTo>
                      <a:pt x="113" y="53"/>
                      <a:pt x="114" y="59"/>
                      <a:pt x="110" y="61"/>
                    </a:cubicBezTo>
                    <a:cubicBezTo>
                      <a:pt x="116" y="58"/>
                      <a:pt x="112" y="52"/>
                      <a:pt x="108" y="50"/>
                    </a:cubicBezTo>
                    <a:cubicBezTo>
                      <a:pt x="109" y="47"/>
                      <a:pt x="106" y="43"/>
                      <a:pt x="106" y="43"/>
                    </a:cubicBezTo>
                    <a:cubicBezTo>
                      <a:pt x="108" y="46"/>
                      <a:pt x="105" y="48"/>
                      <a:pt x="104" y="49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6" y="44"/>
                      <a:pt x="101" y="39"/>
                      <a:pt x="98" y="37"/>
                    </a:cubicBezTo>
                    <a:cubicBezTo>
                      <a:pt x="97" y="19"/>
                      <a:pt x="80" y="8"/>
                      <a:pt x="73" y="10"/>
                    </a:cubicBezTo>
                    <a:cubicBezTo>
                      <a:pt x="71" y="6"/>
                      <a:pt x="58" y="0"/>
                      <a:pt x="43" y="15"/>
                    </a:cubicBezTo>
                    <a:cubicBezTo>
                      <a:pt x="38" y="22"/>
                      <a:pt x="33" y="27"/>
                      <a:pt x="32" y="43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7"/>
                      <a:pt x="29" y="49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7" y="46"/>
                      <a:pt x="27" y="45"/>
                      <a:pt x="27" y="43"/>
                    </a:cubicBezTo>
                    <a:cubicBezTo>
                      <a:pt x="27" y="45"/>
                      <a:pt x="27" y="46"/>
                      <a:pt x="27" y="46"/>
                    </a:cubicBezTo>
                    <a:cubicBezTo>
                      <a:pt x="26" y="48"/>
                      <a:pt x="26" y="50"/>
                      <a:pt x="25" y="51"/>
                    </a:cubicBezTo>
                    <a:cubicBezTo>
                      <a:pt x="24" y="50"/>
                      <a:pt x="22" y="49"/>
                      <a:pt x="23" y="45"/>
                    </a:cubicBezTo>
                    <a:cubicBezTo>
                      <a:pt x="23" y="41"/>
                      <a:pt x="29" y="41"/>
                      <a:pt x="30" y="45"/>
                    </a:cubicBezTo>
                    <a:cubicBezTo>
                      <a:pt x="29" y="40"/>
                      <a:pt x="20" y="41"/>
                      <a:pt x="21" y="48"/>
                    </a:cubicBezTo>
                    <a:cubicBezTo>
                      <a:pt x="21" y="48"/>
                      <a:pt x="18" y="51"/>
                      <a:pt x="22" y="56"/>
                    </a:cubicBezTo>
                    <a:cubicBezTo>
                      <a:pt x="17" y="57"/>
                      <a:pt x="18" y="62"/>
                      <a:pt x="19" y="64"/>
                    </a:cubicBezTo>
                    <a:cubicBezTo>
                      <a:pt x="18" y="67"/>
                      <a:pt x="17" y="72"/>
                      <a:pt x="23" y="75"/>
                    </a:cubicBezTo>
                    <a:cubicBezTo>
                      <a:pt x="22" y="76"/>
                      <a:pt x="19" y="78"/>
                      <a:pt x="17" y="71"/>
                    </a:cubicBezTo>
                    <a:cubicBezTo>
                      <a:pt x="17" y="76"/>
                      <a:pt x="21" y="79"/>
                      <a:pt x="25" y="78"/>
                    </a:cubicBezTo>
                    <a:cubicBezTo>
                      <a:pt x="25" y="78"/>
                      <a:pt x="25" y="80"/>
                      <a:pt x="24" y="81"/>
                    </a:cubicBezTo>
                    <a:cubicBezTo>
                      <a:pt x="23" y="80"/>
                      <a:pt x="23" y="80"/>
                      <a:pt x="21" y="79"/>
                    </a:cubicBezTo>
                    <a:cubicBezTo>
                      <a:pt x="21" y="79"/>
                      <a:pt x="22" y="80"/>
                      <a:pt x="23" y="81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0" y="79"/>
                      <a:pt x="20" y="78"/>
                    </a:cubicBezTo>
                    <a:cubicBezTo>
                      <a:pt x="20" y="79"/>
                      <a:pt x="20" y="80"/>
                      <a:pt x="21" y="81"/>
                    </a:cubicBezTo>
                    <a:cubicBezTo>
                      <a:pt x="21" y="81"/>
                      <a:pt x="18" y="81"/>
                      <a:pt x="17" y="80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82"/>
                      <a:pt x="21" y="83"/>
                      <a:pt x="23" y="83"/>
                    </a:cubicBezTo>
                    <a:cubicBezTo>
                      <a:pt x="23" y="84"/>
                      <a:pt x="22" y="85"/>
                      <a:pt x="22" y="85"/>
                    </a:cubicBezTo>
                    <a:cubicBezTo>
                      <a:pt x="22" y="86"/>
                      <a:pt x="22" y="86"/>
                      <a:pt x="22" y="87"/>
                    </a:cubicBezTo>
                    <a:cubicBezTo>
                      <a:pt x="22" y="86"/>
                      <a:pt x="21" y="86"/>
                      <a:pt x="21" y="86"/>
                    </a:cubicBezTo>
                    <a:cubicBezTo>
                      <a:pt x="21" y="86"/>
                      <a:pt x="21" y="86"/>
                      <a:pt x="22" y="87"/>
                    </a:cubicBezTo>
                    <a:cubicBezTo>
                      <a:pt x="22" y="87"/>
                      <a:pt x="22" y="87"/>
                      <a:pt x="22" y="88"/>
                    </a:cubicBezTo>
                    <a:cubicBezTo>
                      <a:pt x="22" y="88"/>
                      <a:pt x="22" y="87"/>
                      <a:pt x="22" y="87"/>
                    </a:cubicBezTo>
                    <a:cubicBezTo>
                      <a:pt x="23" y="88"/>
                      <a:pt x="24" y="89"/>
                      <a:pt x="25" y="90"/>
                    </a:cubicBezTo>
                    <a:cubicBezTo>
                      <a:pt x="23" y="89"/>
                      <a:pt x="21" y="88"/>
                      <a:pt x="20" y="85"/>
                    </a:cubicBezTo>
                    <a:cubicBezTo>
                      <a:pt x="19" y="87"/>
                      <a:pt x="24" y="93"/>
                      <a:pt x="28" y="91"/>
                    </a:cubicBezTo>
                    <a:cubicBezTo>
                      <a:pt x="28" y="91"/>
                      <a:pt x="28" y="92"/>
                      <a:pt x="29" y="94"/>
                    </a:cubicBezTo>
                    <a:cubicBezTo>
                      <a:pt x="30" y="99"/>
                      <a:pt x="34" y="98"/>
                      <a:pt x="36" y="98"/>
                    </a:cubicBezTo>
                    <a:cubicBezTo>
                      <a:pt x="36" y="98"/>
                      <a:pt x="36" y="98"/>
                      <a:pt x="36" y="99"/>
                    </a:cubicBezTo>
                    <a:cubicBezTo>
                      <a:pt x="35" y="100"/>
                      <a:pt x="33" y="101"/>
                      <a:pt x="29" y="102"/>
                    </a:cubicBezTo>
                    <a:cubicBezTo>
                      <a:pt x="25" y="103"/>
                      <a:pt x="20" y="101"/>
                      <a:pt x="15" y="103"/>
                    </a:cubicBezTo>
                    <a:cubicBezTo>
                      <a:pt x="11" y="104"/>
                      <a:pt x="4" y="106"/>
                      <a:pt x="2" y="115"/>
                    </a:cubicBezTo>
                    <a:cubicBezTo>
                      <a:pt x="1" y="122"/>
                      <a:pt x="0" y="126"/>
                      <a:pt x="0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lose/>
                    <a:moveTo>
                      <a:pt x="109" y="71"/>
                    </a:moveTo>
                    <a:cubicBezTo>
                      <a:pt x="110" y="70"/>
                      <a:pt x="111" y="69"/>
                      <a:pt x="111" y="68"/>
                    </a:cubicBezTo>
                    <a:cubicBezTo>
                      <a:pt x="111" y="71"/>
                      <a:pt x="110" y="72"/>
                      <a:pt x="108" y="73"/>
                    </a:cubicBezTo>
                    <a:cubicBezTo>
                      <a:pt x="108" y="72"/>
                      <a:pt x="109" y="72"/>
                      <a:pt x="109" y="71"/>
                    </a:cubicBezTo>
                    <a:close/>
                    <a:moveTo>
                      <a:pt x="103" y="76"/>
                    </a:moveTo>
                    <a:cubicBezTo>
                      <a:pt x="103" y="76"/>
                      <a:pt x="103" y="76"/>
                      <a:pt x="103" y="76"/>
                    </a:cubicBezTo>
                    <a:cubicBezTo>
                      <a:pt x="103" y="76"/>
                      <a:pt x="104" y="76"/>
                      <a:pt x="104" y="75"/>
                    </a:cubicBezTo>
                    <a:cubicBezTo>
                      <a:pt x="104" y="76"/>
                      <a:pt x="103" y="76"/>
                      <a:pt x="103" y="76"/>
                    </a:cubicBezTo>
                    <a:close/>
                    <a:moveTo>
                      <a:pt x="105" y="73"/>
                    </a:moveTo>
                    <a:cubicBezTo>
                      <a:pt x="105" y="74"/>
                      <a:pt x="105" y="74"/>
                      <a:pt x="105" y="75"/>
                    </a:cubicBezTo>
                    <a:cubicBezTo>
                      <a:pt x="104" y="75"/>
                      <a:pt x="103" y="75"/>
                      <a:pt x="102" y="75"/>
                    </a:cubicBezTo>
                    <a:cubicBezTo>
                      <a:pt x="102" y="74"/>
                      <a:pt x="101" y="74"/>
                      <a:pt x="101" y="73"/>
                    </a:cubicBezTo>
                    <a:cubicBezTo>
                      <a:pt x="103" y="74"/>
                      <a:pt x="104" y="74"/>
                      <a:pt x="105" y="73"/>
                    </a:cubicBezTo>
                    <a:close/>
                    <a:moveTo>
                      <a:pt x="100" y="44"/>
                    </a:moveTo>
                    <a:cubicBezTo>
                      <a:pt x="99" y="42"/>
                      <a:pt x="98" y="40"/>
                      <a:pt x="98" y="39"/>
                    </a:cubicBezTo>
                    <a:cubicBezTo>
                      <a:pt x="100" y="41"/>
                      <a:pt x="100" y="43"/>
                      <a:pt x="100" y="44"/>
                    </a:cubicBezTo>
                    <a:close/>
                    <a:moveTo>
                      <a:pt x="98" y="88"/>
                    </a:moveTo>
                    <a:cubicBezTo>
                      <a:pt x="98" y="88"/>
                      <a:pt x="98" y="88"/>
                      <a:pt x="99" y="88"/>
                    </a:cubicBezTo>
                    <a:cubicBezTo>
                      <a:pt x="98" y="89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6" y="89"/>
                      <a:pt x="97" y="89"/>
                      <a:pt x="98" y="88"/>
                    </a:cubicBezTo>
                    <a:close/>
                    <a:moveTo>
                      <a:pt x="90" y="96"/>
                    </a:moveTo>
                    <a:cubicBezTo>
                      <a:pt x="91" y="96"/>
                      <a:pt x="92" y="96"/>
                      <a:pt x="92" y="96"/>
                    </a:cubicBezTo>
                    <a:cubicBezTo>
                      <a:pt x="91" y="97"/>
                      <a:pt x="90" y="97"/>
                      <a:pt x="89" y="96"/>
                    </a:cubicBezTo>
                    <a:cubicBezTo>
                      <a:pt x="89" y="96"/>
                      <a:pt x="90" y="96"/>
                      <a:pt x="90" y="96"/>
                    </a:cubicBezTo>
                    <a:close/>
                    <a:moveTo>
                      <a:pt x="23" y="57"/>
                    </a:moveTo>
                    <a:cubicBezTo>
                      <a:pt x="23" y="58"/>
                      <a:pt x="22" y="58"/>
                      <a:pt x="22" y="59"/>
                    </a:cubicBezTo>
                    <a:cubicBezTo>
                      <a:pt x="22" y="59"/>
                      <a:pt x="21" y="60"/>
                      <a:pt x="20" y="62"/>
                    </a:cubicBezTo>
                    <a:cubicBezTo>
                      <a:pt x="20" y="63"/>
                      <a:pt x="20" y="63"/>
                      <a:pt x="19" y="64"/>
                    </a:cubicBezTo>
                    <a:cubicBezTo>
                      <a:pt x="18" y="60"/>
                      <a:pt x="21" y="58"/>
                      <a:pt x="23" y="57"/>
                    </a:cubicBezTo>
                    <a:close/>
                    <a:moveTo>
                      <a:pt x="23" y="74"/>
                    </a:moveTo>
                    <a:cubicBezTo>
                      <a:pt x="21" y="73"/>
                      <a:pt x="17" y="70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19" y="68"/>
                      <a:pt x="20" y="71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lose/>
                    <a:moveTo>
                      <a:pt x="33" y="89"/>
                    </a:moveTo>
                    <a:cubicBezTo>
                      <a:pt x="33" y="89"/>
                      <a:pt x="34" y="90"/>
                      <a:pt x="34" y="89"/>
                    </a:cubicBezTo>
                    <a:cubicBezTo>
                      <a:pt x="34" y="89"/>
                      <a:pt x="34" y="91"/>
                      <a:pt x="35" y="93"/>
                    </a:cubicBezTo>
                    <a:cubicBezTo>
                      <a:pt x="34" y="93"/>
                      <a:pt x="33" y="92"/>
                      <a:pt x="32" y="91"/>
                    </a:cubicBezTo>
                    <a:cubicBezTo>
                      <a:pt x="33" y="90"/>
                      <a:pt x="33" y="90"/>
                      <a:pt x="33" y="89"/>
                    </a:cubicBezTo>
                    <a:close/>
                    <a:moveTo>
                      <a:pt x="36" y="93"/>
                    </a:move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4" y="95"/>
                      <a:pt x="33" y="94"/>
                    </a:cubicBezTo>
                    <a:cubicBezTo>
                      <a:pt x="33" y="94"/>
                      <a:pt x="32" y="93"/>
                      <a:pt x="32" y="92"/>
                    </a:cubicBezTo>
                    <a:cubicBezTo>
                      <a:pt x="33" y="93"/>
                      <a:pt x="35" y="93"/>
                      <a:pt x="36" y="93"/>
                    </a:cubicBezTo>
                    <a:close/>
                    <a:moveTo>
                      <a:pt x="32" y="88"/>
                    </a:move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9"/>
                      <a:pt x="32" y="89"/>
                    </a:cubicBezTo>
                    <a:cubicBezTo>
                      <a:pt x="32" y="89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lose/>
                    <a:moveTo>
                      <a:pt x="27" y="47"/>
                    </a:moveTo>
                    <a:cubicBezTo>
                      <a:pt x="28" y="48"/>
                      <a:pt x="30" y="49"/>
                      <a:pt x="30" y="49"/>
                    </a:cubicBezTo>
                    <a:cubicBezTo>
                      <a:pt x="30" y="50"/>
                      <a:pt x="29" y="51"/>
                      <a:pt x="28" y="51"/>
                    </a:cubicBezTo>
                    <a:cubicBezTo>
                      <a:pt x="28" y="51"/>
                      <a:pt x="28" y="51"/>
                      <a:pt x="27" y="51"/>
                    </a:cubicBezTo>
                    <a:cubicBezTo>
                      <a:pt x="26" y="50"/>
                      <a:pt x="27" y="48"/>
                      <a:pt x="27" y="47"/>
                    </a:cubicBezTo>
                    <a:close/>
                    <a:moveTo>
                      <a:pt x="28" y="79"/>
                    </a:moveTo>
                    <a:cubicBezTo>
                      <a:pt x="28" y="80"/>
                      <a:pt x="28" y="82"/>
                      <a:pt x="26" y="81"/>
                    </a:cubicBezTo>
                    <a:cubicBezTo>
                      <a:pt x="27" y="80"/>
                      <a:pt x="28" y="79"/>
                      <a:pt x="28" y="79"/>
                    </a:cubicBezTo>
                    <a:close/>
                    <a:moveTo>
                      <a:pt x="24" y="84"/>
                    </a:moveTo>
                    <a:cubicBezTo>
                      <a:pt x="24" y="84"/>
                      <a:pt x="25" y="84"/>
                      <a:pt x="25" y="84"/>
                    </a:cubicBezTo>
                    <a:cubicBezTo>
                      <a:pt x="25" y="84"/>
                      <a:pt x="24" y="84"/>
                      <a:pt x="23" y="84"/>
                    </a:cubicBezTo>
                    <a:cubicBezTo>
                      <a:pt x="24" y="84"/>
                      <a:pt x="24" y="84"/>
                      <a:pt x="24" y="84"/>
                    </a:cubicBezTo>
                    <a:close/>
                    <a:moveTo>
                      <a:pt x="22" y="87"/>
                    </a:moveTo>
                    <a:cubicBezTo>
                      <a:pt x="22" y="87"/>
                      <a:pt x="22" y="87"/>
                      <a:pt x="23" y="86"/>
                    </a:cubicBezTo>
                    <a:cubicBezTo>
                      <a:pt x="23" y="87"/>
                      <a:pt x="23" y="87"/>
                      <a:pt x="23" y="88"/>
                    </a:cubicBezTo>
                    <a:cubicBezTo>
                      <a:pt x="23" y="88"/>
                      <a:pt x="23" y="87"/>
                      <a:pt x="22" y="87"/>
                    </a:cubicBezTo>
                    <a:close/>
                    <a:moveTo>
                      <a:pt x="24" y="88"/>
                    </a:moveTo>
                    <a:cubicBezTo>
                      <a:pt x="24" y="88"/>
                      <a:pt x="23" y="87"/>
                      <a:pt x="23" y="86"/>
                    </a:cubicBezTo>
                    <a:cubicBezTo>
                      <a:pt x="24" y="85"/>
                      <a:pt x="25" y="85"/>
                      <a:pt x="26" y="85"/>
                    </a:cubicBezTo>
                    <a:cubicBezTo>
                      <a:pt x="28" y="84"/>
                      <a:pt x="29" y="84"/>
                      <a:pt x="30" y="84"/>
                    </a:cubicBezTo>
                    <a:cubicBezTo>
                      <a:pt x="31" y="84"/>
                      <a:pt x="31" y="85"/>
                      <a:pt x="31" y="85"/>
                    </a:cubicBezTo>
                    <a:cubicBezTo>
                      <a:pt x="31" y="85"/>
                      <a:pt x="28" y="90"/>
                      <a:pt x="24" y="88"/>
                    </a:cubicBezTo>
                    <a:close/>
                    <a:moveTo>
                      <a:pt x="31" y="89"/>
                    </a:moveTo>
                    <a:cubicBezTo>
                      <a:pt x="31" y="89"/>
                      <a:pt x="31" y="90"/>
                      <a:pt x="31" y="90"/>
                    </a:cubicBezTo>
                    <a:cubicBezTo>
                      <a:pt x="31" y="91"/>
                      <a:pt x="31" y="93"/>
                      <a:pt x="31" y="93"/>
                    </a:cubicBezTo>
                    <a:cubicBezTo>
                      <a:pt x="30" y="93"/>
                      <a:pt x="30" y="92"/>
                      <a:pt x="29" y="90"/>
                    </a:cubicBezTo>
                    <a:cubicBezTo>
                      <a:pt x="30" y="90"/>
                      <a:pt x="31" y="90"/>
                      <a:pt x="31" y="89"/>
                    </a:cubicBezTo>
                    <a:close/>
                    <a:moveTo>
                      <a:pt x="30" y="95"/>
                    </a:moveTo>
                    <a:cubicBezTo>
                      <a:pt x="30" y="95"/>
                      <a:pt x="32" y="96"/>
                      <a:pt x="33" y="96"/>
                    </a:cubicBezTo>
                    <a:cubicBezTo>
                      <a:pt x="34" y="96"/>
                      <a:pt x="34" y="97"/>
                      <a:pt x="35" y="97"/>
                    </a:cubicBezTo>
                    <a:cubicBezTo>
                      <a:pt x="32" y="98"/>
                      <a:pt x="30" y="96"/>
                      <a:pt x="30" y="95"/>
                    </a:cubicBezTo>
                    <a:close/>
                    <a:moveTo>
                      <a:pt x="35" y="95"/>
                    </a:moveTo>
                    <a:cubicBezTo>
                      <a:pt x="35" y="95"/>
                      <a:pt x="36" y="95"/>
                      <a:pt x="37" y="95"/>
                    </a:cubicBezTo>
                    <a:cubicBezTo>
                      <a:pt x="37" y="95"/>
                      <a:pt x="37" y="95"/>
                      <a:pt x="37" y="95"/>
                    </a:cubicBezTo>
                    <a:cubicBezTo>
                      <a:pt x="36" y="95"/>
                      <a:pt x="35" y="95"/>
                      <a:pt x="35" y="95"/>
                    </a:cubicBezTo>
                    <a:close/>
                    <a:moveTo>
                      <a:pt x="51" y="94"/>
                    </a:moveTo>
                    <a:cubicBezTo>
                      <a:pt x="53" y="93"/>
                      <a:pt x="54" y="92"/>
                      <a:pt x="54" y="91"/>
                    </a:cubicBezTo>
                    <a:cubicBezTo>
                      <a:pt x="54" y="91"/>
                      <a:pt x="55" y="90"/>
                      <a:pt x="55" y="89"/>
                    </a:cubicBezTo>
                    <a:cubicBezTo>
                      <a:pt x="55" y="92"/>
                      <a:pt x="53" y="94"/>
                      <a:pt x="52" y="94"/>
                    </a:cubicBezTo>
                    <a:cubicBezTo>
                      <a:pt x="51" y="94"/>
                      <a:pt x="51" y="94"/>
                      <a:pt x="51" y="94"/>
                    </a:cubicBezTo>
                    <a:close/>
                    <a:moveTo>
                      <a:pt x="76" y="92"/>
                    </a:moveTo>
                    <a:cubicBezTo>
                      <a:pt x="76" y="92"/>
                      <a:pt x="74" y="90"/>
                      <a:pt x="75" y="87"/>
                    </a:cubicBezTo>
                    <a:cubicBezTo>
                      <a:pt x="75" y="87"/>
                      <a:pt x="75" y="90"/>
                      <a:pt x="76" y="92"/>
                    </a:cubicBezTo>
                    <a:close/>
                    <a:moveTo>
                      <a:pt x="75" y="85"/>
                    </a:moveTo>
                    <a:cubicBezTo>
                      <a:pt x="74" y="85"/>
                      <a:pt x="73" y="86"/>
                      <a:pt x="73" y="89"/>
                    </a:cubicBezTo>
                    <a:cubicBezTo>
                      <a:pt x="73" y="92"/>
                      <a:pt x="77" y="93"/>
                      <a:pt x="77" y="93"/>
                    </a:cubicBezTo>
                    <a:cubicBezTo>
                      <a:pt x="77" y="93"/>
                      <a:pt x="77" y="94"/>
                      <a:pt x="77" y="94"/>
                    </a:cubicBezTo>
                    <a:cubicBezTo>
                      <a:pt x="66" y="99"/>
                      <a:pt x="57" y="97"/>
                      <a:pt x="52" y="95"/>
                    </a:cubicBezTo>
                    <a:cubicBezTo>
                      <a:pt x="55" y="93"/>
                      <a:pt x="56" y="90"/>
                      <a:pt x="56" y="88"/>
                    </a:cubicBezTo>
                    <a:cubicBezTo>
                      <a:pt x="56" y="87"/>
                      <a:pt x="56" y="87"/>
                      <a:pt x="55" y="85"/>
                    </a:cubicBezTo>
                    <a:cubicBezTo>
                      <a:pt x="53" y="82"/>
                      <a:pt x="54" y="82"/>
                      <a:pt x="53" y="80"/>
                    </a:cubicBezTo>
                    <a:cubicBezTo>
                      <a:pt x="52" y="78"/>
                      <a:pt x="54" y="78"/>
                      <a:pt x="51" y="76"/>
                    </a:cubicBezTo>
                    <a:cubicBezTo>
                      <a:pt x="51" y="74"/>
                      <a:pt x="51" y="74"/>
                      <a:pt x="51" y="74"/>
                    </a:cubicBezTo>
                    <a:cubicBezTo>
                      <a:pt x="54" y="77"/>
                      <a:pt x="58" y="79"/>
                      <a:pt x="63" y="79"/>
                    </a:cubicBezTo>
                    <a:cubicBezTo>
                      <a:pt x="68" y="79"/>
                      <a:pt x="68" y="79"/>
                      <a:pt x="68" y="79"/>
                    </a:cubicBezTo>
                    <a:cubicBezTo>
                      <a:pt x="68" y="79"/>
                      <a:pt x="72" y="78"/>
                      <a:pt x="76" y="76"/>
                    </a:cubicBezTo>
                    <a:cubicBezTo>
                      <a:pt x="76" y="78"/>
                      <a:pt x="77" y="83"/>
                      <a:pt x="77" y="83"/>
                    </a:cubicBezTo>
                    <a:cubicBezTo>
                      <a:pt x="76" y="83"/>
                      <a:pt x="75" y="85"/>
                      <a:pt x="75" y="85"/>
                    </a:cubicBezTo>
                    <a:close/>
                    <a:moveTo>
                      <a:pt x="86" y="54"/>
                    </a:moveTo>
                    <a:cubicBezTo>
                      <a:pt x="85" y="55"/>
                      <a:pt x="85" y="59"/>
                      <a:pt x="84" y="60"/>
                    </a:cubicBezTo>
                    <a:cubicBezTo>
                      <a:pt x="84" y="62"/>
                      <a:pt x="83" y="67"/>
                      <a:pt x="82" y="68"/>
                    </a:cubicBezTo>
                    <a:cubicBezTo>
                      <a:pt x="81" y="69"/>
                      <a:pt x="80" y="72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2" y="78"/>
                      <a:pt x="68" y="78"/>
                      <a:pt x="68" y="78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54" y="78"/>
                      <a:pt x="49" y="71"/>
                      <a:pt x="47" y="68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7" y="65"/>
                      <a:pt x="44" y="53"/>
                      <a:pt x="43" y="51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51" y="44"/>
                      <a:pt x="63" y="39"/>
                    </a:cubicBezTo>
                    <a:cubicBezTo>
                      <a:pt x="73" y="33"/>
                      <a:pt x="79" y="25"/>
                      <a:pt x="79" y="25"/>
                    </a:cubicBezTo>
                    <a:cubicBezTo>
                      <a:pt x="80" y="24"/>
                      <a:pt x="84" y="33"/>
                      <a:pt x="84" y="34"/>
                    </a:cubicBezTo>
                    <a:cubicBezTo>
                      <a:pt x="84" y="35"/>
                      <a:pt x="84" y="43"/>
                      <a:pt x="84" y="44"/>
                    </a:cubicBezTo>
                    <a:cubicBezTo>
                      <a:pt x="84" y="46"/>
                      <a:pt x="85" y="50"/>
                      <a:pt x="86" y="51"/>
                    </a:cubicBezTo>
                    <a:cubicBezTo>
                      <a:pt x="86" y="51"/>
                      <a:pt x="86" y="53"/>
                      <a:pt x="86" y="54"/>
                    </a:cubicBezTo>
                    <a:close/>
                  </a:path>
                </a:pathLst>
              </a:custGeom>
              <a:solidFill>
                <a:srgbClr val="604C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6585941" y="1930012"/>
            <a:ext cx="1750257" cy="323165"/>
            <a:chOff x="6739850" y="1957172"/>
            <a:chExt cx="1750257" cy="323165"/>
          </a:xfrm>
        </p:grpSpPr>
        <p:sp>
          <p:nvSpPr>
            <p:cNvPr id="15" name="文本框 14"/>
            <p:cNvSpPr txBox="1"/>
            <p:nvPr/>
          </p:nvSpPr>
          <p:spPr>
            <a:xfrm>
              <a:off x="6935183" y="1957172"/>
              <a:ext cx="155492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500" b="1" spc="110">
                  <a:solidFill>
                    <a:srgbClr val="C30D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zh-CN" altLang="en-US" spc="130" dirty="0">
                  <a:solidFill>
                    <a:srgbClr val="604C3F"/>
                  </a:solidFill>
                </a:rPr>
                <a:t>点击添加标题</a:t>
              </a:r>
              <a:endParaRPr lang="zh-CN" altLang="en-US" spc="130" dirty="0">
                <a:solidFill>
                  <a:srgbClr val="604C3F"/>
                </a:solidFill>
              </a:endParaRPr>
            </a:p>
          </p:txBody>
        </p:sp>
        <p:grpSp>
          <p:nvGrpSpPr>
            <p:cNvPr id="20" name="Group 20"/>
            <p:cNvGrpSpPr>
              <a:grpSpLocks noChangeAspect="1"/>
            </p:cNvGrpSpPr>
            <p:nvPr/>
          </p:nvGrpSpPr>
          <p:grpSpPr bwMode="auto">
            <a:xfrm>
              <a:off x="6739850" y="1979964"/>
              <a:ext cx="209607" cy="223261"/>
              <a:chOff x="1298" y="1873"/>
              <a:chExt cx="641" cy="704"/>
            </a:xfrm>
            <a:effectLst/>
          </p:grpSpPr>
          <p:sp>
            <p:nvSpPr>
              <p:cNvPr id="21" name="Freeform 21"/>
              <p:cNvSpPr>
                <a:spLocks noEditPoints="1"/>
              </p:cNvSpPr>
              <p:nvPr/>
            </p:nvSpPr>
            <p:spPr bwMode="auto">
              <a:xfrm>
                <a:off x="1298" y="1873"/>
                <a:ext cx="641" cy="704"/>
              </a:xfrm>
              <a:custGeom>
                <a:avLst/>
                <a:gdLst>
                  <a:gd name="T0" fmla="*/ 109 w 116"/>
                  <a:gd name="T1" fmla="*/ 103 h 126"/>
                  <a:gd name="T2" fmla="*/ 93 w 116"/>
                  <a:gd name="T3" fmla="*/ 96 h 126"/>
                  <a:gd name="T4" fmla="*/ 93 w 116"/>
                  <a:gd name="T5" fmla="*/ 95 h 126"/>
                  <a:gd name="T6" fmla="*/ 103 w 116"/>
                  <a:gd name="T7" fmla="*/ 91 h 126"/>
                  <a:gd name="T8" fmla="*/ 101 w 116"/>
                  <a:gd name="T9" fmla="*/ 84 h 126"/>
                  <a:gd name="T10" fmla="*/ 105 w 116"/>
                  <a:gd name="T11" fmla="*/ 78 h 126"/>
                  <a:gd name="T12" fmla="*/ 109 w 116"/>
                  <a:gd name="T13" fmla="*/ 61 h 126"/>
                  <a:gd name="T14" fmla="*/ 108 w 116"/>
                  <a:gd name="T15" fmla="*/ 50 h 126"/>
                  <a:gd name="T16" fmla="*/ 98 w 116"/>
                  <a:gd name="T17" fmla="*/ 37 h 126"/>
                  <a:gd name="T18" fmla="*/ 32 w 116"/>
                  <a:gd name="T19" fmla="*/ 42 h 126"/>
                  <a:gd name="T20" fmla="*/ 27 w 116"/>
                  <a:gd name="T21" fmla="*/ 43 h 126"/>
                  <a:gd name="T22" fmla="*/ 30 w 116"/>
                  <a:gd name="T23" fmla="*/ 45 h 126"/>
                  <a:gd name="T24" fmla="*/ 23 w 116"/>
                  <a:gd name="T25" fmla="*/ 75 h 126"/>
                  <a:gd name="T26" fmla="*/ 21 w 116"/>
                  <a:gd name="T27" fmla="*/ 79 h 126"/>
                  <a:gd name="T28" fmla="*/ 21 w 116"/>
                  <a:gd name="T29" fmla="*/ 81 h 126"/>
                  <a:gd name="T30" fmla="*/ 22 w 116"/>
                  <a:gd name="T31" fmla="*/ 85 h 126"/>
                  <a:gd name="T32" fmla="*/ 22 w 116"/>
                  <a:gd name="T33" fmla="*/ 88 h 126"/>
                  <a:gd name="T34" fmla="*/ 28 w 116"/>
                  <a:gd name="T35" fmla="*/ 91 h 126"/>
                  <a:gd name="T36" fmla="*/ 29 w 116"/>
                  <a:gd name="T37" fmla="*/ 102 h 126"/>
                  <a:gd name="T38" fmla="*/ 111 w 116"/>
                  <a:gd name="T39" fmla="*/ 126 h 126"/>
                  <a:gd name="T40" fmla="*/ 108 w 116"/>
                  <a:gd name="T41" fmla="*/ 73 h 126"/>
                  <a:gd name="T42" fmla="*/ 104 w 116"/>
                  <a:gd name="T43" fmla="*/ 75 h 126"/>
                  <a:gd name="T44" fmla="*/ 102 w 116"/>
                  <a:gd name="T45" fmla="*/ 75 h 126"/>
                  <a:gd name="T46" fmla="*/ 98 w 116"/>
                  <a:gd name="T47" fmla="*/ 39 h 126"/>
                  <a:gd name="T48" fmla="*/ 97 w 116"/>
                  <a:gd name="T49" fmla="*/ 90 h 126"/>
                  <a:gd name="T50" fmla="*/ 92 w 116"/>
                  <a:gd name="T51" fmla="*/ 96 h 126"/>
                  <a:gd name="T52" fmla="*/ 22 w 116"/>
                  <a:gd name="T53" fmla="*/ 59 h 126"/>
                  <a:gd name="T54" fmla="*/ 23 w 116"/>
                  <a:gd name="T55" fmla="*/ 74 h 126"/>
                  <a:gd name="T56" fmla="*/ 20 w 116"/>
                  <a:gd name="T57" fmla="*/ 65 h 126"/>
                  <a:gd name="T58" fmla="*/ 34 w 116"/>
                  <a:gd name="T59" fmla="*/ 89 h 126"/>
                  <a:gd name="T60" fmla="*/ 36 w 116"/>
                  <a:gd name="T61" fmla="*/ 93 h 126"/>
                  <a:gd name="T62" fmla="*/ 32 w 116"/>
                  <a:gd name="T63" fmla="*/ 92 h 126"/>
                  <a:gd name="T64" fmla="*/ 32 w 116"/>
                  <a:gd name="T65" fmla="*/ 89 h 126"/>
                  <a:gd name="T66" fmla="*/ 30 w 116"/>
                  <a:gd name="T67" fmla="*/ 49 h 126"/>
                  <a:gd name="T68" fmla="*/ 28 w 116"/>
                  <a:gd name="T69" fmla="*/ 79 h 126"/>
                  <a:gd name="T70" fmla="*/ 25 w 116"/>
                  <a:gd name="T71" fmla="*/ 84 h 126"/>
                  <a:gd name="T72" fmla="*/ 23 w 116"/>
                  <a:gd name="T73" fmla="*/ 86 h 126"/>
                  <a:gd name="T74" fmla="*/ 23 w 116"/>
                  <a:gd name="T75" fmla="*/ 86 h 126"/>
                  <a:gd name="T76" fmla="*/ 24 w 116"/>
                  <a:gd name="T77" fmla="*/ 88 h 126"/>
                  <a:gd name="T78" fmla="*/ 29 w 116"/>
                  <a:gd name="T79" fmla="*/ 90 h 126"/>
                  <a:gd name="T80" fmla="*/ 35 w 116"/>
                  <a:gd name="T81" fmla="*/ 97 h 126"/>
                  <a:gd name="T82" fmla="*/ 37 w 116"/>
                  <a:gd name="T83" fmla="*/ 95 h 126"/>
                  <a:gd name="T84" fmla="*/ 55 w 116"/>
                  <a:gd name="T85" fmla="*/ 89 h 126"/>
                  <a:gd name="T86" fmla="*/ 75 w 116"/>
                  <a:gd name="T87" fmla="*/ 87 h 126"/>
                  <a:gd name="T88" fmla="*/ 77 w 116"/>
                  <a:gd name="T89" fmla="*/ 93 h 126"/>
                  <a:gd name="T90" fmla="*/ 55 w 116"/>
                  <a:gd name="T91" fmla="*/ 85 h 126"/>
                  <a:gd name="T92" fmla="*/ 63 w 116"/>
                  <a:gd name="T93" fmla="*/ 79 h 126"/>
                  <a:gd name="T94" fmla="*/ 75 w 116"/>
                  <a:gd name="T95" fmla="*/ 85 h 126"/>
                  <a:gd name="T96" fmla="*/ 76 w 116"/>
                  <a:gd name="T97" fmla="*/ 75 h 126"/>
                  <a:gd name="T98" fmla="*/ 63 w 116"/>
                  <a:gd name="T99" fmla="*/ 78 h 126"/>
                  <a:gd name="T100" fmla="*/ 43 w 116"/>
                  <a:gd name="T101" fmla="*/ 50 h 126"/>
                  <a:gd name="T102" fmla="*/ 84 w 116"/>
                  <a:gd name="T103" fmla="*/ 4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" h="126">
                    <a:moveTo>
                      <a:pt x="111" y="126"/>
                    </a:moveTo>
                    <a:cubicBezTo>
                      <a:pt x="112" y="125"/>
                      <a:pt x="112" y="123"/>
                      <a:pt x="112" y="122"/>
                    </a:cubicBezTo>
                    <a:cubicBezTo>
                      <a:pt x="112" y="115"/>
                      <a:pt x="112" y="109"/>
                      <a:pt x="113" y="104"/>
                    </a:cubicBezTo>
                    <a:cubicBezTo>
                      <a:pt x="112" y="104"/>
                      <a:pt x="110" y="103"/>
                      <a:pt x="109" y="103"/>
                    </a:cubicBezTo>
                    <a:cubicBezTo>
                      <a:pt x="106" y="102"/>
                      <a:pt x="100" y="103"/>
                      <a:pt x="95" y="102"/>
                    </a:cubicBezTo>
                    <a:cubicBezTo>
                      <a:pt x="90" y="101"/>
                      <a:pt x="88" y="99"/>
                      <a:pt x="87" y="97"/>
                    </a:cubicBezTo>
                    <a:cubicBezTo>
                      <a:pt x="87" y="97"/>
                      <a:pt x="88" y="97"/>
                      <a:pt x="88" y="97"/>
                    </a:cubicBezTo>
                    <a:cubicBezTo>
                      <a:pt x="90" y="98"/>
                      <a:pt x="92" y="97"/>
                      <a:pt x="93" y="96"/>
                    </a:cubicBezTo>
                    <a:cubicBezTo>
                      <a:pt x="93" y="95"/>
                      <a:pt x="94" y="94"/>
                      <a:pt x="94" y="94"/>
                    </a:cubicBezTo>
                    <a:cubicBezTo>
                      <a:pt x="94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2" y="95"/>
                      <a:pt x="91" y="95"/>
                      <a:pt x="90" y="95"/>
                    </a:cubicBezTo>
                    <a:cubicBezTo>
                      <a:pt x="91" y="94"/>
                      <a:pt x="92" y="93"/>
                      <a:pt x="92" y="93"/>
                    </a:cubicBezTo>
                    <a:cubicBezTo>
                      <a:pt x="92" y="94"/>
                      <a:pt x="95" y="93"/>
                      <a:pt x="95" y="93"/>
                    </a:cubicBezTo>
                    <a:cubicBezTo>
                      <a:pt x="99" y="95"/>
                      <a:pt x="102" y="92"/>
                      <a:pt x="103" y="91"/>
                    </a:cubicBezTo>
                    <a:cubicBezTo>
                      <a:pt x="103" y="90"/>
                      <a:pt x="103" y="89"/>
                      <a:pt x="103" y="90"/>
                    </a:cubicBezTo>
                    <a:cubicBezTo>
                      <a:pt x="101" y="92"/>
                      <a:pt x="99" y="92"/>
                      <a:pt x="97" y="91"/>
                    </a:cubicBezTo>
                    <a:cubicBezTo>
                      <a:pt x="99" y="90"/>
                      <a:pt x="99" y="89"/>
                      <a:pt x="99" y="88"/>
                    </a:cubicBezTo>
                    <a:cubicBezTo>
                      <a:pt x="102" y="87"/>
                      <a:pt x="102" y="85"/>
                      <a:pt x="101" y="84"/>
                    </a:cubicBezTo>
                    <a:cubicBezTo>
                      <a:pt x="104" y="84"/>
                      <a:pt x="105" y="81"/>
                      <a:pt x="104" y="79"/>
                    </a:cubicBezTo>
                    <a:cubicBezTo>
                      <a:pt x="104" y="79"/>
                      <a:pt x="104" y="79"/>
                      <a:pt x="104" y="79"/>
                    </a:cubicBezTo>
                    <a:cubicBezTo>
                      <a:pt x="108" y="80"/>
                      <a:pt x="110" y="78"/>
                      <a:pt x="110" y="78"/>
                    </a:cubicBezTo>
                    <a:cubicBezTo>
                      <a:pt x="108" y="79"/>
                      <a:pt x="106" y="79"/>
                      <a:pt x="105" y="78"/>
                    </a:cubicBezTo>
                    <a:cubicBezTo>
                      <a:pt x="106" y="77"/>
                      <a:pt x="107" y="76"/>
                      <a:pt x="107" y="75"/>
                    </a:cubicBezTo>
                    <a:cubicBezTo>
                      <a:pt x="114" y="72"/>
                      <a:pt x="112" y="65"/>
                      <a:pt x="112" y="65"/>
                    </a:cubicBezTo>
                    <a:cubicBezTo>
                      <a:pt x="112" y="65"/>
                      <a:pt x="112" y="65"/>
                      <a:pt x="112" y="65"/>
                    </a:cubicBezTo>
                    <a:cubicBezTo>
                      <a:pt x="111" y="63"/>
                      <a:pt x="110" y="62"/>
                      <a:pt x="109" y="61"/>
                    </a:cubicBezTo>
                    <a:cubicBezTo>
                      <a:pt x="109" y="60"/>
                      <a:pt x="109" y="58"/>
                      <a:pt x="109" y="58"/>
                    </a:cubicBezTo>
                    <a:cubicBezTo>
                      <a:pt x="112" y="56"/>
                      <a:pt x="111" y="53"/>
                      <a:pt x="107" y="51"/>
                    </a:cubicBezTo>
                    <a:cubicBezTo>
                      <a:pt x="113" y="53"/>
                      <a:pt x="114" y="59"/>
                      <a:pt x="110" y="61"/>
                    </a:cubicBezTo>
                    <a:cubicBezTo>
                      <a:pt x="116" y="58"/>
                      <a:pt x="112" y="52"/>
                      <a:pt x="108" y="50"/>
                    </a:cubicBezTo>
                    <a:cubicBezTo>
                      <a:pt x="109" y="47"/>
                      <a:pt x="106" y="43"/>
                      <a:pt x="106" y="43"/>
                    </a:cubicBezTo>
                    <a:cubicBezTo>
                      <a:pt x="108" y="46"/>
                      <a:pt x="105" y="48"/>
                      <a:pt x="104" y="49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6" y="44"/>
                      <a:pt x="101" y="39"/>
                      <a:pt x="98" y="37"/>
                    </a:cubicBezTo>
                    <a:cubicBezTo>
                      <a:pt x="97" y="19"/>
                      <a:pt x="80" y="8"/>
                      <a:pt x="73" y="10"/>
                    </a:cubicBezTo>
                    <a:cubicBezTo>
                      <a:pt x="71" y="6"/>
                      <a:pt x="58" y="0"/>
                      <a:pt x="43" y="15"/>
                    </a:cubicBezTo>
                    <a:cubicBezTo>
                      <a:pt x="38" y="22"/>
                      <a:pt x="33" y="27"/>
                      <a:pt x="32" y="43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7"/>
                      <a:pt x="29" y="49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7" y="46"/>
                      <a:pt x="27" y="45"/>
                      <a:pt x="27" y="43"/>
                    </a:cubicBezTo>
                    <a:cubicBezTo>
                      <a:pt x="27" y="45"/>
                      <a:pt x="27" y="46"/>
                      <a:pt x="27" y="46"/>
                    </a:cubicBezTo>
                    <a:cubicBezTo>
                      <a:pt x="26" y="48"/>
                      <a:pt x="26" y="50"/>
                      <a:pt x="25" y="51"/>
                    </a:cubicBezTo>
                    <a:cubicBezTo>
                      <a:pt x="24" y="50"/>
                      <a:pt x="22" y="49"/>
                      <a:pt x="23" y="45"/>
                    </a:cubicBezTo>
                    <a:cubicBezTo>
                      <a:pt x="23" y="41"/>
                      <a:pt x="29" y="41"/>
                      <a:pt x="30" y="45"/>
                    </a:cubicBezTo>
                    <a:cubicBezTo>
                      <a:pt x="29" y="40"/>
                      <a:pt x="20" y="41"/>
                      <a:pt x="21" y="48"/>
                    </a:cubicBezTo>
                    <a:cubicBezTo>
                      <a:pt x="21" y="48"/>
                      <a:pt x="18" y="51"/>
                      <a:pt x="22" y="56"/>
                    </a:cubicBezTo>
                    <a:cubicBezTo>
                      <a:pt x="17" y="57"/>
                      <a:pt x="18" y="62"/>
                      <a:pt x="19" y="64"/>
                    </a:cubicBezTo>
                    <a:cubicBezTo>
                      <a:pt x="18" y="67"/>
                      <a:pt x="17" y="72"/>
                      <a:pt x="23" y="75"/>
                    </a:cubicBezTo>
                    <a:cubicBezTo>
                      <a:pt x="22" y="76"/>
                      <a:pt x="19" y="78"/>
                      <a:pt x="17" y="71"/>
                    </a:cubicBezTo>
                    <a:cubicBezTo>
                      <a:pt x="17" y="76"/>
                      <a:pt x="21" y="79"/>
                      <a:pt x="25" y="78"/>
                    </a:cubicBezTo>
                    <a:cubicBezTo>
                      <a:pt x="25" y="78"/>
                      <a:pt x="25" y="80"/>
                      <a:pt x="24" y="81"/>
                    </a:cubicBezTo>
                    <a:cubicBezTo>
                      <a:pt x="23" y="80"/>
                      <a:pt x="23" y="80"/>
                      <a:pt x="21" y="79"/>
                    </a:cubicBezTo>
                    <a:cubicBezTo>
                      <a:pt x="21" y="79"/>
                      <a:pt x="22" y="80"/>
                      <a:pt x="23" y="81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0" y="79"/>
                      <a:pt x="20" y="78"/>
                    </a:cubicBezTo>
                    <a:cubicBezTo>
                      <a:pt x="20" y="79"/>
                      <a:pt x="20" y="80"/>
                      <a:pt x="21" y="81"/>
                    </a:cubicBezTo>
                    <a:cubicBezTo>
                      <a:pt x="21" y="81"/>
                      <a:pt x="18" y="81"/>
                      <a:pt x="17" y="80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82"/>
                      <a:pt x="21" y="83"/>
                      <a:pt x="23" y="83"/>
                    </a:cubicBezTo>
                    <a:cubicBezTo>
                      <a:pt x="23" y="84"/>
                      <a:pt x="22" y="85"/>
                      <a:pt x="22" y="85"/>
                    </a:cubicBezTo>
                    <a:cubicBezTo>
                      <a:pt x="22" y="86"/>
                      <a:pt x="22" y="86"/>
                      <a:pt x="22" y="87"/>
                    </a:cubicBezTo>
                    <a:cubicBezTo>
                      <a:pt x="22" y="86"/>
                      <a:pt x="21" y="86"/>
                      <a:pt x="21" y="86"/>
                    </a:cubicBezTo>
                    <a:cubicBezTo>
                      <a:pt x="21" y="86"/>
                      <a:pt x="21" y="86"/>
                      <a:pt x="22" y="87"/>
                    </a:cubicBezTo>
                    <a:cubicBezTo>
                      <a:pt x="22" y="87"/>
                      <a:pt x="22" y="87"/>
                      <a:pt x="22" y="88"/>
                    </a:cubicBezTo>
                    <a:cubicBezTo>
                      <a:pt x="22" y="88"/>
                      <a:pt x="22" y="87"/>
                      <a:pt x="22" y="87"/>
                    </a:cubicBezTo>
                    <a:cubicBezTo>
                      <a:pt x="23" y="88"/>
                      <a:pt x="24" y="89"/>
                      <a:pt x="25" y="90"/>
                    </a:cubicBezTo>
                    <a:cubicBezTo>
                      <a:pt x="23" y="89"/>
                      <a:pt x="21" y="88"/>
                      <a:pt x="20" y="85"/>
                    </a:cubicBezTo>
                    <a:cubicBezTo>
                      <a:pt x="19" y="87"/>
                      <a:pt x="24" y="93"/>
                      <a:pt x="28" y="91"/>
                    </a:cubicBezTo>
                    <a:cubicBezTo>
                      <a:pt x="28" y="91"/>
                      <a:pt x="28" y="92"/>
                      <a:pt x="29" y="94"/>
                    </a:cubicBezTo>
                    <a:cubicBezTo>
                      <a:pt x="30" y="99"/>
                      <a:pt x="34" y="98"/>
                      <a:pt x="36" y="98"/>
                    </a:cubicBezTo>
                    <a:cubicBezTo>
                      <a:pt x="36" y="98"/>
                      <a:pt x="36" y="98"/>
                      <a:pt x="36" y="99"/>
                    </a:cubicBezTo>
                    <a:cubicBezTo>
                      <a:pt x="35" y="100"/>
                      <a:pt x="33" y="101"/>
                      <a:pt x="29" y="102"/>
                    </a:cubicBezTo>
                    <a:cubicBezTo>
                      <a:pt x="25" y="103"/>
                      <a:pt x="20" y="101"/>
                      <a:pt x="15" y="103"/>
                    </a:cubicBezTo>
                    <a:cubicBezTo>
                      <a:pt x="11" y="104"/>
                      <a:pt x="4" y="106"/>
                      <a:pt x="2" y="115"/>
                    </a:cubicBezTo>
                    <a:cubicBezTo>
                      <a:pt x="1" y="122"/>
                      <a:pt x="0" y="126"/>
                      <a:pt x="0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lose/>
                    <a:moveTo>
                      <a:pt x="109" y="71"/>
                    </a:moveTo>
                    <a:cubicBezTo>
                      <a:pt x="110" y="70"/>
                      <a:pt x="111" y="69"/>
                      <a:pt x="111" y="68"/>
                    </a:cubicBezTo>
                    <a:cubicBezTo>
                      <a:pt x="111" y="71"/>
                      <a:pt x="110" y="72"/>
                      <a:pt x="108" y="73"/>
                    </a:cubicBezTo>
                    <a:cubicBezTo>
                      <a:pt x="108" y="72"/>
                      <a:pt x="109" y="72"/>
                      <a:pt x="109" y="71"/>
                    </a:cubicBezTo>
                    <a:close/>
                    <a:moveTo>
                      <a:pt x="103" y="76"/>
                    </a:moveTo>
                    <a:cubicBezTo>
                      <a:pt x="103" y="76"/>
                      <a:pt x="103" y="76"/>
                      <a:pt x="103" y="76"/>
                    </a:cubicBezTo>
                    <a:cubicBezTo>
                      <a:pt x="103" y="76"/>
                      <a:pt x="104" y="76"/>
                      <a:pt x="104" y="75"/>
                    </a:cubicBezTo>
                    <a:cubicBezTo>
                      <a:pt x="104" y="76"/>
                      <a:pt x="103" y="76"/>
                      <a:pt x="103" y="76"/>
                    </a:cubicBezTo>
                    <a:close/>
                    <a:moveTo>
                      <a:pt x="105" y="73"/>
                    </a:moveTo>
                    <a:cubicBezTo>
                      <a:pt x="105" y="74"/>
                      <a:pt x="105" y="74"/>
                      <a:pt x="105" y="75"/>
                    </a:cubicBezTo>
                    <a:cubicBezTo>
                      <a:pt x="104" y="75"/>
                      <a:pt x="103" y="75"/>
                      <a:pt x="102" y="75"/>
                    </a:cubicBezTo>
                    <a:cubicBezTo>
                      <a:pt x="102" y="74"/>
                      <a:pt x="101" y="74"/>
                      <a:pt x="101" y="73"/>
                    </a:cubicBezTo>
                    <a:cubicBezTo>
                      <a:pt x="103" y="74"/>
                      <a:pt x="104" y="74"/>
                      <a:pt x="105" y="73"/>
                    </a:cubicBezTo>
                    <a:close/>
                    <a:moveTo>
                      <a:pt x="100" y="44"/>
                    </a:moveTo>
                    <a:cubicBezTo>
                      <a:pt x="99" y="42"/>
                      <a:pt x="98" y="40"/>
                      <a:pt x="98" y="39"/>
                    </a:cubicBezTo>
                    <a:cubicBezTo>
                      <a:pt x="100" y="41"/>
                      <a:pt x="100" y="43"/>
                      <a:pt x="100" y="44"/>
                    </a:cubicBezTo>
                    <a:close/>
                    <a:moveTo>
                      <a:pt x="98" y="88"/>
                    </a:moveTo>
                    <a:cubicBezTo>
                      <a:pt x="98" y="88"/>
                      <a:pt x="98" y="88"/>
                      <a:pt x="99" y="88"/>
                    </a:cubicBezTo>
                    <a:cubicBezTo>
                      <a:pt x="98" y="89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6" y="89"/>
                      <a:pt x="97" y="89"/>
                      <a:pt x="98" y="88"/>
                    </a:cubicBezTo>
                    <a:close/>
                    <a:moveTo>
                      <a:pt x="90" y="96"/>
                    </a:moveTo>
                    <a:cubicBezTo>
                      <a:pt x="91" y="96"/>
                      <a:pt x="92" y="96"/>
                      <a:pt x="92" y="96"/>
                    </a:cubicBezTo>
                    <a:cubicBezTo>
                      <a:pt x="91" y="97"/>
                      <a:pt x="90" y="97"/>
                      <a:pt x="89" y="96"/>
                    </a:cubicBezTo>
                    <a:cubicBezTo>
                      <a:pt x="89" y="96"/>
                      <a:pt x="90" y="96"/>
                      <a:pt x="90" y="96"/>
                    </a:cubicBezTo>
                    <a:close/>
                    <a:moveTo>
                      <a:pt x="23" y="57"/>
                    </a:moveTo>
                    <a:cubicBezTo>
                      <a:pt x="23" y="58"/>
                      <a:pt x="22" y="58"/>
                      <a:pt x="22" y="59"/>
                    </a:cubicBezTo>
                    <a:cubicBezTo>
                      <a:pt x="22" y="59"/>
                      <a:pt x="21" y="60"/>
                      <a:pt x="20" y="62"/>
                    </a:cubicBezTo>
                    <a:cubicBezTo>
                      <a:pt x="20" y="63"/>
                      <a:pt x="20" y="63"/>
                      <a:pt x="19" y="64"/>
                    </a:cubicBezTo>
                    <a:cubicBezTo>
                      <a:pt x="18" y="60"/>
                      <a:pt x="21" y="58"/>
                      <a:pt x="23" y="57"/>
                    </a:cubicBezTo>
                    <a:close/>
                    <a:moveTo>
                      <a:pt x="23" y="74"/>
                    </a:moveTo>
                    <a:cubicBezTo>
                      <a:pt x="21" y="73"/>
                      <a:pt x="17" y="70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19" y="68"/>
                      <a:pt x="20" y="71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lose/>
                    <a:moveTo>
                      <a:pt x="33" y="89"/>
                    </a:moveTo>
                    <a:cubicBezTo>
                      <a:pt x="33" y="89"/>
                      <a:pt x="34" y="90"/>
                      <a:pt x="34" y="89"/>
                    </a:cubicBezTo>
                    <a:cubicBezTo>
                      <a:pt x="34" y="89"/>
                      <a:pt x="34" y="91"/>
                      <a:pt x="35" y="93"/>
                    </a:cubicBezTo>
                    <a:cubicBezTo>
                      <a:pt x="34" y="93"/>
                      <a:pt x="33" y="92"/>
                      <a:pt x="32" y="91"/>
                    </a:cubicBezTo>
                    <a:cubicBezTo>
                      <a:pt x="33" y="90"/>
                      <a:pt x="33" y="90"/>
                      <a:pt x="33" y="89"/>
                    </a:cubicBezTo>
                    <a:close/>
                    <a:moveTo>
                      <a:pt x="36" y="93"/>
                    </a:move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4" y="95"/>
                      <a:pt x="33" y="94"/>
                    </a:cubicBezTo>
                    <a:cubicBezTo>
                      <a:pt x="33" y="94"/>
                      <a:pt x="32" y="93"/>
                      <a:pt x="32" y="92"/>
                    </a:cubicBezTo>
                    <a:cubicBezTo>
                      <a:pt x="33" y="93"/>
                      <a:pt x="35" y="93"/>
                      <a:pt x="36" y="93"/>
                    </a:cubicBezTo>
                    <a:close/>
                    <a:moveTo>
                      <a:pt x="32" y="88"/>
                    </a:move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9"/>
                      <a:pt x="32" y="89"/>
                    </a:cubicBezTo>
                    <a:cubicBezTo>
                      <a:pt x="32" y="89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lose/>
                    <a:moveTo>
                      <a:pt x="27" y="47"/>
                    </a:moveTo>
                    <a:cubicBezTo>
                      <a:pt x="28" y="48"/>
                      <a:pt x="30" y="49"/>
                      <a:pt x="30" y="49"/>
                    </a:cubicBezTo>
                    <a:cubicBezTo>
                      <a:pt x="30" y="50"/>
                      <a:pt x="29" y="51"/>
                      <a:pt x="28" y="51"/>
                    </a:cubicBezTo>
                    <a:cubicBezTo>
                      <a:pt x="28" y="51"/>
                      <a:pt x="28" y="51"/>
                      <a:pt x="27" y="51"/>
                    </a:cubicBezTo>
                    <a:cubicBezTo>
                      <a:pt x="26" y="50"/>
                      <a:pt x="27" y="48"/>
                      <a:pt x="27" y="47"/>
                    </a:cubicBezTo>
                    <a:close/>
                    <a:moveTo>
                      <a:pt x="28" y="79"/>
                    </a:moveTo>
                    <a:cubicBezTo>
                      <a:pt x="28" y="80"/>
                      <a:pt x="28" y="82"/>
                      <a:pt x="26" y="81"/>
                    </a:cubicBezTo>
                    <a:cubicBezTo>
                      <a:pt x="27" y="80"/>
                      <a:pt x="28" y="79"/>
                      <a:pt x="28" y="79"/>
                    </a:cubicBezTo>
                    <a:close/>
                    <a:moveTo>
                      <a:pt x="24" y="84"/>
                    </a:moveTo>
                    <a:cubicBezTo>
                      <a:pt x="24" y="84"/>
                      <a:pt x="25" y="84"/>
                      <a:pt x="25" y="84"/>
                    </a:cubicBezTo>
                    <a:cubicBezTo>
                      <a:pt x="25" y="84"/>
                      <a:pt x="24" y="84"/>
                      <a:pt x="23" y="84"/>
                    </a:cubicBezTo>
                    <a:cubicBezTo>
                      <a:pt x="24" y="84"/>
                      <a:pt x="24" y="84"/>
                      <a:pt x="24" y="84"/>
                    </a:cubicBezTo>
                    <a:close/>
                    <a:moveTo>
                      <a:pt x="22" y="87"/>
                    </a:moveTo>
                    <a:cubicBezTo>
                      <a:pt x="22" y="87"/>
                      <a:pt x="22" y="87"/>
                      <a:pt x="23" y="86"/>
                    </a:cubicBezTo>
                    <a:cubicBezTo>
                      <a:pt x="23" y="87"/>
                      <a:pt x="23" y="87"/>
                      <a:pt x="23" y="88"/>
                    </a:cubicBezTo>
                    <a:cubicBezTo>
                      <a:pt x="23" y="88"/>
                      <a:pt x="23" y="87"/>
                      <a:pt x="22" y="87"/>
                    </a:cubicBezTo>
                    <a:close/>
                    <a:moveTo>
                      <a:pt x="24" y="88"/>
                    </a:moveTo>
                    <a:cubicBezTo>
                      <a:pt x="24" y="88"/>
                      <a:pt x="23" y="87"/>
                      <a:pt x="23" y="86"/>
                    </a:cubicBezTo>
                    <a:cubicBezTo>
                      <a:pt x="24" y="85"/>
                      <a:pt x="25" y="85"/>
                      <a:pt x="26" y="85"/>
                    </a:cubicBezTo>
                    <a:cubicBezTo>
                      <a:pt x="28" y="84"/>
                      <a:pt x="29" y="84"/>
                      <a:pt x="30" y="84"/>
                    </a:cubicBezTo>
                    <a:cubicBezTo>
                      <a:pt x="31" y="84"/>
                      <a:pt x="31" y="85"/>
                      <a:pt x="31" y="85"/>
                    </a:cubicBezTo>
                    <a:cubicBezTo>
                      <a:pt x="31" y="85"/>
                      <a:pt x="28" y="90"/>
                      <a:pt x="24" y="88"/>
                    </a:cubicBezTo>
                    <a:close/>
                    <a:moveTo>
                      <a:pt x="31" y="89"/>
                    </a:moveTo>
                    <a:cubicBezTo>
                      <a:pt x="31" y="89"/>
                      <a:pt x="31" y="90"/>
                      <a:pt x="31" y="90"/>
                    </a:cubicBezTo>
                    <a:cubicBezTo>
                      <a:pt x="31" y="91"/>
                      <a:pt x="31" y="93"/>
                      <a:pt x="31" y="93"/>
                    </a:cubicBezTo>
                    <a:cubicBezTo>
                      <a:pt x="30" y="93"/>
                      <a:pt x="30" y="92"/>
                      <a:pt x="29" y="90"/>
                    </a:cubicBezTo>
                    <a:cubicBezTo>
                      <a:pt x="30" y="90"/>
                      <a:pt x="31" y="90"/>
                      <a:pt x="31" y="89"/>
                    </a:cubicBezTo>
                    <a:close/>
                    <a:moveTo>
                      <a:pt x="30" y="95"/>
                    </a:moveTo>
                    <a:cubicBezTo>
                      <a:pt x="30" y="95"/>
                      <a:pt x="32" y="96"/>
                      <a:pt x="33" y="96"/>
                    </a:cubicBezTo>
                    <a:cubicBezTo>
                      <a:pt x="34" y="96"/>
                      <a:pt x="34" y="97"/>
                      <a:pt x="35" y="97"/>
                    </a:cubicBezTo>
                    <a:cubicBezTo>
                      <a:pt x="32" y="98"/>
                      <a:pt x="30" y="96"/>
                      <a:pt x="30" y="95"/>
                    </a:cubicBezTo>
                    <a:close/>
                    <a:moveTo>
                      <a:pt x="35" y="95"/>
                    </a:moveTo>
                    <a:cubicBezTo>
                      <a:pt x="35" y="95"/>
                      <a:pt x="36" y="95"/>
                      <a:pt x="37" y="95"/>
                    </a:cubicBezTo>
                    <a:cubicBezTo>
                      <a:pt x="37" y="95"/>
                      <a:pt x="37" y="95"/>
                      <a:pt x="37" y="95"/>
                    </a:cubicBezTo>
                    <a:cubicBezTo>
                      <a:pt x="36" y="95"/>
                      <a:pt x="35" y="95"/>
                      <a:pt x="35" y="95"/>
                    </a:cubicBezTo>
                    <a:close/>
                    <a:moveTo>
                      <a:pt x="51" y="94"/>
                    </a:moveTo>
                    <a:cubicBezTo>
                      <a:pt x="53" y="93"/>
                      <a:pt x="54" y="92"/>
                      <a:pt x="54" y="91"/>
                    </a:cubicBezTo>
                    <a:cubicBezTo>
                      <a:pt x="54" y="91"/>
                      <a:pt x="55" y="90"/>
                      <a:pt x="55" y="89"/>
                    </a:cubicBezTo>
                    <a:cubicBezTo>
                      <a:pt x="55" y="92"/>
                      <a:pt x="53" y="94"/>
                      <a:pt x="52" y="94"/>
                    </a:cubicBezTo>
                    <a:cubicBezTo>
                      <a:pt x="51" y="94"/>
                      <a:pt x="51" y="94"/>
                      <a:pt x="51" y="94"/>
                    </a:cubicBezTo>
                    <a:close/>
                    <a:moveTo>
                      <a:pt x="76" y="92"/>
                    </a:moveTo>
                    <a:cubicBezTo>
                      <a:pt x="76" y="92"/>
                      <a:pt x="74" y="90"/>
                      <a:pt x="75" y="87"/>
                    </a:cubicBezTo>
                    <a:cubicBezTo>
                      <a:pt x="75" y="87"/>
                      <a:pt x="75" y="90"/>
                      <a:pt x="76" y="92"/>
                    </a:cubicBezTo>
                    <a:close/>
                    <a:moveTo>
                      <a:pt x="75" y="85"/>
                    </a:moveTo>
                    <a:cubicBezTo>
                      <a:pt x="74" y="85"/>
                      <a:pt x="73" y="86"/>
                      <a:pt x="73" y="89"/>
                    </a:cubicBezTo>
                    <a:cubicBezTo>
                      <a:pt x="73" y="92"/>
                      <a:pt x="77" y="93"/>
                      <a:pt x="77" y="93"/>
                    </a:cubicBezTo>
                    <a:cubicBezTo>
                      <a:pt x="77" y="93"/>
                      <a:pt x="77" y="94"/>
                      <a:pt x="77" y="94"/>
                    </a:cubicBezTo>
                    <a:cubicBezTo>
                      <a:pt x="66" y="99"/>
                      <a:pt x="57" y="97"/>
                      <a:pt x="52" y="95"/>
                    </a:cubicBezTo>
                    <a:cubicBezTo>
                      <a:pt x="55" y="93"/>
                      <a:pt x="56" y="90"/>
                      <a:pt x="56" y="88"/>
                    </a:cubicBezTo>
                    <a:cubicBezTo>
                      <a:pt x="56" y="87"/>
                      <a:pt x="56" y="87"/>
                      <a:pt x="55" y="85"/>
                    </a:cubicBezTo>
                    <a:cubicBezTo>
                      <a:pt x="53" y="82"/>
                      <a:pt x="54" y="82"/>
                      <a:pt x="53" y="80"/>
                    </a:cubicBezTo>
                    <a:cubicBezTo>
                      <a:pt x="52" y="78"/>
                      <a:pt x="54" y="78"/>
                      <a:pt x="51" y="76"/>
                    </a:cubicBezTo>
                    <a:cubicBezTo>
                      <a:pt x="51" y="74"/>
                      <a:pt x="51" y="74"/>
                      <a:pt x="51" y="74"/>
                    </a:cubicBezTo>
                    <a:cubicBezTo>
                      <a:pt x="54" y="77"/>
                      <a:pt x="58" y="79"/>
                      <a:pt x="63" y="79"/>
                    </a:cubicBezTo>
                    <a:cubicBezTo>
                      <a:pt x="68" y="79"/>
                      <a:pt x="68" y="79"/>
                      <a:pt x="68" y="79"/>
                    </a:cubicBezTo>
                    <a:cubicBezTo>
                      <a:pt x="68" y="79"/>
                      <a:pt x="72" y="78"/>
                      <a:pt x="76" y="76"/>
                    </a:cubicBezTo>
                    <a:cubicBezTo>
                      <a:pt x="76" y="78"/>
                      <a:pt x="77" y="83"/>
                      <a:pt x="77" y="83"/>
                    </a:cubicBezTo>
                    <a:cubicBezTo>
                      <a:pt x="76" y="83"/>
                      <a:pt x="75" y="85"/>
                      <a:pt x="75" y="85"/>
                    </a:cubicBezTo>
                    <a:close/>
                    <a:moveTo>
                      <a:pt x="86" y="54"/>
                    </a:moveTo>
                    <a:cubicBezTo>
                      <a:pt x="85" y="55"/>
                      <a:pt x="85" y="59"/>
                      <a:pt x="84" y="60"/>
                    </a:cubicBezTo>
                    <a:cubicBezTo>
                      <a:pt x="84" y="62"/>
                      <a:pt x="83" y="67"/>
                      <a:pt x="82" y="68"/>
                    </a:cubicBezTo>
                    <a:cubicBezTo>
                      <a:pt x="81" y="69"/>
                      <a:pt x="80" y="72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2" y="78"/>
                      <a:pt x="68" y="78"/>
                      <a:pt x="68" y="78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54" y="78"/>
                      <a:pt x="49" y="71"/>
                      <a:pt x="47" y="68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7" y="65"/>
                      <a:pt x="44" y="53"/>
                      <a:pt x="43" y="51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51" y="44"/>
                      <a:pt x="63" y="39"/>
                    </a:cubicBezTo>
                    <a:cubicBezTo>
                      <a:pt x="73" y="33"/>
                      <a:pt x="79" y="25"/>
                      <a:pt x="79" y="25"/>
                    </a:cubicBezTo>
                    <a:cubicBezTo>
                      <a:pt x="80" y="24"/>
                      <a:pt x="84" y="33"/>
                      <a:pt x="84" y="34"/>
                    </a:cubicBezTo>
                    <a:cubicBezTo>
                      <a:pt x="84" y="35"/>
                      <a:pt x="84" y="43"/>
                      <a:pt x="84" y="44"/>
                    </a:cubicBezTo>
                    <a:cubicBezTo>
                      <a:pt x="84" y="46"/>
                      <a:pt x="85" y="50"/>
                      <a:pt x="86" y="51"/>
                    </a:cubicBezTo>
                    <a:cubicBezTo>
                      <a:pt x="86" y="51"/>
                      <a:pt x="86" y="53"/>
                      <a:pt x="86" y="54"/>
                    </a:cubicBezTo>
                    <a:close/>
                  </a:path>
                </a:pathLst>
              </a:custGeom>
              <a:solidFill>
                <a:srgbClr val="604C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3"/>
              <p:cNvSpPr>
                <a:spLocks noEditPoints="1"/>
              </p:cNvSpPr>
              <p:nvPr/>
            </p:nvSpPr>
            <p:spPr bwMode="auto">
              <a:xfrm>
                <a:off x="1298" y="1873"/>
                <a:ext cx="641" cy="704"/>
              </a:xfrm>
              <a:custGeom>
                <a:avLst/>
                <a:gdLst>
                  <a:gd name="T0" fmla="*/ 109 w 116"/>
                  <a:gd name="T1" fmla="*/ 103 h 126"/>
                  <a:gd name="T2" fmla="*/ 93 w 116"/>
                  <a:gd name="T3" fmla="*/ 96 h 126"/>
                  <a:gd name="T4" fmla="*/ 93 w 116"/>
                  <a:gd name="T5" fmla="*/ 95 h 126"/>
                  <a:gd name="T6" fmla="*/ 103 w 116"/>
                  <a:gd name="T7" fmla="*/ 91 h 126"/>
                  <a:gd name="T8" fmla="*/ 101 w 116"/>
                  <a:gd name="T9" fmla="*/ 84 h 126"/>
                  <a:gd name="T10" fmla="*/ 105 w 116"/>
                  <a:gd name="T11" fmla="*/ 78 h 126"/>
                  <a:gd name="T12" fmla="*/ 109 w 116"/>
                  <a:gd name="T13" fmla="*/ 61 h 126"/>
                  <a:gd name="T14" fmla="*/ 108 w 116"/>
                  <a:gd name="T15" fmla="*/ 50 h 126"/>
                  <a:gd name="T16" fmla="*/ 98 w 116"/>
                  <a:gd name="T17" fmla="*/ 37 h 126"/>
                  <a:gd name="T18" fmla="*/ 32 w 116"/>
                  <a:gd name="T19" fmla="*/ 42 h 126"/>
                  <a:gd name="T20" fmla="*/ 27 w 116"/>
                  <a:gd name="T21" fmla="*/ 43 h 126"/>
                  <a:gd name="T22" fmla="*/ 30 w 116"/>
                  <a:gd name="T23" fmla="*/ 45 h 126"/>
                  <a:gd name="T24" fmla="*/ 23 w 116"/>
                  <a:gd name="T25" fmla="*/ 75 h 126"/>
                  <a:gd name="T26" fmla="*/ 21 w 116"/>
                  <a:gd name="T27" fmla="*/ 79 h 126"/>
                  <a:gd name="T28" fmla="*/ 21 w 116"/>
                  <a:gd name="T29" fmla="*/ 81 h 126"/>
                  <a:gd name="T30" fmla="*/ 22 w 116"/>
                  <a:gd name="T31" fmla="*/ 85 h 126"/>
                  <a:gd name="T32" fmla="*/ 22 w 116"/>
                  <a:gd name="T33" fmla="*/ 88 h 126"/>
                  <a:gd name="T34" fmla="*/ 28 w 116"/>
                  <a:gd name="T35" fmla="*/ 91 h 126"/>
                  <a:gd name="T36" fmla="*/ 29 w 116"/>
                  <a:gd name="T37" fmla="*/ 102 h 126"/>
                  <a:gd name="T38" fmla="*/ 111 w 116"/>
                  <a:gd name="T39" fmla="*/ 126 h 126"/>
                  <a:gd name="T40" fmla="*/ 108 w 116"/>
                  <a:gd name="T41" fmla="*/ 73 h 126"/>
                  <a:gd name="T42" fmla="*/ 104 w 116"/>
                  <a:gd name="T43" fmla="*/ 75 h 126"/>
                  <a:gd name="T44" fmla="*/ 102 w 116"/>
                  <a:gd name="T45" fmla="*/ 75 h 126"/>
                  <a:gd name="T46" fmla="*/ 98 w 116"/>
                  <a:gd name="T47" fmla="*/ 39 h 126"/>
                  <a:gd name="T48" fmla="*/ 97 w 116"/>
                  <a:gd name="T49" fmla="*/ 90 h 126"/>
                  <a:gd name="T50" fmla="*/ 92 w 116"/>
                  <a:gd name="T51" fmla="*/ 96 h 126"/>
                  <a:gd name="T52" fmla="*/ 22 w 116"/>
                  <a:gd name="T53" fmla="*/ 59 h 126"/>
                  <a:gd name="T54" fmla="*/ 23 w 116"/>
                  <a:gd name="T55" fmla="*/ 74 h 126"/>
                  <a:gd name="T56" fmla="*/ 20 w 116"/>
                  <a:gd name="T57" fmla="*/ 65 h 126"/>
                  <a:gd name="T58" fmla="*/ 34 w 116"/>
                  <a:gd name="T59" fmla="*/ 89 h 126"/>
                  <a:gd name="T60" fmla="*/ 36 w 116"/>
                  <a:gd name="T61" fmla="*/ 93 h 126"/>
                  <a:gd name="T62" fmla="*/ 32 w 116"/>
                  <a:gd name="T63" fmla="*/ 92 h 126"/>
                  <a:gd name="T64" fmla="*/ 32 w 116"/>
                  <a:gd name="T65" fmla="*/ 89 h 126"/>
                  <a:gd name="T66" fmla="*/ 30 w 116"/>
                  <a:gd name="T67" fmla="*/ 49 h 126"/>
                  <a:gd name="T68" fmla="*/ 28 w 116"/>
                  <a:gd name="T69" fmla="*/ 79 h 126"/>
                  <a:gd name="T70" fmla="*/ 25 w 116"/>
                  <a:gd name="T71" fmla="*/ 84 h 126"/>
                  <a:gd name="T72" fmla="*/ 23 w 116"/>
                  <a:gd name="T73" fmla="*/ 86 h 126"/>
                  <a:gd name="T74" fmla="*/ 23 w 116"/>
                  <a:gd name="T75" fmla="*/ 86 h 126"/>
                  <a:gd name="T76" fmla="*/ 24 w 116"/>
                  <a:gd name="T77" fmla="*/ 88 h 126"/>
                  <a:gd name="T78" fmla="*/ 29 w 116"/>
                  <a:gd name="T79" fmla="*/ 90 h 126"/>
                  <a:gd name="T80" fmla="*/ 35 w 116"/>
                  <a:gd name="T81" fmla="*/ 97 h 126"/>
                  <a:gd name="T82" fmla="*/ 37 w 116"/>
                  <a:gd name="T83" fmla="*/ 95 h 126"/>
                  <a:gd name="T84" fmla="*/ 55 w 116"/>
                  <a:gd name="T85" fmla="*/ 89 h 126"/>
                  <a:gd name="T86" fmla="*/ 75 w 116"/>
                  <a:gd name="T87" fmla="*/ 87 h 126"/>
                  <a:gd name="T88" fmla="*/ 77 w 116"/>
                  <a:gd name="T89" fmla="*/ 93 h 126"/>
                  <a:gd name="T90" fmla="*/ 55 w 116"/>
                  <a:gd name="T91" fmla="*/ 85 h 126"/>
                  <a:gd name="T92" fmla="*/ 63 w 116"/>
                  <a:gd name="T93" fmla="*/ 79 h 126"/>
                  <a:gd name="T94" fmla="*/ 75 w 116"/>
                  <a:gd name="T95" fmla="*/ 85 h 126"/>
                  <a:gd name="T96" fmla="*/ 76 w 116"/>
                  <a:gd name="T97" fmla="*/ 75 h 126"/>
                  <a:gd name="T98" fmla="*/ 63 w 116"/>
                  <a:gd name="T99" fmla="*/ 78 h 126"/>
                  <a:gd name="T100" fmla="*/ 43 w 116"/>
                  <a:gd name="T101" fmla="*/ 50 h 126"/>
                  <a:gd name="T102" fmla="*/ 84 w 116"/>
                  <a:gd name="T103" fmla="*/ 4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" h="126">
                    <a:moveTo>
                      <a:pt x="111" y="126"/>
                    </a:moveTo>
                    <a:cubicBezTo>
                      <a:pt x="112" y="125"/>
                      <a:pt x="112" y="123"/>
                      <a:pt x="112" y="122"/>
                    </a:cubicBezTo>
                    <a:cubicBezTo>
                      <a:pt x="112" y="115"/>
                      <a:pt x="112" y="109"/>
                      <a:pt x="113" y="104"/>
                    </a:cubicBezTo>
                    <a:cubicBezTo>
                      <a:pt x="112" y="104"/>
                      <a:pt x="110" y="103"/>
                      <a:pt x="109" y="103"/>
                    </a:cubicBezTo>
                    <a:cubicBezTo>
                      <a:pt x="106" y="102"/>
                      <a:pt x="100" y="103"/>
                      <a:pt x="95" y="102"/>
                    </a:cubicBezTo>
                    <a:cubicBezTo>
                      <a:pt x="90" y="101"/>
                      <a:pt x="88" y="99"/>
                      <a:pt x="87" y="97"/>
                    </a:cubicBezTo>
                    <a:cubicBezTo>
                      <a:pt x="87" y="97"/>
                      <a:pt x="88" y="97"/>
                      <a:pt x="88" y="97"/>
                    </a:cubicBezTo>
                    <a:cubicBezTo>
                      <a:pt x="90" y="98"/>
                      <a:pt x="92" y="97"/>
                      <a:pt x="93" y="96"/>
                    </a:cubicBezTo>
                    <a:cubicBezTo>
                      <a:pt x="93" y="95"/>
                      <a:pt x="94" y="94"/>
                      <a:pt x="94" y="94"/>
                    </a:cubicBezTo>
                    <a:cubicBezTo>
                      <a:pt x="94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2" y="95"/>
                      <a:pt x="91" y="95"/>
                      <a:pt x="90" y="95"/>
                    </a:cubicBezTo>
                    <a:cubicBezTo>
                      <a:pt x="91" y="94"/>
                      <a:pt x="92" y="93"/>
                      <a:pt x="92" y="93"/>
                    </a:cubicBezTo>
                    <a:cubicBezTo>
                      <a:pt x="92" y="94"/>
                      <a:pt x="95" y="93"/>
                      <a:pt x="95" y="93"/>
                    </a:cubicBezTo>
                    <a:cubicBezTo>
                      <a:pt x="99" y="95"/>
                      <a:pt x="102" y="92"/>
                      <a:pt x="103" y="91"/>
                    </a:cubicBezTo>
                    <a:cubicBezTo>
                      <a:pt x="103" y="90"/>
                      <a:pt x="103" y="89"/>
                      <a:pt x="103" y="90"/>
                    </a:cubicBezTo>
                    <a:cubicBezTo>
                      <a:pt x="101" y="92"/>
                      <a:pt x="99" y="92"/>
                      <a:pt x="97" y="91"/>
                    </a:cubicBezTo>
                    <a:cubicBezTo>
                      <a:pt x="99" y="90"/>
                      <a:pt x="99" y="89"/>
                      <a:pt x="99" y="88"/>
                    </a:cubicBezTo>
                    <a:cubicBezTo>
                      <a:pt x="102" y="87"/>
                      <a:pt x="102" y="85"/>
                      <a:pt x="101" y="84"/>
                    </a:cubicBezTo>
                    <a:cubicBezTo>
                      <a:pt x="104" y="84"/>
                      <a:pt x="105" y="81"/>
                      <a:pt x="104" y="79"/>
                    </a:cubicBezTo>
                    <a:cubicBezTo>
                      <a:pt x="104" y="79"/>
                      <a:pt x="104" y="79"/>
                      <a:pt x="104" y="79"/>
                    </a:cubicBezTo>
                    <a:cubicBezTo>
                      <a:pt x="108" y="80"/>
                      <a:pt x="110" y="78"/>
                      <a:pt x="110" y="78"/>
                    </a:cubicBezTo>
                    <a:cubicBezTo>
                      <a:pt x="108" y="79"/>
                      <a:pt x="106" y="79"/>
                      <a:pt x="105" y="78"/>
                    </a:cubicBezTo>
                    <a:cubicBezTo>
                      <a:pt x="106" y="77"/>
                      <a:pt x="107" y="76"/>
                      <a:pt x="107" y="75"/>
                    </a:cubicBezTo>
                    <a:cubicBezTo>
                      <a:pt x="114" y="72"/>
                      <a:pt x="112" y="65"/>
                      <a:pt x="112" y="65"/>
                    </a:cubicBezTo>
                    <a:cubicBezTo>
                      <a:pt x="112" y="65"/>
                      <a:pt x="112" y="65"/>
                      <a:pt x="112" y="65"/>
                    </a:cubicBezTo>
                    <a:cubicBezTo>
                      <a:pt x="111" y="63"/>
                      <a:pt x="110" y="62"/>
                      <a:pt x="109" y="61"/>
                    </a:cubicBezTo>
                    <a:cubicBezTo>
                      <a:pt x="109" y="60"/>
                      <a:pt x="109" y="58"/>
                      <a:pt x="109" y="58"/>
                    </a:cubicBezTo>
                    <a:cubicBezTo>
                      <a:pt x="112" y="56"/>
                      <a:pt x="111" y="53"/>
                      <a:pt x="107" y="51"/>
                    </a:cubicBezTo>
                    <a:cubicBezTo>
                      <a:pt x="113" y="53"/>
                      <a:pt x="114" y="59"/>
                      <a:pt x="110" y="61"/>
                    </a:cubicBezTo>
                    <a:cubicBezTo>
                      <a:pt x="116" y="58"/>
                      <a:pt x="112" y="52"/>
                      <a:pt x="108" y="50"/>
                    </a:cubicBezTo>
                    <a:cubicBezTo>
                      <a:pt x="109" y="47"/>
                      <a:pt x="106" y="43"/>
                      <a:pt x="106" y="43"/>
                    </a:cubicBezTo>
                    <a:cubicBezTo>
                      <a:pt x="108" y="46"/>
                      <a:pt x="105" y="48"/>
                      <a:pt x="104" y="49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6" y="44"/>
                      <a:pt x="101" y="39"/>
                      <a:pt x="98" y="37"/>
                    </a:cubicBezTo>
                    <a:cubicBezTo>
                      <a:pt x="97" y="19"/>
                      <a:pt x="80" y="8"/>
                      <a:pt x="73" y="10"/>
                    </a:cubicBezTo>
                    <a:cubicBezTo>
                      <a:pt x="71" y="6"/>
                      <a:pt x="58" y="0"/>
                      <a:pt x="43" y="15"/>
                    </a:cubicBezTo>
                    <a:cubicBezTo>
                      <a:pt x="38" y="22"/>
                      <a:pt x="33" y="27"/>
                      <a:pt x="32" y="43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7"/>
                      <a:pt x="29" y="49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7" y="46"/>
                      <a:pt x="27" y="45"/>
                      <a:pt x="27" y="43"/>
                    </a:cubicBezTo>
                    <a:cubicBezTo>
                      <a:pt x="27" y="45"/>
                      <a:pt x="27" y="46"/>
                      <a:pt x="27" y="46"/>
                    </a:cubicBezTo>
                    <a:cubicBezTo>
                      <a:pt x="26" y="48"/>
                      <a:pt x="26" y="50"/>
                      <a:pt x="25" y="51"/>
                    </a:cubicBezTo>
                    <a:cubicBezTo>
                      <a:pt x="24" y="50"/>
                      <a:pt x="22" y="49"/>
                      <a:pt x="23" y="45"/>
                    </a:cubicBezTo>
                    <a:cubicBezTo>
                      <a:pt x="23" y="41"/>
                      <a:pt x="29" y="41"/>
                      <a:pt x="30" y="45"/>
                    </a:cubicBezTo>
                    <a:cubicBezTo>
                      <a:pt x="29" y="40"/>
                      <a:pt x="20" y="41"/>
                      <a:pt x="21" y="48"/>
                    </a:cubicBezTo>
                    <a:cubicBezTo>
                      <a:pt x="21" y="48"/>
                      <a:pt x="18" y="51"/>
                      <a:pt x="22" y="56"/>
                    </a:cubicBezTo>
                    <a:cubicBezTo>
                      <a:pt x="17" y="57"/>
                      <a:pt x="18" y="62"/>
                      <a:pt x="19" y="64"/>
                    </a:cubicBezTo>
                    <a:cubicBezTo>
                      <a:pt x="18" y="67"/>
                      <a:pt x="17" y="72"/>
                      <a:pt x="23" y="75"/>
                    </a:cubicBezTo>
                    <a:cubicBezTo>
                      <a:pt x="22" y="76"/>
                      <a:pt x="19" y="78"/>
                      <a:pt x="17" y="71"/>
                    </a:cubicBezTo>
                    <a:cubicBezTo>
                      <a:pt x="17" y="76"/>
                      <a:pt x="21" y="79"/>
                      <a:pt x="25" y="78"/>
                    </a:cubicBezTo>
                    <a:cubicBezTo>
                      <a:pt x="25" y="78"/>
                      <a:pt x="25" y="80"/>
                      <a:pt x="24" y="81"/>
                    </a:cubicBezTo>
                    <a:cubicBezTo>
                      <a:pt x="23" y="80"/>
                      <a:pt x="23" y="80"/>
                      <a:pt x="21" y="79"/>
                    </a:cubicBezTo>
                    <a:cubicBezTo>
                      <a:pt x="21" y="79"/>
                      <a:pt x="22" y="80"/>
                      <a:pt x="23" y="81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0" y="79"/>
                      <a:pt x="20" y="78"/>
                    </a:cubicBezTo>
                    <a:cubicBezTo>
                      <a:pt x="20" y="79"/>
                      <a:pt x="20" y="80"/>
                      <a:pt x="21" y="81"/>
                    </a:cubicBezTo>
                    <a:cubicBezTo>
                      <a:pt x="21" y="81"/>
                      <a:pt x="18" y="81"/>
                      <a:pt x="17" y="80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82"/>
                      <a:pt x="21" y="83"/>
                      <a:pt x="23" y="83"/>
                    </a:cubicBezTo>
                    <a:cubicBezTo>
                      <a:pt x="23" y="84"/>
                      <a:pt x="22" y="85"/>
                      <a:pt x="22" y="85"/>
                    </a:cubicBezTo>
                    <a:cubicBezTo>
                      <a:pt x="22" y="86"/>
                      <a:pt x="22" y="86"/>
                      <a:pt x="22" y="87"/>
                    </a:cubicBezTo>
                    <a:cubicBezTo>
                      <a:pt x="22" y="86"/>
                      <a:pt x="21" y="86"/>
                      <a:pt x="21" y="86"/>
                    </a:cubicBezTo>
                    <a:cubicBezTo>
                      <a:pt x="21" y="86"/>
                      <a:pt x="21" y="86"/>
                      <a:pt x="22" y="87"/>
                    </a:cubicBezTo>
                    <a:cubicBezTo>
                      <a:pt x="22" y="87"/>
                      <a:pt x="22" y="87"/>
                      <a:pt x="22" y="88"/>
                    </a:cubicBezTo>
                    <a:cubicBezTo>
                      <a:pt x="22" y="88"/>
                      <a:pt x="22" y="87"/>
                      <a:pt x="22" y="87"/>
                    </a:cubicBezTo>
                    <a:cubicBezTo>
                      <a:pt x="23" y="88"/>
                      <a:pt x="24" y="89"/>
                      <a:pt x="25" y="90"/>
                    </a:cubicBezTo>
                    <a:cubicBezTo>
                      <a:pt x="23" y="89"/>
                      <a:pt x="21" y="88"/>
                      <a:pt x="20" y="85"/>
                    </a:cubicBezTo>
                    <a:cubicBezTo>
                      <a:pt x="19" y="87"/>
                      <a:pt x="24" y="93"/>
                      <a:pt x="28" y="91"/>
                    </a:cubicBezTo>
                    <a:cubicBezTo>
                      <a:pt x="28" y="91"/>
                      <a:pt x="28" y="92"/>
                      <a:pt x="29" y="94"/>
                    </a:cubicBezTo>
                    <a:cubicBezTo>
                      <a:pt x="30" y="99"/>
                      <a:pt x="34" y="98"/>
                      <a:pt x="36" y="98"/>
                    </a:cubicBezTo>
                    <a:cubicBezTo>
                      <a:pt x="36" y="98"/>
                      <a:pt x="36" y="98"/>
                      <a:pt x="36" y="99"/>
                    </a:cubicBezTo>
                    <a:cubicBezTo>
                      <a:pt x="35" y="100"/>
                      <a:pt x="33" y="101"/>
                      <a:pt x="29" y="102"/>
                    </a:cubicBezTo>
                    <a:cubicBezTo>
                      <a:pt x="25" y="103"/>
                      <a:pt x="20" y="101"/>
                      <a:pt x="15" y="103"/>
                    </a:cubicBezTo>
                    <a:cubicBezTo>
                      <a:pt x="11" y="104"/>
                      <a:pt x="4" y="106"/>
                      <a:pt x="2" y="115"/>
                    </a:cubicBezTo>
                    <a:cubicBezTo>
                      <a:pt x="1" y="122"/>
                      <a:pt x="0" y="126"/>
                      <a:pt x="0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lose/>
                    <a:moveTo>
                      <a:pt x="109" y="71"/>
                    </a:moveTo>
                    <a:cubicBezTo>
                      <a:pt x="110" y="70"/>
                      <a:pt x="111" y="69"/>
                      <a:pt x="111" y="68"/>
                    </a:cubicBezTo>
                    <a:cubicBezTo>
                      <a:pt x="111" y="71"/>
                      <a:pt x="110" y="72"/>
                      <a:pt x="108" y="73"/>
                    </a:cubicBezTo>
                    <a:cubicBezTo>
                      <a:pt x="108" y="72"/>
                      <a:pt x="109" y="72"/>
                      <a:pt x="109" y="71"/>
                    </a:cubicBezTo>
                    <a:close/>
                    <a:moveTo>
                      <a:pt x="103" y="76"/>
                    </a:moveTo>
                    <a:cubicBezTo>
                      <a:pt x="103" y="76"/>
                      <a:pt x="103" y="76"/>
                      <a:pt x="103" y="76"/>
                    </a:cubicBezTo>
                    <a:cubicBezTo>
                      <a:pt x="103" y="76"/>
                      <a:pt x="104" y="76"/>
                      <a:pt x="104" y="75"/>
                    </a:cubicBezTo>
                    <a:cubicBezTo>
                      <a:pt x="104" y="76"/>
                      <a:pt x="103" y="76"/>
                      <a:pt x="103" y="76"/>
                    </a:cubicBezTo>
                    <a:close/>
                    <a:moveTo>
                      <a:pt x="105" y="73"/>
                    </a:moveTo>
                    <a:cubicBezTo>
                      <a:pt x="105" y="74"/>
                      <a:pt x="105" y="74"/>
                      <a:pt x="105" y="75"/>
                    </a:cubicBezTo>
                    <a:cubicBezTo>
                      <a:pt x="104" y="75"/>
                      <a:pt x="103" y="75"/>
                      <a:pt x="102" y="75"/>
                    </a:cubicBezTo>
                    <a:cubicBezTo>
                      <a:pt x="102" y="74"/>
                      <a:pt x="101" y="74"/>
                      <a:pt x="101" y="73"/>
                    </a:cubicBezTo>
                    <a:cubicBezTo>
                      <a:pt x="103" y="74"/>
                      <a:pt x="104" y="74"/>
                      <a:pt x="105" y="73"/>
                    </a:cubicBezTo>
                    <a:close/>
                    <a:moveTo>
                      <a:pt x="100" y="44"/>
                    </a:moveTo>
                    <a:cubicBezTo>
                      <a:pt x="99" y="42"/>
                      <a:pt x="98" y="40"/>
                      <a:pt x="98" y="39"/>
                    </a:cubicBezTo>
                    <a:cubicBezTo>
                      <a:pt x="100" y="41"/>
                      <a:pt x="100" y="43"/>
                      <a:pt x="100" y="44"/>
                    </a:cubicBezTo>
                    <a:close/>
                    <a:moveTo>
                      <a:pt x="98" y="88"/>
                    </a:moveTo>
                    <a:cubicBezTo>
                      <a:pt x="98" y="88"/>
                      <a:pt x="98" y="88"/>
                      <a:pt x="99" y="88"/>
                    </a:cubicBezTo>
                    <a:cubicBezTo>
                      <a:pt x="98" y="89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6" y="89"/>
                      <a:pt x="97" y="89"/>
                      <a:pt x="98" y="88"/>
                    </a:cubicBezTo>
                    <a:close/>
                    <a:moveTo>
                      <a:pt x="90" y="96"/>
                    </a:moveTo>
                    <a:cubicBezTo>
                      <a:pt x="91" y="96"/>
                      <a:pt x="92" y="96"/>
                      <a:pt x="92" y="96"/>
                    </a:cubicBezTo>
                    <a:cubicBezTo>
                      <a:pt x="91" y="97"/>
                      <a:pt x="90" y="97"/>
                      <a:pt x="89" y="96"/>
                    </a:cubicBezTo>
                    <a:cubicBezTo>
                      <a:pt x="89" y="96"/>
                      <a:pt x="90" y="96"/>
                      <a:pt x="90" y="96"/>
                    </a:cubicBezTo>
                    <a:close/>
                    <a:moveTo>
                      <a:pt x="23" y="57"/>
                    </a:moveTo>
                    <a:cubicBezTo>
                      <a:pt x="23" y="58"/>
                      <a:pt x="22" y="58"/>
                      <a:pt x="22" y="59"/>
                    </a:cubicBezTo>
                    <a:cubicBezTo>
                      <a:pt x="22" y="59"/>
                      <a:pt x="21" y="60"/>
                      <a:pt x="20" y="62"/>
                    </a:cubicBezTo>
                    <a:cubicBezTo>
                      <a:pt x="20" y="63"/>
                      <a:pt x="20" y="63"/>
                      <a:pt x="19" y="64"/>
                    </a:cubicBezTo>
                    <a:cubicBezTo>
                      <a:pt x="18" y="60"/>
                      <a:pt x="21" y="58"/>
                      <a:pt x="23" y="57"/>
                    </a:cubicBezTo>
                    <a:close/>
                    <a:moveTo>
                      <a:pt x="23" y="74"/>
                    </a:moveTo>
                    <a:cubicBezTo>
                      <a:pt x="21" y="73"/>
                      <a:pt x="17" y="70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19" y="68"/>
                      <a:pt x="20" y="71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lose/>
                    <a:moveTo>
                      <a:pt x="33" y="89"/>
                    </a:moveTo>
                    <a:cubicBezTo>
                      <a:pt x="33" y="89"/>
                      <a:pt x="34" y="90"/>
                      <a:pt x="34" y="89"/>
                    </a:cubicBezTo>
                    <a:cubicBezTo>
                      <a:pt x="34" y="89"/>
                      <a:pt x="34" y="91"/>
                      <a:pt x="35" y="93"/>
                    </a:cubicBezTo>
                    <a:cubicBezTo>
                      <a:pt x="34" y="93"/>
                      <a:pt x="33" y="92"/>
                      <a:pt x="32" y="91"/>
                    </a:cubicBezTo>
                    <a:cubicBezTo>
                      <a:pt x="33" y="90"/>
                      <a:pt x="33" y="90"/>
                      <a:pt x="33" y="89"/>
                    </a:cubicBezTo>
                    <a:close/>
                    <a:moveTo>
                      <a:pt x="36" y="93"/>
                    </a:move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4" y="95"/>
                      <a:pt x="33" y="94"/>
                    </a:cubicBezTo>
                    <a:cubicBezTo>
                      <a:pt x="33" y="94"/>
                      <a:pt x="32" y="93"/>
                      <a:pt x="32" y="92"/>
                    </a:cubicBezTo>
                    <a:cubicBezTo>
                      <a:pt x="33" y="93"/>
                      <a:pt x="35" y="93"/>
                      <a:pt x="36" y="93"/>
                    </a:cubicBezTo>
                    <a:close/>
                    <a:moveTo>
                      <a:pt x="32" y="88"/>
                    </a:move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9"/>
                      <a:pt x="32" y="89"/>
                    </a:cubicBezTo>
                    <a:cubicBezTo>
                      <a:pt x="32" y="89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lose/>
                    <a:moveTo>
                      <a:pt x="27" y="47"/>
                    </a:moveTo>
                    <a:cubicBezTo>
                      <a:pt x="28" y="48"/>
                      <a:pt x="30" y="49"/>
                      <a:pt x="30" y="49"/>
                    </a:cubicBezTo>
                    <a:cubicBezTo>
                      <a:pt x="30" y="50"/>
                      <a:pt x="29" y="51"/>
                      <a:pt x="28" y="51"/>
                    </a:cubicBezTo>
                    <a:cubicBezTo>
                      <a:pt x="28" y="51"/>
                      <a:pt x="28" y="51"/>
                      <a:pt x="27" y="51"/>
                    </a:cubicBezTo>
                    <a:cubicBezTo>
                      <a:pt x="26" y="50"/>
                      <a:pt x="27" y="48"/>
                      <a:pt x="27" y="47"/>
                    </a:cubicBezTo>
                    <a:close/>
                    <a:moveTo>
                      <a:pt x="28" y="79"/>
                    </a:moveTo>
                    <a:cubicBezTo>
                      <a:pt x="28" y="80"/>
                      <a:pt x="28" y="82"/>
                      <a:pt x="26" y="81"/>
                    </a:cubicBezTo>
                    <a:cubicBezTo>
                      <a:pt x="27" y="80"/>
                      <a:pt x="28" y="79"/>
                      <a:pt x="28" y="79"/>
                    </a:cubicBezTo>
                    <a:close/>
                    <a:moveTo>
                      <a:pt x="24" y="84"/>
                    </a:moveTo>
                    <a:cubicBezTo>
                      <a:pt x="24" y="84"/>
                      <a:pt x="25" y="84"/>
                      <a:pt x="25" y="84"/>
                    </a:cubicBezTo>
                    <a:cubicBezTo>
                      <a:pt x="25" y="84"/>
                      <a:pt x="24" y="84"/>
                      <a:pt x="23" y="84"/>
                    </a:cubicBezTo>
                    <a:cubicBezTo>
                      <a:pt x="24" y="84"/>
                      <a:pt x="24" y="84"/>
                      <a:pt x="24" y="84"/>
                    </a:cubicBezTo>
                    <a:close/>
                    <a:moveTo>
                      <a:pt x="22" y="87"/>
                    </a:moveTo>
                    <a:cubicBezTo>
                      <a:pt x="22" y="87"/>
                      <a:pt x="22" y="87"/>
                      <a:pt x="23" y="86"/>
                    </a:cubicBezTo>
                    <a:cubicBezTo>
                      <a:pt x="23" y="87"/>
                      <a:pt x="23" y="87"/>
                      <a:pt x="23" y="88"/>
                    </a:cubicBezTo>
                    <a:cubicBezTo>
                      <a:pt x="23" y="88"/>
                      <a:pt x="23" y="87"/>
                      <a:pt x="22" y="87"/>
                    </a:cubicBezTo>
                    <a:close/>
                    <a:moveTo>
                      <a:pt x="24" y="88"/>
                    </a:moveTo>
                    <a:cubicBezTo>
                      <a:pt x="24" y="88"/>
                      <a:pt x="23" y="87"/>
                      <a:pt x="23" y="86"/>
                    </a:cubicBezTo>
                    <a:cubicBezTo>
                      <a:pt x="24" y="85"/>
                      <a:pt x="25" y="85"/>
                      <a:pt x="26" y="85"/>
                    </a:cubicBezTo>
                    <a:cubicBezTo>
                      <a:pt x="28" y="84"/>
                      <a:pt x="29" y="84"/>
                      <a:pt x="30" y="84"/>
                    </a:cubicBezTo>
                    <a:cubicBezTo>
                      <a:pt x="31" y="84"/>
                      <a:pt x="31" y="85"/>
                      <a:pt x="31" y="85"/>
                    </a:cubicBezTo>
                    <a:cubicBezTo>
                      <a:pt x="31" y="85"/>
                      <a:pt x="28" y="90"/>
                      <a:pt x="24" y="88"/>
                    </a:cubicBezTo>
                    <a:close/>
                    <a:moveTo>
                      <a:pt x="31" y="89"/>
                    </a:moveTo>
                    <a:cubicBezTo>
                      <a:pt x="31" y="89"/>
                      <a:pt x="31" y="90"/>
                      <a:pt x="31" y="90"/>
                    </a:cubicBezTo>
                    <a:cubicBezTo>
                      <a:pt x="31" y="91"/>
                      <a:pt x="31" y="93"/>
                      <a:pt x="31" y="93"/>
                    </a:cubicBezTo>
                    <a:cubicBezTo>
                      <a:pt x="30" y="93"/>
                      <a:pt x="30" y="92"/>
                      <a:pt x="29" y="90"/>
                    </a:cubicBezTo>
                    <a:cubicBezTo>
                      <a:pt x="30" y="90"/>
                      <a:pt x="31" y="90"/>
                      <a:pt x="31" y="89"/>
                    </a:cubicBezTo>
                    <a:close/>
                    <a:moveTo>
                      <a:pt x="30" y="95"/>
                    </a:moveTo>
                    <a:cubicBezTo>
                      <a:pt x="30" y="95"/>
                      <a:pt x="32" y="96"/>
                      <a:pt x="33" y="96"/>
                    </a:cubicBezTo>
                    <a:cubicBezTo>
                      <a:pt x="34" y="96"/>
                      <a:pt x="34" y="97"/>
                      <a:pt x="35" y="97"/>
                    </a:cubicBezTo>
                    <a:cubicBezTo>
                      <a:pt x="32" y="98"/>
                      <a:pt x="30" y="96"/>
                      <a:pt x="30" y="95"/>
                    </a:cubicBezTo>
                    <a:close/>
                    <a:moveTo>
                      <a:pt x="35" y="95"/>
                    </a:moveTo>
                    <a:cubicBezTo>
                      <a:pt x="35" y="95"/>
                      <a:pt x="36" y="95"/>
                      <a:pt x="37" y="95"/>
                    </a:cubicBezTo>
                    <a:cubicBezTo>
                      <a:pt x="37" y="95"/>
                      <a:pt x="37" y="95"/>
                      <a:pt x="37" y="95"/>
                    </a:cubicBezTo>
                    <a:cubicBezTo>
                      <a:pt x="36" y="95"/>
                      <a:pt x="35" y="95"/>
                      <a:pt x="35" y="95"/>
                    </a:cubicBezTo>
                    <a:close/>
                    <a:moveTo>
                      <a:pt x="51" y="94"/>
                    </a:moveTo>
                    <a:cubicBezTo>
                      <a:pt x="53" y="93"/>
                      <a:pt x="54" y="92"/>
                      <a:pt x="54" y="91"/>
                    </a:cubicBezTo>
                    <a:cubicBezTo>
                      <a:pt x="54" y="91"/>
                      <a:pt x="55" y="90"/>
                      <a:pt x="55" y="89"/>
                    </a:cubicBezTo>
                    <a:cubicBezTo>
                      <a:pt x="55" y="92"/>
                      <a:pt x="53" y="94"/>
                      <a:pt x="52" y="94"/>
                    </a:cubicBezTo>
                    <a:cubicBezTo>
                      <a:pt x="51" y="94"/>
                      <a:pt x="51" y="94"/>
                      <a:pt x="51" y="94"/>
                    </a:cubicBezTo>
                    <a:close/>
                    <a:moveTo>
                      <a:pt x="76" y="92"/>
                    </a:moveTo>
                    <a:cubicBezTo>
                      <a:pt x="76" y="92"/>
                      <a:pt x="74" y="90"/>
                      <a:pt x="75" y="87"/>
                    </a:cubicBezTo>
                    <a:cubicBezTo>
                      <a:pt x="75" y="87"/>
                      <a:pt x="75" y="90"/>
                      <a:pt x="76" y="92"/>
                    </a:cubicBezTo>
                    <a:close/>
                    <a:moveTo>
                      <a:pt x="75" y="85"/>
                    </a:moveTo>
                    <a:cubicBezTo>
                      <a:pt x="74" y="85"/>
                      <a:pt x="73" y="86"/>
                      <a:pt x="73" y="89"/>
                    </a:cubicBezTo>
                    <a:cubicBezTo>
                      <a:pt x="73" y="92"/>
                      <a:pt x="77" y="93"/>
                      <a:pt x="77" y="93"/>
                    </a:cubicBezTo>
                    <a:cubicBezTo>
                      <a:pt x="77" y="93"/>
                      <a:pt x="77" y="94"/>
                      <a:pt x="77" y="94"/>
                    </a:cubicBezTo>
                    <a:cubicBezTo>
                      <a:pt x="66" y="99"/>
                      <a:pt x="57" y="97"/>
                      <a:pt x="52" y="95"/>
                    </a:cubicBezTo>
                    <a:cubicBezTo>
                      <a:pt x="55" y="93"/>
                      <a:pt x="56" y="90"/>
                      <a:pt x="56" y="88"/>
                    </a:cubicBezTo>
                    <a:cubicBezTo>
                      <a:pt x="56" y="87"/>
                      <a:pt x="56" y="87"/>
                      <a:pt x="55" y="85"/>
                    </a:cubicBezTo>
                    <a:cubicBezTo>
                      <a:pt x="53" y="82"/>
                      <a:pt x="54" y="82"/>
                      <a:pt x="53" y="80"/>
                    </a:cubicBezTo>
                    <a:cubicBezTo>
                      <a:pt x="52" y="78"/>
                      <a:pt x="54" y="78"/>
                      <a:pt x="51" y="76"/>
                    </a:cubicBezTo>
                    <a:cubicBezTo>
                      <a:pt x="51" y="74"/>
                      <a:pt x="51" y="74"/>
                      <a:pt x="51" y="74"/>
                    </a:cubicBezTo>
                    <a:cubicBezTo>
                      <a:pt x="54" y="77"/>
                      <a:pt x="58" y="79"/>
                      <a:pt x="63" y="79"/>
                    </a:cubicBezTo>
                    <a:cubicBezTo>
                      <a:pt x="68" y="79"/>
                      <a:pt x="68" y="79"/>
                      <a:pt x="68" y="79"/>
                    </a:cubicBezTo>
                    <a:cubicBezTo>
                      <a:pt x="68" y="79"/>
                      <a:pt x="72" y="78"/>
                      <a:pt x="76" y="76"/>
                    </a:cubicBezTo>
                    <a:cubicBezTo>
                      <a:pt x="76" y="78"/>
                      <a:pt x="77" y="83"/>
                      <a:pt x="77" y="83"/>
                    </a:cubicBezTo>
                    <a:cubicBezTo>
                      <a:pt x="76" y="83"/>
                      <a:pt x="75" y="85"/>
                      <a:pt x="75" y="85"/>
                    </a:cubicBezTo>
                    <a:close/>
                    <a:moveTo>
                      <a:pt x="86" y="54"/>
                    </a:moveTo>
                    <a:cubicBezTo>
                      <a:pt x="85" y="55"/>
                      <a:pt x="85" y="59"/>
                      <a:pt x="84" y="60"/>
                    </a:cubicBezTo>
                    <a:cubicBezTo>
                      <a:pt x="84" y="62"/>
                      <a:pt x="83" y="67"/>
                      <a:pt x="82" y="68"/>
                    </a:cubicBezTo>
                    <a:cubicBezTo>
                      <a:pt x="81" y="69"/>
                      <a:pt x="80" y="72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2" y="78"/>
                      <a:pt x="68" y="78"/>
                      <a:pt x="68" y="78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54" y="78"/>
                      <a:pt x="49" y="71"/>
                      <a:pt x="47" y="68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7" y="65"/>
                      <a:pt x="44" y="53"/>
                      <a:pt x="43" y="51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51" y="44"/>
                      <a:pt x="63" y="39"/>
                    </a:cubicBezTo>
                    <a:cubicBezTo>
                      <a:pt x="73" y="33"/>
                      <a:pt x="79" y="25"/>
                      <a:pt x="79" y="25"/>
                    </a:cubicBezTo>
                    <a:cubicBezTo>
                      <a:pt x="80" y="24"/>
                      <a:pt x="84" y="33"/>
                      <a:pt x="84" y="34"/>
                    </a:cubicBezTo>
                    <a:cubicBezTo>
                      <a:pt x="84" y="35"/>
                      <a:pt x="84" y="43"/>
                      <a:pt x="84" y="44"/>
                    </a:cubicBezTo>
                    <a:cubicBezTo>
                      <a:pt x="84" y="46"/>
                      <a:pt x="85" y="50"/>
                      <a:pt x="86" y="51"/>
                    </a:cubicBezTo>
                    <a:cubicBezTo>
                      <a:pt x="86" y="51"/>
                      <a:pt x="86" y="53"/>
                      <a:pt x="86" y="54"/>
                    </a:cubicBezTo>
                    <a:close/>
                  </a:path>
                </a:pathLst>
              </a:custGeom>
              <a:solidFill>
                <a:srgbClr val="604C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5" name="文本框 24"/>
          <p:cNvSpPr txBox="1"/>
          <p:nvPr/>
        </p:nvSpPr>
        <p:spPr>
          <a:xfrm>
            <a:off x="8664167" y="47945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400" dirty="0" smtClean="0">
                <a:solidFill>
                  <a:srgbClr val="604C3F"/>
                </a:solidFill>
              </a:rPr>
              <a:t>4</a:t>
            </a:r>
            <a:endParaRPr lang="zh-CN" altLang="en-US" sz="1400" dirty="0">
              <a:solidFill>
                <a:srgbClr val="604C3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7F4DA84-7992-4C4E-A483-5A4293B154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graphicEl>
                                              <a:dgm id="{37F4DA84-7992-4C4E-A483-5A4293B154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C73311B-6689-4C8A-9CE7-168B3F5DE8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graphicEl>
                                              <a:dgm id="{CC73311B-6689-4C8A-9CE7-168B3F5DE8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6E557F3-2E81-4C72-9199-047FD0609E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graphicEl>
                                              <a:dgm id="{86E557F3-2E81-4C72-9199-047FD0609E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4B9870D-4813-46A1-8BA9-BE76DE08C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graphicEl>
                                              <a:dgm id="{B4B9870D-4813-46A1-8BA9-BE76DE08C0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D63BF6C-CD83-4F8F-84A3-C5A3D567EB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graphicEl>
                                              <a:dgm id="{0D63BF6C-CD83-4F8F-84A3-C5A3D567EB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7" grpId="0"/>
      <p:bldGraphic spid="8" grpId="0">
        <p:bldSub>
          <a:bldDgm bld="one"/>
        </p:bldSub>
      </p:bldGraphic>
      <p:bldP spid="9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5073" y="-62924"/>
            <a:ext cx="748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 b="1">
                <a:solidFill>
                  <a:srgbClr val="C30D23"/>
                </a:solidFill>
                <a:effectLst>
                  <a:outerShdw blurRad="38100" dist="25400" dir="8100000" algn="tr" rotWithShape="0">
                    <a:prstClr val="black">
                      <a:alpha val="4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25968" y="600611"/>
            <a:ext cx="169469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zh-CN" altLang="en-US" sz="1900" b="1" spc="50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点击添加标题</a:t>
            </a:r>
            <a:endParaRPr lang="zh-CN" altLang="en-US" sz="1900" b="1" spc="50" dirty="0">
              <a:solidFill>
                <a:srgbClr val="C30D23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9534" y="218607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900" dirty="0" smtClean="0">
                <a:solidFill>
                  <a:srgbClr val="604C3F"/>
                </a:solidFill>
              </a:rPr>
              <a:t>ogether</a:t>
            </a:r>
            <a:endParaRPr lang="zh-CN" altLang="en-US" sz="1900" dirty="0">
              <a:solidFill>
                <a:srgbClr val="604C3F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664167" y="47945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400" dirty="0">
                <a:solidFill>
                  <a:srgbClr val="604C3F"/>
                </a:solidFill>
              </a:rPr>
              <a:t>5</a:t>
            </a:r>
            <a:endParaRPr lang="zh-CN" altLang="en-US" sz="1400" dirty="0">
              <a:solidFill>
                <a:srgbClr val="604C3F"/>
              </a:solidFill>
            </a:endParaRPr>
          </a:p>
        </p:txBody>
      </p:sp>
      <p:sp>
        <p:nvSpPr>
          <p:cNvPr id="48" name="矩形 91"/>
          <p:cNvSpPr>
            <a:spLocks noChangeArrowheads="1"/>
          </p:cNvSpPr>
          <p:nvPr/>
        </p:nvSpPr>
        <p:spPr bwMode="auto">
          <a:xfrm>
            <a:off x="3799862" y="1729287"/>
            <a:ext cx="447500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ts val="15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endParaRPr lang="en-US" altLang="zh-CN" sz="1100" kern="1100" spc="7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890396" y="2668629"/>
            <a:ext cx="4370199" cy="46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3" name="矩形 91"/>
          <p:cNvSpPr>
            <a:spLocks noChangeArrowheads="1"/>
          </p:cNvSpPr>
          <p:nvPr/>
        </p:nvSpPr>
        <p:spPr bwMode="auto">
          <a:xfrm>
            <a:off x="3781756" y="3176589"/>
            <a:ext cx="4493109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ts val="15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endParaRPr lang="en-US" altLang="zh-CN" sz="1100" kern="1100" spc="7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2" r="16087" b="7325"/>
          <a:stretch>
            <a:fillRect/>
          </a:stretch>
        </p:blipFill>
        <p:spPr>
          <a:xfrm>
            <a:off x="832919" y="1375346"/>
            <a:ext cx="2752254" cy="2615868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  <p:grpSp>
        <p:nvGrpSpPr>
          <p:cNvPr id="55" name="组合 54"/>
          <p:cNvGrpSpPr/>
          <p:nvPr/>
        </p:nvGrpSpPr>
        <p:grpSpPr>
          <a:xfrm>
            <a:off x="3890397" y="1362092"/>
            <a:ext cx="1659975" cy="323165"/>
            <a:chOff x="730139" y="1930013"/>
            <a:chExt cx="1659975" cy="323165"/>
          </a:xfrm>
        </p:grpSpPr>
        <p:sp>
          <p:nvSpPr>
            <p:cNvPr id="56" name="文本框 55"/>
            <p:cNvSpPr txBox="1"/>
            <p:nvPr/>
          </p:nvSpPr>
          <p:spPr>
            <a:xfrm>
              <a:off x="935541" y="1930013"/>
              <a:ext cx="145457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zh-CN" altLang="en-US" sz="1500" b="1" spc="130" dirty="0">
                  <a:solidFill>
                    <a:srgbClr val="C30D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b="1" spc="130" dirty="0">
                <a:solidFill>
                  <a:srgbClr val="C30D2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7" name="Group 20"/>
            <p:cNvGrpSpPr>
              <a:grpSpLocks noChangeAspect="1"/>
            </p:cNvGrpSpPr>
            <p:nvPr/>
          </p:nvGrpSpPr>
          <p:grpSpPr bwMode="auto">
            <a:xfrm>
              <a:off x="730139" y="1952349"/>
              <a:ext cx="209607" cy="223261"/>
              <a:chOff x="1298" y="1873"/>
              <a:chExt cx="641" cy="704"/>
            </a:xfrm>
            <a:effectLst/>
          </p:grpSpPr>
          <p:sp>
            <p:nvSpPr>
              <p:cNvPr id="58" name="Freeform 21"/>
              <p:cNvSpPr>
                <a:spLocks noEditPoints="1"/>
              </p:cNvSpPr>
              <p:nvPr/>
            </p:nvSpPr>
            <p:spPr bwMode="auto">
              <a:xfrm>
                <a:off x="1298" y="1873"/>
                <a:ext cx="641" cy="704"/>
              </a:xfrm>
              <a:custGeom>
                <a:avLst/>
                <a:gdLst>
                  <a:gd name="T0" fmla="*/ 109 w 116"/>
                  <a:gd name="T1" fmla="*/ 103 h 126"/>
                  <a:gd name="T2" fmla="*/ 93 w 116"/>
                  <a:gd name="T3" fmla="*/ 96 h 126"/>
                  <a:gd name="T4" fmla="*/ 93 w 116"/>
                  <a:gd name="T5" fmla="*/ 95 h 126"/>
                  <a:gd name="T6" fmla="*/ 103 w 116"/>
                  <a:gd name="T7" fmla="*/ 91 h 126"/>
                  <a:gd name="T8" fmla="*/ 101 w 116"/>
                  <a:gd name="T9" fmla="*/ 84 h 126"/>
                  <a:gd name="T10" fmla="*/ 105 w 116"/>
                  <a:gd name="T11" fmla="*/ 78 h 126"/>
                  <a:gd name="T12" fmla="*/ 109 w 116"/>
                  <a:gd name="T13" fmla="*/ 61 h 126"/>
                  <a:gd name="T14" fmla="*/ 108 w 116"/>
                  <a:gd name="T15" fmla="*/ 50 h 126"/>
                  <a:gd name="T16" fmla="*/ 98 w 116"/>
                  <a:gd name="T17" fmla="*/ 37 h 126"/>
                  <a:gd name="T18" fmla="*/ 32 w 116"/>
                  <a:gd name="T19" fmla="*/ 42 h 126"/>
                  <a:gd name="T20" fmla="*/ 27 w 116"/>
                  <a:gd name="T21" fmla="*/ 43 h 126"/>
                  <a:gd name="T22" fmla="*/ 30 w 116"/>
                  <a:gd name="T23" fmla="*/ 45 h 126"/>
                  <a:gd name="T24" fmla="*/ 23 w 116"/>
                  <a:gd name="T25" fmla="*/ 75 h 126"/>
                  <a:gd name="T26" fmla="*/ 21 w 116"/>
                  <a:gd name="T27" fmla="*/ 79 h 126"/>
                  <a:gd name="T28" fmla="*/ 21 w 116"/>
                  <a:gd name="T29" fmla="*/ 81 h 126"/>
                  <a:gd name="T30" fmla="*/ 22 w 116"/>
                  <a:gd name="T31" fmla="*/ 85 h 126"/>
                  <a:gd name="T32" fmla="*/ 22 w 116"/>
                  <a:gd name="T33" fmla="*/ 88 h 126"/>
                  <a:gd name="T34" fmla="*/ 28 w 116"/>
                  <a:gd name="T35" fmla="*/ 91 h 126"/>
                  <a:gd name="T36" fmla="*/ 29 w 116"/>
                  <a:gd name="T37" fmla="*/ 102 h 126"/>
                  <a:gd name="T38" fmla="*/ 111 w 116"/>
                  <a:gd name="T39" fmla="*/ 126 h 126"/>
                  <a:gd name="T40" fmla="*/ 108 w 116"/>
                  <a:gd name="T41" fmla="*/ 73 h 126"/>
                  <a:gd name="T42" fmla="*/ 104 w 116"/>
                  <a:gd name="T43" fmla="*/ 75 h 126"/>
                  <a:gd name="T44" fmla="*/ 102 w 116"/>
                  <a:gd name="T45" fmla="*/ 75 h 126"/>
                  <a:gd name="T46" fmla="*/ 98 w 116"/>
                  <a:gd name="T47" fmla="*/ 39 h 126"/>
                  <a:gd name="T48" fmla="*/ 97 w 116"/>
                  <a:gd name="T49" fmla="*/ 90 h 126"/>
                  <a:gd name="T50" fmla="*/ 92 w 116"/>
                  <a:gd name="T51" fmla="*/ 96 h 126"/>
                  <a:gd name="T52" fmla="*/ 22 w 116"/>
                  <a:gd name="T53" fmla="*/ 59 h 126"/>
                  <a:gd name="T54" fmla="*/ 23 w 116"/>
                  <a:gd name="T55" fmla="*/ 74 h 126"/>
                  <a:gd name="T56" fmla="*/ 20 w 116"/>
                  <a:gd name="T57" fmla="*/ 65 h 126"/>
                  <a:gd name="T58" fmla="*/ 34 w 116"/>
                  <a:gd name="T59" fmla="*/ 89 h 126"/>
                  <a:gd name="T60" fmla="*/ 36 w 116"/>
                  <a:gd name="T61" fmla="*/ 93 h 126"/>
                  <a:gd name="T62" fmla="*/ 32 w 116"/>
                  <a:gd name="T63" fmla="*/ 92 h 126"/>
                  <a:gd name="T64" fmla="*/ 32 w 116"/>
                  <a:gd name="T65" fmla="*/ 89 h 126"/>
                  <a:gd name="T66" fmla="*/ 30 w 116"/>
                  <a:gd name="T67" fmla="*/ 49 h 126"/>
                  <a:gd name="T68" fmla="*/ 28 w 116"/>
                  <a:gd name="T69" fmla="*/ 79 h 126"/>
                  <a:gd name="T70" fmla="*/ 25 w 116"/>
                  <a:gd name="T71" fmla="*/ 84 h 126"/>
                  <a:gd name="T72" fmla="*/ 23 w 116"/>
                  <a:gd name="T73" fmla="*/ 86 h 126"/>
                  <a:gd name="T74" fmla="*/ 23 w 116"/>
                  <a:gd name="T75" fmla="*/ 86 h 126"/>
                  <a:gd name="T76" fmla="*/ 24 w 116"/>
                  <a:gd name="T77" fmla="*/ 88 h 126"/>
                  <a:gd name="T78" fmla="*/ 29 w 116"/>
                  <a:gd name="T79" fmla="*/ 90 h 126"/>
                  <a:gd name="T80" fmla="*/ 35 w 116"/>
                  <a:gd name="T81" fmla="*/ 97 h 126"/>
                  <a:gd name="T82" fmla="*/ 37 w 116"/>
                  <a:gd name="T83" fmla="*/ 95 h 126"/>
                  <a:gd name="T84" fmla="*/ 55 w 116"/>
                  <a:gd name="T85" fmla="*/ 89 h 126"/>
                  <a:gd name="T86" fmla="*/ 75 w 116"/>
                  <a:gd name="T87" fmla="*/ 87 h 126"/>
                  <a:gd name="T88" fmla="*/ 77 w 116"/>
                  <a:gd name="T89" fmla="*/ 93 h 126"/>
                  <a:gd name="T90" fmla="*/ 55 w 116"/>
                  <a:gd name="T91" fmla="*/ 85 h 126"/>
                  <a:gd name="T92" fmla="*/ 63 w 116"/>
                  <a:gd name="T93" fmla="*/ 79 h 126"/>
                  <a:gd name="T94" fmla="*/ 75 w 116"/>
                  <a:gd name="T95" fmla="*/ 85 h 126"/>
                  <a:gd name="T96" fmla="*/ 76 w 116"/>
                  <a:gd name="T97" fmla="*/ 75 h 126"/>
                  <a:gd name="T98" fmla="*/ 63 w 116"/>
                  <a:gd name="T99" fmla="*/ 78 h 126"/>
                  <a:gd name="T100" fmla="*/ 43 w 116"/>
                  <a:gd name="T101" fmla="*/ 50 h 126"/>
                  <a:gd name="T102" fmla="*/ 84 w 116"/>
                  <a:gd name="T103" fmla="*/ 4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" h="126">
                    <a:moveTo>
                      <a:pt x="111" y="126"/>
                    </a:moveTo>
                    <a:cubicBezTo>
                      <a:pt x="112" y="125"/>
                      <a:pt x="112" y="123"/>
                      <a:pt x="112" y="122"/>
                    </a:cubicBezTo>
                    <a:cubicBezTo>
                      <a:pt x="112" y="115"/>
                      <a:pt x="112" y="109"/>
                      <a:pt x="113" y="104"/>
                    </a:cubicBezTo>
                    <a:cubicBezTo>
                      <a:pt x="112" y="104"/>
                      <a:pt x="110" y="103"/>
                      <a:pt x="109" y="103"/>
                    </a:cubicBezTo>
                    <a:cubicBezTo>
                      <a:pt x="106" y="102"/>
                      <a:pt x="100" y="103"/>
                      <a:pt x="95" y="102"/>
                    </a:cubicBezTo>
                    <a:cubicBezTo>
                      <a:pt x="90" y="101"/>
                      <a:pt x="88" y="99"/>
                      <a:pt x="87" y="97"/>
                    </a:cubicBezTo>
                    <a:cubicBezTo>
                      <a:pt x="87" y="97"/>
                      <a:pt x="88" y="97"/>
                      <a:pt x="88" y="97"/>
                    </a:cubicBezTo>
                    <a:cubicBezTo>
                      <a:pt x="90" y="98"/>
                      <a:pt x="92" y="97"/>
                      <a:pt x="93" y="96"/>
                    </a:cubicBezTo>
                    <a:cubicBezTo>
                      <a:pt x="93" y="95"/>
                      <a:pt x="94" y="94"/>
                      <a:pt x="94" y="94"/>
                    </a:cubicBezTo>
                    <a:cubicBezTo>
                      <a:pt x="94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2" y="95"/>
                      <a:pt x="91" y="95"/>
                      <a:pt x="90" y="95"/>
                    </a:cubicBezTo>
                    <a:cubicBezTo>
                      <a:pt x="91" y="94"/>
                      <a:pt x="92" y="93"/>
                      <a:pt x="92" y="93"/>
                    </a:cubicBezTo>
                    <a:cubicBezTo>
                      <a:pt x="92" y="94"/>
                      <a:pt x="95" y="93"/>
                      <a:pt x="95" y="93"/>
                    </a:cubicBezTo>
                    <a:cubicBezTo>
                      <a:pt x="99" y="95"/>
                      <a:pt x="102" y="92"/>
                      <a:pt x="103" y="91"/>
                    </a:cubicBezTo>
                    <a:cubicBezTo>
                      <a:pt x="103" y="90"/>
                      <a:pt x="103" y="89"/>
                      <a:pt x="103" y="90"/>
                    </a:cubicBezTo>
                    <a:cubicBezTo>
                      <a:pt x="101" y="92"/>
                      <a:pt x="99" y="92"/>
                      <a:pt x="97" y="91"/>
                    </a:cubicBezTo>
                    <a:cubicBezTo>
                      <a:pt x="99" y="90"/>
                      <a:pt x="99" y="89"/>
                      <a:pt x="99" y="88"/>
                    </a:cubicBezTo>
                    <a:cubicBezTo>
                      <a:pt x="102" y="87"/>
                      <a:pt x="102" y="85"/>
                      <a:pt x="101" y="84"/>
                    </a:cubicBezTo>
                    <a:cubicBezTo>
                      <a:pt x="104" y="84"/>
                      <a:pt x="105" y="81"/>
                      <a:pt x="104" y="79"/>
                    </a:cubicBezTo>
                    <a:cubicBezTo>
                      <a:pt x="104" y="79"/>
                      <a:pt x="104" y="79"/>
                      <a:pt x="104" y="79"/>
                    </a:cubicBezTo>
                    <a:cubicBezTo>
                      <a:pt x="108" y="80"/>
                      <a:pt x="110" y="78"/>
                      <a:pt x="110" y="78"/>
                    </a:cubicBezTo>
                    <a:cubicBezTo>
                      <a:pt x="108" y="79"/>
                      <a:pt x="106" y="79"/>
                      <a:pt x="105" y="78"/>
                    </a:cubicBezTo>
                    <a:cubicBezTo>
                      <a:pt x="106" y="77"/>
                      <a:pt x="107" y="76"/>
                      <a:pt x="107" y="75"/>
                    </a:cubicBezTo>
                    <a:cubicBezTo>
                      <a:pt x="114" y="72"/>
                      <a:pt x="112" y="65"/>
                      <a:pt x="112" y="65"/>
                    </a:cubicBezTo>
                    <a:cubicBezTo>
                      <a:pt x="112" y="65"/>
                      <a:pt x="112" y="65"/>
                      <a:pt x="112" y="65"/>
                    </a:cubicBezTo>
                    <a:cubicBezTo>
                      <a:pt x="111" y="63"/>
                      <a:pt x="110" y="62"/>
                      <a:pt x="109" y="61"/>
                    </a:cubicBezTo>
                    <a:cubicBezTo>
                      <a:pt x="109" y="60"/>
                      <a:pt x="109" y="58"/>
                      <a:pt x="109" y="58"/>
                    </a:cubicBezTo>
                    <a:cubicBezTo>
                      <a:pt x="112" y="56"/>
                      <a:pt x="111" y="53"/>
                      <a:pt x="107" y="51"/>
                    </a:cubicBezTo>
                    <a:cubicBezTo>
                      <a:pt x="113" y="53"/>
                      <a:pt x="114" y="59"/>
                      <a:pt x="110" y="61"/>
                    </a:cubicBezTo>
                    <a:cubicBezTo>
                      <a:pt x="116" y="58"/>
                      <a:pt x="112" y="52"/>
                      <a:pt x="108" y="50"/>
                    </a:cubicBezTo>
                    <a:cubicBezTo>
                      <a:pt x="109" y="47"/>
                      <a:pt x="106" y="43"/>
                      <a:pt x="106" y="43"/>
                    </a:cubicBezTo>
                    <a:cubicBezTo>
                      <a:pt x="108" y="46"/>
                      <a:pt x="105" y="48"/>
                      <a:pt x="104" y="49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6" y="44"/>
                      <a:pt x="101" y="39"/>
                      <a:pt x="98" y="37"/>
                    </a:cubicBezTo>
                    <a:cubicBezTo>
                      <a:pt x="97" y="19"/>
                      <a:pt x="80" y="8"/>
                      <a:pt x="73" y="10"/>
                    </a:cubicBezTo>
                    <a:cubicBezTo>
                      <a:pt x="71" y="6"/>
                      <a:pt x="58" y="0"/>
                      <a:pt x="43" y="15"/>
                    </a:cubicBezTo>
                    <a:cubicBezTo>
                      <a:pt x="38" y="22"/>
                      <a:pt x="33" y="27"/>
                      <a:pt x="32" y="43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7"/>
                      <a:pt x="29" y="49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7" y="46"/>
                      <a:pt x="27" y="45"/>
                      <a:pt x="27" y="43"/>
                    </a:cubicBezTo>
                    <a:cubicBezTo>
                      <a:pt x="27" y="45"/>
                      <a:pt x="27" y="46"/>
                      <a:pt x="27" y="46"/>
                    </a:cubicBezTo>
                    <a:cubicBezTo>
                      <a:pt x="26" y="48"/>
                      <a:pt x="26" y="50"/>
                      <a:pt x="25" y="51"/>
                    </a:cubicBezTo>
                    <a:cubicBezTo>
                      <a:pt x="24" y="50"/>
                      <a:pt x="22" y="49"/>
                      <a:pt x="23" y="45"/>
                    </a:cubicBezTo>
                    <a:cubicBezTo>
                      <a:pt x="23" y="41"/>
                      <a:pt x="29" y="41"/>
                      <a:pt x="30" y="45"/>
                    </a:cubicBezTo>
                    <a:cubicBezTo>
                      <a:pt x="29" y="40"/>
                      <a:pt x="20" y="41"/>
                      <a:pt x="21" y="48"/>
                    </a:cubicBezTo>
                    <a:cubicBezTo>
                      <a:pt x="21" y="48"/>
                      <a:pt x="18" y="51"/>
                      <a:pt x="22" y="56"/>
                    </a:cubicBezTo>
                    <a:cubicBezTo>
                      <a:pt x="17" y="57"/>
                      <a:pt x="18" y="62"/>
                      <a:pt x="19" y="64"/>
                    </a:cubicBezTo>
                    <a:cubicBezTo>
                      <a:pt x="18" y="67"/>
                      <a:pt x="17" y="72"/>
                      <a:pt x="23" y="75"/>
                    </a:cubicBezTo>
                    <a:cubicBezTo>
                      <a:pt x="22" y="76"/>
                      <a:pt x="19" y="78"/>
                      <a:pt x="17" y="71"/>
                    </a:cubicBezTo>
                    <a:cubicBezTo>
                      <a:pt x="17" y="76"/>
                      <a:pt x="21" y="79"/>
                      <a:pt x="25" y="78"/>
                    </a:cubicBezTo>
                    <a:cubicBezTo>
                      <a:pt x="25" y="78"/>
                      <a:pt x="25" y="80"/>
                      <a:pt x="24" y="81"/>
                    </a:cubicBezTo>
                    <a:cubicBezTo>
                      <a:pt x="23" y="80"/>
                      <a:pt x="23" y="80"/>
                      <a:pt x="21" y="79"/>
                    </a:cubicBezTo>
                    <a:cubicBezTo>
                      <a:pt x="21" y="79"/>
                      <a:pt x="22" y="80"/>
                      <a:pt x="23" y="81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0" y="79"/>
                      <a:pt x="20" y="78"/>
                    </a:cubicBezTo>
                    <a:cubicBezTo>
                      <a:pt x="20" y="79"/>
                      <a:pt x="20" y="80"/>
                      <a:pt x="21" y="81"/>
                    </a:cubicBezTo>
                    <a:cubicBezTo>
                      <a:pt x="21" y="81"/>
                      <a:pt x="18" y="81"/>
                      <a:pt x="17" y="80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82"/>
                      <a:pt x="21" y="83"/>
                      <a:pt x="23" y="83"/>
                    </a:cubicBezTo>
                    <a:cubicBezTo>
                      <a:pt x="23" y="84"/>
                      <a:pt x="22" y="85"/>
                      <a:pt x="22" y="85"/>
                    </a:cubicBezTo>
                    <a:cubicBezTo>
                      <a:pt x="22" y="86"/>
                      <a:pt x="22" y="86"/>
                      <a:pt x="22" y="87"/>
                    </a:cubicBezTo>
                    <a:cubicBezTo>
                      <a:pt x="22" y="86"/>
                      <a:pt x="21" y="86"/>
                      <a:pt x="21" y="86"/>
                    </a:cubicBezTo>
                    <a:cubicBezTo>
                      <a:pt x="21" y="86"/>
                      <a:pt x="21" y="86"/>
                      <a:pt x="22" y="87"/>
                    </a:cubicBezTo>
                    <a:cubicBezTo>
                      <a:pt x="22" y="87"/>
                      <a:pt x="22" y="87"/>
                      <a:pt x="22" y="88"/>
                    </a:cubicBezTo>
                    <a:cubicBezTo>
                      <a:pt x="22" y="88"/>
                      <a:pt x="22" y="87"/>
                      <a:pt x="22" y="87"/>
                    </a:cubicBezTo>
                    <a:cubicBezTo>
                      <a:pt x="23" y="88"/>
                      <a:pt x="24" y="89"/>
                      <a:pt x="25" y="90"/>
                    </a:cubicBezTo>
                    <a:cubicBezTo>
                      <a:pt x="23" y="89"/>
                      <a:pt x="21" y="88"/>
                      <a:pt x="20" y="85"/>
                    </a:cubicBezTo>
                    <a:cubicBezTo>
                      <a:pt x="19" y="87"/>
                      <a:pt x="24" y="93"/>
                      <a:pt x="28" y="91"/>
                    </a:cubicBezTo>
                    <a:cubicBezTo>
                      <a:pt x="28" y="91"/>
                      <a:pt x="28" y="92"/>
                      <a:pt x="29" y="94"/>
                    </a:cubicBezTo>
                    <a:cubicBezTo>
                      <a:pt x="30" y="99"/>
                      <a:pt x="34" y="98"/>
                      <a:pt x="36" y="98"/>
                    </a:cubicBezTo>
                    <a:cubicBezTo>
                      <a:pt x="36" y="98"/>
                      <a:pt x="36" y="98"/>
                      <a:pt x="36" y="99"/>
                    </a:cubicBezTo>
                    <a:cubicBezTo>
                      <a:pt x="35" y="100"/>
                      <a:pt x="33" y="101"/>
                      <a:pt x="29" y="102"/>
                    </a:cubicBezTo>
                    <a:cubicBezTo>
                      <a:pt x="25" y="103"/>
                      <a:pt x="20" y="101"/>
                      <a:pt x="15" y="103"/>
                    </a:cubicBezTo>
                    <a:cubicBezTo>
                      <a:pt x="11" y="104"/>
                      <a:pt x="4" y="106"/>
                      <a:pt x="2" y="115"/>
                    </a:cubicBezTo>
                    <a:cubicBezTo>
                      <a:pt x="1" y="122"/>
                      <a:pt x="0" y="126"/>
                      <a:pt x="0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lose/>
                    <a:moveTo>
                      <a:pt x="109" y="71"/>
                    </a:moveTo>
                    <a:cubicBezTo>
                      <a:pt x="110" y="70"/>
                      <a:pt x="111" y="69"/>
                      <a:pt x="111" y="68"/>
                    </a:cubicBezTo>
                    <a:cubicBezTo>
                      <a:pt x="111" y="71"/>
                      <a:pt x="110" y="72"/>
                      <a:pt x="108" y="73"/>
                    </a:cubicBezTo>
                    <a:cubicBezTo>
                      <a:pt x="108" y="72"/>
                      <a:pt x="109" y="72"/>
                      <a:pt x="109" y="71"/>
                    </a:cubicBezTo>
                    <a:close/>
                    <a:moveTo>
                      <a:pt x="103" y="76"/>
                    </a:moveTo>
                    <a:cubicBezTo>
                      <a:pt x="103" y="76"/>
                      <a:pt x="103" y="76"/>
                      <a:pt x="103" y="76"/>
                    </a:cubicBezTo>
                    <a:cubicBezTo>
                      <a:pt x="103" y="76"/>
                      <a:pt x="104" y="76"/>
                      <a:pt x="104" y="75"/>
                    </a:cubicBezTo>
                    <a:cubicBezTo>
                      <a:pt x="104" y="76"/>
                      <a:pt x="103" y="76"/>
                      <a:pt x="103" y="76"/>
                    </a:cubicBezTo>
                    <a:close/>
                    <a:moveTo>
                      <a:pt x="105" y="73"/>
                    </a:moveTo>
                    <a:cubicBezTo>
                      <a:pt x="105" y="74"/>
                      <a:pt x="105" y="74"/>
                      <a:pt x="105" y="75"/>
                    </a:cubicBezTo>
                    <a:cubicBezTo>
                      <a:pt x="104" y="75"/>
                      <a:pt x="103" y="75"/>
                      <a:pt x="102" y="75"/>
                    </a:cubicBezTo>
                    <a:cubicBezTo>
                      <a:pt x="102" y="74"/>
                      <a:pt x="101" y="74"/>
                      <a:pt x="101" y="73"/>
                    </a:cubicBezTo>
                    <a:cubicBezTo>
                      <a:pt x="103" y="74"/>
                      <a:pt x="104" y="74"/>
                      <a:pt x="105" y="73"/>
                    </a:cubicBezTo>
                    <a:close/>
                    <a:moveTo>
                      <a:pt x="100" y="44"/>
                    </a:moveTo>
                    <a:cubicBezTo>
                      <a:pt x="99" y="42"/>
                      <a:pt x="98" y="40"/>
                      <a:pt x="98" y="39"/>
                    </a:cubicBezTo>
                    <a:cubicBezTo>
                      <a:pt x="100" y="41"/>
                      <a:pt x="100" y="43"/>
                      <a:pt x="100" y="44"/>
                    </a:cubicBezTo>
                    <a:close/>
                    <a:moveTo>
                      <a:pt x="98" y="88"/>
                    </a:moveTo>
                    <a:cubicBezTo>
                      <a:pt x="98" y="88"/>
                      <a:pt x="98" y="88"/>
                      <a:pt x="99" y="88"/>
                    </a:cubicBezTo>
                    <a:cubicBezTo>
                      <a:pt x="98" y="89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6" y="89"/>
                      <a:pt x="97" y="89"/>
                      <a:pt x="98" y="88"/>
                    </a:cubicBezTo>
                    <a:close/>
                    <a:moveTo>
                      <a:pt x="90" y="96"/>
                    </a:moveTo>
                    <a:cubicBezTo>
                      <a:pt x="91" y="96"/>
                      <a:pt x="92" y="96"/>
                      <a:pt x="92" y="96"/>
                    </a:cubicBezTo>
                    <a:cubicBezTo>
                      <a:pt x="91" y="97"/>
                      <a:pt x="90" y="97"/>
                      <a:pt x="89" y="96"/>
                    </a:cubicBezTo>
                    <a:cubicBezTo>
                      <a:pt x="89" y="96"/>
                      <a:pt x="90" y="96"/>
                      <a:pt x="90" y="96"/>
                    </a:cubicBezTo>
                    <a:close/>
                    <a:moveTo>
                      <a:pt x="23" y="57"/>
                    </a:moveTo>
                    <a:cubicBezTo>
                      <a:pt x="23" y="58"/>
                      <a:pt x="22" y="58"/>
                      <a:pt x="22" y="59"/>
                    </a:cubicBezTo>
                    <a:cubicBezTo>
                      <a:pt x="22" y="59"/>
                      <a:pt x="21" y="60"/>
                      <a:pt x="20" y="62"/>
                    </a:cubicBezTo>
                    <a:cubicBezTo>
                      <a:pt x="20" y="63"/>
                      <a:pt x="20" y="63"/>
                      <a:pt x="19" y="64"/>
                    </a:cubicBezTo>
                    <a:cubicBezTo>
                      <a:pt x="18" y="60"/>
                      <a:pt x="21" y="58"/>
                      <a:pt x="23" y="57"/>
                    </a:cubicBezTo>
                    <a:close/>
                    <a:moveTo>
                      <a:pt x="23" y="74"/>
                    </a:moveTo>
                    <a:cubicBezTo>
                      <a:pt x="21" y="73"/>
                      <a:pt x="17" y="70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19" y="68"/>
                      <a:pt x="20" y="71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lose/>
                    <a:moveTo>
                      <a:pt x="33" y="89"/>
                    </a:moveTo>
                    <a:cubicBezTo>
                      <a:pt x="33" y="89"/>
                      <a:pt x="34" y="90"/>
                      <a:pt x="34" y="89"/>
                    </a:cubicBezTo>
                    <a:cubicBezTo>
                      <a:pt x="34" y="89"/>
                      <a:pt x="34" y="91"/>
                      <a:pt x="35" y="93"/>
                    </a:cubicBezTo>
                    <a:cubicBezTo>
                      <a:pt x="34" y="93"/>
                      <a:pt x="33" y="92"/>
                      <a:pt x="32" y="91"/>
                    </a:cubicBezTo>
                    <a:cubicBezTo>
                      <a:pt x="33" y="90"/>
                      <a:pt x="33" y="90"/>
                      <a:pt x="33" y="89"/>
                    </a:cubicBezTo>
                    <a:close/>
                    <a:moveTo>
                      <a:pt x="36" y="93"/>
                    </a:move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4" y="95"/>
                      <a:pt x="33" y="94"/>
                    </a:cubicBezTo>
                    <a:cubicBezTo>
                      <a:pt x="33" y="94"/>
                      <a:pt x="32" y="93"/>
                      <a:pt x="32" y="92"/>
                    </a:cubicBezTo>
                    <a:cubicBezTo>
                      <a:pt x="33" y="93"/>
                      <a:pt x="35" y="93"/>
                      <a:pt x="36" y="93"/>
                    </a:cubicBezTo>
                    <a:close/>
                    <a:moveTo>
                      <a:pt x="32" y="88"/>
                    </a:move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9"/>
                      <a:pt x="32" y="89"/>
                    </a:cubicBezTo>
                    <a:cubicBezTo>
                      <a:pt x="32" y="89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lose/>
                    <a:moveTo>
                      <a:pt x="27" y="47"/>
                    </a:moveTo>
                    <a:cubicBezTo>
                      <a:pt x="28" y="48"/>
                      <a:pt x="30" y="49"/>
                      <a:pt x="30" y="49"/>
                    </a:cubicBezTo>
                    <a:cubicBezTo>
                      <a:pt x="30" y="50"/>
                      <a:pt x="29" y="51"/>
                      <a:pt x="28" y="51"/>
                    </a:cubicBezTo>
                    <a:cubicBezTo>
                      <a:pt x="28" y="51"/>
                      <a:pt x="28" y="51"/>
                      <a:pt x="27" y="51"/>
                    </a:cubicBezTo>
                    <a:cubicBezTo>
                      <a:pt x="26" y="50"/>
                      <a:pt x="27" y="48"/>
                      <a:pt x="27" y="47"/>
                    </a:cubicBezTo>
                    <a:close/>
                    <a:moveTo>
                      <a:pt x="28" y="79"/>
                    </a:moveTo>
                    <a:cubicBezTo>
                      <a:pt x="28" y="80"/>
                      <a:pt x="28" y="82"/>
                      <a:pt x="26" y="81"/>
                    </a:cubicBezTo>
                    <a:cubicBezTo>
                      <a:pt x="27" y="80"/>
                      <a:pt x="28" y="79"/>
                      <a:pt x="28" y="79"/>
                    </a:cubicBezTo>
                    <a:close/>
                    <a:moveTo>
                      <a:pt x="24" y="84"/>
                    </a:moveTo>
                    <a:cubicBezTo>
                      <a:pt x="24" y="84"/>
                      <a:pt x="25" y="84"/>
                      <a:pt x="25" y="84"/>
                    </a:cubicBezTo>
                    <a:cubicBezTo>
                      <a:pt x="25" y="84"/>
                      <a:pt x="24" y="84"/>
                      <a:pt x="23" y="84"/>
                    </a:cubicBezTo>
                    <a:cubicBezTo>
                      <a:pt x="24" y="84"/>
                      <a:pt x="24" y="84"/>
                      <a:pt x="24" y="84"/>
                    </a:cubicBezTo>
                    <a:close/>
                    <a:moveTo>
                      <a:pt x="22" y="87"/>
                    </a:moveTo>
                    <a:cubicBezTo>
                      <a:pt x="22" y="87"/>
                      <a:pt x="22" y="87"/>
                      <a:pt x="23" y="86"/>
                    </a:cubicBezTo>
                    <a:cubicBezTo>
                      <a:pt x="23" y="87"/>
                      <a:pt x="23" y="87"/>
                      <a:pt x="23" y="88"/>
                    </a:cubicBezTo>
                    <a:cubicBezTo>
                      <a:pt x="23" y="88"/>
                      <a:pt x="23" y="87"/>
                      <a:pt x="22" y="87"/>
                    </a:cubicBezTo>
                    <a:close/>
                    <a:moveTo>
                      <a:pt x="24" y="88"/>
                    </a:moveTo>
                    <a:cubicBezTo>
                      <a:pt x="24" y="88"/>
                      <a:pt x="23" y="87"/>
                      <a:pt x="23" y="86"/>
                    </a:cubicBezTo>
                    <a:cubicBezTo>
                      <a:pt x="24" y="85"/>
                      <a:pt x="25" y="85"/>
                      <a:pt x="26" y="85"/>
                    </a:cubicBezTo>
                    <a:cubicBezTo>
                      <a:pt x="28" y="84"/>
                      <a:pt x="29" y="84"/>
                      <a:pt x="30" y="84"/>
                    </a:cubicBezTo>
                    <a:cubicBezTo>
                      <a:pt x="31" y="84"/>
                      <a:pt x="31" y="85"/>
                      <a:pt x="31" y="85"/>
                    </a:cubicBezTo>
                    <a:cubicBezTo>
                      <a:pt x="31" y="85"/>
                      <a:pt x="28" y="90"/>
                      <a:pt x="24" y="88"/>
                    </a:cubicBezTo>
                    <a:close/>
                    <a:moveTo>
                      <a:pt x="31" y="89"/>
                    </a:moveTo>
                    <a:cubicBezTo>
                      <a:pt x="31" y="89"/>
                      <a:pt x="31" y="90"/>
                      <a:pt x="31" y="90"/>
                    </a:cubicBezTo>
                    <a:cubicBezTo>
                      <a:pt x="31" y="91"/>
                      <a:pt x="31" y="93"/>
                      <a:pt x="31" y="93"/>
                    </a:cubicBezTo>
                    <a:cubicBezTo>
                      <a:pt x="30" y="93"/>
                      <a:pt x="30" y="92"/>
                      <a:pt x="29" y="90"/>
                    </a:cubicBezTo>
                    <a:cubicBezTo>
                      <a:pt x="30" y="90"/>
                      <a:pt x="31" y="90"/>
                      <a:pt x="31" y="89"/>
                    </a:cubicBezTo>
                    <a:close/>
                    <a:moveTo>
                      <a:pt x="30" y="95"/>
                    </a:moveTo>
                    <a:cubicBezTo>
                      <a:pt x="30" y="95"/>
                      <a:pt x="32" y="96"/>
                      <a:pt x="33" y="96"/>
                    </a:cubicBezTo>
                    <a:cubicBezTo>
                      <a:pt x="34" y="96"/>
                      <a:pt x="34" y="97"/>
                      <a:pt x="35" y="97"/>
                    </a:cubicBezTo>
                    <a:cubicBezTo>
                      <a:pt x="32" y="98"/>
                      <a:pt x="30" y="96"/>
                      <a:pt x="30" y="95"/>
                    </a:cubicBezTo>
                    <a:close/>
                    <a:moveTo>
                      <a:pt x="35" y="95"/>
                    </a:moveTo>
                    <a:cubicBezTo>
                      <a:pt x="35" y="95"/>
                      <a:pt x="36" y="95"/>
                      <a:pt x="37" y="95"/>
                    </a:cubicBezTo>
                    <a:cubicBezTo>
                      <a:pt x="37" y="95"/>
                      <a:pt x="37" y="95"/>
                      <a:pt x="37" y="95"/>
                    </a:cubicBezTo>
                    <a:cubicBezTo>
                      <a:pt x="36" y="95"/>
                      <a:pt x="35" y="95"/>
                      <a:pt x="35" y="95"/>
                    </a:cubicBezTo>
                    <a:close/>
                    <a:moveTo>
                      <a:pt x="51" y="94"/>
                    </a:moveTo>
                    <a:cubicBezTo>
                      <a:pt x="53" y="93"/>
                      <a:pt x="54" y="92"/>
                      <a:pt x="54" y="91"/>
                    </a:cubicBezTo>
                    <a:cubicBezTo>
                      <a:pt x="54" y="91"/>
                      <a:pt x="55" y="90"/>
                      <a:pt x="55" y="89"/>
                    </a:cubicBezTo>
                    <a:cubicBezTo>
                      <a:pt x="55" y="92"/>
                      <a:pt x="53" y="94"/>
                      <a:pt x="52" y="94"/>
                    </a:cubicBezTo>
                    <a:cubicBezTo>
                      <a:pt x="51" y="94"/>
                      <a:pt x="51" y="94"/>
                      <a:pt x="51" y="94"/>
                    </a:cubicBezTo>
                    <a:close/>
                    <a:moveTo>
                      <a:pt x="76" y="92"/>
                    </a:moveTo>
                    <a:cubicBezTo>
                      <a:pt x="76" y="92"/>
                      <a:pt x="74" y="90"/>
                      <a:pt x="75" y="87"/>
                    </a:cubicBezTo>
                    <a:cubicBezTo>
                      <a:pt x="75" y="87"/>
                      <a:pt x="75" y="90"/>
                      <a:pt x="76" y="92"/>
                    </a:cubicBezTo>
                    <a:close/>
                    <a:moveTo>
                      <a:pt x="75" y="85"/>
                    </a:moveTo>
                    <a:cubicBezTo>
                      <a:pt x="74" y="85"/>
                      <a:pt x="73" y="86"/>
                      <a:pt x="73" y="89"/>
                    </a:cubicBezTo>
                    <a:cubicBezTo>
                      <a:pt x="73" y="92"/>
                      <a:pt x="77" y="93"/>
                      <a:pt x="77" y="93"/>
                    </a:cubicBezTo>
                    <a:cubicBezTo>
                      <a:pt x="77" y="93"/>
                      <a:pt x="77" y="94"/>
                      <a:pt x="77" y="94"/>
                    </a:cubicBezTo>
                    <a:cubicBezTo>
                      <a:pt x="66" y="99"/>
                      <a:pt x="57" y="97"/>
                      <a:pt x="52" y="95"/>
                    </a:cubicBezTo>
                    <a:cubicBezTo>
                      <a:pt x="55" y="93"/>
                      <a:pt x="56" y="90"/>
                      <a:pt x="56" y="88"/>
                    </a:cubicBezTo>
                    <a:cubicBezTo>
                      <a:pt x="56" y="87"/>
                      <a:pt x="56" y="87"/>
                      <a:pt x="55" y="85"/>
                    </a:cubicBezTo>
                    <a:cubicBezTo>
                      <a:pt x="53" y="82"/>
                      <a:pt x="54" y="82"/>
                      <a:pt x="53" y="80"/>
                    </a:cubicBezTo>
                    <a:cubicBezTo>
                      <a:pt x="52" y="78"/>
                      <a:pt x="54" y="78"/>
                      <a:pt x="51" y="76"/>
                    </a:cubicBezTo>
                    <a:cubicBezTo>
                      <a:pt x="51" y="74"/>
                      <a:pt x="51" y="74"/>
                      <a:pt x="51" y="74"/>
                    </a:cubicBezTo>
                    <a:cubicBezTo>
                      <a:pt x="54" y="77"/>
                      <a:pt x="58" y="79"/>
                      <a:pt x="63" y="79"/>
                    </a:cubicBezTo>
                    <a:cubicBezTo>
                      <a:pt x="68" y="79"/>
                      <a:pt x="68" y="79"/>
                      <a:pt x="68" y="79"/>
                    </a:cubicBezTo>
                    <a:cubicBezTo>
                      <a:pt x="68" y="79"/>
                      <a:pt x="72" y="78"/>
                      <a:pt x="76" y="76"/>
                    </a:cubicBezTo>
                    <a:cubicBezTo>
                      <a:pt x="76" y="78"/>
                      <a:pt x="77" y="83"/>
                      <a:pt x="77" y="83"/>
                    </a:cubicBezTo>
                    <a:cubicBezTo>
                      <a:pt x="76" y="83"/>
                      <a:pt x="75" y="85"/>
                      <a:pt x="75" y="85"/>
                    </a:cubicBezTo>
                    <a:close/>
                    <a:moveTo>
                      <a:pt x="86" y="54"/>
                    </a:moveTo>
                    <a:cubicBezTo>
                      <a:pt x="85" y="55"/>
                      <a:pt x="85" y="59"/>
                      <a:pt x="84" y="60"/>
                    </a:cubicBezTo>
                    <a:cubicBezTo>
                      <a:pt x="84" y="62"/>
                      <a:pt x="83" y="67"/>
                      <a:pt x="82" y="68"/>
                    </a:cubicBezTo>
                    <a:cubicBezTo>
                      <a:pt x="81" y="69"/>
                      <a:pt x="80" y="72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2" y="78"/>
                      <a:pt x="68" y="78"/>
                      <a:pt x="68" y="78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54" y="78"/>
                      <a:pt x="49" y="71"/>
                      <a:pt x="47" y="68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7" y="65"/>
                      <a:pt x="44" y="53"/>
                      <a:pt x="43" y="51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51" y="44"/>
                      <a:pt x="63" y="39"/>
                    </a:cubicBezTo>
                    <a:cubicBezTo>
                      <a:pt x="73" y="33"/>
                      <a:pt x="79" y="25"/>
                      <a:pt x="79" y="25"/>
                    </a:cubicBezTo>
                    <a:cubicBezTo>
                      <a:pt x="80" y="24"/>
                      <a:pt x="84" y="33"/>
                      <a:pt x="84" y="34"/>
                    </a:cubicBezTo>
                    <a:cubicBezTo>
                      <a:pt x="84" y="35"/>
                      <a:pt x="84" y="43"/>
                      <a:pt x="84" y="44"/>
                    </a:cubicBezTo>
                    <a:cubicBezTo>
                      <a:pt x="84" y="46"/>
                      <a:pt x="85" y="50"/>
                      <a:pt x="86" y="51"/>
                    </a:cubicBezTo>
                    <a:cubicBezTo>
                      <a:pt x="86" y="51"/>
                      <a:pt x="86" y="53"/>
                      <a:pt x="86" y="54"/>
                    </a:cubicBezTo>
                    <a:close/>
                  </a:path>
                </a:pathLst>
              </a:custGeom>
              <a:solidFill>
                <a:srgbClr val="604C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23"/>
              <p:cNvSpPr>
                <a:spLocks noEditPoints="1"/>
              </p:cNvSpPr>
              <p:nvPr/>
            </p:nvSpPr>
            <p:spPr bwMode="auto">
              <a:xfrm>
                <a:off x="1298" y="1873"/>
                <a:ext cx="641" cy="704"/>
              </a:xfrm>
              <a:custGeom>
                <a:avLst/>
                <a:gdLst>
                  <a:gd name="T0" fmla="*/ 109 w 116"/>
                  <a:gd name="T1" fmla="*/ 103 h 126"/>
                  <a:gd name="T2" fmla="*/ 93 w 116"/>
                  <a:gd name="T3" fmla="*/ 96 h 126"/>
                  <a:gd name="T4" fmla="*/ 93 w 116"/>
                  <a:gd name="T5" fmla="*/ 95 h 126"/>
                  <a:gd name="T6" fmla="*/ 103 w 116"/>
                  <a:gd name="T7" fmla="*/ 91 h 126"/>
                  <a:gd name="T8" fmla="*/ 101 w 116"/>
                  <a:gd name="T9" fmla="*/ 84 h 126"/>
                  <a:gd name="T10" fmla="*/ 105 w 116"/>
                  <a:gd name="T11" fmla="*/ 78 h 126"/>
                  <a:gd name="T12" fmla="*/ 109 w 116"/>
                  <a:gd name="T13" fmla="*/ 61 h 126"/>
                  <a:gd name="T14" fmla="*/ 108 w 116"/>
                  <a:gd name="T15" fmla="*/ 50 h 126"/>
                  <a:gd name="T16" fmla="*/ 98 w 116"/>
                  <a:gd name="T17" fmla="*/ 37 h 126"/>
                  <a:gd name="T18" fmla="*/ 32 w 116"/>
                  <a:gd name="T19" fmla="*/ 42 h 126"/>
                  <a:gd name="T20" fmla="*/ 27 w 116"/>
                  <a:gd name="T21" fmla="*/ 43 h 126"/>
                  <a:gd name="T22" fmla="*/ 30 w 116"/>
                  <a:gd name="T23" fmla="*/ 45 h 126"/>
                  <a:gd name="T24" fmla="*/ 23 w 116"/>
                  <a:gd name="T25" fmla="*/ 75 h 126"/>
                  <a:gd name="T26" fmla="*/ 21 w 116"/>
                  <a:gd name="T27" fmla="*/ 79 h 126"/>
                  <a:gd name="T28" fmla="*/ 21 w 116"/>
                  <a:gd name="T29" fmla="*/ 81 h 126"/>
                  <a:gd name="T30" fmla="*/ 22 w 116"/>
                  <a:gd name="T31" fmla="*/ 85 h 126"/>
                  <a:gd name="T32" fmla="*/ 22 w 116"/>
                  <a:gd name="T33" fmla="*/ 88 h 126"/>
                  <a:gd name="T34" fmla="*/ 28 w 116"/>
                  <a:gd name="T35" fmla="*/ 91 h 126"/>
                  <a:gd name="T36" fmla="*/ 29 w 116"/>
                  <a:gd name="T37" fmla="*/ 102 h 126"/>
                  <a:gd name="T38" fmla="*/ 111 w 116"/>
                  <a:gd name="T39" fmla="*/ 126 h 126"/>
                  <a:gd name="T40" fmla="*/ 108 w 116"/>
                  <a:gd name="T41" fmla="*/ 73 h 126"/>
                  <a:gd name="T42" fmla="*/ 104 w 116"/>
                  <a:gd name="T43" fmla="*/ 75 h 126"/>
                  <a:gd name="T44" fmla="*/ 102 w 116"/>
                  <a:gd name="T45" fmla="*/ 75 h 126"/>
                  <a:gd name="T46" fmla="*/ 98 w 116"/>
                  <a:gd name="T47" fmla="*/ 39 h 126"/>
                  <a:gd name="T48" fmla="*/ 97 w 116"/>
                  <a:gd name="T49" fmla="*/ 90 h 126"/>
                  <a:gd name="T50" fmla="*/ 92 w 116"/>
                  <a:gd name="T51" fmla="*/ 96 h 126"/>
                  <a:gd name="T52" fmla="*/ 22 w 116"/>
                  <a:gd name="T53" fmla="*/ 59 h 126"/>
                  <a:gd name="T54" fmla="*/ 23 w 116"/>
                  <a:gd name="T55" fmla="*/ 74 h 126"/>
                  <a:gd name="T56" fmla="*/ 20 w 116"/>
                  <a:gd name="T57" fmla="*/ 65 h 126"/>
                  <a:gd name="T58" fmla="*/ 34 w 116"/>
                  <a:gd name="T59" fmla="*/ 89 h 126"/>
                  <a:gd name="T60" fmla="*/ 36 w 116"/>
                  <a:gd name="T61" fmla="*/ 93 h 126"/>
                  <a:gd name="T62" fmla="*/ 32 w 116"/>
                  <a:gd name="T63" fmla="*/ 92 h 126"/>
                  <a:gd name="T64" fmla="*/ 32 w 116"/>
                  <a:gd name="T65" fmla="*/ 89 h 126"/>
                  <a:gd name="T66" fmla="*/ 30 w 116"/>
                  <a:gd name="T67" fmla="*/ 49 h 126"/>
                  <a:gd name="T68" fmla="*/ 28 w 116"/>
                  <a:gd name="T69" fmla="*/ 79 h 126"/>
                  <a:gd name="T70" fmla="*/ 25 w 116"/>
                  <a:gd name="T71" fmla="*/ 84 h 126"/>
                  <a:gd name="T72" fmla="*/ 23 w 116"/>
                  <a:gd name="T73" fmla="*/ 86 h 126"/>
                  <a:gd name="T74" fmla="*/ 23 w 116"/>
                  <a:gd name="T75" fmla="*/ 86 h 126"/>
                  <a:gd name="T76" fmla="*/ 24 w 116"/>
                  <a:gd name="T77" fmla="*/ 88 h 126"/>
                  <a:gd name="T78" fmla="*/ 29 w 116"/>
                  <a:gd name="T79" fmla="*/ 90 h 126"/>
                  <a:gd name="T80" fmla="*/ 35 w 116"/>
                  <a:gd name="T81" fmla="*/ 97 h 126"/>
                  <a:gd name="T82" fmla="*/ 37 w 116"/>
                  <a:gd name="T83" fmla="*/ 95 h 126"/>
                  <a:gd name="T84" fmla="*/ 55 w 116"/>
                  <a:gd name="T85" fmla="*/ 89 h 126"/>
                  <a:gd name="T86" fmla="*/ 75 w 116"/>
                  <a:gd name="T87" fmla="*/ 87 h 126"/>
                  <a:gd name="T88" fmla="*/ 77 w 116"/>
                  <a:gd name="T89" fmla="*/ 93 h 126"/>
                  <a:gd name="T90" fmla="*/ 55 w 116"/>
                  <a:gd name="T91" fmla="*/ 85 h 126"/>
                  <a:gd name="T92" fmla="*/ 63 w 116"/>
                  <a:gd name="T93" fmla="*/ 79 h 126"/>
                  <a:gd name="T94" fmla="*/ 75 w 116"/>
                  <a:gd name="T95" fmla="*/ 85 h 126"/>
                  <a:gd name="T96" fmla="*/ 76 w 116"/>
                  <a:gd name="T97" fmla="*/ 75 h 126"/>
                  <a:gd name="T98" fmla="*/ 63 w 116"/>
                  <a:gd name="T99" fmla="*/ 78 h 126"/>
                  <a:gd name="T100" fmla="*/ 43 w 116"/>
                  <a:gd name="T101" fmla="*/ 50 h 126"/>
                  <a:gd name="T102" fmla="*/ 84 w 116"/>
                  <a:gd name="T103" fmla="*/ 4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" h="126">
                    <a:moveTo>
                      <a:pt x="111" y="126"/>
                    </a:moveTo>
                    <a:cubicBezTo>
                      <a:pt x="112" y="125"/>
                      <a:pt x="112" y="123"/>
                      <a:pt x="112" y="122"/>
                    </a:cubicBezTo>
                    <a:cubicBezTo>
                      <a:pt x="112" y="115"/>
                      <a:pt x="112" y="109"/>
                      <a:pt x="113" y="104"/>
                    </a:cubicBezTo>
                    <a:cubicBezTo>
                      <a:pt x="112" y="104"/>
                      <a:pt x="110" y="103"/>
                      <a:pt x="109" y="103"/>
                    </a:cubicBezTo>
                    <a:cubicBezTo>
                      <a:pt x="106" y="102"/>
                      <a:pt x="100" y="103"/>
                      <a:pt x="95" y="102"/>
                    </a:cubicBezTo>
                    <a:cubicBezTo>
                      <a:pt x="90" y="101"/>
                      <a:pt x="88" y="99"/>
                      <a:pt x="87" y="97"/>
                    </a:cubicBezTo>
                    <a:cubicBezTo>
                      <a:pt x="87" y="97"/>
                      <a:pt x="88" y="97"/>
                      <a:pt x="88" y="97"/>
                    </a:cubicBezTo>
                    <a:cubicBezTo>
                      <a:pt x="90" y="98"/>
                      <a:pt x="92" y="97"/>
                      <a:pt x="93" y="96"/>
                    </a:cubicBezTo>
                    <a:cubicBezTo>
                      <a:pt x="93" y="95"/>
                      <a:pt x="94" y="94"/>
                      <a:pt x="94" y="94"/>
                    </a:cubicBezTo>
                    <a:cubicBezTo>
                      <a:pt x="94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2" y="95"/>
                      <a:pt x="91" y="95"/>
                      <a:pt x="90" y="95"/>
                    </a:cubicBezTo>
                    <a:cubicBezTo>
                      <a:pt x="91" y="94"/>
                      <a:pt x="92" y="93"/>
                      <a:pt x="92" y="93"/>
                    </a:cubicBezTo>
                    <a:cubicBezTo>
                      <a:pt x="92" y="94"/>
                      <a:pt x="95" y="93"/>
                      <a:pt x="95" y="93"/>
                    </a:cubicBezTo>
                    <a:cubicBezTo>
                      <a:pt x="99" y="95"/>
                      <a:pt x="102" y="92"/>
                      <a:pt x="103" y="91"/>
                    </a:cubicBezTo>
                    <a:cubicBezTo>
                      <a:pt x="103" y="90"/>
                      <a:pt x="103" y="89"/>
                      <a:pt x="103" y="90"/>
                    </a:cubicBezTo>
                    <a:cubicBezTo>
                      <a:pt x="101" y="92"/>
                      <a:pt x="99" y="92"/>
                      <a:pt x="97" y="91"/>
                    </a:cubicBezTo>
                    <a:cubicBezTo>
                      <a:pt x="99" y="90"/>
                      <a:pt x="99" y="89"/>
                      <a:pt x="99" y="88"/>
                    </a:cubicBezTo>
                    <a:cubicBezTo>
                      <a:pt x="102" y="87"/>
                      <a:pt x="102" y="85"/>
                      <a:pt x="101" y="84"/>
                    </a:cubicBezTo>
                    <a:cubicBezTo>
                      <a:pt x="104" y="84"/>
                      <a:pt x="105" y="81"/>
                      <a:pt x="104" y="79"/>
                    </a:cubicBezTo>
                    <a:cubicBezTo>
                      <a:pt x="104" y="79"/>
                      <a:pt x="104" y="79"/>
                      <a:pt x="104" y="79"/>
                    </a:cubicBezTo>
                    <a:cubicBezTo>
                      <a:pt x="108" y="80"/>
                      <a:pt x="110" y="78"/>
                      <a:pt x="110" y="78"/>
                    </a:cubicBezTo>
                    <a:cubicBezTo>
                      <a:pt x="108" y="79"/>
                      <a:pt x="106" y="79"/>
                      <a:pt x="105" y="78"/>
                    </a:cubicBezTo>
                    <a:cubicBezTo>
                      <a:pt x="106" y="77"/>
                      <a:pt x="107" y="76"/>
                      <a:pt x="107" y="75"/>
                    </a:cubicBezTo>
                    <a:cubicBezTo>
                      <a:pt x="114" y="72"/>
                      <a:pt x="112" y="65"/>
                      <a:pt x="112" y="65"/>
                    </a:cubicBezTo>
                    <a:cubicBezTo>
                      <a:pt x="112" y="65"/>
                      <a:pt x="112" y="65"/>
                      <a:pt x="112" y="65"/>
                    </a:cubicBezTo>
                    <a:cubicBezTo>
                      <a:pt x="111" y="63"/>
                      <a:pt x="110" y="62"/>
                      <a:pt x="109" y="61"/>
                    </a:cubicBezTo>
                    <a:cubicBezTo>
                      <a:pt x="109" y="60"/>
                      <a:pt x="109" y="58"/>
                      <a:pt x="109" y="58"/>
                    </a:cubicBezTo>
                    <a:cubicBezTo>
                      <a:pt x="112" y="56"/>
                      <a:pt x="111" y="53"/>
                      <a:pt x="107" y="51"/>
                    </a:cubicBezTo>
                    <a:cubicBezTo>
                      <a:pt x="113" y="53"/>
                      <a:pt x="114" y="59"/>
                      <a:pt x="110" y="61"/>
                    </a:cubicBezTo>
                    <a:cubicBezTo>
                      <a:pt x="116" y="58"/>
                      <a:pt x="112" y="52"/>
                      <a:pt x="108" y="50"/>
                    </a:cubicBezTo>
                    <a:cubicBezTo>
                      <a:pt x="109" y="47"/>
                      <a:pt x="106" y="43"/>
                      <a:pt x="106" y="43"/>
                    </a:cubicBezTo>
                    <a:cubicBezTo>
                      <a:pt x="108" y="46"/>
                      <a:pt x="105" y="48"/>
                      <a:pt x="104" y="49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6" y="44"/>
                      <a:pt x="101" y="39"/>
                      <a:pt x="98" y="37"/>
                    </a:cubicBezTo>
                    <a:cubicBezTo>
                      <a:pt x="97" y="19"/>
                      <a:pt x="80" y="8"/>
                      <a:pt x="73" y="10"/>
                    </a:cubicBezTo>
                    <a:cubicBezTo>
                      <a:pt x="71" y="6"/>
                      <a:pt x="58" y="0"/>
                      <a:pt x="43" y="15"/>
                    </a:cubicBezTo>
                    <a:cubicBezTo>
                      <a:pt x="38" y="22"/>
                      <a:pt x="33" y="27"/>
                      <a:pt x="32" y="43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7"/>
                      <a:pt x="29" y="49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7" y="46"/>
                      <a:pt x="27" y="45"/>
                      <a:pt x="27" y="43"/>
                    </a:cubicBezTo>
                    <a:cubicBezTo>
                      <a:pt x="27" y="45"/>
                      <a:pt x="27" y="46"/>
                      <a:pt x="27" y="46"/>
                    </a:cubicBezTo>
                    <a:cubicBezTo>
                      <a:pt x="26" y="48"/>
                      <a:pt x="26" y="50"/>
                      <a:pt x="25" y="51"/>
                    </a:cubicBezTo>
                    <a:cubicBezTo>
                      <a:pt x="24" y="50"/>
                      <a:pt x="22" y="49"/>
                      <a:pt x="23" y="45"/>
                    </a:cubicBezTo>
                    <a:cubicBezTo>
                      <a:pt x="23" y="41"/>
                      <a:pt x="29" y="41"/>
                      <a:pt x="30" y="45"/>
                    </a:cubicBezTo>
                    <a:cubicBezTo>
                      <a:pt x="29" y="40"/>
                      <a:pt x="20" y="41"/>
                      <a:pt x="21" y="48"/>
                    </a:cubicBezTo>
                    <a:cubicBezTo>
                      <a:pt x="21" y="48"/>
                      <a:pt x="18" y="51"/>
                      <a:pt x="22" y="56"/>
                    </a:cubicBezTo>
                    <a:cubicBezTo>
                      <a:pt x="17" y="57"/>
                      <a:pt x="18" y="62"/>
                      <a:pt x="19" y="64"/>
                    </a:cubicBezTo>
                    <a:cubicBezTo>
                      <a:pt x="18" y="67"/>
                      <a:pt x="17" y="72"/>
                      <a:pt x="23" y="75"/>
                    </a:cubicBezTo>
                    <a:cubicBezTo>
                      <a:pt x="22" y="76"/>
                      <a:pt x="19" y="78"/>
                      <a:pt x="17" y="71"/>
                    </a:cubicBezTo>
                    <a:cubicBezTo>
                      <a:pt x="17" y="76"/>
                      <a:pt x="21" y="79"/>
                      <a:pt x="25" y="78"/>
                    </a:cubicBezTo>
                    <a:cubicBezTo>
                      <a:pt x="25" y="78"/>
                      <a:pt x="25" y="80"/>
                      <a:pt x="24" y="81"/>
                    </a:cubicBezTo>
                    <a:cubicBezTo>
                      <a:pt x="23" y="80"/>
                      <a:pt x="23" y="80"/>
                      <a:pt x="21" y="79"/>
                    </a:cubicBezTo>
                    <a:cubicBezTo>
                      <a:pt x="21" y="79"/>
                      <a:pt x="22" y="80"/>
                      <a:pt x="23" y="81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0" y="79"/>
                      <a:pt x="20" y="78"/>
                    </a:cubicBezTo>
                    <a:cubicBezTo>
                      <a:pt x="20" y="79"/>
                      <a:pt x="20" y="80"/>
                      <a:pt x="21" y="81"/>
                    </a:cubicBezTo>
                    <a:cubicBezTo>
                      <a:pt x="21" y="81"/>
                      <a:pt x="18" y="81"/>
                      <a:pt x="17" y="80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82"/>
                      <a:pt x="21" y="83"/>
                      <a:pt x="23" y="83"/>
                    </a:cubicBezTo>
                    <a:cubicBezTo>
                      <a:pt x="23" y="84"/>
                      <a:pt x="22" y="85"/>
                      <a:pt x="22" y="85"/>
                    </a:cubicBezTo>
                    <a:cubicBezTo>
                      <a:pt x="22" y="86"/>
                      <a:pt x="22" y="86"/>
                      <a:pt x="22" y="87"/>
                    </a:cubicBezTo>
                    <a:cubicBezTo>
                      <a:pt x="22" y="86"/>
                      <a:pt x="21" y="86"/>
                      <a:pt x="21" y="86"/>
                    </a:cubicBezTo>
                    <a:cubicBezTo>
                      <a:pt x="21" y="86"/>
                      <a:pt x="21" y="86"/>
                      <a:pt x="22" y="87"/>
                    </a:cubicBezTo>
                    <a:cubicBezTo>
                      <a:pt x="22" y="87"/>
                      <a:pt x="22" y="87"/>
                      <a:pt x="22" y="88"/>
                    </a:cubicBezTo>
                    <a:cubicBezTo>
                      <a:pt x="22" y="88"/>
                      <a:pt x="22" y="87"/>
                      <a:pt x="22" y="87"/>
                    </a:cubicBezTo>
                    <a:cubicBezTo>
                      <a:pt x="23" y="88"/>
                      <a:pt x="24" y="89"/>
                      <a:pt x="25" y="90"/>
                    </a:cubicBezTo>
                    <a:cubicBezTo>
                      <a:pt x="23" y="89"/>
                      <a:pt x="21" y="88"/>
                      <a:pt x="20" y="85"/>
                    </a:cubicBezTo>
                    <a:cubicBezTo>
                      <a:pt x="19" y="87"/>
                      <a:pt x="24" y="93"/>
                      <a:pt x="28" y="91"/>
                    </a:cubicBezTo>
                    <a:cubicBezTo>
                      <a:pt x="28" y="91"/>
                      <a:pt x="28" y="92"/>
                      <a:pt x="29" y="94"/>
                    </a:cubicBezTo>
                    <a:cubicBezTo>
                      <a:pt x="30" y="99"/>
                      <a:pt x="34" y="98"/>
                      <a:pt x="36" y="98"/>
                    </a:cubicBezTo>
                    <a:cubicBezTo>
                      <a:pt x="36" y="98"/>
                      <a:pt x="36" y="98"/>
                      <a:pt x="36" y="99"/>
                    </a:cubicBezTo>
                    <a:cubicBezTo>
                      <a:pt x="35" y="100"/>
                      <a:pt x="33" y="101"/>
                      <a:pt x="29" y="102"/>
                    </a:cubicBezTo>
                    <a:cubicBezTo>
                      <a:pt x="25" y="103"/>
                      <a:pt x="20" y="101"/>
                      <a:pt x="15" y="103"/>
                    </a:cubicBezTo>
                    <a:cubicBezTo>
                      <a:pt x="11" y="104"/>
                      <a:pt x="4" y="106"/>
                      <a:pt x="2" y="115"/>
                    </a:cubicBezTo>
                    <a:cubicBezTo>
                      <a:pt x="1" y="122"/>
                      <a:pt x="0" y="126"/>
                      <a:pt x="0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lose/>
                    <a:moveTo>
                      <a:pt x="109" y="71"/>
                    </a:moveTo>
                    <a:cubicBezTo>
                      <a:pt x="110" y="70"/>
                      <a:pt x="111" y="69"/>
                      <a:pt x="111" y="68"/>
                    </a:cubicBezTo>
                    <a:cubicBezTo>
                      <a:pt x="111" y="71"/>
                      <a:pt x="110" y="72"/>
                      <a:pt x="108" y="73"/>
                    </a:cubicBezTo>
                    <a:cubicBezTo>
                      <a:pt x="108" y="72"/>
                      <a:pt x="109" y="72"/>
                      <a:pt x="109" y="71"/>
                    </a:cubicBezTo>
                    <a:close/>
                    <a:moveTo>
                      <a:pt x="103" y="76"/>
                    </a:moveTo>
                    <a:cubicBezTo>
                      <a:pt x="103" y="76"/>
                      <a:pt x="103" y="76"/>
                      <a:pt x="103" y="76"/>
                    </a:cubicBezTo>
                    <a:cubicBezTo>
                      <a:pt x="103" y="76"/>
                      <a:pt x="104" y="76"/>
                      <a:pt x="104" y="75"/>
                    </a:cubicBezTo>
                    <a:cubicBezTo>
                      <a:pt x="104" y="76"/>
                      <a:pt x="103" y="76"/>
                      <a:pt x="103" y="76"/>
                    </a:cubicBezTo>
                    <a:close/>
                    <a:moveTo>
                      <a:pt x="105" y="73"/>
                    </a:moveTo>
                    <a:cubicBezTo>
                      <a:pt x="105" y="74"/>
                      <a:pt x="105" y="74"/>
                      <a:pt x="105" y="75"/>
                    </a:cubicBezTo>
                    <a:cubicBezTo>
                      <a:pt x="104" y="75"/>
                      <a:pt x="103" y="75"/>
                      <a:pt x="102" y="75"/>
                    </a:cubicBezTo>
                    <a:cubicBezTo>
                      <a:pt x="102" y="74"/>
                      <a:pt x="101" y="74"/>
                      <a:pt x="101" y="73"/>
                    </a:cubicBezTo>
                    <a:cubicBezTo>
                      <a:pt x="103" y="74"/>
                      <a:pt x="104" y="74"/>
                      <a:pt x="105" y="73"/>
                    </a:cubicBezTo>
                    <a:close/>
                    <a:moveTo>
                      <a:pt x="100" y="44"/>
                    </a:moveTo>
                    <a:cubicBezTo>
                      <a:pt x="99" y="42"/>
                      <a:pt x="98" y="40"/>
                      <a:pt x="98" y="39"/>
                    </a:cubicBezTo>
                    <a:cubicBezTo>
                      <a:pt x="100" y="41"/>
                      <a:pt x="100" y="43"/>
                      <a:pt x="100" y="44"/>
                    </a:cubicBezTo>
                    <a:close/>
                    <a:moveTo>
                      <a:pt x="98" y="88"/>
                    </a:moveTo>
                    <a:cubicBezTo>
                      <a:pt x="98" y="88"/>
                      <a:pt x="98" y="88"/>
                      <a:pt x="99" y="88"/>
                    </a:cubicBezTo>
                    <a:cubicBezTo>
                      <a:pt x="98" y="89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6" y="89"/>
                      <a:pt x="97" y="89"/>
                      <a:pt x="98" y="88"/>
                    </a:cubicBezTo>
                    <a:close/>
                    <a:moveTo>
                      <a:pt x="90" y="96"/>
                    </a:moveTo>
                    <a:cubicBezTo>
                      <a:pt x="91" y="96"/>
                      <a:pt x="92" y="96"/>
                      <a:pt x="92" y="96"/>
                    </a:cubicBezTo>
                    <a:cubicBezTo>
                      <a:pt x="91" y="97"/>
                      <a:pt x="90" y="97"/>
                      <a:pt x="89" y="96"/>
                    </a:cubicBezTo>
                    <a:cubicBezTo>
                      <a:pt x="89" y="96"/>
                      <a:pt x="90" y="96"/>
                      <a:pt x="90" y="96"/>
                    </a:cubicBezTo>
                    <a:close/>
                    <a:moveTo>
                      <a:pt x="23" y="57"/>
                    </a:moveTo>
                    <a:cubicBezTo>
                      <a:pt x="23" y="58"/>
                      <a:pt x="22" y="58"/>
                      <a:pt x="22" y="59"/>
                    </a:cubicBezTo>
                    <a:cubicBezTo>
                      <a:pt x="22" y="59"/>
                      <a:pt x="21" y="60"/>
                      <a:pt x="20" y="62"/>
                    </a:cubicBezTo>
                    <a:cubicBezTo>
                      <a:pt x="20" y="63"/>
                      <a:pt x="20" y="63"/>
                      <a:pt x="19" y="64"/>
                    </a:cubicBezTo>
                    <a:cubicBezTo>
                      <a:pt x="18" y="60"/>
                      <a:pt x="21" y="58"/>
                      <a:pt x="23" y="57"/>
                    </a:cubicBezTo>
                    <a:close/>
                    <a:moveTo>
                      <a:pt x="23" y="74"/>
                    </a:moveTo>
                    <a:cubicBezTo>
                      <a:pt x="21" y="73"/>
                      <a:pt x="17" y="70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19" y="68"/>
                      <a:pt x="20" y="71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lose/>
                    <a:moveTo>
                      <a:pt x="33" y="89"/>
                    </a:moveTo>
                    <a:cubicBezTo>
                      <a:pt x="33" y="89"/>
                      <a:pt x="34" y="90"/>
                      <a:pt x="34" y="89"/>
                    </a:cubicBezTo>
                    <a:cubicBezTo>
                      <a:pt x="34" y="89"/>
                      <a:pt x="34" y="91"/>
                      <a:pt x="35" y="93"/>
                    </a:cubicBezTo>
                    <a:cubicBezTo>
                      <a:pt x="34" y="93"/>
                      <a:pt x="33" y="92"/>
                      <a:pt x="32" y="91"/>
                    </a:cubicBezTo>
                    <a:cubicBezTo>
                      <a:pt x="33" y="90"/>
                      <a:pt x="33" y="90"/>
                      <a:pt x="33" y="89"/>
                    </a:cubicBezTo>
                    <a:close/>
                    <a:moveTo>
                      <a:pt x="36" y="93"/>
                    </a:move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4" y="95"/>
                      <a:pt x="33" y="94"/>
                    </a:cubicBezTo>
                    <a:cubicBezTo>
                      <a:pt x="33" y="94"/>
                      <a:pt x="32" y="93"/>
                      <a:pt x="32" y="92"/>
                    </a:cubicBezTo>
                    <a:cubicBezTo>
                      <a:pt x="33" y="93"/>
                      <a:pt x="35" y="93"/>
                      <a:pt x="36" y="93"/>
                    </a:cubicBezTo>
                    <a:close/>
                    <a:moveTo>
                      <a:pt x="32" y="88"/>
                    </a:move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9"/>
                      <a:pt x="32" y="89"/>
                    </a:cubicBezTo>
                    <a:cubicBezTo>
                      <a:pt x="32" y="89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lose/>
                    <a:moveTo>
                      <a:pt x="27" y="47"/>
                    </a:moveTo>
                    <a:cubicBezTo>
                      <a:pt x="28" y="48"/>
                      <a:pt x="30" y="49"/>
                      <a:pt x="30" y="49"/>
                    </a:cubicBezTo>
                    <a:cubicBezTo>
                      <a:pt x="30" y="50"/>
                      <a:pt x="29" y="51"/>
                      <a:pt x="28" y="51"/>
                    </a:cubicBezTo>
                    <a:cubicBezTo>
                      <a:pt x="28" y="51"/>
                      <a:pt x="28" y="51"/>
                      <a:pt x="27" y="51"/>
                    </a:cubicBezTo>
                    <a:cubicBezTo>
                      <a:pt x="26" y="50"/>
                      <a:pt x="27" y="48"/>
                      <a:pt x="27" y="47"/>
                    </a:cubicBezTo>
                    <a:close/>
                    <a:moveTo>
                      <a:pt x="28" y="79"/>
                    </a:moveTo>
                    <a:cubicBezTo>
                      <a:pt x="28" y="80"/>
                      <a:pt x="28" y="82"/>
                      <a:pt x="26" y="81"/>
                    </a:cubicBezTo>
                    <a:cubicBezTo>
                      <a:pt x="27" y="80"/>
                      <a:pt x="28" y="79"/>
                      <a:pt x="28" y="79"/>
                    </a:cubicBezTo>
                    <a:close/>
                    <a:moveTo>
                      <a:pt x="24" y="84"/>
                    </a:moveTo>
                    <a:cubicBezTo>
                      <a:pt x="24" y="84"/>
                      <a:pt x="25" y="84"/>
                      <a:pt x="25" y="84"/>
                    </a:cubicBezTo>
                    <a:cubicBezTo>
                      <a:pt x="25" y="84"/>
                      <a:pt x="24" y="84"/>
                      <a:pt x="23" y="84"/>
                    </a:cubicBezTo>
                    <a:cubicBezTo>
                      <a:pt x="24" y="84"/>
                      <a:pt x="24" y="84"/>
                      <a:pt x="24" y="84"/>
                    </a:cubicBezTo>
                    <a:close/>
                    <a:moveTo>
                      <a:pt x="22" y="87"/>
                    </a:moveTo>
                    <a:cubicBezTo>
                      <a:pt x="22" y="87"/>
                      <a:pt x="22" y="87"/>
                      <a:pt x="23" y="86"/>
                    </a:cubicBezTo>
                    <a:cubicBezTo>
                      <a:pt x="23" y="87"/>
                      <a:pt x="23" y="87"/>
                      <a:pt x="23" y="88"/>
                    </a:cubicBezTo>
                    <a:cubicBezTo>
                      <a:pt x="23" y="88"/>
                      <a:pt x="23" y="87"/>
                      <a:pt x="22" y="87"/>
                    </a:cubicBezTo>
                    <a:close/>
                    <a:moveTo>
                      <a:pt x="24" y="88"/>
                    </a:moveTo>
                    <a:cubicBezTo>
                      <a:pt x="24" y="88"/>
                      <a:pt x="23" y="87"/>
                      <a:pt x="23" y="86"/>
                    </a:cubicBezTo>
                    <a:cubicBezTo>
                      <a:pt x="24" y="85"/>
                      <a:pt x="25" y="85"/>
                      <a:pt x="26" y="85"/>
                    </a:cubicBezTo>
                    <a:cubicBezTo>
                      <a:pt x="28" y="84"/>
                      <a:pt x="29" y="84"/>
                      <a:pt x="30" y="84"/>
                    </a:cubicBezTo>
                    <a:cubicBezTo>
                      <a:pt x="31" y="84"/>
                      <a:pt x="31" y="85"/>
                      <a:pt x="31" y="85"/>
                    </a:cubicBezTo>
                    <a:cubicBezTo>
                      <a:pt x="31" y="85"/>
                      <a:pt x="28" y="90"/>
                      <a:pt x="24" y="88"/>
                    </a:cubicBezTo>
                    <a:close/>
                    <a:moveTo>
                      <a:pt x="31" y="89"/>
                    </a:moveTo>
                    <a:cubicBezTo>
                      <a:pt x="31" y="89"/>
                      <a:pt x="31" y="90"/>
                      <a:pt x="31" y="90"/>
                    </a:cubicBezTo>
                    <a:cubicBezTo>
                      <a:pt x="31" y="91"/>
                      <a:pt x="31" y="93"/>
                      <a:pt x="31" y="93"/>
                    </a:cubicBezTo>
                    <a:cubicBezTo>
                      <a:pt x="30" y="93"/>
                      <a:pt x="30" y="92"/>
                      <a:pt x="29" y="90"/>
                    </a:cubicBezTo>
                    <a:cubicBezTo>
                      <a:pt x="30" y="90"/>
                      <a:pt x="31" y="90"/>
                      <a:pt x="31" y="89"/>
                    </a:cubicBezTo>
                    <a:close/>
                    <a:moveTo>
                      <a:pt x="30" y="95"/>
                    </a:moveTo>
                    <a:cubicBezTo>
                      <a:pt x="30" y="95"/>
                      <a:pt x="32" y="96"/>
                      <a:pt x="33" y="96"/>
                    </a:cubicBezTo>
                    <a:cubicBezTo>
                      <a:pt x="34" y="96"/>
                      <a:pt x="34" y="97"/>
                      <a:pt x="35" y="97"/>
                    </a:cubicBezTo>
                    <a:cubicBezTo>
                      <a:pt x="32" y="98"/>
                      <a:pt x="30" y="96"/>
                      <a:pt x="30" y="95"/>
                    </a:cubicBezTo>
                    <a:close/>
                    <a:moveTo>
                      <a:pt x="35" y="95"/>
                    </a:moveTo>
                    <a:cubicBezTo>
                      <a:pt x="35" y="95"/>
                      <a:pt x="36" y="95"/>
                      <a:pt x="37" y="95"/>
                    </a:cubicBezTo>
                    <a:cubicBezTo>
                      <a:pt x="37" y="95"/>
                      <a:pt x="37" y="95"/>
                      <a:pt x="37" y="95"/>
                    </a:cubicBezTo>
                    <a:cubicBezTo>
                      <a:pt x="36" y="95"/>
                      <a:pt x="35" y="95"/>
                      <a:pt x="35" y="95"/>
                    </a:cubicBezTo>
                    <a:close/>
                    <a:moveTo>
                      <a:pt x="51" y="94"/>
                    </a:moveTo>
                    <a:cubicBezTo>
                      <a:pt x="53" y="93"/>
                      <a:pt x="54" y="92"/>
                      <a:pt x="54" y="91"/>
                    </a:cubicBezTo>
                    <a:cubicBezTo>
                      <a:pt x="54" y="91"/>
                      <a:pt x="55" y="90"/>
                      <a:pt x="55" y="89"/>
                    </a:cubicBezTo>
                    <a:cubicBezTo>
                      <a:pt x="55" y="92"/>
                      <a:pt x="53" y="94"/>
                      <a:pt x="52" y="94"/>
                    </a:cubicBezTo>
                    <a:cubicBezTo>
                      <a:pt x="51" y="94"/>
                      <a:pt x="51" y="94"/>
                      <a:pt x="51" y="94"/>
                    </a:cubicBezTo>
                    <a:close/>
                    <a:moveTo>
                      <a:pt x="76" y="92"/>
                    </a:moveTo>
                    <a:cubicBezTo>
                      <a:pt x="76" y="92"/>
                      <a:pt x="74" y="90"/>
                      <a:pt x="75" y="87"/>
                    </a:cubicBezTo>
                    <a:cubicBezTo>
                      <a:pt x="75" y="87"/>
                      <a:pt x="75" y="90"/>
                      <a:pt x="76" y="92"/>
                    </a:cubicBezTo>
                    <a:close/>
                    <a:moveTo>
                      <a:pt x="75" y="85"/>
                    </a:moveTo>
                    <a:cubicBezTo>
                      <a:pt x="74" y="85"/>
                      <a:pt x="73" y="86"/>
                      <a:pt x="73" y="89"/>
                    </a:cubicBezTo>
                    <a:cubicBezTo>
                      <a:pt x="73" y="92"/>
                      <a:pt x="77" y="93"/>
                      <a:pt x="77" y="93"/>
                    </a:cubicBezTo>
                    <a:cubicBezTo>
                      <a:pt x="77" y="93"/>
                      <a:pt x="77" y="94"/>
                      <a:pt x="77" y="94"/>
                    </a:cubicBezTo>
                    <a:cubicBezTo>
                      <a:pt x="66" y="99"/>
                      <a:pt x="57" y="97"/>
                      <a:pt x="52" y="95"/>
                    </a:cubicBezTo>
                    <a:cubicBezTo>
                      <a:pt x="55" y="93"/>
                      <a:pt x="56" y="90"/>
                      <a:pt x="56" y="88"/>
                    </a:cubicBezTo>
                    <a:cubicBezTo>
                      <a:pt x="56" y="87"/>
                      <a:pt x="56" y="87"/>
                      <a:pt x="55" y="85"/>
                    </a:cubicBezTo>
                    <a:cubicBezTo>
                      <a:pt x="53" y="82"/>
                      <a:pt x="54" y="82"/>
                      <a:pt x="53" y="80"/>
                    </a:cubicBezTo>
                    <a:cubicBezTo>
                      <a:pt x="52" y="78"/>
                      <a:pt x="54" y="78"/>
                      <a:pt x="51" y="76"/>
                    </a:cubicBezTo>
                    <a:cubicBezTo>
                      <a:pt x="51" y="74"/>
                      <a:pt x="51" y="74"/>
                      <a:pt x="51" y="74"/>
                    </a:cubicBezTo>
                    <a:cubicBezTo>
                      <a:pt x="54" y="77"/>
                      <a:pt x="58" y="79"/>
                      <a:pt x="63" y="79"/>
                    </a:cubicBezTo>
                    <a:cubicBezTo>
                      <a:pt x="68" y="79"/>
                      <a:pt x="68" y="79"/>
                      <a:pt x="68" y="79"/>
                    </a:cubicBezTo>
                    <a:cubicBezTo>
                      <a:pt x="68" y="79"/>
                      <a:pt x="72" y="78"/>
                      <a:pt x="76" y="76"/>
                    </a:cubicBezTo>
                    <a:cubicBezTo>
                      <a:pt x="76" y="78"/>
                      <a:pt x="77" y="83"/>
                      <a:pt x="77" y="83"/>
                    </a:cubicBezTo>
                    <a:cubicBezTo>
                      <a:pt x="76" y="83"/>
                      <a:pt x="75" y="85"/>
                      <a:pt x="75" y="85"/>
                    </a:cubicBezTo>
                    <a:close/>
                    <a:moveTo>
                      <a:pt x="86" y="54"/>
                    </a:moveTo>
                    <a:cubicBezTo>
                      <a:pt x="85" y="55"/>
                      <a:pt x="85" y="59"/>
                      <a:pt x="84" y="60"/>
                    </a:cubicBezTo>
                    <a:cubicBezTo>
                      <a:pt x="84" y="62"/>
                      <a:pt x="83" y="67"/>
                      <a:pt x="82" y="68"/>
                    </a:cubicBezTo>
                    <a:cubicBezTo>
                      <a:pt x="81" y="69"/>
                      <a:pt x="80" y="72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2" y="78"/>
                      <a:pt x="68" y="78"/>
                      <a:pt x="68" y="78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54" y="78"/>
                      <a:pt x="49" y="71"/>
                      <a:pt x="47" y="68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7" y="65"/>
                      <a:pt x="44" y="53"/>
                      <a:pt x="43" y="51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51" y="44"/>
                      <a:pt x="63" y="39"/>
                    </a:cubicBezTo>
                    <a:cubicBezTo>
                      <a:pt x="73" y="33"/>
                      <a:pt x="79" y="25"/>
                      <a:pt x="79" y="25"/>
                    </a:cubicBezTo>
                    <a:cubicBezTo>
                      <a:pt x="80" y="24"/>
                      <a:pt x="84" y="33"/>
                      <a:pt x="84" y="34"/>
                    </a:cubicBezTo>
                    <a:cubicBezTo>
                      <a:pt x="84" y="35"/>
                      <a:pt x="84" y="43"/>
                      <a:pt x="84" y="44"/>
                    </a:cubicBezTo>
                    <a:cubicBezTo>
                      <a:pt x="84" y="46"/>
                      <a:pt x="85" y="50"/>
                      <a:pt x="86" y="51"/>
                    </a:cubicBezTo>
                    <a:cubicBezTo>
                      <a:pt x="86" y="51"/>
                      <a:pt x="86" y="53"/>
                      <a:pt x="86" y="54"/>
                    </a:cubicBezTo>
                    <a:close/>
                  </a:path>
                </a:pathLst>
              </a:custGeom>
              <a:solidFill>
                <a:srgbClr val="604C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3881343" y="2844371"/>
            <a:ext cx="1750257" cy="323165"/>
            <a:chOff x="6739850" y="1957172"/>
            <a:chExt cx="1750257" cy="323165"/>
          </a:xfrm>
        </p:grpSpPr>
        <p:sp>
          <p:nvSpPr>
            <p:cNvPr id="66" name="文本框 65"/>
            <p:cNvSpPr txBox="1"/>
            <p:nvPr/>
          </p:nvSpPr>
          <p:spPr>
            <a:xfrm>
              <a:off x="6935183" y="1957172"/>
              <a:ext cx="155492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500" b="1" spc="110">
                  <a:solidFill>
                    <a:srgbClr val="C30D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zh-CN" altLang="en-US" spc="130" dirty="0">
                  <a:solidFill>
                    <a:srgbClr val="604C3F"/>
                  </a:solidFill>
                </a:rPr>
                <a:t>点击添加标题</a:t>
              </a:r>
              <a:endParaRPr lang="zh-CN" altLang="en-US" spc="130" dirty="0">
                <a:solidFill>
                  <a:srgbClr val="604C3F"/>
                </a:solidFill>
              </a:endParaRPr>
            </a:p>
          </p:txBody>
        </p:sp>
        <p:grpSp>
          <p:nvGrpSpPr>
            <p:cNvPr id="67" name="Group 20"/>
            <p:cNvGrpSpPr>
              <a:grpSpLocks noChangeAspect="1"/>
            </p:cNvGrpSpPr>
            <p:nvPr/>
          </p:nvGrpSpPr>
          <p:grpSpPr bwMode="auto">
            <a:xfrm>
              <a:off x="6739850" y="1979964"/>
              <a:ext cx="209607" cy="223261"/>
              <a:chOff x="1298" y="1873"/>
              <a:chExt cx="641" cy="704"/>
            </a:xfrm>
            <a:effectLst/>
          </p:grpSpPr>
          <p:sp>
            <p:nvSpPr>
              <p:cNvPr id="68" name="Freeform 21"/>
              <p:cNvSpPr>
                <a:spLocks noEditPoints="1"/>
              </p:cNvSpPr>
              <p:nvPr/>
            </p:nvSpPr>
            <p:spPr bwMode="auto">
              <a:xfrm>
                <a:off x="1298" y="1873"/>
                <a:ext cx="641" cy="704"/>
              </a:xfrm>
              <a:custGeom>
                <a:avLst/>
                <a:gdLst>
                  <a:gd name="T0" fmla="*/ 109 w 116"/>
                  <a:gd name="T1" fmla="*/ 103 h 126"/>
                  <a:gd name="T2" fmla="*/ 93 w 116"/>
                  <a:gd name="T3" fmla="*/ 96 h 126"/>
                  <a:gd name="T4" fmla="*/ 93 w 116"/>
                  <a:gd name="T5" fmla="*/ 95 h 126"/>
                  <a:gd name="T6" fmla="*/ 103 w 116"/>
                  <a:gd name="T7" fmla="*/ 91 h 126"/>
                  <a:gd name="T8" fmla="*/ 101 w 116"/>
                  <a:gd name="T9" fmla="*/ 84 h 126"/>
                  <a:gd name="T10" fmla="*/ 105 w 116"/>
                  <a:gd name="T11" fmla="*/ 78 h 126"/>
                  <a:gd name="T12" fmla="*/ 109 w 116"/>
                  <a:gd name="T13" fmla="*/ 61 h 126"/>
                  <a:gd name="T14" fmla="*/ 108 w 116"/>
                  <a:gd name="T15" fmla="*/ 50 h 126"/>
                  <a:gd name="T16" fmla="*/ 98 w 116"/>
                  <a:gd name="T17" fmla="*/ 37 h 126"/>
                  <a:gd name="T18" fmla="*/ 32 w 116"/>
                  <a:gd name="T19" fmla="*/ 42 h 126"/>
                  <a:gd name="T20" fmla="*/ 27 w 116"/>
                  <a:gd name="T21" fmla="*/ 43 h 126"/>
                  <a:gd name="T22" fmla="*/ 30 w 116"/>
                  <a:gd name="T23" fmla="*/ 45 h 126"/>
                  <a:gd name="T24" fmla="*/ 23 w 116"/>
                  <a:gd name="T25" fmla="*/ 75 h 126"/>
                  <a:gd name="T26" fmla="*/ 21 w 116"/>
                  <a:gd name="T27" fmla="*/ 79 h 126"/>
                  <a:gd name="T28" fmla="*/ 21 w 116"/>
                  <a:gd name="T29" fmla="*/ 81 h 126"/>
                  <a:gd name="T30" fmla="*/ 22 w 116"/>
                  <a:gd name="T31" fmla="*/ 85 h 126"/>
                  <a:gd name="T32" fmla="*/ 22 w 116"/>
                  <a:gd name="T33" fmla="*/ 88 h 126"/>
                  <a:gd name="T34" fmla="*/ 28 w 116"/>
                  <a:gd name="T35" fmla="*/ 91 h 126"/>
                  <a:gd name="T36" fmla="*/ 29 w 116"/>
                  <a:gd name="T37" fmla="*/ 102 h 126"/>
                  <a:gd name="T38" fmla="*/ 111 w 116"/>
                  <a:gd name="T39" fmla="*/ 126 h 126"/>
                  <a:gd name="T40" fmla="*/ 108 w 116"/>
                  <a:gd name="T41" fmla="*/ 73 h 126"/>
                  <a:gd name="T42" fmla="*/ 104 w 116"/>
                  <a:gd name="T43" fmla="*/ 75 h 126"/>
                  <a:gd name="T44" fmla="*/ 102 w 116"/>
                  <a:gd name="T45" fmla="*/ 75 h 126"/>
                  <a:gd name="T46" fmla="*/ 98 w 116"/>
                  <a:gd name="T47" fmla="*/ 39 h 126"/>
                  <a:gd name="T48" fmla="*/ 97 w 116"/>
                  <a:gd name="T49" fmla="*/ 90 h 126"/>
                  <a:gd name="T50" fmla="*/ 92 w 116"/>
                  <a:gd name="T51" fmla="*/ 96 h 126"/>
                  <a:gd name="T52" fmla="*/ 22 w 116"/>
                  <a:gd name="T53" fmla="*/ 59 h 126"/>
                  <a:gd name="T54" fmla="*/ 23 w 116"/>
                  <a:gd name="T55" fmla="*/ 74 h 126"/>
                  <a:gd name="T56" fmla="*/ 20 w 116"/>
                  <a:gd name="T57" fmla="*/ 65 h 126"/>
                  <a:gd name="T58" fmla="*/ 34 w 116"/>
                  <a:gd name="T59" fmla="*/ 89 h 126"/>
                  <a:gd name="T60" fmla="*/ 36 w 116"/>
                  <a:gd name="T61" fmla="*/ 93 h 126"/>
                  <a:gd name="T62" fmla="*/ 32 w 116"/>
                  <a:gd name="T63" fmla="*/ 92 h 126"/>
                  <a:gd name="T64" fmla="*/ 32 w 116"/>
                  <a:gd name="T65" fmla="*/ 89 h 126"/>
                  <a:gd name="T66" fmla="*/ 30 w 116"/>
                  <a:gd name="T67" fmla="*/ 49 h 126"/>
                  <a:gd name="T68" fmla="*/ 28 w 116"/>
                  <a:gd name="T69" fmla="*/ 79 h 126"/>
                  <a:gd name="T70" fmla="*/ 25 w 116"/>
                  <a:gd name="T71" fmla="*/ 84 h 126"/>
                  <a:gd name="T72" fmla="*/ 23 w 116"/>
                  <a:gd name="T73" fmla="*/ 86 h 126"/>
                  <a:gd name="T74" fmla="*/ 23 w 116"/>
                  <a:gd name="T75" fmla="*/ 86 h 126"/>
                  <a:gd name="T76" fmla="*/ 24 w 116"/>
                  <a:gd name="T77" fmla="*/ 88 h 126"/>
                  <a:gd name="T78" fmla="*/ 29 w 116"/>
                  <a:gd name="T79" fmla="*/ 90 h 126"/>
                  <a:gd name="T80" fmla="*/ 35 w 116"/>
                  <a:gd name="T81" fmla="*/ 97 h 126"/>
                  <a:gd name="T82" fmla="*/ 37 w 116"/>
                  <a:gd name="T83" fmla="*/ 95 h 126"/>
                  <a:gd name="T84" fmla="*/ 55 w 116"/>
                  <a:gd name="T85" fmla="*/ 89 h 126"/>
                  <a:gd name="T86" fmla="*/ 75 w 116"/>
                  <a:gd name="T87" fmla="*/ 87 h 126"/>
                  <a:gd name="T88" fmla="*/ 77 w 116"/>
                  <a:gd name="T89" fmla="*/ 93 h 126"/>
                  <a:gd name="T90" fmla="*/ 55 w 116"/>
                  <a:gd name="T91" fmla="*/ 85 h 126"/>
                  <a:gd name="T92" fmla="*/ 63 w 116"/>
                  <a:gd name="T93" fmla="*/ 79 h 126"/>
                  <a:gd name="T94" fmla="*/ 75 w 116"/>
                  <a:gd name="T95" fmla="*/ 85 h 126"/>
                  <a:gd name="T96" fmla="*/ 76 w 116"/>
                  <a:gd name="T97" fmla="*/ 75 h 126"/>
                  <a:gd name="T98" fmla="*/ 63 w 116"/>
                  <a:gd name="T99" fmla="*/ 78 h 126"/>
                  <a:gd name="T100" fmla="*/ 43 w 116"/>
                  <a:gd name="T101" fmla="*/ 50 h 126"/>
                  <a:gd name="T102" fmla="*/ 84 w 116"/>
                  <a:gd name="T103" fmla="*/ 4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" h="126">
                    <a:moveTo>
                      <a:pt x="111" y="126"/>
                    </a:moveTo>
                    <a:cubicBezTo>
                      <a:pt x="112" y="125"/>
                      <a:pt x="112" y="123"/>
                      <a:pt x="112" y="122"/>
                    </a:cubicBezTo>
                    <a:cubicBezTo>
                      <a:pt x="112" y="115"/>
                      <a:pt x="112" y="109"/>
                      <a:pt x="113" y="104"/>
                    </a:cubicBezTo>
                    <a:cubicBezTo>
                      <a:pt x="112" y="104"/>
                      <a:pt x="110" y="103"/>
                      <a:pt x="109" y="103"/>
                    </a:cubicBezTo>
                    <a:cubicBezTo>
                      <a:pt x="106" y="102"/>
                      <a:pt x="100" y="103"/>
                      <a:pt x="95" y="102"/>
                    </a:cubicBezTo>
                    <a:cubicBezTo>
                      <a:pt x="90" y="101"/>
                      <a:pt x="88" y="99"/>
                      <a:pt x="87" y="97"/>
                    </a:cubicBezTo>
                    <a:cubicBezTo>
                      <a:pt x="87" y="97"/>
                      <a:pt x="88" y="97"/>
                      <a:pt x="88" y="97"/>
                    </a:cubicBezTo>
                    <a:cubicBezTo>
                      <a:pt x="90" y="98"/>
                      <a:pt x="92" y="97"/>
                      <a:pt x="93" y="96"/>
                    </a:cubicBezTo>
                    <a:cubicBezTo>
                      <a:pt x="93" y="95"/>
                      <a:pt x="94" y="94"/>
                      <a:pt x="94" y="94"/>
                    </a:cubicBezTo>
                    <a:cubicBezTo>
                      <a:pt x="94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2" y="95"/>
                      <a:pt x="91" y="95"/>
                      <a:pt x="90" y="95"/>
                    </a:cubicBezTo>
                    <a:cubicBezTo>
                      <a:pt x="91" y="94"/>
                      <a:pt x="92" y="93"/>
                      <a:pt x="92" y="93"/>
                    </a:cubicBezTo>
                    <a:cubicBezTo>
                      <a:pt x="92" y="94"/>
                      <a:pt x="95" y="93"/>
                      <a:pt x="95" y="93"/>
                    </a:cubicBezTo>
                    <a:cubicBezTo>
                      <a:pt x="99" y="95"/>
                      <a:pt x="102" y="92"/>
                      <a:pt x="103" y="91"/>
                    </a:cubicBezTo>
                    <a:cubicBezTo>
                      <a:pt x="103" y="90"/>
                      <a:pt x="103" y="89"/>
                      <a:pt x="103" y="90"/>
                    </a:cubicBezTo>
                    <a:cubicBezTo>
                      <a:pt x="101" y="92"/>
                      <a:pt x="99" y="92"/>
                      <a:pt x="97" y="91"/>
                    </a:cubicBezTo>
                    <a:cubicBezTo>
                      <a:pt x="99" y="90"/>
                      <a:pt x="99" y="89"/>
                      <a:pt x="99" y="88"/>
                    </a:cubicBezTo>
                    <a:cubicBezTo>
                      <a:pt x="102" y="87"/>
                      <a:pt x="102" y="85"/>
                      <a:pt x="101" y="84"/>
                    </a:cubicBezTo>
                    <a:cubicBezTo>
                      <a:pt x="104" y="84"/>
                      <a:pt x="105" y="81"/>
                      <a:pt x="104" y="79"/>
                    </a:cubicBezTo>
                    <a:cubicBezTo>
                      <a:pt x="104" y="79"/>
                      <a:pt x="104" y="79"/>
                      <a:pt x="104" y="79"/>
                    </a:cubicBezTo>
                    <a:cubicBezTo>
                      <a:pt x="108" y="80"/>
                      <a:pt x="110" y="78"/>
                      <a:pt x="110" y="78"/>
                    </a:cubicBezTo>
                    <a:cubicBezTo>
                      <a:pt x="108" y="79"/>
                      <a:pt x="106" y="79"/>
                      <a:pt x="105" y="78"/>
                    </a:cubicBezTo>
                    <a:cubicBezTo>
                      <a:pt x="106" y="77"/>
                      <a:pt x="107" y="76"/>
                      <a:pt x="107" y="75"/>
                    </a:cubicBezTo>
                    <a:cubicBezTo>
                      <a:pt x="114" y="72"/>
                      <a:pt x="112" y="65"/>
                      <a:pt x="112" y="65"/>
                    </a:cubicBezTo>
                    <a:cubicBezTo>
                      <a:pt x="112" y="65"/>
                      <a:pt x="112" y="65"/>
                      <a:pt x="112" y="65"/>
                    </a:cubicBezTo>
                    <a:cubicBezTo>
                      <a:pt x="111" y="63"/>
                      <a:pt x="110" y="62"/>
                      <a:pt x="109" y="61"/>
                    </a:cubicBezTo>
                    <a:cubicBezTo>
                      <a:pt x="109" y="60"/>
                      <a:pt x="109" y="58"/>
                      <a:pt x="109" y="58"/>
                    </a:cubicBezTo>
                    <a:cubicBezTo>
                      <a:pt x="112" y="56"/>
                      <a:pt x="111" y="53"/>
                      <a:pt x="107" y="51"/>
                    </a:cubicBezTo>
                    <a:cubicBezTo>
                      <a:pt x="113" y="53"/>
                      <a:pt x="114" y="59"/>
                      <a:pt x="110" y="61"/>
                    </a:cubicBezTo>
                    <a:cubicBezTo>
                      <a:pt x="116" y="58"/>
                      <a:pt x="112" y="52"/>
                      <a:pt x="108" y="50"/>
                    </a:cubicBezTo>
                    <a:cubicBezTo>
                      <a:pt x="109" y="47"/>
                      <a:pt x="106" y="43"/>
                      <a:pt x="106" y="43"/>
                    </a:cubicBezTo>
                    <a:cubicBezTo>
                      <a:pt x="108" y="46"/>
                      <a:pt x="105" y="48"/>
                      <a:pt x="104" y="49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6" y="44"/>
                      <a:pt x="101" y="39"/>
                      <a:pt x="98" y="37"/>
                    </a:cubicBezTo>
                    <a:cubicBezTo>
                      <a:pt x="97" y="19"/>
                      <a:pt x="80" y="8"/>
                      <a:pt x="73" y="10"/>
                    </a:cubicBezTo>
                    <a:cubicBezTo>
                      <a:pt x="71" y="6"/>
                      <a:pt x="58" y="0"/>
                      <a:pt x="43" y="15"/>
                    </a:cubicBezTo>
                    <a:cubicBezTo>
                      <a:pt x="38" y="22"/>
                      <a:pt x="33" y="27"/>
                      <a:pt x="32" y="43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7"/>
                      <a:pt x="29" y="49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7" y="46"/>
                      <a:pt x="27" y="45"/>
                      <a:pt x="27" y="43"/>
                    </a:cubicBezTo>
                    <a:cubicBezTo>
                      <a:pt x="27" y="45"/>
                      <a:pt x="27" y="46"/>
                      <a:pt x="27" y="46"/>
                    </a:cubicBezTo>
                    <a:cubicBezTo>
                      <a:pt x="26" y="48"/>
                      <a:pt x="26" y="50"/>
                      <a:pt x="25" y="51"/>
                    </a:cubicBezTo>
                    <a:cubicBezTo>
                      <a:pt x="24" y="50"/>
                      <a:pt x="22" y="49"/>
                      <a:pt x="23" y="45"/>
                    </a:cubicBezTo>
                    <a:cubicBezTo>
                      <a:pt x="23" y="41"/>
                      <a:pt x="29" y="41"/>
                      <a:pt x="30" y="45"/>
                    </a:cubicBezTo>
                    <a:cubicBezTo>
                      <a:pt x="29" y="40"/>
                      <a:pt x="20" y="41"/>
                      <a:pt x="21" y="48"/>
                    </a:cubicBezTo>
                    <a:cubicBezTo>
                      <a:pt x="21" y="48"/>
                      <a:pt x="18" y="51"/>
                      <a:pt x="22" y="56"/>
                    </a:cubicBezTo>
                    <a:cubicBezTo>
                      <a:pt x="17" y="57"/>
                      <a:pt x="18" y="62"/>
                      <a:pt x="19" y="64"/>
                    </a:cubicBezTo>
                    <a:cubicBezTo>
                      <a:pt x="18" y="67"/>
                      <a:pt x="17" y="72"/>
                      <a:pt x="23" y="75"/>
                    </a:cubicBezTo>
                    <a:cubicBezTo>
                      <a:pt x="22" y="76"/>
                      <a:pt x="19" y="78"/>
                      <a:pt x="17" y="71"/>
                    </a:cubicBezTo>
                    <a:cubicBezTo>
                      <a:pt x="17" y="76"/>
                      <a:pt x="21" y="79"/>
                      <a:pt x="25" y="78"/>
                    </a:cubicBezTo>
                    <a:cubicBezTo>
                      <a:pt x="25" y="78"/>
                      <a:pt x="25" y="80"/>
                      <a:pt x="24" y="81"/>
                    </a:cubicBezTo>
                    <a:cubicBezTo>
                      <a:pt x="23" y="80"/>
                      <a:pt x="23" y="80"/>
                      <a:pt x="21" y="79"/>
                    </a:cubicBezTo>
                    <a:cubicBezTo>
                      <a:pt x="21" y="79"/>
                      <a:pt x="22" y="80"/>
                      <a:pt x="23" y="81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0" y="79"/>
                      <a:pt x="20" y="78"/>
                    </a:cubicBezTo>
                    <a:cubicBezTo>
                      <a:pt x="20" y="79"/>
                      <a:pt x="20" y="80"/>
                      <a:pt x="21" y="81"/>
                    </a:cubicBezTo>
                    <a:cubicBezTo>
                      <a:pt x="21" y="81"/>
                      <a:pt x="18" y="81"/>
                      <a:pt x="17" y="80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82"/>
                      <a:pt x="21" y="83"/>
                      <a:pt x="23" y="83"/>
                    </a:cubicBezTo>
                    <a:cubicBezTo>
                      <a:pt x="23" y="84"/>
                      <a:pt x="22" y="85"/>
                      <a:pt x="22" y="85"/>
                    </a:cubicBezTo>
                    <a:cubicBezTo>
                      <a:pt x="22" y="86"/>
                      <a:pt x="22" y="86"/>
                      <a:pt x="22" y="87"/>
                    </a:cubicBezTo>
                    <a:cubicBezTo>
                      <a:pt x="22" y="86"/>
                      <a:pt x="21" y="86"/>
                      <a:pt x="21" y="86"/>
                    </a:cubicBezTo>
                    <a:cubicBezTo>
                      <a:pt x="21" y="86"/>
                      <a:pt x="21" y="86"/>
                      <a:pt x="22" y="87"/>
                    </a:cubicBezTo>
                    <a:cubicBezTo>
                      <a:pt x="22" y="87"/>
                      <a:pt x="22" y="87"/>
                      <a:pt x="22" y="88"/>
                    </a:cubicBezTo>
                    <a:cubicBezTo>
                      <a:pt x="22" y="88"/>
                      <a:pt x="22" y="87"/>
                      <a:pt x="22" y="87"/>
                    </a:cubicBezTo>
                    <a:cubicBezTo>
                      <a:pt x="23" y="88"/>
                      <a:pt x="24" y="89"/>
                      <a:pt x="25" y="90"/>
                    </a:cubicBezTo>
                    <a:cubicBezTo>
                      <a:pt x="23" y="89"/>
                      <a:pt x="21" y="88"/>
                      <a:pt x="20" y="85"/>
                    </a:cubicBezTo>
                    <a:cubicBezTo>
                      <a:pt x="19" y="87"/>
                      <a:pt x="24" y="93"/>
                      <a:pt x="28" y="91"/>
                    </a:cubicBezTo>
                    <a:cubicBezTo>
                      <a:pt x="28" y="91"/>
                      <a:pt x="28" y="92"/>
                      <a:pt x="29" y="94"/>
                    </a:cubicBezTo>
                    <a:cubicBezTo>
                      <a:pt x="30" y="99"/>
                      <a:pt x="34" y="98"/>
                      <a:pt x="36" y="98"/>
                    </a:cubicBezTo>
                    <a:cubicBezTo>
                      <a:pt x="36" y="98"/>
                      <a:pt x="36" y="98"/>
                      <a:pt x="36" y="99"/>
                    </a:cubicBezTo>
                    <a:cubicBezTo>
                      <a:pt x="35" y="100"/>
                      <a:pt x="33" y="101"/>
                      <a:pt x="29" y="102"/>
                    </a:cubicBezTo>
                    <a:cubicBezTo>
                      <a:pt x="25" y="103"/>
                      <a:pt x="20" y="101"/>
                      <a:pt x="15" y="103"/>
                    </a:cubicBezTo>
                    <a:cubicBezTo>
                      <a:pt x="11" y="104"/>
                      <a:pt x="4" y="106"/>
                      <a:pt x="2" y="115"/>
                    </a:cubicBezTo>
                    <a:cubicBezTo>
                      <a:pt x="1" y="122"/>
                      <a:pt x="0" y="126"/>
                      <a:pt x="0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lose/>
                    <a:moveTo>
                      <a:pt x="109" y="71"/>
                    </a:moveTo>
                    <a:cubicBezTo>
                      <a:pt x="110" y="70"/>
                      <a:pt x="111" y="69"/>
                      <a:pt x="111" y="68"/>
                    </a:cubicBezTo>
                    <a:cubicBezTo>
                      <a:pt x="111" y="71"/>
                      <a:pt x="110" y="72"/>
                      <a:pt x="108" y="73"/>
                    </a:cubicBezTo>
                    <a:cubicBezTo>
                      <a:pt x="108" y="72"/>
                      <a:pt x="109" y="72"/>
                      <a:pt x="109" y="71"/>
                    </a:cubicBezTo>
                    <a:close/>
                    <a:moveTo>
                      <a:pt x="103" y="76"/>
                    </a:moveTo>
                    <a:cubicBezTo>
                      <a:pt x="103" y="76"/>
                      <a:pt x="103" y="76"/>
                      <a:pt x="103" y="76"/>
                    </a:cubicBezTo>
                    <a:cubicBezTo>
                      <a:pt x="103" y="76"/>
                      <a:pt x="104" y="76"/>
                      <a:pt x="104" y="75"/>
                    </a:cubicBezTo>
                    <a:cubicBezTo>
                      <a:pt x="104" y="76"/>
                      <a:pt x="103" y="76"/>
                      <a:pt x="103" y="76"/>
                    </a:cubicBezTo>
                    <a:close/>
                    <a:moveTo>
                      <a:pt x="105" y="73"/>
                    </a:moveTo>
                    <a:cubicBezTo>
                      <a:pt x="105" y="74"/>
                      <a:pt x="105" y="74"/>
                      <a:pt x="105" y="75"/>
                    </a:cubicBezTo>
                    <a:cubicBezTo>
                      <a:pt x="104" y="75"/>
                      <a:pt x="103" y="75"/>
                      <a:pt x="102" y="75"/>
                    </a:cubicBezTo>
                    <a:cubicBezTo>
                      <a:pt x="102" y="74"/>
                      <a:pt x="101" y="74"/>
                      <a:pt x="101" y="73"/>
                    </a:cubicBezTo>
                    <a:cubicBezTo>
                      <a:pt x="103" y="74"/>
                      <a:pt x="104" y="74"/>
                      <a:pt x="105" y="73"/>
                    </a:cubicBezTo>
                    <a:close/>
                    <a:moveTo>
                      <a:pt x="100" y="44"/>
                    </a:moveTo>
                    <a:cubicBezTo>
                      <a:pt x="99" y="42"/>
                      <a:pt x="98" y="40"/>
                      <a:pt x="98" y="39"/>
                    </a:cubicBezTo>
                    <a:cubicBezTo>
                      <a:pt x="100" y="41"/>
                      <a:pt x="100" y="43"/>
                      <a:pt x="100" y="44"/>
                    </a:cubicBezTo>
                    <a:close/>
                    <a:moveTo>
                      <a:pt x="98" y="88"/>
                    </a:moveTo>
                    <a:cubicBezTo>
                      <a:pt x="98" y="88"/>
                      <a:pt x="98" y="88"/>
                      <a:pt x="99" y="88"/>
                    </a:cubicBezTo>
                    <a:cubicBezTo>
                      <a:pt x="98" y="89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6" y="89"/>
                      <a:pt x="97" y="89"/>
                      <a:pt x="98" y="88"/>
                    </a:cubicBezTo>
                    <a:close/>
                    <a:moveTo>
                      <a:pt x="90" y="96"/>
                    </a:moveTo>
                    <a:cubicBezTo>
                      <a:pt x="91" y="96"/>
                      <a:pt x="92" y="96"/>
                      <a:pt x="92" y="96"/>
                    </a:cubicBezTo>
                    <a:cubicBezTo>
                      <a:pt x="91" y="97"/>
                      <a:pt x="90" y="97"/>
                      <a:pt x="89" y="96"/>
                    </a:cubicBezTo>
                    <a:cubicBezTo>
                      <a:pt x="89" y="96"/>
                      <a:pt x="90" y="96"/>
                      <a:pt x="90" y="96"/>
                    </a:cubicBezTo>
                    <a:close/>
                    <a:moveTo>
                      <a:pt x="23" y="57"/>
                    </a:moveTo>
                    <a:cubicBezTo>
                      <a:pt x="23" y="58"/>
                      <a:pt x="22" y="58"/>
                      <a:pt x="22" y="59"/>
                    </a:cubicBezTo>
                    <a:cubicBezTo>
                      <a:pt x="22" y="59"/>
                      <a:pt x="21" y="60"/>
                      <a:pt x="20" y="62"/>
                    </a:cubicBezTo>
                    <a:cubicBezTo>
                      <a:pt x="20" y="63"/>
                      <a:pt x="20" y="63"/>
                      <a:pt x="19" y="64"/>
                    </a:cubicBezTo>
                    <a:cubicBezTo>
                      <a:pt x="18" y="60"/>
                      <a:pt x="21" y="58"/>
                      <a:pt x="23" y="57"/>
                    </a:cubicBezTo>
                    <a:close/>
                    <a:moveTo>
                      <a:pt x="23" y="74"/>
                    </a:moveTo>
                    <a:cubicBezTo>
                      <a:pt x="21" y="73"/>
                      <a:pt x="17" y="70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19" y="68"/>
                      <a:pt x="20" y="71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lose/>
                    <a:moveTo>
                      <a:pt x="33" y="89"/>
                    </a:moveTo>
                    <a:cubicBezTo>
                      <a:pt x="33" y="89"/>
                      <a:pt x="34" y="90"/>
                      <a:pt x="34" y="89"/>
                    </a:cubicBezTo>
                    <a:cubicBezTo>
                      <a:pt x="34" y="89"/>
                      <a:pt x="34" y="91"/>
                      <a:pt x="35" y="93"/>
                    </a:cubicBezTo>
                    <a:cubicBezTo>
                      <a:pt x="34" y="93"/>
                      <a:pt x="33" y="92"/>
                      <a:pt x="32" y="91"/>
                    </a:cubicBezTo>
                    <a:cubicBezTo>
                      <a:pt x="33" y="90"/>
                      <a:pt x="33" y="90"/>
                      <a:pt x="33" y="89"/>
                    </a:cubicBezTo>
                    <a:close/>
                    <a:moveTo>
                      <a:pt x="36" y="93"/>
                    </a:move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4" y="95"/>
                      <a:pt x="33" y="94"/>
                    </a:cubicBezTo>
                    <a:cubicBezTo>
                      <a:pt x="33" y="94"/>
                      <a:pt x="32" y="93"/>
                      <a:pt x="32" y="92"/>
                    </a:cubicBezTo>
                    <a:cubicBezTo>
                      <a:pt x="33" y="93"/>
                      <a:pt x="35" y="93"/>
                      <a:pt x="36" y="93"/>
                    </a:cubicBezTo>
                    <a:close/>
                    <a:moveTo>
                      <a:pt x="32" y="88"/>
                    </a:move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9"/>
                      <a:pt x="32" y="89"/>
                    </a:cubicBezTo>
                    <a:cubicBezTo>
                      <a:pt x="32" y="89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lose/>
                    <a:moveTo>
                      <a:pt x="27" y="47"/>
                    </a:moveTo>
                    <a:cubicBezTo>
                      <a:pt x="28" y="48"/>
                      <a:pt x="30" y="49"/>
                      <a:pt x="30" y="49"/>
                    </a:cubicBezTo>
                    <a:cubicBezTo>
                      <a:pt x="30" y="50"/>
                      <a:pt x="29" y="51"/>
                      <a:pt x="28" y="51"/>
                    </a:cubicBezTo>
                    <a:cubicBezTo>
                      <a:pt x="28" y="51"/>
                      <a:pt x="28" y="51"/>
                      <a:pt x="27" y="51"/>
                    </a:cubicBezTo>
                    <a:cubicBezTo>
                      <a:pt x="26" y="50"/>
                      <a:pt x="27" y="48"/>
                      <a:pt x="27" y="47"/>
                    </a:cubicBezTo>
                    <a:close/>
                    <a:moveTo>
                      <a:pt x="28" y="79"/>
                    </a:moveTo>
                    <a:cubicBezTo>
                      <a:pt x="28" y="80"/>
                      <a:pt x="28" y="82"/>
                      <a:pt x="26" y="81"/>
                    </a:cubicBezTo>
                    <a:cubicBezTo>
                      <a:pt x="27" y="80"/>
                      <a:pt x="28" y="79"/>
                      <a:pt x="28" y="79"/>
                    </a:cubicBezTo>
                    <a:close/>
                    <a:moveTo>
                      <a:pt x="24" y="84"/>
                    </a:moveTo>
                    <a:cubicBezTo>
                      <a:pt x="24" y="84"/>
                      <a:pt x="25" y="84"/>
                      <a:pt x="25" y="84"/>
                    </a:cubicBezTo>
                    <a:cubicBezTo>
                      <a:pt x="25" y="84"/>
                      <a:pt x="24" y="84"/>
                      <a:pt x="23" y="84"/>
                    </a:cubicBezTo>
                    <a:cubicBezTo>
                      <a:pt x="24" y="84"/>
                      <a:pt x="24" y="84"/>
                      <a:pt x="24" y="84"/>
                    </a:cubicBezTo>
                    <a:close/>
                    <a:moveTo>
                      <a:pt x="22" y="87"/>
                    </a:moveTo>
                    <a:cubicBezTo>
                      <a:pt x="22" y="87"/>
                      <a:pt x="22" y="87"/>
                      <a:pt x="23" y="86"/>
                    </a:cubicBezTo>
                    <a:cubicBezTo>
                      <a:pt x="23" y="87"/>
                      <a:pt x="23" y="87"/>
                      <a:pt x="23" y="88"/>
                    </a:cubicBezTo>
                    <a:cubicBezTo>
                      <a:pt x="23" y="88"/>
                      <a:pt x="23" y="87"/>
                      <a:pt x="22" y="87"/>
                    </a:cubicBezTo>
                    <a:close/>
                    <a:moveTo>
                      <a:pt x="24" y="88"/>
                    </a:moveTo>
                    <a:cubicBezTo>
                      <a:pt x="24" y="88"/>
                      <a:pt x="23" y="87"/>
                      <a:pt x="23" y="86"/>
                    </a:cubicBezTo>
                    <a:cubicBezTo>
                      <a:pt x="24" y="85"/>
                      <a:pt x="25" y="85"/>
                      <a:pt x="26" y="85"/>
                    </a:cubicBezTo>
                    <a:cubicBezTo>
                      <a:pt x="28" y="84"/>
                      <a:pt x="29" y="84"/>
                      <a:pt x="30" y="84"/>
                    </a:cubicBezTo>
                    <a:cubicBezTo>
                      <a:pt x="31" y="84"/>
                      <a:pt x="31" y="85"/>
                      <a:pt x="31" y="85"/>
                    </a:cubicBezTo>
                    <a:cubicBezTo>
                      <a:pt x="31" y="85"/>
                      <a:pt x="28" y="90"/>
                      <a:pt x="24" y="88"/>
                    </a:cubicBezTo>
                    <a:close/>
                    <a:moveTo>
                      <a:pt x="31" y="89"/>
                    </a:moveTo>
                    <a:cubicBezTo>
                      <a:pt x="31" y="89"/>
                      <a:pt x="31" y="90"/>
                      <a:pt x="31" y="90"/>
                    </a:cubicBezTo>
                    <a:cubicBezTo>
                      <a:pt x="31" y="91"/>
                      <a:pt x="31" y="93"/>
                      <a:pt x="31" y="93"/>
                    </a:cubicBezTo>
                    <a:cubicBezTo>
                      <a:pt x="30" y="93"/>
                      <a:pt x="30" y="92"/>
                      <a:pt x="29" y="90"/>
                    </a:cubicBezTo>
                    <a:cubicBezTo>
                      <a:pt x="30" y="90"/>
                      <a:pt x="31" y="90"/>
                      <a:pt x="31" y="89"/>
                    </a:cubicBezTo>
                    <a:close/>
                    <a:moveTo>
                      <a:pt x="30" y="95"/>
                    </a:moveTo>
                    <a:cubicBezTo>
                      <a:pt x="30" y="95"/>
                      <a:pt x="32" y="96"/>
                      <a:pt x="33" y="96"/>
                    </a:cubicBezTo>
                    <a:cubicBezTo>
                      <a:pt x="34" y="96"/>
                      <a:pt x="34" y="97"/>
                      <a:pt x="35" y="97"/>
                    </a:cubicBezTo>
                    <a:cubicBezTo>
                      <a:pt x="32" y="98"/>
                      <a:pt x="30" y="96"/>
                      <a:pt x="30" y="95"/>
                    </a:cubicBezTo>
                    <a:close/>
                    <a:moveTo>
                      <a:pt x="35" y="95"/>
                    </a:moveTo>
                    <a:cubicBezTo>
                      <a:pt x="35" y="95"/>
                      <a:pt x="36" y="95"/>
                      <a:pt x="37" y="95"/>
                    </a:cubicBezTo>
                    <a:cubicBezTo>
                      <a:pt x="37" y="95"/>
                      <a:pt x="37" y="95"/>
                      <a:pt x="37" y="95"/>
                    </a:cubicBezTo>
                    <a:cubicBezTo>
                      <a:pt x="36" y="95"/>
                      <a:pt x="35" y="95"/>
                      <a:pt x="35" y="95"/>
                    </a:cubicBezTo>
                    <a:close/>
                    <a:moveTo>
                      <a:pt x="51" y="94"/>
                    </a:moveTo>
                    <a:cubicBezTo>
                      <a:pt x="53" y="93"/>
                      <a:pt x="54" y="92"/>
                      <a:pt x="54" y="91"/>
                    </a:cubicBezTo>
                    <a:cubicBezTo>
                      <a:pt x="54" y="91"/>
                      <a:pt x="55" y="90"/>
                      <a:pt x="55" y="89"/>
                    </a:cubicBezTo>
                    <a:cubicBezTo>
                      <a:pt x="55" y="92"/>
                      <a:pt x="53" y="94"/>
                      <a:pt x="52" y="94"/>
                    </a:cubicBezTo>
                    <a:cubicBezTo>
                      <a:pt x="51" y="94"/>
                      <a:pt x="51" y="94"/>
                      <a:pt x="51" y="94"/>
                    </a:cubicBezTo>
                    <a:close/>
                    <a:moveTo>
                      <a:pt x="76" y="92"/>
                    </a:moveTo>
                    <a:cubicBezTo>
                      <a:pt x="76" y="92"/>
                      <a:pt x="74" y="90"/>
                      <a:pt x="75" y="87"/>
                    </a:cubicBezTo>
                    <a:cubicBezTo>
                      <a:pt x="75" y="87"/>
                      <a:pt x="75" y="90"/>
                      <a:pt x="76" y="92"/>
                    </a:cubicBezTo>
                    <a:close/>
                    <a:moveTo>
                      <a:pt x="75" y="85"/>
                    </a:moveTo>
                    <a:cubicBezTo>
                      <a:pt x="74" y="85"/>
                      <a:pt x="73" y="86"/>
                      <a:pt x="73" y="89"/>
                    </a:cubicBezTo>
                    <a:cubicBezTo>
                      <a:pt x="73" y="92"/>
                      <a:pt x="77" y="93"/>
                      <a:pt x="77" y="93"/>
                    </a:cubicBezTo>
                    <a:cubicBezTo>
                      <a:pt x="77" y="93"/>
                      <a:pt x="77" y="94"/>
                      <a:pt x="77" y="94"/>
                    </a:cubicBezTo>
                    <a:cubicBezTo>
                      <a:pt x="66" y="99"/>
                      <a:pt x="57" y="97"/>
                      <a:pt x="52" y="95"/>
                    </a:cubicBezTo>
                    <a:cubicBezTo>
                      <a:pt x="55" y="93"/>
                      <a:pt x="56" y="90"/>
                      <a:pt x="56" y="88"/>
                    </a:cubicBezTo>
                    <a:cubicBezTo>
                      <a:pt x="56" y="87"/>
                      <a:pt x="56" y="87"/>
                      <a:pt x="55" y="85"/>
                    </a:cubicBezTo>
                    <a:cubicBezTo>
                      <a:pt x="53" y="82"/>
                      <a:pt x="54" y="82"/>
                      <a:pt x="53" y="80"/>
                    </a:cubicBezTo>
                    <a:cubicBezTo>
                      <a:pt x="52" y="78"/>
                      <a:pt x="54" y="78"/>
                      <a:pt x="51" y="76"/>
                    </a:cubicBezTo>
                    <a:cubicBezTo>
                      <a:pt x="51" y="74"/>
                      <a:pt x="51" y="74"/>
                      <a:pt x="51" y="74"/>
                    </a:cubicBezTo>
                    <a:cubicBezTo>
                      <a:pt x="54" y="77"/>
                      <a:pt x="58" y="79"/>
                      <a:pt x="63" y="79"/>
                    </a:cubicBezTo>
                    <a:cubicBezTo>
                      <a:pt x="68" y="79"/>
                      <a:pt x="68" y="79"/>
                      <a:pt x="68" y="79"/>
                    </a:cubicBezTo>
                    <a:cubicBezTo>
                      <a:pt x="68" y="79"/>
                      <a:pt x="72" y="78"/>
                      <a:pt x="76" y="76"/>
                    </a:cubicBezTo>
                    <a:cubicBezTo>
                      <a:pt x="76" y="78"/>
                      <a:pt x="77" y="83"/>
                      <a:pt x="77" y="83"/>
                    </a:cubicBezTo>
                    <a:cubicBezTo>
                      <a:pt x="76" y="83"/>
                      <a:pt x="75" y="85"/>
                      <a:pt x="75" y="85"/>
                    </a:cubicBezTo>
                    <a:close/>
                    <a:moveTo>
                      <a:pt x="86" y="54"/>
                    </a:moveTo>
                    <a:cubicBezTo>
                      <a:pt x="85" y="55"/>
                      <a:pt x="85" y="59"/>
                      <a:pt x="84" y="60"/>
                    </a:cubicBezTo>
                    <a:cubicBezTo>
                      <a:pt x="84" y="62"/>
                      <a:pt x="83" y="67"/>
                      <a:pt x="82" y="68"/>
                    </a:cubicBezTo>
                    <a:cubicBezTo>
                      <a:pt x="81" y="69"/>
                      <a:pt x="80" y="72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2" y="78"/>
                      <a:pt x="68" y="78"/>
                      <a:pt x="68" y="78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54" y="78"/>
                      <a:pt x="49" y="71"/>
                      <a:pt x="47" y="68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7" y="65"/>
                      <a:pt x="44" y="53"/>
                      <a:pt x="43" y="51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51" y="44"/>
                      <a:pt x="63" y="39"/>
                    </a:cubicBezTo>
                    <a:cubicBezTo>
                      <a:pt x="73" y="33"/>
                      <a:pt x="79" y="25"/>
                      <a:pt x="79" y="25"/>
                    </a:cubicBezTo>
                    <a:cubicBezTo>
                      <a:pt x="80" y="24"/>
                      <a:pt x="84" y="33"/>
                      <a:pt x="84" y="34"/>
                    </a:cubicBezTo>
                    <a:cubicBezTo>
                      <a:pt x="84" y="35"/>
                      <a:pt x="84" y="43"/>
                      <a:pt x="84" y="44"/>
                    </a:cubicBezTo>
                    <a:cubicBezTo>
                      <a:pt x="84" y="46"/>
                      <a:pt x="85" y="50"/>
                      <a:pt x="86" y="51"/>
                    </a:cubicBezTo>
                    <a:cubicBezTo>
                      <a:pt x="86" y="51"/>
                      <a:pt x="86" y="53"/>
                      <a:pt x="86" y="54"/>
                    </a:cubicBezTo>
                    <a:close/>
                  </a:path>
                </a:pathLst>
              </a:custGeom>
              <a:solidFill>
                <a:srgbClr val="604C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3"/>
              <p:cNvSpPr>
                <a:spLocks noEditPoints="1"/>
              </p:cNvSpPr>
              <p:nvPr/>
            </p:nvSpPr>
            <p:spPr bwMode="auto">
              <a:xfrm>
                <a:off x="1298" y="1873"/>
                <a:ext cx="641" cy="704"/>
              </a:xfrm>
              <a:custGeom>
                <a:avLst/>
                <a:gdLst>
                  <a:gd name="T0" fmla="*/ 109 w 116"/>
                  <a:gd name="T1" fmla="*/ 103 h 126"/>
                  <a:gd name="T2" fmla="*/ 93 w 116"/>
                  <a:gd name="T3" fmla="*/ 96 h 126"/>
                  <a:gd name="T4" fmla="*/ 93 w 116"/>
                  <a:gd name="T5" fmla="*/ 95 h 126"/>
                  <a:gd name="T6" fmla="*/ 103 w 116"/>
                  <a:gd name="T7" fmla="*/ 91 h 126"/>
                  <a:gd name="T8" fmla="*/ 101 w 116"/>
                  <a:gd name="T9" fmla="*/ 84 h 126"/>
                  <a:gd name="T10" fmla="*/ 105 w 116"/>
                  <a:gd name="T11" fmla="*/ 78 h 126"/>
                  <a:gd name="T12" fmla="*/ 109 w 116"/>
                  <a:gd name="T13" fmla="*/ 61 h 126"/>
                  <a:gd name="T14" fmla="*/ 108 w 116"/>
                  <a:gd name="T15" fmla="*/ 50 h 126"/>
                  <a:gd name="T16" fmla="*/ 98 w 116"/>
                  <a:gd name="T17" fmla="*/ 37 h 126"/>
                  <a:gd name="T18" fmla="*/ 32 w 116"/>
                  <a:gd name="T19" fmla="*/ 42 h 126"/>
                  <a:gd name="T20" fmla="*/ 27 w 116"/>
                  <a:gd name="T21" fmla="*/ 43 h 126"/>
                  <a:gd name="T22" fmla="*/ 30 w 116"/>
                  <a:gd name="T23" fmla="*/ 45 h 126"/>
                  <a:gd name="T24" fmla="*/ 23 w 116"/>
                  <a:gd name="T25" fmla="*/ 75 h 126"/>
                  <a:gd name="T26" fmla="*/ 21 w 116"/>
                  <a:gd name="T27" fmla="*/ 79 h 126"/>
                  <a:gd name="T28" fmla="*/ 21 w 116"/>
                  <a:gd name="T29" fmla="*/ 81 h 126"/>
                  <a:gd name="T30" fmla="*/ 22 w 116"/>
                  <a:gd name="T31" fmla="*/ 85 h 126"/>
                  <a:gd name="T32" fmla="*/ 22 w 116"/>
                  <a:gd name="T33" fmla="*/ 88 h 126"/>
                  <a:gd name="T34" fmla="*/ 28 w 116"/>
                  <a:gd name="T35" fmla="*/ 91 h 126"/>
                  <a:gd name="T36" fmla="*/ 29 w 116"/>
                  <a:gd name="T37" fmla="*/ 102 h 126"/>
                  <a:gd name="T38" fmla="*/ 111 w 116"/>
                  <a:gd name="T39" fmla="*/ 126 h 126"/>
                  <a:gd name="T40" fmla="*/ 108 w 116"/>
                  <a:gd name="T41" fmla="*/ 73 h 126"/>
                  <a:gd name="T42" fmla="*/ 104 w 116"/>
                  <a:gd name="T43" fmla="*/ 75 h 126"/>
                  <a:gd name="T44" fmla="*/ 102 w 116"/>
                  <a:gd name="T45" fmla="*/ 75 h 126"/>
                  <a:gd name="T46" fmla="*/ 98 w 116"/>
                  <a:gd name="T47" fmla="*/ 39 h 126"/>
                  <a:gd name="T48" fmla="*/ 97 w 116"/>
                  <a:gd name="T49" fmla="*/ 90 h 126"/>
                  <a:gd name="T50" fmla="*/ 92 w 116"/>
                  <a:gd name="T51" fmla="*/ 96 h 126"/>
                  <a:gd name="T52" fmla="*/ 22 w 116"/>
                  <a:gd name="T53" fmla="*/ 59 h 126"/>
                  <a:gd name="T54" fmla="*/ 23 w 116"/>
                  <a:gd name="T55" fmla="*/ 74 h 126"/>
                  <a:gd name="T56" fmla="*/ 20 w 116"/>
                  <a:gd name="T57" fmla="*/ 65 h 126"/>
                  <a:gd name="T58" fmla="*/ 34 w 116"/>
                  <a:gd name="T59" fmla="*/ 89 h 126"/>
                  <a:gd name="T60" fmla="*/ 36 w 116"/>
                  <a:gd name="T61" fmla="*/ 93 h 126"/>
                  <a:gd name="T62" fmla="*/ 32 w 116"/>
                  <a:gd name="T63" fmla="*/ 92 h 126"/>
                  <a:gd name="T64" fmla="*/ 32 w 116"/>
                  <a:gd name="T65" fmla="*/ 89 h 126"/>
                  <a:gd name="T66" fmla="*/ 30 w 116"/>
                  <a:gd name="T67" fmla="*/ 49 h 126"/>
                  <a:gd name="T68" fmla="*/ 28 w 116"/>
                  <a:gd name="T69" fmla="*/ 79 h 126"/>
                  <a:gd name="T70" fmla="*/ 25 w 116"/>
                  <a:gd name="T71" fmla="*/ 84 h 126"/>
                  <a:gd name="T72" fmla="*/ 23 w 116"/>
                  <a:gd name="T73" fmla="*/ 86 h 126"/>
                  <a:gd name="T74" fmla="*/ 23 w 116"/>
                  <a:gd name="T75" fmla="*/ 86 h 126"/>
                  <a:gd name="T76" fmla="*/ 24 w 116"/>
                  <a:gd name="T77" fmla="*/ 88 h 126"/>
                  <a:gd name="T78" fmla="*/ 29 w 116"/>
                  <a:gd name="T79" fmla="*/ 90 h 126"/>
                  <a:gd name="T80" fmla="*/ 35 w 116"/>
                  <a:gd name="T81" fmla="*/ 97 h 126"/>
                  <a:gd name="T82" fmla="*/ 37 w 116"/>
                  <a:gd name="T83" fmla="*/ 95 h 126"/>
                  <a:gd name="T84" fmla="*/ 55 w 116"/>
                  <a:gd name="T85" fmla="*/ 89 h 126"/>
                  <a:gd name="T86" fmla="*/ 75 w 116"/>
                  <a:gd name="T87" fmla="*/ 87 h 126"/>
                  <a:gd name="T88" fmla="*/ 77 w 116"/>
                  <a:gd name="T89" fmla="*/ 93 h 126"/>
                  <a:gd name="T90" fmla="*/ 55 w 116"/>
                  <a:gd name="T91" fmla="*/ 85 h 126"/>
                  <a:gd name="T92" fmla="*/ 63 w 116"/>
                  <a:gd name="T93" fmla="*/ 79 h 126"/>
                  <a:gd name="T94" fmla="*/ 75 w 116"/>
                  <a:gd name="T95" fmla="*/ 85 h 126"/>
                  <a:gd name="T96" fmla="*/ 76 w 116"/>
                  <a:gd name="T97" fmla="*/ 75 h 126"/>
                  <a:gd name="T98" fmla="*/ 63 w 116"/>
                  <a:gd name="T99" fmla="*/ 78 h 126"/>
                  <a:gd name="T100" fmla="*/ 43 w 116"/>
                  <a:gd name="T101" fmla="*/ 50 h 126"/>
                  <a:gd name="T102" fmla="*/ 84 w 116"/>
                  <a:gd name="T103" fmla="*/ 4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" h="126">
                    <a:moveTo>
                      <a:pt x="111" y="126"/>
                    </a:moveTo>
                    <a:cubicBezTo>
                      <a:pt x="112" y="125"/>
                      <a:pt x="112" y="123"/>
                      <a:pt x="112" y="122"/>
                    </a:cubicBezTo>
                    <a:cubicBezTo>
                      <a:pt x="112" y="115"/>
                      <a:pt x="112" y="109"/>
                      <a:pt x="113" y="104"/>
                    </a:cubicBezTo>
                    <a:cubicBezTo>
                      <a:pt x="112" y="104"/>
                      <a:pt x="110" y="103"/>
                      <a:pt x="109" y="103"/>
                    </a:cubicBezTo>
                    <a:cubicBezTo>
                      <a:pt x="106" y="102"/>
                      <a:pt x="100" y="103"/>
                      <a:pt x="95" y="102"/>
                    </a:cubicBezTo>
                    <a:cubicBezTo>
                      <a:pt x="90" y="101"/>
                      <a:pt x="88" y="99"/>
                      <a:pt x="87" y="97"/>
                    </a:cubicBezTo>
                    <a:cubicBezTo>
                      <a:pt x="87" y="97"/>
                      <a:pt x="88" y="97"/>
                      <a:pt x="88" y="97"/>
                    </a:cubicBezTo>
                    <a:cubicBezTo>
                      <a:pt x="90" y="98"/>
                      <a:pt x="92" y="97"/>
                      <a:pt x="93" y="96"/>
                    </a:cubicBezTo>
                    <a:cubicBezTo>
                      <a:pt x="93" y="95"/>
                      <a:pt x="94" y="94"/>
                      <a:pt x="94" y="94"/>
                    </a:cubicBezTo>
                    <a:cubicBezTo>
                      <a:pt x="94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2" y="95"/>
                      <a:pt x="91" y="95"/>
                      <a:pt x="90" y="95"/>
                    </a:cubicBezTo>
                    <a:cubicBezTo>
                      <a:pt x="91" y="94"/>
                      <a:pt x="92" y="93"/>
                      <a:pt x="92" y="93"/>
                    </a:cubicBezTo>
                    <a:cubicBezTo>
                      <a:pt x="92" y="94"/>
                      <a:pt x="95" y="93"/>
                      <a:pt x="95" y="93"/>
                    </a:cubicBezTo>
                    <a:cubicBezTo>
                      <a:pt x="99" y="95"/>
                      <a:pt x="102" y="92"/>
                      <a:pt x="103" y="91"/>
                    </a:cubicBezTo>
                    <a:cubicBezTo>
                      <a:pt x="103" y="90"/>
                      <a:pt x="103" y="89"/>
                      <a:pt x="103" y="90"/>
                    </a:cubicBezTo>
                    <a:cubicBezTo>
                      <a:pt x="101" y="92"/>
                      <a:pt x="99" y="92"/>
                      <a:pt x="97" y="91"/>
                    </a:cubicBezTo>
                    <a:cubicBezTo>
                      <a:pt x="99" y="90"/>
                      <a:pt x="99" y="89"/>
                      <a:pt x="99" y="88"/>
                    </a:cubicBezTo>
                    <a:cubicBezTo>
                      <a:pt x="102" y="87"/>
                      <a:pt x="102" y="85"/>
                      <a:pt x="101" y="84"/>
                    </a:cubicBezTo>
                    <a:cubicBezTo>
                      <a:pt x="104" y="84"/>
                      <a:pt x="105" y="81"/>
                      <a:pt x="104" y="79"/>
                    </a:cubicBezTo>
                    <a:cubicBezTo>
                      <a:pt x="104" y="79"/>
                      <a:pt x="104" y="79"/>
                      <a:pt x="104" y="79"/>
                    </a:cubicBezTo>
                    <a:cubicBezTo>
                      <a:pt x="108" y="80"/>
                      <a:pt x="110" y="78"/>
                      <a:pt x="110" y="78"/>
                    </a:cubicBezTo>
                    <a:cubicBezTo>
                      <a:pt x="108" y="79"/>
                      <a:pt x="106" y="79"/>
                      <a:pt x="105" y="78"/>
                    </a:cubicBezTo>
                    <a:cubicBezTo>
                      <a:pt x="106" y="77"/>
                      <a:pt x="107" y="76"/>
                      <a:pt x="107" y="75"/>
                    </a:cubicBezTo>
                    <a:cubicBezTo>
                      <a:pt x="114" y="72"/>
                      <a:pt x="112" y="65"/>
                      <a:pt x="112" y="65"/>
                    </a:cubicBezTo>
                    <a:cubicBezTo>
                      <a:pt x="112" y="65"/>
                      <a:pt x="112" y="65"/>
                      <a:pt x="112" y="65"/>
                    </a:cubicBezTo>
                    <a:cubicBezTo>
                      <a:pt x="111" y="63"/>
                      <a:pt x="110" y="62"/>
                      <a:pt x="109" y="61"/>
                    </a:cubicBezTo>
                    <a:cubicBezTo>
                      <a:pt x="109" y="60"/>
                      <a:pt x="109" y="58"/>
                      <a:pt x="109" y="58"/>
                    </a:cubicBezTo>
                    <a:cubicBezTo>
                      <a:pt x="112" y="56"/>
                      <a:pt x="111" y="53"/>
                      <a:pt x="107" y="51"/>
                    </a:cubicBezTo>
                    <a:cubicBezTo>
                      <a:pt x="113" y="53"/>
                      <a:pt x="114" y="59"/>
                      <a:pt x="110" y="61"/>
                    </a:cubicBezTo>
                    <a:cubicBezTo>
                      <a:pt x="116" y="58"/>
                      <a:pt x="112" y="52"/>
                      <a:pt x="108" y="50"/>
                    </a:cubicBezTo>
                    <a:cubicBezTo>
                      <a:pt x="109" y="47"/>
                      <a:pt x="106" y="43"/>
                      <a:pt x="106" y="43"/>
                    </a:cubicBezTo>
                    <a:cubicBezTo>
                      <a:pt x="108" y="46"/>
                      <a:pt x="105" y="48"/>
                      <a:pt x="104" y="49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6" y="44"/>
                      <a:pt x="101" y="39"/>
                      <a:pt x="98" y="37"/>
                    </a:cubicBezTo>
                    <a:cubicBezTo>
                      <a:pt x="97" y="19"/>
                      <a:pt x="80" y="8"/>
                      <a:pt x="73" y="10"/>
                    </a:cubicBezTo>
                    <a:cubicBezTo>
                      <a:pt x="71" y="6"/>
                      <a:pt x="58" y="0"/>
                      <a:pt x="43" y="15"/>
                    </a:cubicBezTo>
                    <a:cubicBezTo>
                      <a:pt x="38" y="22"/>
                      <a:pt x="33" y="27"/>
                      <a:pt x="32" y="43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7"/>
                      <a:pt x="29" y="49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7" y="46"/>
                      <a:pt x="27" y="45"/>
                      <a:pt x="27" y="43"/>
                    </a:cubicBezTo>
                    <a:cubicBezTo>
                      <a:pt x="27" y="45"/>
                      <a:pt x="27" y="46"/>
                      <a:pt x="27" y="46"/>
                    </a:cubicBezTo>
                    <a:cubicBezTo>
                      <a:pt x="26" y="48"/>
                      <a:pt x="26" y="50"/>
                      <a:pt x="25" y="51"/>
                    </a:cubicBezTo>
                    <a:cubicBezTo>
                      <a:pt x="24" y="50"/>
                      <a:pt x="22" y="49"/>
                      <a:pt x="23" y="45"/>
                    </a:cubicBezTo>
                    <a:cubicBezTo>
                      <a:pt x="23" y="41"/>
                      <a:pt x="29" y="41"/>
                      <a:pt x="30" y="45"/>
                    </a:cubicBezTo>
                    <a:cubicBezTo>
                      <a:pt x="29" y="40"/>
                      <a:pt x="20" y="41"/>
                      <a:pt x="21" y="48"/>
                    </a:cubicBezTo>
                    <a:cubicBezTo>
                      <a:pt x="21" y="48"/>
                      <a:pt x="18" y="51"/>
                      <a:pt x="22" y="56"/>
                    </a:cubicBezTo>
                    <a:cubicBezTo>
                      <a:pt x="17" y="57"/>
                      <a:pt x="18" y="62"/>
                      <a:pt x="19" y="64"/>
                    </a:cubicBezTo>
                    <a:cubicBezTo>
                      <a:pt x="18" y="67"/>
                      <a:pt x="17" y="72"/>
                      <a:pt x="23" y="75"/>
                    </a:cubicBezTo>
                    <a:cubicBezTo>
                      <a:pt x="22" y="76"/>
                      <a:pt x="19" y="78"/>
                      <a:pt x="17" y="71"/>
                    </a:cubicBezTo>
                    <a:cubicBezTo>
                      <a:pt x="17" y="76"/>
                      <a:pt x="21" y="79"/>
                      <a:pt x="25" y="78"/>
                    </a:cubicBezTo>
                    <a:cubicBezTo>
                      <a:pt x="25" y="78"/>
                      <a:pt x="25" y="80"/>
                      <a:pt x="24" y="81"/>
                    </a:cubicBezTo>
                    <a:cubicBezTo>
                      <a:pt x="23" y="80"/>
                      <a:pt x="23" y="80"/>
                      <a:pt x="21" y="79"/>
                    </a:cubicBezTo>
                    <a:cubicBezTo>
                      <a:pt x="21" y="79"/>
                      <a:pt x="22" y="80"/>
                      <a:pt x="23" y="81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0" y="79"/>
                      <a:pt x="20" y="78"/>
                    </a:cubicBezTo>
                    <a:cubicBezTo>
                      <a:pt x="20" y="79"/>
                      <a:pt x="20" y="80"/>
                      <a:pt x="21" y="81"/>
                    </a:cubicBezTo>
                    <a:cubicBezTo>
                      <a:pt x="21" y="81"/>
                      <a:pt x="18" y="81"/>
                      <a:pt x="17" y="80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82"/>
                      <a:pt x="21" y="83"/>
                      <a:pt x="23" y="83"/>
                    </a:cubicBezTo>
                    <a:cubicBezTo>
                      <a:pt x="23" y="84"/>
                      <a:pt x="22" y="85"/>
                      <a:pt x="22" y="85"/>
                    </a:cubicBezTo>
                    <a:cubicBezTo>
                      <a:pt x="22" y="86"/>
                      <a:pt x="22" y="86"/>
                      <a:pt x="22" y="87"/>
                    </a:cubicBezTo>
                    <a:cubicBezTo>
                      <a:pt x="22" y="86"/>
                      <a:pt x="21" y="86"/>
                      <a:pt x="21" y="86"/>
                    </a:cubicBezTo>
                    <a:cubicBezTo>
                      <a:pt x="21" y="86"/>
                      <a:pt x="21" y="86"/>
                      <a:pt x="22" y="87"/>
                    </a:cubicBezTo>
                    <a:cubicBezTo>
                      <a:pt x="22" y="87"/>
                      <a:pt x="22" y="87"/>
                      <a:pt x="22" y="88"/>
                    </a:cubicBezTo>
                    <a:cubicBezTo>
                      <a:pt x="22" y="88"/>
                      <a:pt x="22" y="87"/>
                      <a:pt x="22" y="87"/>
                    </a:cubicBezTo>
                    <a:cubicBezTo>
                      <a:pt x="23" y="88"/>
                      <a:pt x="24" y="89"/>
                      <a:pt x="25" y="90"/>
                    </a:cubicBezTo>
                    <a:cubicBezTo>
                      <a:pt x="23" y="89"/>
                      <a:pt x="21" y="88"/>
                      <a:pt x="20" y="85"/>
                    </a:cubicBezTo>
                    <a:cubicBezTo>
                      <a:pt x="19" y="87"/>
                      <a:pt x="24" y="93"/>
                      <a:pt x="28" y="91"/>
                    </a:cubicBezTo>
                    <a:cubicBezTo>
                      <a:pt x="28" y="91"/>
                      <a:pt x="28" y="92"/>
                      <a:pt x="29" y="94"/>
                    </a:cubicBezTo>
                    <a:cubicBezTo>
                      <a:pt x="30" y="99"/>
                      <a:pt x="34" y="98"/>
                      <a:pt x="36" y="98"/>
                    </a:cubicBezTo>
                    <a:cubicBezTo>
                      <a:pt x="36" y="98"/>
                      <a:pt x="36" y="98"/>
                      <a:pt x="36" y="99"/>
                    </a:cubicBezTo>
                    <a:cubicBezTo>
                      <a:pt x="35" y="100"/>
                      <a:pt x="33" y="101"/>
                      <a:pt x="29" y="102"/>
                    </a:cubicBezTo>
                    <a:cubicBezTo>
                      <a:pt x="25" y="103"/>
                      <a:pt x="20" y="101"/>
                      <a:pt x="15" y="103"/>
                    </a:cubicBezTo>
                    <a:cubicBezTo>
                      <a:pt x="11" y="104"/>
                      <a:pt x="4" y="106"/>
                      <a:pt x="2" y="115"/>
                    </a:cubicBezTo>
                    <a:cubicBezTo>
                      <a:pt x="1" y="122"/>
                      <a:pt x="0" y="126"/>
                      <a:pt x="0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lose/>
                    <a:moveTo>
                      <a:pt x="109" y="71"/>
                    </a:moveTo>
                    <a:cubicBezTo>
                      <a:pt x="110" y="70"/>
                      <a:pt x="111" y="69"/>
                      <a:pt x="111" y="68"/>
                    </a:cubicBezTo>
                    <a:cubicBezTo>
                      <a:pt x="111" y="71"/>
                      <a:pt x="110" y="72"/>
                      <a:pt x="108" y="73"/>
                    </a:cubicBezTo>
                    <a:cubicBezTo>
                      <a:pt x="108" y="72"/>
                      <a:pt x="109" y="72"/>
                      <a:pt x="109" y="71"/>
                    </a:cubicBezTo>
                    <a:close/>
                    <a:moveTo>
                      <a:pt x="103" y="76"/>
                    </a:moveTo>
                    <a:cubicBezTo>
                      <a:pt x="103" y="76"/>
                      <a:pt x="103" y="76"/>
                      <a:pt x="103" y="76"/>
                    </a:cubicBezTo>
                    <a:cubicBezTo>
                      <a:pt x="103" y="76"/>
                      <a:pt x="104" y="76"/>
                      <a:pt x="104" y="75"/>
                    </a:cubicBezTo>
                    <a:cubicBezTo>
                      <a:pt x="104" y="76"/>
                      <a:pt x="103" y="76"/>
                      <a:pt x="103" y="76"/>
                    </a:cubicBezTo>
                    <a:close/>
                    <a:moveTo>
                      <a:pt x="105" y="73"/>
                    </a:moveTo>
                    <a:cubicBezTo>
                      <a:pt x="105" y="74"/>
                      <a:pt x="105" y="74"/>
                      <a:pt x="105" y="75"/>
                    </a:cubicBezTo>
                    <a:cubicBezTo>
                      <a:pt x="104" y="75"/>
                      <a:pt x="103" y="75"/>
                      <a:pt x="102" y="75"/>
                    </a:cubicBezTo>
                    <a:cubicBezTo>
                      <a:pt x="102" y="74"/>
                      <a:pt x="101" y="74"/>
                      <a:pt x="101" y="73"/>
                    </a:cubicBezTo>
                    <a:cubicBezTo>
                      <a:pt x="103" y="74"/>
                      <a:pt x="104" y="74"/>
                      <a:pt x="105" y="73"/>
                    </a:cubicBezTo>
                    <a:close/>
                    <a:moveTo>
                      <a:pt x="100" y="44"/>
                    </a:moveTo>
                    <a:cubicBezTo>
                      <a:pt x="99" y="42"/>
                      <a:pt x="98" y="40"/>
                      <a:pt x="98" y="39"/>
                    </a:cubicBezTo>
                    <a:cubicBezTo>
                      <a:pt x="100" y="41"/>
                      <a:pt x="100" y="43"/>
                      <a:pt x="100" y="44"/>
                    </a:cubicBezTo>
                    <a:close/>
                    <a:moveTo>
                      <a:pt x="98" y="88"/>
                    </a:moveTo>
                    <a:cubicBezTo>
                      <a:pt x="98" y="88"/>
                      <a:pt x="98" y="88"/>
                      <a:pt x="99" y="88"/>
                    </a:cubicBezTo>
                    <a:cubicBezTo>
                      <a:pt x="98" y="89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6" y="89"/>
                      <a:pt x="97" y="89"/>
                      <a:pt x="98" y="88"/>
                    </a:cubicBezTo>
                    <a:close/>
                    <a:moveTo>
                      <a:pt x="90" y="96"/>
                    </a:moveTo>
                    <a:cubicBezTo>
                      <a:pt x="91" y="96"/>
                      <a:pt x="92" y="96"/>
                      <a:pt x="92" y="96"/>
                    </a:cubicBezTo>
                    <a:cubicBezTo>
                      <a:pt x="91" y="97"/>
                      <a:pt x="90" y="97"/>
                      <a:pt x="89" y="96"/>
                    </a:cubicBezTo>
                    <a:cubicBezTo>
                      <a:pt x="89" y="96"/>
                      <a:pt x="90" y="96"/>
                      <a:pt x="90" y="96"/>
                    </a:cubicBezTo>
                    <a:close/>
                    <a:moveTo>
                      <a:pt x="23" y="57"/>
                    </a:moveTo>
                    <a:cubicBezTo>
                      <a:pt x="23" y="58"/>
                      <a:pt x="22" y="58"/>
                      <a:pt x="22" y="59"/>
                    </a:cubicBezTo>
                    <a:cubicBezTo>
                      <a:pt x="22" y="59"/>
                      <a:pt x="21" y="60"/>
                      <a:pt x="20" y="62"/>
                    </a:cubicBezTo>
                    <a:cubicBezTo>
                      <a:pt x="20" y="63"/>
                      <a:pt x="20" y="63"/>
                      <a:pt x="19" y="64"/>
                    </a:cubicBezTo>
                    <a:cubicBezTo>
                      <a:pt x="18" y="60"/>
                      <a:pt x="21" y="58"/>
                      <a:pt x="23" y="57"/>
                    </a:cubicBezTo>
                    <a:close/>
                    <a:moveTo>
                      <a:pt x="23" y="74"/>
                    </a:moveTo>
                    <a:cubicBezTo>
                      <a:pt x="21" y="73"/>
                      <a:pt x="17" y="70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19" y="68"/>
                      <a:pt x="20" y="71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lose/>
                    <a:moveTo>
                      <a:pt x="33" y="89"/>
                    </a:moveTo>
                    <a:cubicBezTo>
                      <a:pt x="33" y="89"/>
                      <a:pt x="34" y="90"/>
                      <a:pt x="34" y="89"/>
                    </a:cubicBezTo>
                    <a:cubicBezTo>
                      <a:pt x="34" y="89"/>
                      <a:pt x="34" y="91"/>
                      <a:pt x="35" y="93"/>
                    </a:cubicBezTo>
                    <a:cubicBezTo>
                      <a:pt x="34" y="93"/>
                      <a:pt x="33" y="92"/>
                      <a:pt x="32" y="91"/>
                    </a:cubicBezTo>
                    <a:cubicBezTo>
                      <a:pt x="33" y="90"/>
                      <a:pt x="33" y="90"/>
                      <a:pt x="33" y="89"/>
                    </a:cubicBezTo>
                    <a:close/>
                    <a:moveTo>
                      <a:pt x="36" y="93"/>
                    </a:move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4" y="95"/>
                      <a:pt x="33" y="94"/>
                    </a:cubicBezTo>
                    <a:cubicBezTo>
                      <a:pt x="33" y="94"/>
                      <a:pt x="32" y="93"/>
                      <a:pt x="32" y="92"/>
                    </a:cubicBezTo>
                    <a:cubicBezTo>
                      <a:pt x="33" y="93"/>
                      <a:pt x="35" y="93"/>
                      <a:pt x="36" y="93"/>
                    </a:cubicBezTo>
                    <a:close/>
                    <a:moveTo>
                      <a:pt x="32" y="88"/>
                    </a:move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9"/>
                      <a:pt x="32" y="89"/>
                    </a:cubicBezTo>
                    <a:cubicBezTo>
                      <a:pt x="32" y="89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lose/>
                    <a:moveTo>
                      <a:pt x="27" y="47"/>
                    </a:moveTo>
                    <a:cubicBezTo>
                      <a:pt x="28" y="48"/>
                      <a:pt x="30" y="49"/>
                      <a:pt x="30" y="49"/>
                    </a:cubicBezTo>
                    <a:cubicBezTo>
                      <a:pt x="30" y="50"/>
                      <a:pt x="29" y="51"/>
                      <a:pt x="28" y="51"/>
                    </a:cubicBezTo>
                    <a:cubicBezTo>
                      <a:pt x="28" y="51"/>
                      <a:pt x="28" y="51"/>
                      <a:pt x="27" y="51"/>
                    </a:cubicBezTo>
                    <a:cubicBezTo>
                      <a:pt x="26" y="50"/>
                      <a:pt x="27" y="48"/>
                      <a:pt x="27" y="47"/>
                    </a:cubicBezTo>
                    <a:close/>
                    <a:moveTo>
                      <a:pt x="28" y="79"/>
                    </a:moveTo>
                    <a:cubicBezTo>
                      <a:pt x="28" y="80"/>
                      <a:pt x="28" y="82"/>
                      <a:pt x="26" y="81"/>
                    </a:cubicBezTo>
                    <a:cubicBezTo>
                      <a:pt x="27" y="80"/>
                      <a:pt x="28" y="79"/>
                      <a:pt x="28" y="79"/>
                    </a:cubicBezTo>
                    <a:close/>
                    <a:moveTo>
                      <a:pt x="24" y="84"/>
                    </a:moveTo>
                    <a:cubicBezTo>
                      <a:pt x="24" y="84"/>
                      <a:pt x="25" y="84"/>
                      <a:pt x="25" y="84"/>
                    </a:cubicBezTo>
                    <a:cubicBezTo>
                      <a:pt x="25" y="84"/>
                      <a:pt x="24" y="84"/>
                      <a:pt x="23" y="84"/>
                    </a:cubicBezTo>
                    <a:cubicBezTo>
                      <a:pt x="24" y="84"/>
                      <a:pt x="24" y="84"/>
                      <a:pt x="24" y="84"/>
                    </a:cubicBezTo>
                    <a:close/>
                    <a:moveTo>
                      <a:pt x="22" y="87"/>
                    </a:moveTo>
                    <a:cubicBezTo>
                      <a:pt x="22" y="87"/>
                      <a:pt x="22" y="87"/>
                      <a:pt x="23" y="86"/>
                    </a:cubicBezTo>
                    <a:cubicBezTo>
                      <a:pt x="23" y="87"/>
                      <a:pt x="23" y="87"/>
                      <a:pt x="23" y="88"/>
                    </a:cubicBezTo>
                    <a:cubicBezTo>
                      <a:pt x="23" y="88"/>
                      <a:pt x="23" y="87"/>
                      <a:pt x="22" y="87"/>
                    </a:cubicBezTo>
                    <a:close/>
                    <a:moveTo>
                      <a:pt x="24" y="88"/>
                    </a:moveTo>
                    <a:cubicBezTo>
                      <a:pt x="24" y="88"/>
                      <a:pt x="23" y="87"/>
                      <a:pt x="23" y="86"/>
                    </a:cubicBezTo>
                    <a:cubicBezTo>
                      <a:pt x="24" y="85"/>
                      <a:pt x="25" y="85"/>
                      <a:pt x="26" y="85"/>
                    </a:cubicBezTo>
                    <a:cubicBezTo>
                      <a:pt x="28" y="84"/>
                      <a:pt x="29" y="84"/>
                      <a:pt x="30" y="84"/>
                    </a:cubicBezTo>
                    <a:cubicBezTo>
                      <a:pt x="31" y="84"/>
                      <a:pt x="31" y="85"/>
                      <a:pt x="31" y="85"/>
                    </a:cubicBezTo>
                    <a:cubicBezTo>
                      <a:pt x="31" y="85"/>
                      <a:pt x="28" y="90"/>
                      <a:pt x="24" y="88"/>
                    </a:cubicBezTo>
                    <a:close/>
                    <a:moveTo>
                      <a:pt x="31" y="89"/>
                    </a:moveTo>
                    <a:cubicBezTo>
                      <a:pt x="31" y="89"/>
                      <a:pt x="31" y="90"/>
                      <a:pt x="31" y="90"/>
                    </a:cubicBezTo>
                    <a:cubicBezTo>
                      <a:pt x="31" y="91"/>
                      <a:pt x="31" y="93"/>
                      <a:pt x="31" y="93"/>
                    </a:cubicBezTo>
                    <a:cubicBezTo>
                      <a:pt x="30" y="93"/>
                      <a:pt x="30" y="92"/>
                      <a:pt x="29" y="90"/>
                    </a:cubicBezTo>
                    <a:cubicBezTo>
                      <a:pt x="30" y="90"/>
                      <a:pt x="31" y="90"/>
                      <a:pt x="31" y="89"/>
                    </a:cubicBezTo>
                    <a:close/>
                    <a:moveTo>
                      <a:pt x="30" y="95"/>
                    </a:moveTo>
                    <a:cubicBezTo>
                      <a:pt x="30" y="95"/>
                      <a:pt x="32" y="96"/>
                      <a:pt x="33" y="96"/>
                    </a:cubicBezTo>
                    <a:cubicBezTo>
                      <a:pt x="34" y="96"/>
                      <a:pt x="34" y="97"/>
                      <a:pt x="35" y="97"/>
                    </a:cubicBezTo>
                    <a:cubicBezTo>
                      <a:pt x="32" y="98"/>
                      <a:pt x="30" y="96"/>
                      <a:pt x="30" y="95"/>
                    </a:cubicBezTo>
                    <a:close/>
                    <a:moveTo>
                      <a:pt x="35" y="95"/>
                    </a:moveTo>
                    <a:cubicBezTo>
                      <a:pt x="35" y="95"/>
                      <a:pt x="36" y="95"/>
                      <a:pt x="37" y="95"/>
                    </a:cubicBezTo>
                    <a:cubicBezTo>
                      <a:pt x="37" y="95"/>
                      <a:pt x="37" y="95"/>
                      <a:pt x="37" y="95"/>
                    </a:cubicBezTo>
                    <a:cubicBezTo>
                      <a:pt x="36" y="95"/>
                      <a:pt x="35" y="95"/>
                      <a:pt x="35" y="95"/>
                    </a:cubicBezTo>
                    <a:close/>
                    <a:moveTo>
                      <a:pt x="51" y="94"/>
                    </a:moveTo>
                    <a:cubicBezTo>
                      <a:pt x="53" y="93"/>
                      <a:pt x="54" y="92"/>
                      <a:pt x="54" y="91"/>
                    </a:cubicBezTo>
                    <a:cubicBezTo>
                      <a:pt x="54" y="91"/>
                      <a:pt x="55" y="90"/>
                      <a:pt x="55" y="89"/>
                    </a:cubicBezTo>
                    <a:cubicBezTo>
                      <a:pt x="55" y="92"/>
                      <a:pt x="53" y="94"/>
                      <a:pt x="52" y="94"/>
                    </a:cubicBezTo>
                    <a:cubicBezTo>
                      <a:pt x="51" y="94"/>
                      <a:pt x="51" y="94"/>
                      <a:pt x="51" y="94"/>
                    </a:cubicBezTo>
                    <a:close/>
                    <a:moveTo>
                      <a:pt x="76" y="92"/>
                    </a:moveTo>
                    <a:cubicBezTo>
                      <a:pt x="76" y="92"/>
                      <a:pt x="74" y="90"/>
                      <a:pt x="75" y="87"/>
                    </a:cubicBezTo>
                    <a:cubicBezTo>
                      <a:pt x="75" y="87"/>
                      <a:pt x="75" y="90"/>
                      <a:pt x="76" y="92"/>
                    </a:cubicBezTo>
                    <a:close/>
                    <a:moveTo>
                      <a:pt x="75" y="85"/>
                    </a:moveTo>
                    <a:cubicBezTo>
                      <a:pt x="74" y="85"/>
                      <a:pt x="73" y="86"/>
                      <a:pt x="73" y="89"/>
                    </a:cubicBezTo>
                    <a:cubicBezTo>
                      <a:pt x="73" y="92"/>
                      <a:pt x="77" y="93"/>
                      <a:pt x="77" y="93"/>
                    </a:cubicBezTo>
                    <a:cubicBezTo>
                      <a:pt x="77" y="93"/>
                      <a:pt x="77" y="94"/>
                      <a:pt x="77" y="94"/>
                    </a:cubicBezTo>
                    <a:cubicBezTo>
                      <a:pt x="66" y="99"/>
                      <a:pt x="57" y="97"/>
                      <a:pt x="52" y="95"/>
                    </a:cubicBezTo>
                    <a:cubicBezTo>
                      <a:pt x="55" y="93"/>
                      <a:pt x="56" y="90"/>
                      <a:pt x="56" y="88"/>
                    </a:cubicBezTo>
                    <a:cubicBezTo>
                      <a:pt x="56" y="87"/>
                      <a:pt x="56" y="87"/>
                      <a:pt x="55" y="85"/>
                    </a:cubicBezTo>
                    <a:cubicBezTo>
                      <a:pt x="53" y="82"/>
                      <a:pt x="54" y="82"/>
                      <a:pt x="53" y="80"/>
                    </a:cubicBezTo>
                    <a:cubicBezTo>
                      <a:pt x="52" y="78"/>
                      <a:pt x="54" y="78"/>
                      <a:pt x="51" y="76"/>
                    </a:cubicBezTo>
                    <a:cubicBezTo>
                      <a:pt x="51" y="74"/>
                      <a:pt x="51" y="74"/>
                      <a:pt x="51" y="74"/>
                    </a:cubicBezTo>
                    <a:cubicBezTo>
                      <a:pt x="54" y="77"/>
                      <a:pt x="58" y="79"/>
                      <a:pt x="63" y="79"/>
                    </a:cubicBezTo>
                    <a:cubicBezTo>
                      <a:pt x="68" y="79"/>
                      <a:pt x="68" y="79"/>
                      <a:pt x="68" y="79"/>
                    </a:cubicBezTo>
                    <a:cubicBezTo>
                      <a:pt x="68" y="79"/>
                      <a:pt x="72" y="78"/>
                      <a:pt x="76" y="76"/>
                    </a:cubicBezTo>
                    <a:cubicBezTo>
                      <a:pt x="76" y="78"/>
                      <a:pt x="77" y="83"/>
                      <a:pt x="77" y="83"/>
                    </a:cubicBezTo>
                    <a:cubicBezTo>
                      <a:pt x="76" y="83"/>
                      <a:pt x="75" y="85"/>
                      <a:pt x="75" y="85"/>
                    </a:cubicBezTo>
                    <a:close/>
                    <a:moveTo>
                      <a:pt x="86" y="54"/>
                    </a:moveTo>
                    <a:cubicBezTo>
                      <a:pt x="85" y="55"/>
                      <a:pt x="85" y="59"/>
                      <a:pt x="84" y="60"/>
                    </a:cubicBezTo>
                    <a:cubicBezTo>
                      <a:pt x="84" y="62"/>
                      <a:pt x="83" y="67"/>
                      <a:pt x="82" y="68"/>
                    </a:cubicBezTo>
                    <a:cubicBezTo>
                      <a:pt x="81" y="69"/>
                      <a:pt x="80" y="72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2" y="78"/>
                      <a:pt x="68" y="78"/>
                      <a:pt x="68" y="78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54" y="78"/>
                      <a:pt x="49" y="71"/>
                      <a:pt x="47" y="68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7" y="65"/>
                      <a:pt x="44" y="53"/>
                      <a:pt x="43" y="51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51" y="44"/>
                      <a:pt x="63" y="39"/>
                    </a:cubicBezTo>
                    <a:cubicBezTo>
                      <a:pt x="73" y="33"/>
                      <a:pt x="79" y="25"/>
                      <a:pt x="79" y="25"/>
                    </a:cubicBezTo>
                    <a:cubicBezTo>
                      <a:pt x="80" y="24"/>
                      <a:pt x="84" y="33"/>
                      <a:pt x="84" y="34"/>
                    </a:cubicBezTo>
                    <a:cubicBezTo>
                      <a:pt x="84" y="35"/>
                      <a:pt x="84" y="43"/>
                      <a:pt x="84" y="44"/>
                    </a:cubicBezTo>
                    <a:cubicBezTo>
                      <a:pt x="84" y="46"/>
                      <a:pt x="85" y="50"/>
                      <a:pt x="86" y="51"/>
                    </a:cubicBezTo>
                    <a:cubicBezTo>
                      <a:pt x="86" y="51"/>
                      <a:pt x="86" y="53"/>
                      <a:pt x="86" y="54"/>
                    </a:cubicBezTo>
                    <a:close/>
                  </a:path>
                </a:pathLst>
              </a:custGeom>
              <a:solidFill>
                <a:srgbClr val="604C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7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5073" y="-62924"/>
            <a:ext cx="748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7200" dirty="0">
                <a:effectLst>
                  <a:outerShdw blurRad="38100" dist="25400" dir="8100000" algn="tr" rotWithShape="0">
                    <a:prstClr val="black">
                      <a:alpha val="45000"/>
                    </a:prstClr>
                  </a:outerShdw>
                </a:effectLst>
              </a:rPr>
              <a:t>T</a:t>
            </a:r>
            <a:endParaRPr lang="zh-CN" altLang="en-US" sz="7200" dirty="0">
              <a:effectLst>
                <a:outerShdw blurRad="38100" dist="25400" dir="8100000" algn="tr" rotWithShape="0">
                  <a:prstClr val="black">
                    <a:alpha val="45000"/>
                  </a:prst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5968" y="600611"/>
            <a:ext cx="169469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zh-CN" altLang="en-US" sz="1900" b="1" spc="50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点击添加标题</a:t>
            </a:r>
            <a:endParaRPr lang="zh-CN" altLang="en-US" sz="1900" b="1" spc="50" dirty="0">
              <a:solidFill>
                <a:srgbClr val="C30D23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9534" y="218607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900" dirty="0" smtClean="0">
                <a:solidFill>
                  <a:srgbClr val="604C3F"/>
                </a:solidFill>
              </a:rPr>
              <a:t>ogether</a:t>
            </a:r>
            <a:endParaRPr lang="zh-CN" altLang="en-US" sz="1900" dirty="0">
              <a:solidFill>
                <a:srgbClr val="604C3F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664167" y="47945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400" dirty="0">
                <a:solidFill>
                  <a:srgbClr val="604C3F"/>
                </a:solidFill>
              </a:rPr>
              <a:t>6</a:t>
            </a:r>
            <a:endParaRPr lang="zh-CN" altLang="en-US" sz="1400" dirty="0">
              <a:solidFill>
                <a:srgbClr val="604C3F"/>
              </a:solidFill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652715" y="1128352"/>
          <a:ext cx="4797470" cy="3198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矩形 91"/>
          <p:cNvSpPr>
            <a:spLocks noChangeArrowheads="1"/>
          </p:cNvSpPr>
          <p:nvPr/>
        </p:nvSpPr>
        <p:spPr bwMode="auto">
          <a:xfrm>
            <a:off x="5703244" y="1992146"/>
            <a:ext cx="269069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ts val="1500"/>
              </a:lnSpc>
            </a:pPr>
            <a:r>
              <a:rPr lang="zh-CN" altLang="zh-CN" sz="1100" kern="1100" spc="11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100" kern="1100" spc="11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11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100" kern="1100" spc="11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11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</a:t>
            </a:r>
            <a:endParaRPr lang="en-US" altLang="zh-CN" sz="1100" kern="1100" spc="11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91"/>
          <p:cNvSpPr>
            <a:spLocks noChangeArrowheads="1"/>
          </p:cNvSpPr>
          <p:nvPr/>
        </p:nvSpPr>
        <p:spPr bwMode="auto">
          <a:xfrm>
            <a:off x="5715382" y="3135480"/>
            <a:ext cx="266641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ts val="1500"/>
              </a:lnSpc>
            </a:pPr>
            <a:r>
              <a:rPr lang="zh-CN" altLang="zh-CN" sz="1100" kern="1100" spc="11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100" kern="1100" spc="11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11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100" kern="1100" spc="11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11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</a:t>
            </a:r>
            <a:endParaRPr lang="en-US" altLang="zh-CN" sz="1100" kern="1100" spc="11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775672" y="1596576"/>
            <a:ext cx="1659975" cy="323165"/>
            <a:chOff x="730139" y="1930013"/>
            <a:chExt cx="1659975" cy="323165"/>
          </a:xfrm>
        </p:grpSpPr>
        <p:sp>
          <p:nvSpPr>
            <p:cNvPr id="18" name="文本框 17"/>
            <p:cNvSpPr txBox="1"/>
            <p:nvPr/>
          </p:nvSpPr>
          <p:spPr>
            <a:xfrm>
              <a:off x="935541" y="1930013"/>
              <a:ext cx="145457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zh-CN" altLang="en-US" sz="1500" b="1" spc="130" dirty="0">
                  <a:solidFill>
                    <a:srgbClr val="C30D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b="1" spc="130" dirty="0">
                <a:solidFill>
                  <a:srgbClr val="C30D2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Group 20"/>
            <p:cNvGrpSpPr>
              <a:grpSpLocks noChangeAspect="1"/>
            </p:cNvGrpSpPr>
            <p:nvPr/>
          </p:nvGrpSpPr>
          <p:grpSpPr bwMode="auto">
            <a:xfrm>
              <a:off x="730139" y="1952349"/>
              <a:ext cx="209607" cy="223261"/>
              <a:chOff x="1298" y="1873"/>
              <a:chExt cx="641" cy="704"/>
            </a:xfrm>
            <a:effectLst/>
          </p:grpSpPr>
          <p:sp>
            <p:nvSpPr>
              <p:cNvPr id="20" name="Freeform 21"/>
              <p:cNvSpPr>
                <a:spLocks noEditPoints="1"/>
              </p:cNvSpPr>
              <p:nvPr/>
            </p:nvSpPr>
            <p:spPr bwMode="auto">
              <a:xfrm>
                <a:off x="1298" y="1873"/>
                <a:ext cx="641" cy="704"/>
              </a:xfrm>
              <a:custGeom>
                <a:avLst/>
                <a:gdLst>
                  <a:gd name="T0" fmla="*/ 109 w 116"/>
                  <a:gd name="T1" fmla="*/ 103 h 126"/>
                  <a:gd name="T2" fmla="*/ 93 w 116"/>
                  <a:gd name="T3" fmla="*/ 96 h 126"/>
                  <a:gd name="T4" fmla="*/ 93 w 116"/>
                  <a:gd name="T5" fmla="*/ 95 h 126"/>
                  <a:gd name="T6" fmla="*/ 103 w 116"/>
                  <a:gd name="T7" fmla="*/ 91 h 126"/>
                  <a:gd name="T8" fmla="*/ 101 w 116"/>
                  <a:gd name="T9" fmla="*/ 84 h 126"/>
                  <a:gd name="T10" fmla="*/ 105 w 116"/>
                  <a:gd name="T11" fmla="*/ 78 h 126"/>
                  <a:gd name="T12" fmla="*/ 109 w 116"/>
                  <a:gd name="T13" fmla="*/ 61 h 126"/>
                  <a:gd name="T14" fmla="*/ 108 w 116"/>
                  <a:gd name="T15" fmla="*/ 50 h 126"/>
                  <a:gd name="T16" fmla="*/ 98 w 116"/>
                  <a:gd name="T17" fmla="*/ 37 h 126"/>
                  <a:gd name="T18" fmla="*/ 32 w 116"/>
                  <a:gd name="T19" fmla="*/ 42 h 126"/>
                  <a:gd name="T20" fmla="*/ 27 w 116"/>
                  <a:gd name="T21" fmla="*/ 43 h 126"/>
                  <a:gd name="T22" fmla="*/ 30 w 116"/>
                  <a:gd name="T23" fmla="*/ 45 h 126"/>
                  <a:gd name="T24" fmla="*/ 23 w 116"/>
                  <a:gd name="T25" fmla="*/ 75 h 126"/>
                  <a:gd name="T26" fmla="*/ 21 w 116"/>
                  <a:gd name="T27" fmla="*/ 79 h 126"/>
                  <a:gd name="T28" fmla="*/ 21 w 116"/>
                  <a:gd name="T29" fmla="*/ 81 h 126"/>
                  <a:gd name="T30" fmla="*/ 22 w 116"/>
                  <a:gd name="T31" fmla="*/ 85 h 126"/>
                  <a:gd name="T32" fmla="*/ 22 w 116"/>
                  <a:gd name="T33" fmla="*/ 88 h 126"/>
                  <a:gd name="T34" fmla="*/ 28 w 116"/>
                  <a:gd name="T35" fmla="*/ 91 h 126"/>
                  <a:gd name="T36" fmla="*/ 29 w 116"/>
                  <a:gd name="T37" fmla="*/ 102 h 126"/>
                  <a:gd name="T38" fmla="*/ 111 w 116"/>
                  <a:gd name="T39" fmla="*/ 126 h 126"/>
                  <a:gd name="T40" fmla="*/ 108 w 116"/>
                  <a:gd name="T41" fmla="*/ 73 h 126"/>
                  <a:gd name="T42" fmla="*/ 104 w 116"/>
                  <a:gd name="T43" fmla="*/ 75 h 126"/>
                  <a:gd name="T44" fmla="*/ 102 w 116"/>
                  <a:gd name="T45" fmla="*/ 75 h 126"/>
                  <a:gd name="T46" fmla="*/ 98 w 116"/>
                  <a:gd name="T47" fmla="*/ 39 h 126"/>
                  <a:gd name="T48" fmla="*/ 97 w 116"/>
                  <a:gd name="T49" fmla="*/ 90 h 126"/>
                  <a:gd name="T50" fmla="*/ 92 w 116"/>
                  <a:gd name="T51" fmla="*/ 96 h 126"/>
                  <a:gd name="T52" fmla="*/ 22 w 116"/>
                  <a:gd name="T53" fmla="*/ 59 h 126"/>
                  <a:gd name="T54" fmla="*/ 23 w 116"/>
                  <a:gd name="T55" fmla="*/ 74 h 126"/>
                  <a:gd name="T56" fmla="*/ 20 w 116"/>
                  <a:gd name="T57" fmla="*/ 65 h 126"/>
                  <a:gd name="T58" fmla="*/ 34 w 116"/>
                  <a:gd name="T59" fmla="*/ 89 h 126"/>
                  <a:gd name="T60" fmla="*/ 36 w 116"/>
                  <a:gd name="T61" fmla="*/ 93 h 126"/>
                  <a:gd name="T62" fmla="*/ 32 w 116"/>
                  <a:gd name="T63" fmla="*/ 92 h 126"/>
                  <a:gd name="T64" fmla="*/ 32 w 116"/>
                  <a:gd name="T65" fmla="*/ 89 h 126"/>
                  <a:gd name="T66" fmla="*/ 30 w 116"/>
                  <a:gd name="T67" fmla="*/ 49 h 126"/>
                  <a:gd name="T68" fmla="*/ 28 w 116"/>
                  <a:gd name="T69" fmla="*/ 79 h 126"/>
                  <a:gd name="T70" fmla="*/ 25 w 116"/>
                  <a:gd name="T71" fmla="*/ 84 h 126"/>
                  <a:gd name="T72" fmla="*/ 23 w 116"/>
                  <a:gd name="T73" fmla="*/ 86 h 126"/>
                  <a:gd name="T74" fmla="*/ 23 w 116"/>
                  <a:gd name="T75" fmla="*/ 86 h 126"/>
                  <a:gd name="T76" fmla="*/ 24 w 116"/>
                  <a:gd name="T77" fmla="*/ 88 h 126"/>
                  <a:gd name="T78" fmla="*/ 29 w 116"/>
                  <a:gd name="T79" fmla="*/ 90 h 126"/>
                  <a:gd name="T80" fmla="*/ 35 w 116"/>
                  <a:gd name="T81" fmla="*/ 97 h 126"/>
                  <a:gd name="T82" fmla="*/ 37 w 116"/>
                  <a:gd name="T83" fmla="*/ 95 h 126"/>
                  <a:gd name="T84" fmla="*/ 55 w 116"/>
                  <a:gd name="T85" fmla="*/ 89 h 126"/>
                  <a:gd name="T86" fmla="*/ 75 w 116"/>
                  <a:gd name="T87" fmla="*/ 87 h 126"/>
                  <a:gd name="T88" fmla="*/ 77 w 116"/>
                  <a:gd name="T89" fmla="*/ 93 h 126"/>
                  <a:gd name="T90" fmla="*/ 55 w 116"/>
                  <a:gd name="T91" fmla="*/ 85 h 126"/>
                  <a:gd name="T92" fmla="*/ 63 w 116"/>
                  <a:gd name="T93" fmla="*/ 79 h 126"/>
                  <a:gd name="T94" fmla="*/ 75 w 116"/>
                  <a:gd name="T95" fmla="*/ 85 h 126"/>
                  <a:gd name="T96" fmla="*/ 76 w 116"/>
                  <a:gd name="T97" fmla="*/ 75 h 126"/>
                  <a:gd name="T98" fmla="*/ 63 w 116"/>
                  <a:gd name="T99" fmla="*/ 78 h 126"/>
                  <a:gd name="T100" fmla="*/ 43 w 116"/>
                  <a:gd name="T101" fmla="*/ 50 h 126"/>
                  <a:gd name="T102" fmla="*/ 84 w 116"/>
                  <a:gd name="T103" fmla="*/ 4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" h="126">
                    <a:moveTo>
                      <a:pt x="111" y="126"/>
                    </a:moveTo>
                    <a:cubicBezTo>
                      <a:pt x="112" y="125"/>
                      <a:pt x="112" y="123"/>
                      <a:pt x="112" y="122"/>
                    </a:cubicBezTo>
                    <a:cubicBezTo>
                      <a:pt x="112" y="115"/>
                      <a:pt x="112" y="109"/>
                      <a:pt x="113" y="104"/>
                    </a:cubicBezTo>
                    <a:cubicBezTo>
                      <a:pt x="112" y="104"/>
                      <a:pt x="110" y="103"/>
                      <a:pt x="109" y="103"/>
                    </a:cubicBezTo>
                    <a:cubicBezTo>
                      <a:pt x="106" y="102"/>
                      <a:pt x="100" y="103"/>
                      <a:pt x="95" y="102"/>
                    </a:cubicBezTo>
                    <a:cubicBezTo>
                      <a:pt x="90" y="101"/>
                      <a:pt x="88" y="99"/>
                      <a:pt x="87" y="97"/>
                    </a:cubicBezTo>
                    <a:cubicBezTo>
                      <a:pt x="87" y="97"/>
                      <a:pt x="88" y="97"/>
                      <a:pt x="88" y="97"/>
                    </a:cubicBezTo>
                    <a:cubicBezTo>
                      <a:pt x="90" y="98"/>
                      <a:pt x="92" y="97"/>
                      <a:pt x="93" y="96"/>
                    </a:cubicBezTo>
                    <a:cubicBezTo>
                      <a:pt x="93" y="95"/>
                      <a:pt x="94" y="94"/>
                      <a:pt x="94" y="94"/>
                    </a:cubicBezTo>
                    <a:cubicBezTo>
                      <a:pt x="94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2" y="95"/>
                      <a:pt x="91" y="95"/>
                      <a:pt x="90" y="95"/>
                    </a:cubicBezTo>
                    <a:cubicBezTo>
                      <a:pt x="91" y="94"/>
                      <a:pt x="92" y="93"/>
                      <a:pt x="92" y="93"/>
                    </a:cubicBezTo>
                    <a:cubicBezTo>
                      <a:pt x="92" y="94"/>
                      <a:pt x="95" y="93"/>
                      <a:pt x="95" y="93"/>
                    </a:cubicBezTo>
                    <a:cubicBezTo>
                      <a:pt x="99" y="95"/>
                      <a:pt x="102" y="92"/>
                      <a:pt x="103" y="91"/>
                    </a:cubicBezTo>
                    <a:cubicBezTo>
                      <a:pt x="103" y="90"/>
                      <a:pt x="103" y="89"/>
                      <a:pt x="103" y="90"/>
                    </a:cubicBezTo>
                    <a:cubicBezTo>
                      <a:pt x="101" y="92"/>
                      <a:pt x="99" y="92"/>
                      <a:pt x="97" y="91"/>
                    </a:cubicBezTo>
                    <a:cubicBezTo>
                      <a:pt x="99" y="90"/>
                      <a:pt x="99" y="89"/>
                      <a:pt x="99" y="88"/>
                    </a:cubicBezTo>
                    <a:cubicBezTo>
                      <a:pt x="102" y="87"/>
                      <a:pt x="102" y="85"/>
                      <a:pt x="101" y="84"/>
                    </a:cubicBezTo>
                    <a:cubicBezTo>
                      <a:pt x="104" y="84"/>
                      <a:pt x="105" y="81"/>
                      <a:pt x="104" y="79"/>
                    </a:cubicBezTo>
                    <a:cubicBezTo>
                      <a:pt x="104" y="79"/>
                      <a:pt x="104" y="79"/>
                      <a:pt x="104" y="79"/>
                    </a:cubicBezTo>
                    <a:cubicBezTo>
                      <a:pt x="108" y="80"/>
                      <a:pt x="110" y="78"/>
                      <a:pt x="110" y="78"/>
                    </a:cubicBezTo>
                    <a:cubicBezTo>
                      <a:pt x="108" y="79"/>
                      <a:pt x="106" y="79"/>
                      <a:pt x="105" y="78"/>
                    </a:cubicBezTo>
                    <a:cubicBezTo>
                      <a:pt x="106" y="77"/>
                      <a:pt x="107" y="76"/>
                      <a:pt x="107" y="75"/>
                    </a:cubicBezTo>
                    <a:cubicBezTo>
                      <a:pt x="114" y="72"/>
                      <a:pt x="112" y="65"/>
                      <a:pt x="112" y="65"/>
                    </a:cubicBezTo>
                    <a:cubicBezTo>
                      <a:pt x="112" y="65"/>
                      <a:pt x="112" y="65"/>
                      <a:pt x="112" y="65"/>
                    </a:cubicBezTo>
                    <a:cubicBezTo>
                      <a:pt x="111" y="63"/>
                      <a:pt x="110" y="62"/>
                      <a:pt x="109" y="61"/>
                    </a:cubicBezTo>
                    <a:cubicBezTo>
                      <a:pt x="109" y="60"/>
                      <a:pt x="109" y="58"/>
                      <a:pt x="109" y="58"/>
                    </a:cubicBezTo>
                    <a:cubicBezTo>
                      <a:pt x="112" y="56"/>
                      <a:pt x="111" y="53"/>
                      <a:pt x="107" y="51"/>
                    </a:cubicBezTo>
                    <a:cubicBezTo>
                      <a:pt x="113" y="53"/>
                      <a:pt x="114" y="59"/>
                      <a:pt x="110" y="61"/>
                    </a:cubicBezTo>
                    <a:cubicBezTo>
                      <a:pt x="116" y="58"/>
                      <a:pt x="112" y="52"/>
                      <a:pt x="108" y="50"/>
                    </a:cubicBezTo>
                    <a:cubicBezTo>
                      <a:pt x="109" y="47"/>
                      <a:pt x="106" y="43"/>
                      <a:pt x="106" y="43"/>
                    </a:cubicBezTo>
                    <a:cubicBezTo>
                      <a:pt x="108" y="46"/>
                      <a:pt x="105" y="48"/>
                      <a:pt x="104" y="49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6" y="44"/>
                      <a:pt x="101" y="39"/>
                      <a:pt x="98" y="37"/>
                    </a:cubicBezTo>
                    <a:cubicBezTo>
                      <a:pt x="97" y="19"/>
                      <a:pt x="80" y="8"/>
                      <a:pt x="73" y="10"/>
                    </a:cubicBezTo>
                    <a:cubicBezTo>
                      <a:pt x="71" y="6"/>
                      <a:pt x="58" y="0"/>
                      <a:pt x="43" y="15"/>
                    </a:cubicBezTo>
                    <a:cubicBezTo>
                      <a:pt x="38" y="22"/>
                      <a:pt x="33" y="27"/>
                      <a:pt x="32" y="43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7"/>
                      <a:pt x="29" y="49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7" y="46"/>
                      <a:pt x="27" y="45"/>
                      <a:pt x="27" y="43"/>
                    </a:cubicBezTo>
                    <a:cubicBezTo>
                      <a:pt x="27" y="45"/>
                      <a:pt x="27" y="46"/>
                      <a:pt x="27" y="46"/>
                    </a:cubicBezTo>
                    <a:cubicBezTo>
                      <a:pt x="26" y="48"/>
                      <a:pt x="26" y="50"/>
                      <a:pt x="25" y="51"/>
                    </a:cubicBezTo>
                    <a:cubicBezTo>
                      <a:pt x="24" y="50"/>
                      <a:pt x="22" y="49"/>
                      <a:pt x="23" y="45"/>
                    </a:cubicBezTo>
                    <a:cubicBezTo>
                      <a:pt x="23" y="41"/>
                      <a:pt x="29" y="41"/>
                      <a:pt x="30" y="45"/>
                    </a:cubicBezTo>
                    <a:cubicBezTo>
                      <a:pt x="29" y="40"/>
                      <a:pt x="20" y="41"/>
                      <a:pt x="21" y="48"/>
                    </a:cubicBezTo>
                    <a:cubicBezTo>
                      <a:pt x="21" y="48"/>
                      <a:pt x="18" y="51"/>
                      <a:pt x="22" y="56"/>
                    </a:cubicBezTo>
                    <a:cubicBezTo>
                      <a:pt x="17" y="57"/>
                      <a:pt x="18" y="62"/>
                      <a:pt x="19" y="64"/>
                    </a:cubicBezTo>
                    <a:cubicBezTo>
                      <a:pt x="18" y="67"/>
                      <a:pt x="17" y="72"/>
                      <a:pt x="23" y="75"/>
                    </a:cubicBezTo>
                    <a:cubicBezTo>
                      <a:pt x="22" y="76"/>
                      <a:pt x="19" y="78"/>
                      <a:pt x="17" y="71"/>
                    </a:cubicBezTo>
                    <a:cubicBezTo>
                      <a:pt x="17" y="76"/>
                      <a:pt x="21" y="79"/>
                      <a:pt x="25" y="78"/>
                    </a:cubicBezTo>
                    <a:cubicBezTo>
                      <a:pt x="25" y="78"/>
                      <a:pt x="25" y="80"/>
                      <a:pt x="24" y="81"/>
                    </a:cubicBezTo>
                    <a:cubicBezTo>
                      <a:pt x="23" y="80"/>
                      <a:pt x="23" y="80"/>
                      <a:pt x="21" y="79"/>
                    </a:cubicBezTo>
                    <a:cubicBezTo>
                      <a:pt x="21" y="79"/>
                      <a:pt x="22" y="80"/>
                      <a:pt x="23" y="81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0" y="79"/>
                      <a:pt x="20" y="78"/>
                    </a:cubicBezTo>
                    <a:cubicBezTo>
                      <a:pt x="20" y="79"/>
                      <a:pt x="20" y="80"/>
                      <a:pt x="21" y="81"/>
                    </a:cubicBezTo>
                    <a:cubicBezTo>
                      <a:pt x="21" y="81"/>
                      <a:pt x="18" y="81"/>
                      <a:pt x="17" y="80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82"/>
                      <a:pt x="21" y="83"/>
                      <a:pt x="23" y="83"/>
                    </a:cubicBezTo>
                    <a:cubicBezTo>
                      <a:pt x="23" y="84"/>
                      <a:pt x="22" y="85"/>
                      <a:pt x="22" y="85"/>
                    </a:cubicBezTo>
                    <a:cubicBezTo>
                      <a:pt x="22" y="86"/>
                      <a:pt x="22" y="86"/>
                      <a:pt x="22" y="87"/>
                    </a:cubicBezTo>
                    <a:cubicBezTo>
                      <a:pt x="22" y="86"/>
                      <a:pt x="21" y="86"/>
                      <a:pt x="21" y="86"/>
                    </a:cubicBezTo>
                    <a:cubicBezTo>
                      <a:pt x="21" y="86"/>
                      <a:pt x="21" y="86"/>
                      <a:pt x="22" y="87"/>
                    </a:cubicBezTo>
                    <a:cubicBezTo>
                      <a:pt x="22" y="87"/>
                      <a:pt x="22" y="87"/>
                      <a:pt x="22" y="88"/>
                    </a:cubicBezTo>
                    <a:cubicBezTo>
                      <a:pt x="22" y="88"/>
                      <a:pt x="22" y="87"/>
                      <a:pt x="22" y="87"/>
                    </a:cubicBezTo>
                    <a:cubicBezTo>
                      <a:pt x="23" y="88"/>
                      <a:pt x="24" y="89"/>
                      <a:pt x="25" y="90"/>
                    </a:cubicBezTo>
                    <a:cubicBezTo>
                      <a:pt x="23" y="89"/>
                      <a:pt x="21" y="88"/>
                      <a:pt x="20" y="85"/>
                    </a:cubicBezTo>
                    <a:cubicBezTo>
                      <a:pt x="19" y="87"/>
                      <a:pt x="24" y="93"/>
                      <a:pt x="28" y="91"/>
                    </a:cubicBezTo>
                    <a:cubicBezTo>
                      <a:pt x="28" y="91"/>
                      <a:pt x="28" y="92"/>
                      <a:pt x="29" y="94"/>
                    </a:cubicBezTo>
                    <a:cubicBezTo>
                      <a:pt x="30" y="99"/>
                      <a:pt x="34" y="98"/>
                      <a:pt x="36" y="98"/>
                    </a:cubicBezTo>
                    <a:cubicBezTo>
                      <a:pt x="36" y="98"/>
                      <a:pt x="36" y="98"/>
                      <a:pt x="36" y="99"/>
                    </a:cubicBezTo>
                    <a:cubicBezTo>
                      <a:pt x="35" y="100"/>
                      <a:pt x="33" y="101"/>
                      <a:pt x="29" y="102"/>
                    </a:cubicBezTo>
                    <a:cubicBezTo>
                      <a:pt x="25" y="103"/>
                      <a:pt x="20" y="101"/>
                      <a:pt x="15" y="103"/>
                    </a:cubicBezTo>
                    <a:cubicBezTo>
                      <a:pt x="11" y="104"/>
                      <a:pt x="4" y="106"/>
                      <a:pt x="2" y="115"/>
                    </a:cubicBezTo>
                    <a:cubicBezTo>
                      <a:pt x="1" y="122"/>
                      <a:pt x="0" y="126"/>
                      <a:pt x="0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lose/>
                    <a:moveTo>
                      <a:pt x="109" y="71"/>
                    </a:moveTo>
                    <a:cubicBezTo>
                      <a:pt x="110" y="70"/>
                      <a:pt x="111" y="69"/>
                      <a:pt x="111" y="68"/>
                    </a:cubicBezTo>
                    <a:cubicBezTo>
                      <a:pt x="111" y="71"/>
                      <a:pt x="110" y="72"/>
                      <a:pt x="108" y="73"/>
                    </a:cubicBezTo>
                    <a:cubicBezTo>
                      <a:pt x="108" y="72"/>
                      <a:pt x="109" y="72"/>
                      <a:pt x="109" y="71"/>
                    </a:cubicBezTo>
                    <a:close/>
                    <a:moveTo>
                      <a:pt x="103" y="76"/>
                    </a:moveTo>
                    <a:cubicBezTo>
                      <a:pt x="103" y="76"/>
                      <a:pt x="103" y="76"/>
                      <a:pt x="103" y="76"/>
                    </a:cubicBezTo>
                    <a:cubicBezTo>
                      <a:pt x="103" y="76"/>
                      <a:pt x="104" y="76"/>
                      <a:pt x="104" y="75"/>
                    </a:cubicBezTo>
                    <a:cubicBezTo>
                      <a:pt x="104" y="76"/>
                      <a:pt x="103" y="76"/>
                      <a:pt x="103" y="76"/>
                    </a:cubicBezTo>
                    <a:close/>
                    <a:moveTo>
                      <a:pt x="105" y="73"/>
                    </a:moveTo>
                    <a:cubicBezTo>
                      <a:pt x="105" y="74"/>
                      <a:pt x="105" y="74"/>
                      <a:pt x="105" y="75"/>
                    </a:cubicBezTo>
                    <a:cubicBezTo>
                      <a:pt x="104" y="75"/>
                      <a:pt x="103" y="75"/>
                      <a:pt x="102" y="75"/>
                    </a:cubicBezTo>
                    <a:cubicBezTo>
                      <a:pt x="102" y="74"/>
                      <a:pt x="101" y="74"/>
                      <a:pt x="101" y="73"/>
                    </a:cubicBezTo>
                    <a:cubicBezTo>
                      <a:pt x="103" y="74"/>
                      <a:pt x="104" y="74"/>
                      <a:pt x="105" y="73"/>
                    </a:cubicBezTo>
                    <a:close/>
                    <a:moveTo>
                      <a:pt x="100" y="44"/>
                    </a:moveTo>
                    <a:cubicBezTo>
                      <a:pt x="99" y="42"/>
                      <a:pt x="98" y="40"/>
                      <a:pt x="98" y="39"/>
                    </a:cubicBezTo>
                    <a:cubicBezTo>
                      <a:pt x="100" y="41"/>
                      <a:pt x="100" y="43"/>
                      <a:pt x="100" y="44"/>
                    </a:cubicBezTo>
                    <a:close/>
                    <a:moveTo>
                      <a:pt x="98" y="88"/>
                    </a:moveTo>
                    <a:cubicBezTo>
                      <a:pt x="98" y="88"/>
                      <a:pt x="98" y="88"/>
                      <a:pt x="99" y="88"/>
                    </a:cubicBezTo>
                    <a:cubicBezTo>
                      <a:pt x="98" y="89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6" y="89"/>
                      <a:pt x="97" y="89"/>
                      <a:pt x="98" y="88"/>
                    </a:cubicBezTo>
                    <a:close/>
                    <a:moveTo>
                      <a:pt x="90" y="96"/>
                    </a:moveTo>
                    <a:cubicBezTo>
                      <a:pt x="91" y="96"/>
                      <a:pt x="92" y="96"/>
                      <a:pt x="92" y="96"/>
                    </a:cubicBezTo>
                    <a:cubicBezTo>
                      <a:pt x="91" y="97"/>
                      <a:pt x="90" y="97"/>
                      <a:pt x="89" y="96"/>
                    </a:cubicBezTo>
                    <a:cubicBezTo>
                      <a:pt x="89" y="96"/>
                      <a:pt x="90" y="96"/>
                      <a:pt x="90" y="96"/>
                    </a:cubicBezTo>
                    <a:close/>
                    <a:moveTo>
                      <a:pt x="23" y="57"/>
                    </a:moveTo>
                    <a:cubicBezTo>
                      <a:pt x="23" y="58"/>
                      <a:pt x="22" y="58"/>
                      <a:pt x="22" y="59"/>
                    </a:cubicBezTo>
                    <a:cubicBezTo>
                      <a:pt x="22" y="59"/>
                      <a:pt x="21" y="60"/>
                      <a:pt x="20" y="62"/>
                    </a:cubicBezTo>
                    <a:cubicBezTo>
                      <a:pt x="20" y="63"/>
                      <a:pt x="20" y="63"/>
                      <a:pt x="19" y="64"/>
                    </a:cubicBezTo>
                    <a:cubicBezTo>
                      <a:pt x="18" y="60"/>
                      <a:pt x="21" y="58"/>
                      <a:pt x="23" y="57"/>
                    </a:cubicBezTo>
                    <a:close/>
                    <a:moveTo>
                      <a:pt x="23" y="74"/>
                    </a:moveTo>
                    <a:cubicBezTo>
                      <a:pt x="21" y="73"/>
                      <a:pt x="17" y="70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19" y="68"/>
                      <a:pt x="20" y="71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lose/>
                    <a:moveTo>
                      <a:pt x="33" y="89"/>
                    </a:moveTo>
                    <a:cubicBezTo>
                      <a:pt x="33" y="89"/>
                      <a:pt x="34" y="90"/>
                      <a:pt x="34" y="89"/>
                    </a:cubicBezTo>
                    <a:cubicBezTo>
                      <a:pt x="34" y="89"/>
                      <a:pt x="34" y="91"/>
                      <a:pt x="35" y="93"/>
                    </a:cubicBezTo>
                    <a:cubicBezTo>
                      <a:pt x="34" y="93"/>
                      <a:pt x="33" y="92"/>
                      <a:pt x="32" y="91"/>
                    </a:cubicBezTo>
                    <a:cubicBezTo>
                      <a:pt x="33" y="90"/>
                      <a:pt x="33" y="90"/>
                      <a:pt x="33" y="89"/>
                    </a:cubicBezTo>
                    <a:close/>
                    <a:moveTo>
                      <a:pt x="36" y="93"/>
                    </a:move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4" y="95"/>
                      <a:pt x="33" y="94"/>
                    </a:cubicBezTo>
                    <a:cubicBezTo>
                      <a:pt x="33" y="94"/>
                      <a:pt x="32" y="93"/>
                      <a:pt x="32" y="92"/>
                    </a:cubicBezTo>
                    <a:cubicBezTo>
                      <a:pt x="33" y="93"/>
                      <a:pt x="35" y="93"/>
                      <a:pt x="36" y="93"/>
                    </a:cubicBezTo>
                    <a:close/>
                    <a:moveTo>
                      <a:pt x="32" y="88"/>
                    </a:move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9"/>
                      <a:pt x="32" y="89"/>
                    </a:cubicBezTo>
                    <a:cubicBezTo>
                      <a:pt x="32" y="89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lose/>
                    <a:moveTo>
                      <a:pt x="27" y="47"/>
                    </a:moveTo>
                    <a:cubicBezTo>
                      <a:pt x="28" y="48"/>
                      <a:pt x="30" y="49"/>
                      <a:pt x="30" y="49"/>
                    </a:cubicBezTo>
                    <a:cubicBezTo>
                      <a:pt x="30" y="50"/>
                      <a:pt x="29" y="51"/>
                      <a:pt x="28" y="51"/>
                    </a:cubicBezTo>
                    <a:cubicBezTo>
                      <a:pt x="28" y="51"/>
                      <a:pt x="28" y="51"/>
                      <a:pt x="27" y="51"/>
                    </a:cubicBezTo>
                    <a:cubicBezTo>
                      <a:pt x="26" y="50"/>
                      <a:pt x="27" y="48"/>
                      <a:pt x="27" y="47"/>
                    </a:cubicBezTo>
                    <a:close/>
                    <a:moveTo>
                      <a:pt x="28" y="79"/>
                    </a:moveTo>
                    <a:cubicBezTo>
                      <a:pt x="28" y="80"/>
                      <a:pt x="28" y="82"/>
                      <a:pt x="26" y="81"/>
                    </a:cubicBezTo>
                    <a:cubicBezTo>
                      <a:pt x="27" y="80"/>
                      <a:pt x="28" y="79"/>
                      <a:pt x="28" y="79"/>
                    </a:cubicBezTo>
                    <a:close/>
                    <a:moveTo>
                      <a:pt x="24" y="84"/>
                    </a:moveTo>
                    <a:cubicBezTo>
                      <a:pt x="24" y="84"/>
                      <a:pt x="25" y="84"/>
                      <a:pt x="25" y="84"/>
                    </a:cubicBezTo>
                    <a:cubicBezTo>
                      <a:pt x="25" y="84"/>
                      <a:pt x="24" y="84"/>
                      <a:pt x="23" y="84"/>
                    </a:cubicBezTo>
                    <a:cubicBezTo>
                      <a:pt x="24" y="84"/>
                      <a:pt x="24" y="84"/>
                      <a:pt x="24" y="84"/>
                    </a:cubicBezTo>
                    <a:close/>
                    <a:moveTo>
                      <a:pt x="22" y="87"/>
                    </a:moveTo>
                    <a:cubicBezTo>
                      <a:pt x="22" y="87"/>
                      <a:pt x="22" y="87"/>
                      <a:pt x="23" y="86"/>
                    </a:cubicBezTo>
                    <a:cubicBezTo>
                      <a:pt x="23" y="87"/>
                      <a:pt x="23" y="87"/>
                      <a:pt x="23" y="88"/>
                    </a:cubicBezTo>
                    <a:cubicBezTo>
                      <a:pt x="23" y="88"/>
                      <a:pt x="23" y="87"/>
                      <a:pt x="22" y="87"/>
                    </a:cubicBezTo>
                    <a:close/>
                    <a:moveTo>
                      <a:pt x="24" y="88"/>
                    </a:moveTo>
                    <a:cubicBezTo>
                      <a:pt x="24" y="88"/>
                      <a:pt x="23" y="87"/>
                      <a:pt x="23" y="86"/>
                    </a:cubicBezTo>
                    <a:cubicBezTo>
                      <a:pt x="24" y="85"/>
                      <a:pt x="25" y="85"/>
                      <a:pt x="26" y="85"/>
                    </a:cubicBezTo>
                    <a:cubicBezTo>
                      <a:pt x="28" y="84"/>
                      <a:pt x="29" y="84"/>
                      <a:pt x="30" y="84"/>
                    </a:cubicBezTo>
                    <a:cubicBezTo>
                      <a:pt x="31" y="84"/>
                      <a:pt x="31" y="85"/>
                      <a:pt x="31" y="85"/>
                    </a:cubicBezTo>
                    <a:cubicBezTo>
                      <a:pt x="31" y="85"/>
                      <a:pt x="28" y="90"/>
                      <a:pt x="24" y="88"/>
                    </a:cubicBezTo>
                    <a:close/>
                    <a:moveTo>
                      <a:pt x="31" y="89"/>
                    </a:moveTo>
                    <a:cubicBezTo>
                      <a:pt x="31" y="89"/>
                      <a:pt x="31" y="90"/>
                      <a:pt x="31" y="90"/>
                    </a:cubicBezTo>
                    <a:cubicBezTo>
                      <a:pt x="31" y="91"/>
                      <a:pt x="31" y="93"/>
                      <a:pt x="31" y="93"/>
                    </a:cubicBezTo>
                    <a:cubicBezTo>
                      <a:pt x="30" y="93"/>
                      <a:pt x="30" y="92"/>
                      <a:pt x="29" y="90"/>
                    </a:cubicBezTo>
                    <a:cubicBezTo>
                      <a:pt x="30" y="90"/>
                      <a:pt x="31" y="90"/>
                      <a:pt x="31" y="89"/>
                    </a:cubicBezTo>
                    <a:close/>
                    <a:moveTo>
                      <a:pt x="30" y="95"/>
                    </a:moveTo>
                    <a:cubicBezTo>
                      <a:pt x="30" y="95"/>
                      <a:pt x="32" y="96"/>
                      <a:pt x="33" y="96"/>
                    </a:cubicBezTo>
                    <a:cubicBezTo>
                      <a:pt x="34" y="96"/>
                      <a:pt x="34" y="97"/>
                      <a:pt x="35" y="97"/>
                    </a:cubicBezTo>
                    <a:cubicBezTo>
                      <a:pt x="32" y="98"/>
                      <a:pt x="30" y="96"/>
                      <a:pt x="30" y="95"/>
                    </a:cubicBezTo>
                    <a:close/>
                    <a:moveTo>
                      <a:pt x="35" y="95"/>
                    </a:moveTo>
                    <a:cubicBezTo>
                      <a:pt x="35" y="95"/>
                      <a:pt x="36" y="95"/>
                      <a:pt x="37" y="95"/>
                    </a:cubicBezTo>
                    <a:cubicBezTo>
                      <a:pt x="37" y="95"/>
                      <a:pt x="37" y="95"/>
                      <a:pt x="37" y="95"/>
                    </a:cubicBezTo>
                    <a:cubicBezTo>
                      <a:pt x="36" y="95"/>
                      <a:pt x="35" y="95"/>
                      <a:pt x="35" y="95"/>
                    </a:cubicBezTo>
                    <a:close/>
                    <a:moveTo>
                      <a:pt x="51" y="94"/>
                    </a:moveTo>
                    <a:cubicBezTo>
                      <a:pt x="53" y="93"/>
                      <a:pt x="54" y="92"/>
                      <a:pt x="54" y="91"/>
                    </a:cubicBezTo>
                    <a:cubicBezTo>
                      <a:pt x="54" y="91"/>
                      <a:pt x="55" y="90"/>
                      <a:pt x="55" y="89"/>
                    </a:cubicBezTo>
                    <a:cubicBezTo>
                      <a:pt x="55" y="92"/>
                      <a:pt x="53" y="94"/>
                      <a:pt x="52" y="94"/>
                    </a:cubicBezTo>
                    <a:cubicBezTo>
                      <a:pt x="51" y="94"/>
                      <a:pt x="51" y="94"/>
                      <a:pt x="51" y="94"/>
                    </a:cubicBezTo>
                    <a:close/>
                    <a:moveTo>
                      <a:pt x="76" y="92"/>
                    </a:moveTo>
                    <a:cubicBezTo>
                      <a:pt x="76" y="92"/>
                      <a:pt x="74" y="90"/>
                      <a:pt x="75" y="87"/>
                    </a:cubicBezTo>
                    <a:cubicBezTo>
                      <a:pt x="75" y="87"/>
                      <a:pt x="75" y="90"/>
                      <a:pt x="76" y="92"/>
                    </a:cubicBezTo>
                    <a:close/>
                    <a:moveTo>
                      <a:pt x="75" y="85"/>
                    </a:moveTo>
                    <a:cubicBezTo>
                      <a:pt x="74" y="85"/>
                      <a:pt x="73" y="86"/>
                      <a:pt x="73" y="89"/>
                    </a:cubicBezTo>
                    <a:cubicBezTo>
                      <a:pt x="73" y="92"/>
                      <a:pt x="77" y="93"/>
                      <a:pt x="77" y="93"/>
                    </a:cubicBezTo>
                    <a:cubicBezTo>
                      <a:pt x="77" y="93"/>
                      <a:pt x="77" y="94"/>
                      <a:pt x="77" y="94"/>
                    </a:cubicBezTo>
                    <a:cubicBezTo>
                      <a:pt x="66" y="99"/>
                      <a:pt x="57" y="97"/>
                      <a:pt x="52" y="95"/>
                    </a:cubicBezTo>
                    <a:cubicBezTo>
                      <a:pt x="55" y="93"/>
                      <a:pt x="56" y="90"/>
                      <a:pt x="56" y="88"/>
                    </a:cubicBezTo>
                    <a:cubicBezTo>
                      <a:pt x="56" y="87"/>
                      <a:pt x="56" y="87"/>
                      <a:pt x="55" y="85"/>
                    </a:cubicBezTo>
                    <a:cubicBezTo>
                      <a:pt x="53" y="82"/>
                      <a:pt x="54" y="82"/>
                      <a:pt x="53" y="80"/>
                    </a:cubicBezTo>
                    <a:cubicBezTo>
                      <a:pt x="52" y="78"/>
                      <a:pt x="54" y="78"/>
                      <a:pt x="51" y="76"/>
                    </a:cubicBezTo>
                    <a:cubicBezTo>
                      <a:pt x="51" y="74"/>
                      <a:pt x="51" y="74"/>
                      <a:pt x="51" y="74"/>
                    </a:cubicBezTo>
                    <a:cubicBezTo>
                      <a:pt x="54" y="77"/>
                      <a:pt x="58" y="79"/>
                      <a:pt x="63" y="79"/>
                    </a:cubicBezTo>
                    <a:cubicBezTo>
                      <a:pt x="68" y="79"/>
                      <a:pt x="68" y="79"/>
                      <a:pt x="68" y="79"/>
                    </a:cubicBezTo>
                    <a:cubicBezTo>
                      <a:pt x="68" y="79"/>
                      <a:pt x="72" y="78"/>
                      <a:pt x="76" y="76"/>
                    </a:cubicBezTo>
                    <a:cubicBezTo>
                      <a:pt x="76" y="78"/>
                      <a:pt x="77" y="83"/>
                      <a:pt x="77" y="83"/>
                    </a:cubicBezTo>
                    <a:cubicBezTo>
                      <a:pt x="76" y="83"/>
                      <a:pt x="75" y="85"/>
                      <a:pt x="75" y="85"/>
                    </a:cubicBezTo>
                    <a:close/>
                    <a:moveTo>
                      <a:pt x="86" y="54"/>
                    </a:moveTo>
                    <a:cubicBezTo>
                      <a:pt x="85" y="55"/>
                      <a:pt x="85" y="59"/>
                      <a:pt x="84" y="60"/>
                    </a:cubicBezTo>
                    <a:cubicBezTo>
                      <a:pt x="84" y="62"/>
                      <a:pt x="83" y="67"/>
                      <a:pt x="82" y="68"/>
                    </a:cubicBezTo>
                    <a:cubicBezTo>
                      <a:pt x="81" y="69"/>
                      <a:pt x="80" y="72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2" y="78"/>
                      <a:pt x="68" y="78"/>
                      <a:pt x="68" y="78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54" y="78"/>
                      <a:pt x="49" y="71"/>
                      <a:pt x="47" y="68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7" y="65"/>
                      <a:pt x="44" y="53"/>
                      <a:pt x="43" y="51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51" y="44"/>
                      <a:pt x="63" y="39"/>
                    </a:cubicBezTo>
                    <a:cubicBezTo>
                      <a:pt x="73" y="33"/>
                      <a:pt x="79" y="25"/>
                      <a:pt x="79" y="25"/>
                    </a:cubicBezTo>
                    <a:cubicBezTo>
                      <a:pt x="80" y="24"/>
                      <a:pt x="84" y="33"/>
                      <a:pt x="84" y="34"/>
                    </a:cubicBezTo>
                    <a:cubicBezTo>
                      <a:pt x="84" y="35"/>
                      <a:pt x="84" y="43"/>
                      <a:pt x="84" y="44"/>
                    </a:cubicBezTo>
                    <a:cubicBezTo>
                      <a:pt x="84" y="46"/>
                      <a:pt x="85" y="50"/>
                      <a:pt x="86" y="51"/>
                    </a:cubicBezTo>
                    <a:cubicBezTo>
                      <a:pt x="86" y="51"/>
                      <a:pt x="86" y="53"/>
                      <a:pt x="86" y="54"/>
                    </a:cubicBezTo>
                    <a:close/>
                  </a:path>
                </a:pathLst>
              </a:custGeom>
              <a:solidFill>
                <a:srgbClr val="604C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3"/>
              <p:cNvSpPr>
                <a:spLocks noEditPoints="1"/>
              </p:cNvSpPr>
              <p:nvPr/>
            </p:nvSpPr>
            <p:spPr bwMode="auto">
              <a:xfrm>
                <a:off x="1298" y="1873"/>
                <a:ext cx="641" cy="704"/>
              </a:xfrm>
              <a:custGeom>
                <a:avLst/>
                <a:gdLst>
                  <a:gd name="T0" fmla="*/ 109 w 116"/>
                  <a:gd name="T1" fmla="*/ 103 h 126"/>
                  <a:gd name="T2" fmla="*/ 93 w 116"/>
                  <a:gd name="T3" fmla="*/ 96 h 126"/>
                  <a:gd name="T4" fmla="*/ 93 w 116"/>
                  <a:gd name="T5" fmla="*/ 95 h 126"/>
                  <a:gd name="T6" fmla="*/ 103 w 116"/>
                  <a:gd name="T7" fmla="*/ 91 h 126"/>
                  <a:gd name="T8" fmla="*/ 101 w 116"/>
                  <a:gd name="T9" fmla="*/ 84 h 126"/>
                  <a:gd name="T10" fmla="*/ 105 w 116"/>
                  <a:gd name="T11" fmla="*/ 78 h 126"/>
                  <a:gd name="T12" fmla="*/ 109 w 116"/>
                  <a:gd name="T13" fmla="*/ 61 h 126"/>
                  <a:gd name="T14" fmla="*/ 108 w 116"/>
                  <a:gd name="T15" fmla="*/ 50 h 126"/>
                  <a:gd name="T16" fmla="*/ 98 w 116"/>
                  <a:gd name="T17" fmla="*/ 37 h 126"/>
                  <a:gd name="T18" fmla="*/ 32 w 116"/>
                  <a:gd name="T19" fmla="*/ 42 h 126"/>
                  <a:gd name="T20" fmla="*/ 27 w 116"/>
                  <a:gd name="T21" fmla="*/ 43 h 126"/>
                  <a:gd name="T22" fmla="*/ 30 w 116"/>
                  <a:gd name="T23" fmla="*/ 45 h 126"/>
                  <a:gd name="T24" fmla="*/ 23 w 116"/>
                  <a:gd name="T25" fmla="*/ 75 h 126"/>
                  <a:gd name="T26" fmla="*/ 21 w 116"/>
                  <a:gd name="T27" fmla="*/ 79 h 126"/>
                  <a:gd name="T28" fmla="*/ 21 w 116"/>
                  <a:gd name="T29" fmla="*/ 81 h 126"/>
                  <a:gd name="T30" fmla="*/ 22 w 116"/>
                  <a:gd name="T31" fmla="*/ 85 h 126"/>
                  <a:gd name="T32" fmla="*/ 22 w 116"/>
                  <a:gd name="T33" fmla="*/ 88 h 126"/>
                  <a:gd name="T34" fmla="*/ 28 w 116"/>
                  <a:gd name="T35" fmla="*/ 91 h 126"/>
                  <a:gd name="T36" fmla="*/ 29 w 116"/>
                  <a:gd name="T37" fmla="*/ 102 h 126"/>
                  <a:gd name="T38" fmla="*/ 111 w 116"/>
                  <a:gd name="T39" fmla="*/ 126 h 126"/>
                  <a:gd name="T40" fmla="*/ 108 w 116"/>
                  <a:gd name="T41" fmla="*/ 73 h 126"/>
                  <a:gd name="T42" fmla="*/ 104 w 116"/>
                  <a:gd name="T43" fmla="*/ 75 h 126"/>
                  <a:gd name="T44" fmla="*/ 102 w 116"/>
                  <a:gd name="T45" fmla="*/ 75 h 126"/>
                  <a:gd name="T46" fmla="*/ 98 w 116"/>
                  <a:gd name="T47" fmla="*/ 39 h 126"/>
                  <a:gd name="T48" fmla="*/ 97 w 116"/>
                  <a:gd name="T49" fmla="*/ 90 h 126"/>
                  <a:gd name="T50" fmla="*/ 92 w 116"/>
                  <a:gd name="T51" fmla="*/ 96 h 126"/>
                  <a:gd name="T52" fmla="*/ 22 w 116"/>
                  <a:gd name="T53" fmla="*/ 59 h 126"/>
                  <a:gd name="T54" fmla="*/ 23 w 116"/>
                  <a:gd name="T55" fmla="*/ 74 h 126"/>
                  <a:gd name="T56" fmla="*/ 20 w 116"/>
                  <a:gd name="T57" fmla="*/ 65 h 126"/>
                  <a:gd name="T58" fmla="*/ 34 w 116"/>
                  <a:gd name="T59" fmla="*/ 89 h 126"/>
                  <a:gd name="T60" fmla="*/ 36 w 116"/>
                  <a:gd name="T61" fmla="*/ 93 h 126"/>
                  <a:gd name="T62" fmla="*/ 32 w 116"/>
                  <a:gd name="T63" fmla="*/ 92 h 126"/>
                  <a:gd name="T64" fmla="*/ 32 w 116"/>
                  <a:gd name="T65" fmla="*/ 89 h 126"/>
                  <a:gd name="T66" fmla="*/ 30 w 116"/>
                  <a:gd name="T67" fmla="*/ 49 h 126"/>
                  <a:gd name="T68" fmla="*/ 28 w 116"/>
                  <a:gd name="T69" fmla="*/ 79 h 126"/>
                  <a:gd name="T70" fmla="*/ 25 w 116"/>
                  <a:gd name="T71" fmla="*/ 84 h 126"/>
                  <a:gd name="T72" fmla="*/ 23 w 116"/>
                  <a:gd name="T73" fmla="*/ 86 h 126"/>
                  <a:gd name="T74" fmla="*/ 23 w 116"/>
                  <a:gd name="T75" fmla="*/ 86 h 126"/>
                  <a:gd name="T76" fmla="*/ 24 w 116"/>
                  <a:gd name="T77" fmla="*/ 88 h 126"/>
                  <a:gd name="T78" fmla="*/ 29 w 116"/>
                  <a:gd name="T79" fmla="*/ 90 h 126"/>
                  <a:gd name="T80" fmla="*/ 35 w 116"/>
                  <a:gd name="T81" fmla="*/ 97 h 126"/>
                  <a:gd name="T82" fmla="*/ 37 w 116"/>
                  <a:gd name="T83" fmla="*/ 95 h 126"/>
                  <a:gd name="T84" fmla="*/ 55 w 116"/>
                  <a:gd name="T85" fmla="*/ 89 h 126"/>
                  <a:gd name="T86" fmla="*/ 75 w 116"/>
                  <a:gd name="T87" fmla="*/ 87 h 126"/>
                  <a:gd name="T88" fmla="*/ 77 w 116"/>
                  <a:gd name="T89" fmla="*/ 93 h 126"/>
                  <a:gd name="T90" fmla="*/ 55 w 116"/>
                  <a:gd name="T91" fmla="*/ 85 h 126"/>
                  <a:gd name="T92" fmla="*/ 63 w 116"/>
                  <a:gd name="T93" fmla="*/ 79 h 126"/>
                  <a:gd name="T94" fmla="*/ 75 w 116"/>
                  <a:gd name="T95" fmla="*/ 85 h 126"/>
                  <a:gd name="T96" fmla="*/ 76 w 116"/>
                  <a:gd name="T97" fmla="*/ 75 h 126"/>
                  <a:gd name="T98" fmla="*/ 63 w 116"/>
                  <a:gd name="T99" fmla="*/ 78 h 126"/>
                  <a:gd name="T100" fmla="*/ 43 w 116"/>
                  <a:gd name="T101" fmla="*/ 50 h 126"/>
                  <a:gd name="T102" fmla="*/ 84 w 116"/>
                  <a:gd name="T103" fmla="*/ 4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" h="126">
                    <a:moveTo>
                      <a:pt x="111" y="126"/>
                    </a:moveTo>
                    <a:cubicBezTo>
                      <a:pt x="112" y="125"/>
                      <a:pt x="112" y="123"/>
                      <a:pt x="112" y="122"/>
                    </a:cubicBezTo>
                    <a:cubicBezTo>
                      <a:pt x="112" y="115"/>
                      <a:pt x="112" y="109"/>
                      <a:pt x="113" y="104"/>
                    </a:cubicBezTo>
                    <a:cubicBezTo>
                      <a:pt x="112" y="104"/>
                      <a:pt x="110" y="103"/>
                      <a:pt x="109" y="103"/>
                    </a:cubicBezTo>
                    <a:cubicBezTo>
                      <a:pt x="106" y="102"/>
                      <a:pt x="100" y="103"/>
                      <a:pt x="95" y="102"/>
                    </a:cubicBezTo>
                    <a:cubicBezTo>
                      <a:pt x="90" y="101"/>
                      <a:pt x="88" y="99"/>
                      <a:pt x="87" y="97"/>
                    </a:cubicBezTo>
                    <a:cubicBezTo>
                      <a:pt x="87" y="97"/>
                      <a:pt x="88" y="97"/>
                      <a:pt x="88" y="97"/>
                    </a:cubicBezTo>
                    <a:cubicBezTo>
                      <a:pt x="90" y="98"/>
                      <a:pt x="92" y="97"/>
                      <a:pt x="93" y="96"/>
                    </a:cubicBezTo>
                    <a:cubicBezTo>
                      <a:pt x="93" y="95"/>
                      <a:pt x="94" y="94"/>
                      <a:pt x="94" y="94"/>
                    </a:cubicBezTo>
                    <a:cubicBezTo>
                      <a:pt x="94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2" y="95"/>
                      <a:pt x="91" y="95"/>
                      <a:pt x="90" y="95"/>
                    </a:cubicBezTo>
                    <a:cubicBezTo>
                      <a:pt x="91" y="94"/>
                      <a:pt x="92" y="93"/>
                      <a:pt x="92" y="93"/>
                    </a:cubicBezTo>
                    <a:cubicBezTo>
                      <a:pt x="92" y="94"/>
                      <a:pt x="95" y="93"/>
                      <a:pt x="95" y="93"/>
                    </a:cubicBezTo>
                    <a:cubicBezTo>
                      <a:pt x="99" y="95"/>
                      <a:pt x="102" y="92"/>
                      <a:pt x="103" y="91"/>
                    </a:cubicBezTo>
                    <a:cubicBezTo>
                      <a:pt x="103" y="90"/>
                      <a:pt x="103" y="89"/>
                      <a:pt x="103" y="90"/>
                    </a:cubicBezTo>
                    <a:cubicBezTo>
                      <a:pt x="101" y="92"/>
                      <a:pt x="99" y="92"/>
                      <a:pt x="97" y="91"/>
                    </a:cubicBezTo>
                    <a:cubicBezTo>
                      <a:pt x="99" y="90"/>
                      <a:pt x="99" y="89"/>
                      <a:pt x="99" y="88"/>
                    </a:cubicBezTo>
                    <a:cubicBezTo>
                      <a:pt x="102" y="87"/>
                      <a:pt x="102" y="85"/>
                      <a:pt x="101" y="84"/>
                    </a:cubicBezTo>
                    <a:cubicBezTo>
                      <a:pt x="104" y="84"/>
                      <a:pt x="105" y="81"/>
                      <a:pt x="104" y="79"/>
                    </a:cubicBezTo>
                    <a:cubicBezTo>
                      <a:pt x="104" y="79"/>
                      <a:pt x="104" y="79"/>
                      <a:pt x="104" y="79"/>
                    </a:cubicBezTo>
                    <a:cubicBezTo>
                      <a:pt x="108" y="80"/>
                      <a:pt x="110" y="78"/>
                      <a:pt x="110" y="78"/>
                    </a:cubicBezTo>
                    <a:cubicBezTo>
                      <a:pt x="108" y="79"/>
                      <a:pt x="106" y="79"/>
                      <a:pt x="105" y="78"/>
                    </a:cubicBezTo>
                    <a:cubicBezTo>
                      <a:pt x="106" y="77"/>
                      <a:pt x="107" y="76"/>
                      <a:pt x="107" y="75"/>
                    </a:cubicBezTo>
                    <a:cubicBezTo>
                      <a:pt x="114" y="72"/>
                      <a:pt x="112" y="65"/>
                      <a:pt x="112" y="65"/>
                    </a:cubicBezTo>
                    <a:cubicBezTo>
                      <a:pt x="112" y="65"/>
                      <a:pt x="112" y="65"/>
                      <a:pt x="112" y="65"/>
                    </a:cubicBezTo>
                    <a:cubicBezTo>
                      <a:pt x="111" y="63"/>
                      <a:pt x="110" y="62"/>
                      <a:pt x="109" y="61"/>
                    </a:cubicBezTo>
                    <a:cubicBezTo>
                      <a:pt x="109" y="60"/>
                      <a:pt x="109" y="58"/>
                      <a:pt x="109" y="58"/>
                    </a:cubicBezTo>
                    <a:cubicBezTo>
                      <a:pt x="112" y="56"/>
                      <a:pt x="111" y="53"/>
                      <a:pt x="107" y="51"/>
                    </a:cubicBezTo>
                    <a:cubicBezTo>
                      <a:pt x="113" y="53"/>
                      <a:pt x="114" y="59"/>
                      <a:pt x="110" y="61"/>
                    </a:cubicBezTo>
                    <a:cubicBezTo>
                      <a:pt x="116" y="58"/>
                      <a:pt x="112" y="52"/>
                      <a:pt x="108" y="50"/>
                    </a:cubicBezTo>
                    <a:cubicBezTo>
                      <a:pt x="109" y="47"/>
                      <a:pt x="106" y="43"/>
                      <a:pt x="106" y="43"/>
                    </a:cubicBezTo>
                    <a:cubicBezTo>
                      <a:pt x="108" y="46"/>
                      <a:pt x="105" y="48"/>
                      <a:pt x="104" y="49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6" y="44"/>
                      <a:pt x="101" y="39"/>
                      <a:pt x="98" y="37"/>
                    </a:cubicBezTo>
                    <a:cubicBezTo>
                      <a:pt x="97" y="19"/>
                      <a:pt x="80" y="8"/>
                      <a:pt x="73" y="10"/>
                    </a:cubicBezTo>
                    <a:cubicBezTo>
                      <a:pt x="71" y="6"/>
                      <a:pt x="58" y="0"/>
                      <a:pt x="43" y="15"/>
                    </a:cubicBezTo>
                    <a:cubicBezTo>
                      <a:pt x="38" y="22"/>
                      <a:pt x="33" y="27"/>
                      <a:pt x="32" y="43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7"/>
                      <a:pt x="29" y="49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7" y="46"/>
                      <a:pt x="27" y="45"/>
                      <a:pt x="27" y="43"/>
                    </a:cubicBezTo>
                    <a:cubicBezTo>
                      <a:pt x="27" y="45"/>
                      <a:pt x="27" y="46"/>
                      <a:pt x="27" y="46"/>
                    </a:cubicBezTo>
                    <a:cubicBezTo>
                      <a:pt x="26" y="48"/>
                      <a:pt x="26" y="50"/>
                      <a:pt x="25" y="51"/>
                    </a:cubicBezTo>
                    <a:cubicBezTo>
                      <a:pt x="24" y="50"/>
                      <a:pt x="22" y="49"/>
                      <a:pt x="23" y="45"/>
                    </a:cubicBezTo>
                    <a:cubicBezTo>
                      <a:pt x="23" y="41"/>
                      <a:pt x="29" y="41"/>
                      <a:pt x="30" y="45"/>
                    </a:cubicBezTo>
                    <a:cubicBezTo>
                      <a:pt x="29" y="40"/>
                      <a:pt x="20" y="41"/>
                      <a:pt x="21" y="48"/>
                    </a:cubicBezTo>
                    <a:cubicBezTo>
                      <a:pt x="21" y="48"/>
                      <a:pt x="18" y="51"/>
                      <a:pt x="22" y="56"/>
                    </a:cubicBezTo>
                    <a:cubicBezTo>
                      <a:pt x="17" y="57"/>
                      <a:pt x="18" y="62"/>
                      <a:pt x="19" y="64"/>
                    </a:cubicBezTo>
                    <a:cubicBezTo>
                      <a:pt x="18" y="67"/>
                      <a:pt x="17" y="72"/>
                      <a:pt x="23" y="75"/>
                    </a:cubicBezTo>
                    <a:cubicBezTo>
                      <a:pt x="22" y="76"/>
                      <a:pt x="19" y="78"/>
                      <a:pt x="17" y="71"/>
                    </a:cubicBezTo>
                    <a:cubicBezTo>
                      <a:pt x="17" y="76"/>
                      <a:pt x="21" y="79"/>
                      <a:pt x="25" y="78"/>
                    </a:cubicBezTo>
                    <a:cubicBezTo>
                      <a:pt x="25" y="78"/>
                      <a:pt x="25" y="80"/>
                      <a:pt x="24" y="81"/>
                    </a:cubicBezTo>
                    <a:cubicBezTo>
                      <a:pt x="23" y="80"/>
                      <a:pt x="23" y="80"/>
                      <a:pt x="21" y="79"/>
                    </a:cubicBezTo>
                    <a:cubicBezTo>
                      <a:pt x="21" y="79"/>
                      <a:pt x="22" y="80"/>
                      <a:pt x="23" y="81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0" y="79"/>
                      <a:pt x="20" y="78"/>
                    </a:cubicBezTo>
                    <a:cubicBezTo>
                      <a:pt x="20" y="79"/>
                      <a:pt x="20" y="80"/>
                      <a:pt x="21" y="81"/>
                    </a:cubicBezTo>
                    <a:cubicBezTo>
                      <a:pt x="21" y="81"/>
                      <a:pt x="18" y="81"/>
                      <a:pt x="17" y="80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82"/>
                      <a:pt x="21" y="83"/>
                      <a:pt x="23" y="83"/>
                    </a:cubicBezTo>
                    <a:cubicBezTo>
                      <a:pt x="23" y="84"/>
                      <a:pt x="22" y="85"/>
                      <a:pt x="22" y="85"/>
                    </a:cubicBezTo>
                    <a:cubicBezTo>
                      <a:pt x="22" y="86"/>
                      <a:pt x="22" y="86"/>
                      <a:pt x="22" y="87"/>
                    </a:cubicBezTo>
                    <a:cubicBezTo>
                      <a:pt x="22" y="86"/>
                      <a:pt x="21" y="86"/>
                      <a:pt x="21" y="86"/>
                    </a:cubicBezTo>
                    <a:cubicBezTo>
                      <a:pt x="21" y="86"/>
                      <a:pt x="21" y="86"/>
                      <a:pt x="22" y="87"/>
                    </a:cubicBezTo>
                    <a:cubicBezTo>
                      <a:pt x="22" y="87"/>
                      <a:pt x="22" y="87"/>
                      <a:pt x="22" y="88"/>
                    </a:cubicBezTo>
                    <a:cubicBezTo>
                      <a:pt x="22" y="88"/>
                      <a:pt x="22" y="87"/>
                      <a:pt x="22" y="87"/>
                    </a:cubicBezTo>
                    <a:cubicBezTo>
                      <a:pt x="23" y="88"/>
                      <a:pt x="24" y="89"/>
                      <a:pt x="25" y="90"/>
                    </a:cubicBezTo>
                    <a:cubicBezTo>
                      <a:pt x="23" y="89"/>
                      <a:pt x="21" y="88"/>
                      <a:pt x="20" y="85"/>
                    </a:cubicBezTo>
                    <a:cubicBezTo>
                      <a:pt x="19" y="87"/>
                      <a:pt x="24" y="93"/>
                      <a:pt x="28" y="91"/>
                    </a:cubicBezTo>
                    <a:cubicBezTo>
                      <a:pt x="28" y="91"/>
                      <a:pt x="28" y="92"/>
                      <a:pt x="29" y="94"/>
                    </a:cubicBezTo>
                    <a:cubicBezTo>
                      <a:pt x="30" y="99"/>
                      <a:pt x="34" y="98"/>
                      <a:pt x="36" y="98"/>
                    </a:cubicBezTo>
                    <a:cubicBezTo>
                      <a:pt x="36" y="98"/>
                      <a:pt x="36" y="98"/>
                      <a:pt x="36" y="99"/>
                    </a:cubicBezTo>
                    <a:cubicBezTo>
                      <a:pt x="35" y="100"/>
                      <a:pt x="33" y="101"/>
                      <a:pt x="29" y="102"/>
                    </a:cubicBezTo>
                    <a:cubicBezTo>
                      <a:pt x="25" y="103"/>
                      <a:pt x="20" y="101"/>
                      <a:pt x="15" y="103"/>
                    </a:cubicBezTo>
                    <a:cubicBezTo>
                      <a:pt x="11" y="104"/>
                      <a:pt x="4" y="106"/>
                      <a:pt x="2" y="115"/>
                    </a:cubicBezTo>
                    <a:cubicBezTo>
                      <a:pt x="1" y="122"/>
                      <a:pt x="0" y="126"/>
                      <a:pt x="0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lose/>
                    <a:moveTo>
                      <a:pt x="109" y="71"/>
                    </a:moveTo>
                    <a:cubicBezTo>
                      <a:pt x="110" y="70"/>
                      <a:pt x="111" y="69"/>
                      <a:pt x="111" y="68"/>
                    </a:cubicBezTo>
                    <a:cubicBezTo>
                      <a:pt x="111" y="71"/>
                      <a:pt x="110" y="72"/>
                      <a:pt x="108" y="73"/>
                    </a:cubicBezTo>
                    <a:cubicBezTo>
                      <a:pt x="108" y="72"/>
                      <a:pt x="109" y="72"/>
                      <a:pt x="109" y="71"/>
                    </a:cubicBezTo>
                    <a:close/>
                    <a:moveTo>
                      <a:pt x="103" y="76"/>
                    </a:moveTo>
                    <a:cubicBezTo>
                      <a:pt x="103" y="76"/>
                      <a:pt x="103" y="76"/>
                      <a:pt x="103" y="76"/>
                    </a:cubicBezTo>
                    <a:cubicBezTo>
                      <a:pt x="103" y="76"/>
                      <a:pt x="104" y="76"/>
                      <a:pt x="104" y="75"/>
                    </a:cubicBezTo>
                    <a:cubicBezTo>
                      <a:pt x="104" y="76"/>
                      <a:pt x="103" y="76"/>
                      <a:pt x="103" y="76"/>
                    </a:cubicBezTo>
                    <a:close/>
                    <a:moveTo>
                      <a:pt x="105" y="73"/>
                    </a:moveTo>
                    <a:cubicBezTo>
                      <a:pt x="105" y="74"/>
                      <a:pt x="105" y="74"/>
                      <a:pt x="105" y="75"/>
                    </a:cubicBezTo>
                    <a:cubicBezTo>
                      <a:pt x="104" y="75"/>
                      <a:pt x="103" y="75"/>
                      <a:pt x="102" y="75"/>
                    </a:cubicBezTo>
                    <a:cubicBezTo>
                      <a:pt x="102" y="74"/>
                      <a:pt x="101" y="74"/>
                      <a:pt x="101" y="73"/>
                    </a:cubicBezTo>
                    <a:cubicBezTo>
                      <a:pt x="103" y="74"/>
                      <a:pt x="104" y="74"/>
                      <a:pt x="105" y="73"/>
                    </a:cubicBezTo>
                    <a:close/>
                    <a:moveTo>
                      <a:pt x="100" y="44"/>
                    </a:moveTo>
                    <a:cubicBezTo>
                      <a:pt x="99" y="42"/>
                      <a:pt x="98" y="40"/>
                      <a:pt x="98" y="39"/>
                    </a:cubicBezTo>
                    <a:cubicBezTo>
                      <a:pt x="100" y="41"/>
                      <a:pt x="100" y="43"/>
                      <a:pt x="100" y="44"/>
                    </a:cubicBezTo>
                    <a:close/>
                    <a:moveTo>
                      <a:pt x="98" y="88"/>
                    </a:moveTo>
                    <a:cubicBezTo>
                      <a:pt x="98" y="88"/>
                      <a:pt x="98" y="88"/>
                      <a:pt x="99" y="88"/>
                    </a:cubicBezTo>
                    <a:cubicBezTo>
                      <a:pt x="98" y="89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6" y="89"/>
                      <a:pt x="97" y="89"/>
                      <a:pt x="98" y="88"/>
                    </a:cubicBezTo>
                    <a:close/>
                    <a:moveTo>
                      <a:pt x="90" y="96"/>
                    </a:moveTo>
                    <a:cubicBezTo>
                      <a:pt x="91" y="96"/>
                      <a:pt x="92" y="96"/>
                      <a:pt x="92" y="96"/>
                    </a:cubicBezTo>
                    <a:cubicBezTo>
                      <a:pt x="91" y="97"/>
                      <a:pt x="90" y="97"/>
                      <a:pt x="89" y="96"/>
                    </a:cubicBezTo>
                    <a:cubicBezTo>
                      <a:pt x="89" y="96"/>
                      <a:pt x="90" y="96"/>
                      <a:pt x="90" y="96"/>
                    </a:cubicBezTo>
                    <a:close/>
                    <a:moveTo>
                      <a:pt x="23" y="57"/>
                    </a:moveTo>
                    <a:cubicBezTo>
                      <a:pt x="23" y="58"/>
                      <a:pt x="22" y="58"/>
                      <a:pt x="22" y="59"/>
                    </a:cubicBezTo>
                    <a:cubicBezTo>
                      <a:pt x="22" y="59"/>
                      <a:pt x="21" y="60"/>
                      <a:pt x="20" y="62"/>
                    </a:cubicBezTo>
                    <a:cubicBezTo>
                      <a:pt x="20" y="63"/>
                      <a:pt x="20" y="63"/>
                      <a:pt x="19" y="64"/>
                    </a:cubicBezTo>
                    <a:cubicBezTo>
                      <a:pt x="18" y="60"/>
                      <a:pt x="21" y="58"/>
                      <a:pt x="23" y="57"/>
                    </a:cubicBezTo>
                    <a:close/>
                    <a:moveTo>
                      <a:pt x="23" y="74"/>
                    </a:moveTo>
                    <a:cubicBezTo>
                      <a:pt x="21" y="73"/>
                      <a:pt x="17" y="70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19" y="68"/>
                      <a:pt x="20" y="71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lose/>
                    <a:moveTo>
                      <a:pt x="33" y="89"/>
                    </a:moveTo>
                    <a:cubicBezTo>
                      <a:pt x="33" y="89"/>
                      <a:pt x="34" y="90"/>
                      <a:pt x="34" y="89"/>
                    </a:cubicBezTo>
                    <a:cubicBezTo>
                      <a:pt x="34" y="89"/>
                      <a:pt x="34" y="91"/>
                      <a:pt x="35" y="93"/>
                    </a:cubicBezTo>
                    <a:cubicBezTo>
                      <a:pt x="34" y="93"/>
                      <a:pt x="33" y="92"/>
                      <a:pt x="32" y="91"/>
                    </a:cubicBezTo>
                    <a:cubicBezTo>
                      <a:pt x="33" y="90"/>
                      <a:pt x="33" y="90"/>
                      <a:pt x="33" y="89"/>
                    </a:cubicBezTo>
                    <a:close/>
                    <a:moveTo>
                      <a:pt x="36" y="93"/>
                    </a:move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4" y="95"/>
                      <a:pt x="33" y="94"/>
                    </a:cubicBezTo>
                    <a:cubicBezTo>
                      <a:pt x="33" y="94"/>
                      <a:pt x="32" y="93"/>
                      <a:pt x="32" y="92"/>
                    </a:cubicBezTo>
                    <a:cubicBezTo>
                      <a:pt x="33" y="93"/>
                      <a:pt x="35" y="93"/>
                      <a:pt x="36" y="93"/>
                    </a:cubicBezTo>
                    <a:close/>
                    <a:moveTo>
                      <a:pt x="32" y="88"/>
                    </a:move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9"/>
                      <a:pt x="32" y="89"/>
                    </a:cubicBezTo>
                    <a:cubicBezTo>
                      <a:pt x="32" y="89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lose/>
                    <a:moveTo>
                      <a:pt x="27" y="47"/>
                    </a:moveTo>
                    <a:cubicBezTo>
                      <a:pt x="28" y="48"/>
                      <a:pt x="30" y="49"/>
                      <a:pt x="30" y="49"/>
                    </a:cubicBezTo>
                    <a:cubicBezTo>
                      <a:pt x="30" y="50"/>
                      <a:pt x="29" y="51"/>
                      <a:pt x="28" y="51"/>
                    </a:cubicBezTo>
                    <a:cubicBezTo>
                      <a:pt x="28" y="51"/>
                      <a:pt x="28" y="51"/>
                      <a:pt x="27" y="51"/>
                    </a:cubicBezTo>
                    <a:cubicBezTo>
                      <a:pt x="26" y="50"/>
                      <a:pt x="27" y="48"/>
                      <a:pt x="27" y="47"/>
                    </a:cubicBezTo>
                    <a:close/>
                    <a:moveTo>
                      <a:pt x="28" y="79"/>
                    </a:moveTo>
                    <a:cubicBezTo>
                      <a:pt x="28" y="80"/>
                      <a:pt x="28" y="82"/>
                      <a:pt x="26" y="81"/>
                    </a:cubicBezTo>
                    <a:cubicBezTo>
                      <a:pt x="27" y="80"/>
                      <a:pt x="28" y="79"/>
                      <a:pt x="28" y="79"/>
                    </a:cubicBezTo>
                    <a:close/>
                    <a:moveTo>
                      <a:pt x="24" y="84"/>
                    </a:moveTo>
                    <a:cubicBezTo>
                      <a:pt x="24" y="84"/>
                      <a:pt x="25" y="84"/>
                      <a:pt x="25" y="84"/>
                    </a:cubicBezTo>
                    <a:cubicBezTo>
                      <a:pt x="25" y="84"/>
                      <a:pt x="24" y="84"/>
                      <a:pt x="23" y="84"/>
                    </a:cubicBezTo>
                    <a:cubicBezTo>
                      <a:pt x="24" y="84"/>
                      <a:pt x="24" y="84"/>
                      <a:pt x="24" y="84"/>
                    </a:cubicBezTo>
                    <a:close/>
                    <a:moveTo>
                      <a:pt x="22" y="87"/>
                    </a:moveTo>
                    <a:cubicBezTo>
                      <a:pt x="22" y="87"/>
                      <a:pt x="22" y="87"/>
                      <a:pt x="23" y="86"/>
                    </a:cubicBezTo>
                    <a:cubicBezTo>
                      <a:pt x="23" y="87"/>
                      <a:pt x="23" y="87"/>
                      <a:pt x="23" y="88"/>
                    </a:cubicBezTo>
                    <a:cubicBezTo>
                      <a:pt x="23" y="88"/>
                      <a:pt x="23" y="87"/>
                      <a:pt x="22" y="87"/>
                    </a:cubicBezTo>
                    <a:close/>
                    <a:moveTo>
                      <a:pt x="24" y="88"/>
                    </a:moveTo>
                    <a:cubicBezTo>
                      <a:pt x="24" y="88"/>
                      <a:pt x="23" y="87"/>
                      <a:pt x="23" y="86"/>
                    </a:cubicBezTo>
                    <a:cubicBezTo>
                      <a:pt x="24" y="85"/>
                      <a:pt x="25" y="85"/>
                      <a:pt x="26" y="85"/>
                    </a:cubicBezTo>
                    <a:cubicBezTo>
                      <a:pt x="28" y="84"/>
                      <a:pt x="29" y="84"/>
                      <a:pt x="30" y="84"/>
                    </a:cubicBezTo>
                    <a:cubicBezTo>
                      <a:pt x="31" y="84"/>
                      <a:pt x="31" y="85"/>
                      <a:pt x="31" y="85"/>
                    </a:cubicBezTo>
                    <a:cubicBezTo>
                      <a:pt x="31" y="85"/>
                      <a:pt x="28" y="90"/>
                      <a:pt x="24" y="88"/>
                    </a:cubicBezTo>
                    <a:close/>
                    <a:moveTo>
                      <a:pt x="31" y="89"/>
                    </a:moveTo>
                    <a:cubicBezTo>
                      <a:pt x="31" y="89"/>
                      <a:pt x="31" y="90"/>
                      <a:pt x="31" y="90"/>
                    </a:cubicBezTo>
                    <a:cubicBezTo>
                      <a:pt x="31" y="91"/>
                      <a:pt x="31" y="93"/>
                      <a:pt x="31" y="93"/>
                    </a:cubicBezTo>
                    <a:cubicBezTo>
                      <a:pt x="30" y="93"/>
                      <a:pt x="30" y="92"/>
                      <a:pt x="29" y="90"/>
                    </a:cubicBezTo>
                    <a:cubicBezTo>
                      <a:pt x="30" y="90"/>
                      <a:pt x="31" y="90"/>
                      <a:pt x="31" y="89"/>
                    </a:cubicBezTo>
                    <a:close/>
                    <a:moveTo>
                      <a:pt x="30" y="95"/>
                    </a:moveTo>
                    <a:cubicBezTo>
                      <a:pt x="30" y="95"/>
                      <a:pt x="32" y="96"/>
                      <a:pt x="33" y="96"/>
                    </a:cubicBezTo>
                    <a:cubicBezTo>
                      <a:pt x="34" y="96"/>
                      <a:pt x="34" y="97"/>
                      <a:pt x="35" y="97"/>
                    </a:cubicBezTo>
                    <a:cubicBezTo>
                      <a:pt x="32" y="98"/>
                      <a:pt x="30" y="96"/>
                      <a:pt x="30" y="95"/>
                    </a:cubicBezTo>
                    <a:close/>
                    <a:moveTo>
                      <a:pt x="35" y="95"/>
                    </a:moveTo>
                    <a:cubicBezTo>
                      <a:pt x="35" y="95"/>
                      <a:pt x="36" y="95"/>
                      <a:pt x="37" y="95"/>
                    </a:cubicBezTo>
                    <a:cubicBezTo>
                      <a:pt x="37" y="95"/>
                      <a:pt x="37" y="95"/>
                      <a:pt x="37" y="95"/>
                    </a:cubicBezTo>
                    <a:cubicBezTo>
                      <a:pt x="36" y="95"/>
                      <a:pt x="35" y="95"/>
                      <a:pt x="35" y="95"/>
                    </a:cubicBezTo>
                    <a:close/>
                    <a:moveTo>
                      <a:pt x="51" y="94"/>
                    </a:moveTo>
                    <a:cubicBezTo>
                      <a:pt x="53" y="93"/>
                      <a:pt x="54" y="92"/>
                      <a:pt x="54" y="91"/>
                    </a:cubicBezTo>
                    <a:cubicBezTo>
                      <a:pt x="54" y="91"/>
                      <a:pt x="55" y="90"/>
                      <a:pt x="55" y="89"/>
                    </a:cubicBezTo>
                    <a:cubicBezTo>
                      <a:pt x="55" y="92"/>
                      <a:pt x="53" y="94"/>
                      <a:pt x="52" y="94"/>
                    </a:cubicBezTo>
                    <a:cubicBezTo>
                      <a:pt x="51" y="94"/>
                      <a:pt x="51" y="94"/>
                      <a:pt x="51" y="94"/>
                    </a:cubicBezTo>
                    <a:close/>
                    <a:moveTo>
                      <a:pt x="76" y="92"/>
                    </a:moveTo>
                    <a:cubicBezTo>
                      <a:pt x="76" y="92"/>
                      <a:pt x="74" y="90"/>
                      <a:pt x="75" y="87"/>
                    </a:cubicBezTo>
                    <a:cubicBezTo>
                      <a:pt x="75" y="87"/>
                      <a:pt x="75" y="90"/>
                      <a:pt x="76" y="92"/>
                    </a:cubicBezTo>
                    <a:close/>
                    <a:moveTo>
                      <a:pt x="75" y="85"/>
                    </a:moveTo>
                    <a:cubicBezTo>
                      <a:pt x="74" y="85"/>
                      <a:pt x="73" y="86"/>
                      <a:pt x="73" y="89"/>
                    </a:cubicBezTo>
                    <a:cubicBezTo>
                      <a:pt x="73" y="92"/>
                      <a:pt x="77" y="93"/>
                      <a:pt x="77" y="93"/>
                    </a:cubicBezTo>
                    <a:cubicBezTo>
                      <a:pt x="77" y="93"/>
                      <a:pt x="77" y="94"/>
                      <a:pt x="77" y="94"/>
                    </a:cubicBezTo>
                    <a:cubicBezTo>
                      <a:pt x="66" y="99"/>
                      <a:pt x="57" y="97"/>
                      <a:pt x="52" y="95"/>
                    </a:cubicBezTo>
                    <a:cubicBezTo>
                      <a:pt x="55" y="93"/>
                      <a:pt x="56" y="90"/>
                      <a:pt x="56" y="88"/>
                    </a:cubicBezTo>
                    <a:cubicBezTo>
                      <a:pt x="56" y="87"/>
                      <a:pt x="56" y="87"/>
                      <a:pt x="55" y="85"/>
                    </a:cubicBezTo>
                    <a:cubicBezTo>
                      <a:pt x="53" y="82"/>
                      <a:pt x="54" y="82"/>
                      <a:pt x="53" y="80"/>
                    </a:cubicBezTo>
                    <a:cubicBezTo>
                      <a:pt x="52" y="78"/>
                      <a:pt x="54" y="78"/>
                      <a:pt x="51" y="76"/>
                    </a:cubicBezTo>
                    <a:cubicBezTo>
                      <a:pt x="51" y="74"/>
                      <a:pt x="51" y="74"/>
                      <a:pt x="51" y="74"/>
                    </a:cubicBezTo>
                    <a:cubicBezTo>
                      <a:pt x="54" y="77"/>
                      <a:pt x="58" y="79"/>
                      <a:pt x="63" y="79"/>
                    </a:cubicBezTo>
                    <a:cubicBezTo>
                      <a:pt x="68" y="79"/>
                      <a:pt x="68" y="79"/>
                      <a:pt x="68" y="79"/>
                    </a:cubicBezTo>
                    <a:cubicBezTo>
                      <a:pt x="68" y="79"/>
                      <a:pt x="72" y="78"/>
                      <a:pt x="76" y="76"/>
                    </a:cubicBezTo>
                    <a:cubicBezTo>
                      <a:pt x="76" y="78"/>
                      <a:pt x="77" y="83"/>
                      <a:pt x="77" y="83"/>
                    </a:cubicBezTo>
                    <a:cubicBezTo>
                      <a:pt x="76" y="83"/>
                      <a:pt x="75" y="85"/>
                      <a:pt x="75" y="85"/>
                    </a:cubicBezTo>
                    <a:close/>
                    <a:moveTo>
                      <a:pt x="86" y="54"/>
                    </a:moveTo>
                    <a:cubicBezTo>
                      <a:pt x="85" y="55"/>
                      <a:pt x="85" y="59"/>
                      <a:pt x="84" y="60"/>
                    </a:cubicBezTo>
                    <a:cubicBezTo>
                      <a:pt x="84" y="62"/>
                      <a:pt x="83" y="67"/>
                      <a:pt x="82" y="68"/>
                    </a:cubicBezTo>
                    <a:cubicBezTo>
                      <a:pt x="81" y="69"/>
                      <a:pt x="80" y="72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2" y="78"/>
                      <a:pt x="68" y="78"/>
                      <a:pt x="68" y="78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54" y="78"/>
                      <a:pt x="49" y="71"/>
                      <a:pt x="47" y="68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7" y="65"/>
                      <a:pt x="44" y="53"/>
                      <a:pt x="43" y="51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51" y="44"/>
                      <a:pt x="63" y="39"/>
                    </a:cubicBezTo>
                    <a:cubicBezTo>
                      <a:pt x="73" y="33"/>
                      <a:pt x="79" y="25"/>
                      <a:pt x="79" y="25"/>
                    </a:cubicBezTo>
                    <a:cubicBezTo>
                      <a:pt x="80" y="24"/>
                      <a:pt x="84" y="33"/>
                      <a:pt x="84" y="34"/>
                    </a:cubicBezTo>
                    <a:cubicBezTo>
                      <a:pt x="84" y="35"/>
                      <a:pt x="84" y="43"/>
                      <a:pt x="84" y="44"/>
                    </a:cubicBezTo>
                    <a:cubicBezTo>
                      <a:pt x="84" y="46"/>
                      <a:pt x="85" y="50"/>
                      <a:pt x="86" y="51"/>
                    </a:cubicBezTo>
                    <a:cubicBezTo>
                      <a:pt x="86" y="51"/>
                      <a:pt x="86" y="53"/>
                      <a:pt x="86" y="54"/>
                    </a:cubicBezTo>
                    <a:close/>
                  </a:path>
                </a:pathLst>
              </a:custGeom>
              <a:solidFill>
                <a:srgbClr val="604C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5775672" y="2733559"/>
            <a:ext cx="1750257" cy="323165"/>
            <a:chOff x="6739850" y="1957172"/>
            <a:chExt cx="1750257" cy="323165"/>
          </a:xfrm>
        </p:grpSpPr>
        <p:sp>
          <p:nvSpPr>
            <p:cNvPr id="23" name="文本框 22"/>
            <p:cNvSpPr txBox="1"/>
            <p:nvPr/>
          </p:nvSpPr>
          <p:spPr>
            <a:xfrm>
              <a:off x="6935183" y="1957172"/>
              <a:ext cx="155492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500" b="1" spc="110">
                  <a:solidFill>
                    <a:srgbClr val="C30D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zh-CN" altLang="en-US" spc="130" dirty="0">
                  <a:solidFill>
                    <a:srgbClr val="604C3F"/>
                  </a:solidFill>
                </a:rPr>
                <a:t>点击添加标题</a:t>
              </a:r>
              <a:endParaRPr lang="zh-CN" altLang="en-US" spc="130" dirty="0">
                <a:solidFill>
                  <a:srgbClr val="604C3F"/>
                </a:solidFill>
              </a:endParaRPr>
            </a:p>
          </p:txBody>
        </p:sp>
        <p:grpSp>
          <p:nvGrpSpPr>
            <p:cNvPr id="24" name="Group 20"/>
            <p:cNvGrpSpPr>
              <a:grpSpLocks noChangeAspect="1"/>
            </p:cNvGrpSpPr>
            <p:nvPr/>
          </p:nvGrpSpPr>
          <p:grpSpPr bwMode="auto">
            <a:xfrm>
              <a:off x="6739850" y="1979964"/>
              <a:ext cx="209607" cy="223261"/>
              <a:chOff x="1298" y="1873"/>
              <a:chExt cx="641" cy="704"/>
            </a:xfrm>
            <a:effectLst/>
          </p:grpSpPr>
          <p:sp>
            <p:nvSpPr>
              <p:cNvPr id="26" name="Freeform 21"/>
              <p:cNvSpPr>
                <a:spLocks noEditPoints="1"/>
              </p:cNvSpPr>
              <p:nvPr/>
            </p:nvSpPr>
            <p:spPr bwMode="auto">
              <a:xfrm>
                <a:off x="1298" y="1873"/>
                <a:ext cx="641" cy="704"/>
              </a:xfrm>
              <a:custGeom>
                <a:avLst/>
                <a:gdLst>
                  <a:gd name="T0" fmla="*/ 109 w 116"/>
                  <a:gd name="T1" fmla="*/ 103 h 126"/>
                  <a:gd name="T2" fmla="*/ 93 w 116"/>
                  <a:gd name="T3" fmla="*/ 96 h 126"/>
                  <a:gd name="T4" fmla="*/ 93 w 116"/>
                  <a:gd name="T5" fmla="*/ 95 h 126"/>
                  <a:gd name="T6" fmla="*/ 103 w 116"/>
                  <a:gd name="T7" fmla="*/ 91 h 126"/>
                  <a:gd name="T8" fmla="*/ 101 w 116"/>
                  <a:gd name="T9" fmla="*/ 84 h 126"/>
                  <a:gd name="T10" fmla="*/ 105 w 116"/>
                  <a:gd name="T11" fmla="*/ 78 h 126"/>
                  <a:gd name="T12" fmla="*/ 109 w 116"/>
                  <a:gd name="T13" fmla="*/ 61 h 126"/>
                  <a:gd name="T14" fmla="*/ 108 w 116"/>
                  <a:gd name="T15" fmla="*/ 50 h 126"/>
                  <a:gd name="T16" fmla="*/ 98 w 116"/>
                  <a:gd name="T17" fmla="*/ 37 h 126"/>
                  <a:gd name="T18" fmla="*/ 32 w 116"/>
                  <a:gd name="T19" fmla="*/ 42 h 126"/>
                  <a:gd name="T20" fmla="*/ 27 w 116"/>
                  <a:gd name="T21" fmla="*/ 43 h 126"/>
                  <a:gd name="T22" fmla="*/ 30 w 116"/>
                  <a:gd name="T23" fmla="*/ 45 h 126"/>
                  <a:gd name="T24" fmla="*/ 23 w 116"/>
                  <a:gd name="T25" fmla="*/ 75 h 126"/>
                  <a:gd name="T26" fmla="*/ 21 w 116"/>
                  <a:gd name="T27" fmla="*/ 79 h 126"/>
                  <a:gd name="T28" fmla="*/ 21 w 116"/>
                  <a:gd name="T29" fmla="*/ 81 h 126"/>
                  <a:gd name="T30" fmla="*/ 22 w 116"/>
                  <a:gd name="T31" fmla="*/ 85 h 126"/>
                  <a:gd name="T32" fmla="*/ 22 w 116"/>
                  <a:gd name="T33" fmla="*/ 88 h 126"/>
                  <a:gd name="T34" fmla="*/ 28 w 116"/>
                  <a:gd name="T35" fmla="*/ 91 h 126"/>
                  <a:gd name="T36" fmla="*/ 29 w 116"/>
                  <a:gd name="T37" fmla="*/ 102 h 126"/>
                  <a:gd name="T38" fmla="*/ 111 w 116"/>
                  <a:gd name="T39" fmla="*/ 126 h 126"/>
                  <a:gd name="T40" fmla="*/ 108 w 116"/>
                  <a:gd name="T41" fmla="*/ 73 h 126"/>
                  <a:gd name="T42" fmla="*/ 104 w 116"/>
                  <a:gd name="T43" fmla="*/ 75 h 126"/>
                  <a:gd name="T44" fmla="*/ 102 w 116"/>
                  <a:gd name="T45" fmla="*/ 75 h 126"/>
                  <a:gd name="T46" fmla="*/ 98 w 116"/>
                  <a:gd name="T47" fmla="*/ 39 h 126"/>
                  <a:gd name="T48" fmla="*/ 97 w 116"/>
                  <a:gd name="T49" fmla="*/ 90 h 126"/>
                  <a:gd name="T50" fmla="*/ 92 w 116"/>
                  <a:gd name="T51" fmla="*/ 96 h 126"/>
                  <a:gd name="T52" fmla="*/ 22 w 116"/>
                  <a:gd name="T53" fmla="*/ 59 h 126"/>
                  <a:gd name="T54" fmla="*/ 23 w 116"/>
                  <a:gd name="T55" fmla="*/ 74 h 126"/>
                  <a:gd name="T56" fmla="*/ 20 w 116"/>
                  <a:gd name="T57" fmla="*/ 65 h 126"/>
                  <a:gd name="T58" fmla="*/ 34 w 116"/>
                  <a:gd name="T59" fmla="*/ 89 h 126"/>
                  <a:gd name="T60" fmla="*/ 36 w 116"/>
                  <a:gd name="T61" fmla="*/ 93 h 126"/>
                  <a:gd name="T62" fmla="*/ 32 w 116"/>
                  <a:gd name="T63" fmla="*/ 92 h 126"/>
                  <a:gd name="T64" fmla="*/ 32 w 116"/>
                  <a:gd name="T65" fmla="*/ 89 h 126"/>
                  <a:gd name="T66" fmla="*/ 30 w 116"/>
                  <a:gd name="T67" fmla="*/ 49 h 126"/>
                  <a:gd name="T68" fmla="*/ 28 w 116"/>
                  <a:gd name="T69" fmla="*/ 79 h 126"/>
                  <a:gd name="T70" fmla="*/ 25 w 116"/>
                  <a:gd name="T71" fmla="*/ 84 h 126"/>
                  <a:gd name="T72" fmla="*/ 23 w 116"/>
                  <a:gd name="T73" fmla="*/ 86 h 126"/>
                  <a:gd name="T74" fmla="*/ 23 w 116"/>
                  <a:gd name="T75" fmla="*/ 86 h 126"/>
                  <a:gd name="T76" fmla="*/ 24 w 116"/>
                  <a:gd name="T77" fmla="*/ 88 h 126"/>
                  <a:gd name="T78" fmla="*/ 29 w 116"/>
                  <a:gd name="T79" fmla="*/ 90 h 126"/>
                  <a:gd name="T80" fmla="*/ 35 w 116"/>
                  <a:gd name="T81" fmla="*/ 97 h 126"/>
                  <a:gd name="T82" fmla="*/ 37 w 116"/>
                  <a:gd name="T83" fmla="*/ 95 h 126"/>
                  <a:gd name="T84" fmla="*/ 55 w 116"/>
                  <a:gd name="T85" fmla="*/ 89 h 126"/>
                  <a:gd name="T86" fmla="*/ 75 w 116"/>
                  <a:gd name="T87" fmla="*/ 87 h 126"/>
                  <a:gd name="T88" fmla="*/ 77 w 116"/>
                  <a:gd name="T89" fmla="*/ 93 h 126"/>
                  <a:gd name="T90" fmla="*/ 55 w 116"/>
                  <a:gd name="T91" fmla="*/ 85 h 126"/>
                  <a:gd name="T92" fmla="*/ 63 w 116"/>
                  <a:gd name="T93" fmla="*/ 79 h 126"/>
                  <a:gd name="T94" fmla="*/ 75 w 116"/>
                  <a:gd name="T95" fmla="*/ 85 h 126"/>
                  <a:gd name="T96" fmla="*/ 76 w 116"/>
                  <a:gd name="T97" fmla="*/ 75 h 126"/>
                  <a:gd name="T98" fmla="*/ 63 w 116"/>
                  <a:gd name="T99" fmla="*/ 78 h 126"/>
                  <a:gd name="T100" fmla="*/ 43 w 116"/>
                  <a:gd name="T101" fmla="*/ 50 h 126"/>
                  <a:gd name="T102" fmla="*/ 84 w 116"/>
                  <a:gd name="T103" fmla="*/ 4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" h="126">
                    <a:moveTo>
                      <a:pt x="111" y="126"/>
                    </a:moveTo>
                    <a:cubicBezTo>
                      <a:pt x="112" y="125"/>
                      <a:pt x="112" y="123"/>
                      <a:pt x="112" y="122"/>
                    </a:cubicBezTo>
                    <a:cubicBezTo>
                      <a:pt x="112" y="115"/>
                      <a:pt x="112" y="109"/>
                      <a:pt x="113" y="104"/>
                    </a:cubicBezTo>
                    <a:cubicBezTo>
                      <a:pt x="112" y="104"/>
                      <a:pt x="110" y="103"/>
                      <a:pt x="109" y="103"/>
                    </a:cubicBezTo>
                    <a:cubicBezTo>
                      <a:pt x="106" y="102"/>
                      <a:pt x="100" y="103"/>
                      <a:pt x="95" y="102"/>
                    </a:cubicBezTo>
                    <a:cubicBezTo>
                      <a:pt x="90" y="101"/>
                      <a:pt x="88" y="99"/>
                      <a:pt x="87" y="97"/>
                    </a:cubicBezTo>
                    <a:cubicBezTo>
                      <a:pt x="87" y="97"/>
                      <a:pt x="88" y="97"/>
                      <a:pt x="88" y="97"/>
                    </a:cubicBezTo>
                    <a:cubicBezTo>
                      <a:pt x="90" y="98"/>
                      <a:pt x="92" y="97"/>
                      <a:pt x="93" y="96"/>
                    </a:cubicBezTo>
                    <a:cubicBezTo>
                      <a:pt x="93" y="95"/>
                      <a:pt x="94" y="94"/>
                      <a:pt x="94" y="94"/>
                    </a:cubicBezTo>
                    <a:cubicBezTo>
                      <a:pt x="94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2" y="95"/>
                      <a:pt x="91" y="95"/>
                      <a:pt x="90" y="95"/>
                    </a:cubicBezTo>
                    <a:cubicBezTo>
                      <a:pt x="91" y="94"/>
                      <a:pt x="92" y="93"/>
                      <a:pt x="92" y="93"/>
                    </a:cubicBezTo>
                    <a:cubicBezTo>
                      <a:pt x="92" y="94"/>
                      <a:pt x="95" y="93"/>
                      <a:pt x="95" y="93"/>
                    </a:cubicBezTo>
                    <a:cubicBezTo>
                      <a:pt x="99" y="95"/>
                      <a:pt x="102" y="92"/>
                      <a:pt x="103" y="91"/>
                    </a:cubicBezTo>
                    <a:cubicBezTo>
                      <a:pt x="103" y="90"/>
                      <a:pt x="103" y="89"/>
                      <a:pt x="103" y="90"/>
                    </a:cubicBezTo>
                    <a:cubicBezTo>
                      <a:pt x="101" y="92"/>
                      <a:pt x="99" y="92"/>
                      <a:pt x="97" y="91"/>
                    </a:cubicBezTo>
                    <a:cubicBezTo>
                      <a:pt x="99" y="90"/>
                      <a:pt x="99" y="89"/>
                      <a:pt x="99" y="88"/>
                    </a:cubicBezTo>
                    <a:cubicBezTo>
                      <a:pt x="102" y="87"/>
                      <a:pt x="102" y="85"/>
                      <a:pt x="101" y="84"/>
                    </a:cubicBezTo>
                    <a:cubicBezTo>
                      <a:pt x="104" y="84"/>
                      <a:pt x="105" y="81"/>
                      <a:pt x="104" y="79"/>
                    </a:cubicBezTo>
                    <a:cubicBezTo>
                      <a:pt x="104" y="79"/>
                      <a:pt x="104" y="79"/>
                      <a:pt x="104" y="79"/>
                    </a:cubicBezTo>
                    <a:cubicBezTo>
                      <a:pt x="108" y="80"/>
                      <a:pt x="110" y="78"/>
                      <a:pt x="110" y="78"/>
                    </a:cubicBezTo>
                    <a:cubicBezTo>
                      <a:pt x="108" y="79"/>
                      <a:pt x="106" y="79"/>
                      <a:pt x="105" y="78"/>
                    </a:cubicBezTo>
                    <a:cubicBezTo>
                      <a:pt x="106" y="77"/>
                      <a:pt x="107" y="76"/>
                      <a:pt x="107" y="75"/>
                    </a:cubicBezTo>
                    <a:cubicBezTo>
                      <a:pt x="114" y="72"/>
                      <a:pt x="112" y="65"/>
                      <a:pt x="112" y="65"/>
                    </a:cubicBezTo>
                    <a:cubicBezTo>
                      <a:pt x="112" y="65"/>
                      <a:pt x="112" y="65"/>
                      <a:pt x="112" y="65"/>
                    </a:cubicBezTo>
                    <a:cubicBezTo>
                      <a:pt x="111" y="63"/>
                      <a:pt x="110" y="62"/>
                      <a:pt x="109" y="61"/>
                    </a:cubicBezTo>
                    <a:cubicBezTo>
                      <a:pt x="109" y="60"/>
                      <a:pt x="109" y="58"/>
                      <a:pt x="109" y="58"/>
                    </a:cubicBezTo>
                    <a:cubicBezTo>
                      <a:pt x="112" y="56"/>
                      <a:pt x="111" y="53"/>
                      <a:pt x="107" y="51"/>
                    </a:cubicBezTo>
                    <a:cubicBezTo>
                      <a:pt x="113" y="53"/>
                      <a:pt x="114" y="59"/>
                      <a:pt x="110" y="61"/>
                    </a:cubicBezTo>
                    <a:cubicBezTo>
                      <a:pt x="116" y="58"/>
                      <a:pt x="112" y="52"/>
                      <a:pt x="108" y="50"/>
                    </a:cubicBezTo>
                    <a:cubicBezTo>
                      <a:pt x="109" y="47"/>
                      <a:pt x="106" y="43"/>
                      <a:pt x="106" y="43"/>
                    </a:cubicBezTo>
                    <a:cubicBezTo>
                      <a:pt x="108" y="46"/>
                      <a:pt x="105" y="48"/>
                      <a:pt x="104" y="49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6" y="44"/>
                      <a:pt x="101" y="39"/>
                      <a:pt x="98" y="37"/>
                    </a:cubicBezTo>
                    <a:cubicBezTo>
                      <a:pt x="97" y="19"/>
                      <a:pt x="80" y="8"/>
                      <a:pt x="73" y="10"/>
                    </a:cubicBezTo>
                    <a:cubicBezTo>
                      <a:pt x="71" y="6"/>
                      <a:pt x="58" y="0"/>
                      <a:pt x="43" y="15"/>
                    </a:cubicBezTo>
                    <a:cubicBezTo>
                      <a:pt x="38" y="22"/>
                      <a:pt x="33" y="27"/>
                      <a:pt x="32" y="43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7"/>
                      <a:pt x="29" y="49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7" y="46"/>
                      <a:pt x="27" y="45"/>
                      <a:pt x="27" y="43"/>
                    </a:cubicBezTo>
                    <a:cubicBezTo>
                      <a:pt x="27" y="45"/>
                      <a:pt x="27" y="46"/>
                      <a:pt x="27" y="46"/>
                    </a:cubicBezTo>
                    <a:cubicBezTo>
                      <a:pt x="26" y="48"/>
                      <a:pt x="26" y="50"/>
                      <a:pt x="25" y="51"/>
                    </a:cubicBezTo>
                    <a:cubicBezTo>
                      <a:pt x="24" y="50"/>
                      <a:pt x="22" y="49"/>
                      <a:pt x="23" y="45"/>
                    </a:cubicBezTo>
                    <a:cubicBezTo>
                      <a:pt x="23" y="41"/>
                      <a:pt x="29" y="41"/>
                      <a:pt x="30" y="45"/>
                    </a:cubicBezTo>
                    <a:cubicBezTo>
                      <a:pt x="29" y="40"/>
                      <a:pt x="20" y="41"/>
                      <a:pt x="21" y="48"/>
                    </a:cubicBezTo>
                    <a:cubicBezTo>
                      <a:pt x="21" y="48"/>
                      <a:pt x="18" y="51"/>
                      <a:pt x="22" y="56"/>
                    </a:cubicBezTo>
                    <a:cubicBezTo>
                      <a:pt x="17" y="57"/>
                      <a:pt x="18" y="62"/>
                      <a:pt x="19" y="64"/>
                    </a:cubicBezTo>
                    <a:cubicBezTo>
                      <a:pt x="18" y="67"/>
                      <a:pt x="17" y="72"/>
                      <a:pt x="23" y="75"/>
                    </a:cubicBezTo>
                    <a:cubicBezTo>
                      <a:pt x="22" y="76"/>
                      <a:pt x="19" y="78"/>
                      <a:pt x="17" y="71"/>
                    </a:cubicBezTo>
                    <a:cubicBezTo>
                      <a:pt x="17" y="76"/>
                      <a:pt x="21" y="79"/>
                      <a:pt x="25" y="78"/>
                    </a:cubicBezTo>
                    <a:cubicBezTo>
                      <a:pt x="25" y="78"/>
                      <a:pt x="25" y="80"/>
                      <a:pt x="24" y="81"/>
                    </a:cubicBezTo>
                    <a:cubicBezTo>
                      <a:pt x="23" y="80"/>
                      <a:pt x="23" y="80"/>
                      <a:pt x="21" y="79"/>
                    </a:cubicBezTo>
                    <a:cubicBezTo>
                      <a:pt x="21" y="79"/>
                      <a:pt x="22" y="80"/>
                      <a:pt x="23" y="81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0" y="79"/>
                      <a:pt x="20" y="78"/>
                    </a:cubicBezTo>
                    <a:cubicBezTo>
                      <a:pt x="20" y="79"/>
                      <a:pt x="20" y="80"/>
                      <a:pt x="21" y="81"/>
                    </a:cubicBezTo>
                    <a:cubicBezTo>
                      <a:pt x="21" y="81"/>
                      <a:pt x="18" y="81"/>
                      <a:pt x="17" y="80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82"/>
                      <a:pt x="21" y="83"/>
                      <a:pt x="23" y="83"/>
                    </a:cubicBezTo>
                    <a:cubicBezTo>
                      <a:pt x="23" y="84"/>
                      <a:pt x="22" y="85"/>
                      <a:pt x="22" y="85"/>
                    </a:cubicBezTo>
                    <a:cubicBezTo>
                      <a:pt x="22" y="86"/>
                      <a:pt x="22" y="86"/>
                      <a:pt x="22" y="87"/>
                    </a:cubicBezTo>
                    <a:cubicBezTo>
                      <a:pt x="22" y="86"/>
                      <a:pt x="21" y="86"/>
                      <a:pt x="21" y="86"/>
                    </a:cubicBezTo>
                    <a:cubicBezTo>
                      <a:pt x="21" y="86"/>
                      <a:pt x="21" y="86"/>
                      <a:pt x="22" y="87"/>
                    </a:cubicBezTo>
                    <a:cubicBezTo>
                      <a:pt x="22" y="87"/>
                      <a:pt x="22" y="87"/>
                      <a:pt x="22" y="88"/>
                    </a:cubicBezTo>
                    <a:cubicBezTo>
                      <a:pt x="22" y="88"/>
                      <a:pt x="22" y="87"/>
                      <a:pt x="22" y="87"/>
                    </a:cubicBezTo>
                    <a:cubicBezTo>
                      <a:pt x="23" y="88"/>
                      <a:pt x="24" y="89"/>
                      <a:pt x="25" y="90"/>
                    </a:cubicBezTo>
                    <a:cubicBezTo>
                      <a:pt x="23" y="89"/>
                      <a:pt x="21" y="88"/>
                      <a:pt x="20" y="85"/>
                    </a:cubicBezTo>
                    <a:cubicBezTo>
                      <a:pt x="19" y="87"/>
                      <a:pt x="24" y="93"/>
                      <a:pt x="28" y="91"/>
                    </a:cubicBezTo>
                    <a:cubicBezTo>
                      <a:pt x="28" y="91"/>
                      <a:pt x="28" y="92"/>
                      <a:pt x="29" y="94"/>
                    </a:cubicBezTo>
                    <a:cubicBezTo>
                      <a:pt x="30" y="99"/>
                      <a:pt x="34" y="98"/>
                      <a:pt x="36" y="98"/>
                    </a:cubicBezTo>
                    <a:cubicBezTo>
                      <a:pt x="36" y="98"/>
                      <a:pt x="36" y="98"/>
                      <a:pt x="36" y="99"/>
                    </a:cubicBezTo>
                    <a:cubicBezTo>
                      <a:pt x="35" y="100"/>
                      <a:pt x="33" y="101"/>
                      <a:pt x="29" y="102"/>
                    </a:cubicBezTo>
                    <a:cubicBezTo>
                      <a:pt x="25" y="103"/>
                      <a:pt x="20" y="101"/>
                      <a:pt x="15" y="103"/>
                    </a:cubicBezTo>
                    <a:cubicBezTo>
                      <a:pt x="11" y="104"/>
                      <a:pt x="4" y="106"/>
                      <a:pt x="2" y="115"/>
                    </a:cubicBezTo>
                    <a:cubicBezTo>
                      <a:pt x="1" y="122"/>
                      <a:pt x="0" y="126"/>
                      <a:pt x="0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lose/>
                    <a:moveTo>
                      <a:pt x="109" y="71"/>
                    </a:moveTo>
                    <a:cubicBezTo>
                      <a:pt x="110" y="70"/>
                      <a:pt x="111" y="69"/>
                      <a:pt x="111" y="68"/>
                    </a:cubicBezTo>
                    <a:cubicBezTo>
                      <a:pt x="111" y="71"/>
                      <a:pt x="110" y="72"/>
                      <a:pt x="108" y="73"/>
                    </a:cubicBezTo>
                    <a:cubicBezTo>
                      <a:pt x="108" y="72"/>
                      <a:pt x="109" y="72"/>
                      <a:pt x="109" y="71"/>
                    </a:cubicBezTo>
                    <a:close/>
                    <a:moveTo>
                      <a:pt x="103" y="76"/>
                    </a:moveTo>
                    <a:cubicBezTo>
                      <a:pt x="103" y="76"/>
                      <a:pt x="103" y="76"/>
                      <a:pt x="103" y="76"/>
                    </a:cubicBezTo>
                    <a:cubicBezTo>
                      <a:pt x="103" y="76"/>
                      <a:pt x="104" y="76"/>
                      <a:pt x="104" y="75"/>
                    </a:cubicBezTo>
                    <a:cubicBezTo>
                      <a:pt x="104" y="76"/>
                      <a:pt x="103" y="76"/>
                      <a:pt x="103" y="76"/>
                    </a:cubicBezTo>
                    <a:close/>
                    <a:moveTo>
                      <a:pt x="105" y="73"/>
                    </a:moveTo>
                    <a:cubicBezTo>
                      <a:pt x="105" y="74"/>
                      <a:pt x="105" y="74"/>
                      <a:pt x="105" y="75"/>
                    </a:cubicBezTo>
                    <a:cubicBezTo>
                      <a:pt x="104" y="75"/>
                      <a:pt x="103" y="75"/>
                      <a:pt x="102" y="75"/>
                    </a:cubicBezTo>
                    <a:cubicBezTo>
                      <a:pt x="102" y="74"/>
                      <a:pt x="101" y="74"/>
                      <a:pt x="101" y="73"/>
                    </a:cubicBezTo>
                    <a:cubicBezTo>
                      <a:pt x="103" y="74"/>
                      <a:pt x="104" y="74"/>
                      <a:pt x="105" y="73"/>
                    </a:cubicBezTo>
                    <a:close/>
                    <a:moveTo>
                      <a:pt x="100" y="44"/>
                    </a:moveTo>
                    <a:cubicBezTo>
                      <a:pt x="99" y="42"/>
                      <a:pt x="98" y="40"/>
                      <a:pt x="98" y="39"/>
                    </a:cubicBezTo>
                    <a:cubicBezTo>
                      <a:pt x="100" y="41"/>
                      <a:pt x="100" y="43"/>
                      <a:pt x="100" y="44"/>
                    </a:cubicBezTo>
                    <a:close/>
                    <a:moveTo>
                      <a:pt x="98" y="88"/>
                    </a:moveTo>
                    <a:cubicBezTo>
                      <a:pt x="98" y="88"/>
                      <a:pt x="98" y="88"/>
                      <a:pt x="99" y="88"/>
                    </a:cubicBezTo>
                    <a:cubicBezTo>
                      <a:pt x="98" y="89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6" y="89"/>
                      <a:pt x="97" y="89"/>
                      <a:pt x="98" y="88"/>
                    </a:cubicBezTo>
                    <a:close/>
                    <a:moveTo>
                      <a:pt x="90" y="96"/>
                    </a:moveTo>
                    <a:cubicBezTo>
                      <a:pt x="91" y="96"/>
                      <a:pt x="92" y="96"/>
                      <a:pt x="92" y="96"/>
                    </a:cubicBezTo>
                    <a:cubicBezTo>
                      <a:pt x="91" y="97"/>
                      <a:pt x="90" y="97"/>
                      <a:pt x="89" y="96"/>
                    </a:cubicBezTo>
                    <a:cubicBezTo>
                      <a:pt x="89" y="96"/>
                      <a:pt x="90" y="96"/>
                      <a:pt x="90" y="96"/>
                    </a:cubicBezTo>
                    <a:close/>
                    <a:moveTo>
                      <a:pt x="23" y="57"/>
                    </a:moveTo>
                    <a:cubicBezTo>
                      <a:pt x="23" y="58"/>
                      <a:pt x="22" y="58"/>
                      <a:pt x="22" y="59"/>
                    </a:cubicBezTo>
                    <a:cubicBezTo>
                      <a:pt x="22" y="59"/>
                      <a:pt x="21" y="60"/>
                      <a:pt x="20" y="62"/>
                    </a:cubicBezTo>
                    <a:cubicBezTo>
                      <a:pt x="20" y="63"/>
                      <a:pt x="20" y="63"/>
                      <a:pt x="19" y="64"/>
                    </a:cubicBezTo>
                    <a:cubicBezTo>
                      <a:pt x="18" y="60"/>
                      <a:pt x="21" y="58"/>
                      <a:pt x="23" y="57"/>
                    </a:cubicBezTo>
                    <a:close/>
                    <a:moveTo>
                      <a:pt x="23" y="74"/>
                    </a:moveTo>
                    <a:cubicBezTo>
                      <a:pt x="21" y="73"/>
                      <a:pt x="17" y="70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19" y="68"/>
                      <a:pt x="20" y="71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lose/>
                    <a:moveTo>
                      <a:pt x="33" y="89"/>
                    </a:moveTo>
                    <a:cubicBezTo>
                      <a:pt x="33" y="89"/>
                      <a:pt x="34" y="90"/>
                      <a:pt x="34" y="89"/>
                    </a:cubicBezTo>
                    <a:cubicBezTo>
                      <a:pt x="34" y="89"/>
                      <a:pt x="34" y="91"/>
                      <a:pt x="35" y="93"/>
                    </a:cubicBezTo>
                    <a:cubicBezTo>
                      <a:pt x="34" y="93"/>
                      <a:pt x="33" y="92"/>
                      <a:pt x="32" y="91"/>
                    </a:cubicBezTo>
                    <a:cubicBezTo>
                      <a:pt x="33" y="90"/>
                      <a:pt x="33" y="90"/>
                      <a:pt x="33" y="89"/>
                    </a:cubicBezTo>
                    <a:close/>
                    <a:moveTo>
                      <a:pt x="36" y="93"/>
                    </a:move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4" y="95"/>
                      <a:pt x="33" y="94"/>
                    </a:cubicBezTo>
                    <a:cubicBezTo>
                      <a:pt x="33" y="94"/>
                      <a:pt x="32" y="93"/>
                      <a:pt x="32" y="92"/>
                    </a:cubicBezTo>
                    <a:cubicBezTo>
                      <a:pt x="33" y="93"/>
                      <a:pt x="35" y="93"/>
                      <a:pt x="36" y="93"/>
                    </a:cubicBezTo>
                    <a:close/>
                    <a:moveTo>
                      <a:pt x="32" y="88"/>
                    </a:move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9"/>
                      <a:pt x="32" y="89"/>
                    </a:cubicBezTo>
                    <a:cubicBezTo>
                      <a:pt x="32" y="89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lose/>
                    <a:moveTo>
                      <a:pt x="27" y="47"/>
                    </a:moveTo>
                    <a:cubicBezTo>
                      <a:pt x="28" y="48"/>
                      <a:pt x="30" y="49"/>
                      <a:pt x="30" y="49"/>
                    </a:cubicBezTo>
                    <a:cubicBezTo>
                      <a:pt x="30" y="50"/>
                      <a:pt x="29" y="51"/>
                      <a:pt x="28" y="51"/>
                    </a:cubicBezTo>
                    <a:cubicBezTo>
                      <a:pt x="28" y="51"/>
                      <a:pt x="28" y="51"/>
                      <a:pt x="27" y="51"/>
                    </a:cubicBezTo>
                    <a:cubicBezTo>
                      <a:pt x="26" y="50"/>
                      <a:pt x="27" y="48"/>
                      <a:pt x="27" y="47"/>
                    </a:cubicBezTo>
                    <a:close/>
                    <a:moveTo>
                      <a:pt x="28" y="79"/>
                    </a:moveTo>
                    <a:cubicBezTo>
                      <a:pt x="28" y="80"/>
                      <a:pt x="28" y="82"/>
                      <a:pt x="26" y="81"/>
                    </a:cubicBezTo>
                    <a:cubicBezTo>
                      <a:pt x="27" y="80"/>
                      <a:pt x="28" y="79"/>
                      <a:pt x="28" y="79"/>
                    </a:cubicBezTo>
                    <a:close/>
                    <a:moveTo>
                      <a:pt x="24" y="84"/>
                    </a:moveTo>
                    <a:cubicBezTo>
                      <a:pt x="24" y="84"/>
                      <a:pt x="25" y="84"/>
                      <a:pt x="25" y="84"/>
                    </a:cubicBezTo>
                    <a:cubicBezTo>
                      <a:pt x="25" y="84"/>
                      <a:pt x="24" y="84"/>
                      <a:pt x="23" y="84"/>
                    </a:cubicBezTo>
                    <a:cubicBezTo>
                      <a:pt x="24" y="84"/>
                      <a:pt x="24" y="84"/>
                      <a:pt x="24" y="84"/>
                    </a:cubicBezTo>
                    <a:close/>
                    <a:moveTo>
                      <a:pt x="22" y="87"/>
                    </a:moveTo>
                    <a:cubicBezTo>
                      <a:pt x="22" y="87"/>
                      <a:pt x="22" y="87"/>
                      <a:pt x="23" y="86"/>
                    </a:cubicBezTo>
                    <a:cubicBezTo>
                      <a:pt x="23" y="87"/>
                      <a:pt x="23" y="87"/>
                      <a:pt x="23" y="88"/>
                    </a:cubicBezTo>
                    <a:cubicBezTo>
                      <a:pt x="23" y="88"/>
                      <a:pt x="23" y="87"/>
                      <a:pt x="22" y="87"/>
                    </a:cubicBezTo>
                    <a:close/>
                    <a:moveTo>
                      <a:pt x="24" y="88"/>
                    </a:moveTo>
                    <a:cubicBezTo>
                      <a:pt x="24" y="88"/>
                      <a:pt x="23" y="87"/>
                      <a:pt x="23" y="86"/>
                    </a:cubicBezTo>
                    <a:cubicBezTo>
                      <a:pt x="24" y="85"/>
                      <a:pt x="25" y="85"/>
                      <a:pt x="26" y="85"/>
                    </a:cubicBezTo>
                    <a:cubicBezTo>
                      <a:pt x="28" y="84"/>
                      <a:pt x="29" y="84"/>
                      <a:pt x="30" y="84"/>
                    </a:cubicBezTo>
                    <a:cubicBezTo>
                      <a:pt x="31" y="84"/>
                      <a:pt x="31" y="85"/>
                      <a:pt x="31" y="85"/>
                    </a:cubicBezTo>
                    <a:cubicBezTo>
                      <a:pt x="31" y="85"/>
                      <a:pt x="28" y="90"/>
                      <a:pt x="24" y="88"/>
                    </a:cubicBezTo>
                    <a:close/>
                    <a:moveTo>
                      <a:pt x="31" y="89"/>
                    </a:moveTo>
                    <a:cubicBezTo>
                      <a:pt x="31" y="89"/>
                      <a:pt x="31" y="90"/>
                      <a:pt x="31" y="90"/>
                    </a:cubicBezTo>
                    <a:cubicBezTo>
                      <a:pt x="31" y="91"/>
                      <a:pt x="31" y="93"/>
                      <a:pt x="31" y="93"/>
                    </a:cubicBezTo>
                    <a:cubicBezTo>
                      <a:pt x="30" y="93"/>
                      <a:pt x="30" y="92"/>
                      <a:pt x="29" y="90"/>
                    </a:cubicBezTo>
                    <a:cubicBezTo>
                      <a:pt x="30" y="90"/>
                      <a:pt x="31" y="90"/>
                      <a:pt x="31" y="89"/>
                    </a:cubicBezTo>
                    <a:close/>
                    <a:moveTo>
                      <a:pt x="30" y="95"/>
                    </a:moveTo>
                    <a:cubicBezTo>
                      <a:pt x="30" y="95"/>
                      <a:pt x="32" y="96"/>
                      <a:pt x="33" y="96"/>
                    </a:cubicBezTo>
                    <a:cubicBezTo>
                      <a:pt x="34" y="96"/>
                      <a:pt x="34" y="97"/>
                      <a:pt x="35" y="97"/>
                    </a:cubicBezTo>
                    <a:cubicBezTo>
                      <a:pt x="32" y="98"/>
                      <a:pt x="30" y="96"/>
                      <a:pt x="30" y="95"/>
                    </a:cubicBezTo>
                    <a:close/>
                    <a:moveTo>
                      <a:pt x="35" y="95"/>
                    </a:moveTo>
                    <a:cubicBezTo>
                      <a:pt x="35" y="95"/>
                      <a:pt x="36" y="95"/>
                      <a:pt x="37" y="95"/>
                    </a:cubicBezTo>
                    <a:cubicBezTo>
                      <a:pt x="37" y="95"/>
                      <a:pt x="37" y="95"/>
                      <a:pt x="37" y="95"/>
                    </a:cubicBezTo>
                    <a:cubicBezTo>
                      <a:pt x="36" y="95"/>
                      <a:pt x="35" y="95"/>
                      <a:pt x="35" y="95"/>
                    </a:cubicBezTo>
                    <a:close/>
                    <a:moveTo>
                      <a:pt x="51" y="94"/>
                    </a:moveTo>
                    <a:cubicBezTo>
                      <a:pt x="53" y="93"/>
                      <a:pt x="54" y="92"/>
                      <a:pt x="54" y="91"/>
                    </a:cubicBezTo>
                    <a:cubicBezTo>
                      <a:pt x="54" y="91"/>
                      <a:pt x="55" y="90"/>
                      <a:pt x="55" y="89"/>
                    </a:cubicBezTo>
                    <a:cubicBezTo>
                      <a:pt x="55" y="92"/>
                      <a:pt x="53" y="94"/>
                      <a:pt x="52" y="94"/>
                    </a:cubicBezTo>
                    <a:cubicBezTo>
                      <a:pt x="51" y="94"/>
                      <a:pt x="51" y="94"/>
                      <a:pt x="51" y="94"/>
                    </a:cubicBezTo>
                    <a:close/>
                    <a:moveTo>
                      <a:pt x="76" y="92"/>
                    </a:moveTo>
                    <a:cubicBezTo>
                      <a:pt x="76" y="92"/>
                      <a:pt x="74" y="90"/>
                      <a:pt x="75" y="87"/>
                    </a:cubicBezTo>
                    <a:cubicBezTo>
                      <a:pt x="75" y="87"/>
                      <a:pt x="75" y="90"/>
                      <a:pt x="76" y="92"/>
                    </a:cubicBezTo>
                    <a:close/>
                    <a:moveTo>
                      <a:pt x="75" y="85"/>
                    </a:moveTo>
                    <a:cubicBezTo>
                      <a:pt x="74" y="85"/>
                      <a:pt x="73" y="86"/>
                      <a:pt x="73" y="89"/>
                    </a:cubicBezTo>
                    <a:cubicBezTo>
                      <a:pt x="73" y="92"/>
                      <a:pt x="77" y="93"/>
                      <a:pt x="77" y="93"/>
                    </a:cubicBezTo>
                    <a:cubicBezTo>
                      <a:pt x="77" y="93"/>
                      <a:pt x="77" y="94"/>
                      <a:pt x="77" y="94"/>
                    </a:cubicBezTo>
                    <a:cubicBezTo>
                      <a:pt x="66" y="99"/>
                      <a:pt x="57" y="97"/>
                      <a:pt x="52" y="95"/>
                    </a:cubicBezTo>
                    <a:cubicBezTo>
                      <a:pt x="55" y="93"/>
                      <a:pt x="56" y="90"/>
                      <a:pt x="56" y="88"/>
                    </a:cubicBezTo>
                    <a:cubicBezTo>
                      <a:pt x="56" y="87"/>
                      <a:pt x="56" y="87"/>
                      <a:pt x="55" y="85"/>
                    </a:cubicBezTo>
                    <a:cubicBezTo>
                      <a:pt x="53" y="82"/>
                      <a:pt x="54" y="82"/>
                      <a:pt x="53" y="80"/>
                    </a:cubicBezTo>
                    <a:cubicBezTo>
                      <a:pt x="52" y="78"/>
                      <a:pt x="54" y="78"/>
                      <a:pt x="51" y="76"/>
                    </a:cubicBezTo>
                    <a:cubicBezTo>
                      <a:pt x="51" y="74"/>
                      <a:pt x="51" y="74"/>
                      <a:pt x="51" y="74"/>
                    </a:cubicBezTo>
                    <a:cubicBezTo>
                      <a:pt x="54" y="77"/>
                      <a:pt x="58" y="79"/>
                      <a:pt x="63" y="79"/>
                    </a:cubicBezTo>
                    <a:cubicBezTo>
                      <a:pt x="68" y="79"/>
                      <a:pt x="68" y="79"/>
                      <a:pt x="68" y="79"/>
                    </a:cubicBezTo>
                    <a:cubicBezTo>
                      <a:pt x="68" y="79"/>
                      <a:pt x="72" y="78"/>
                      <a:pt x="76" y="76"/>
                    </a:cubicBezTo>
                    <a:cubicBezTo>
                      <a:pt x="76" y="78"/>
                      <a:pt x="77" y="83"/>
                      <a:pt x="77" y="83"/>
                    </a:cubicBezTo>
                    <a:cubicBezTo>
                      <a:pt x="76" y="83"/>
                      <a:pt x="75" y="85"/>
                      <a:pt x="75" y="85"/>
                    </a:cubicBezTo>
                    <a:close/>
                    <a:moveTo>
                      <a:pt x="86" y="54"/>
                    </a:moveTo>
                    <a:cubicBezTo>
                      <a:pt x="85" y="55"/>
                      <a:pt x="85" y="59"/>
                      <a:pt x="84" y="60"/>
                    </a:cubicBezTo>
                    <a:cubicBezTo>
                      <a:pt x="84" y="62"/>
                      <a:pt x="83" y="67"/>
                      <a:pt x="82" y="68"/>
                    </a:cubicBezTo>
                    <a:cubicBezTo>
                      <a:pt x="81" y="69"/>
                      <a:pt x="80" y="72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2" y="78"/>
                      <a:pt x="68" y="78"/>
                      <a:pt x="68" y="78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54" y="78"/>
                      <a:pt x="49" y="71"/>
                      <a:pt x="47" y="68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7" y="65"/>
                      <a:pt x="44" y="53"/>
                      <a:pt x="43" y="51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51" y="44"/>
                      <a:pt x="63" y="39"/>
                    </a:cubicBezTo>
                    <a:cubicBezTo>
                      <a:pt x="73" y="33"/>
                      <a:pt x="79" y="25"/>
                      <a:pt x="79" y="25"/>
                    </a:cubicBezTo>
                    <a:cubicBezTo>
                      <a:pt x="80" y="24"/>
                      <a:pt x="84" y="33"/>
                      <a:pt x="84" y="34"/>
                    </a:cubicBezTo>
                    <a:cubicBezTo>
                      <a:pt x="84" y="35"/>
                      <a:pt x="84" y="43"/>
                      <a:pt x="84" y="44"/>
                    </a:cubicBezTo>
                    <a:cubicBezTo>
                      <a:pt x="84" y="46"/>
                      <a:pt x="85" y="50"/>
                      <a:pt x="86" y="51"/>
                    </a:cubicBezTo>
                    <a:cubicBezTo>
                      <a:pt x="86" y="51"/>
                      <a:pt x="86" y="53"/>
                      <a:pt x="86" y="54"/>
                    </a:cubicBezTo>
                    <a:close/>
                  </a:path>
                </a:pathLst>
              </a:custGeom>
              <a:solidFill>
                <a:srgbClr val="604C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3"/>
              <p:cNvSpPr>
                <a:spLocks noEditPoints="1"/>
              </p:cNvSpPr>
              <p:nvPr/>
            </p:nvSpPr>
            <p:spPr bwMode="auto">
              <a:xfrm>
                <a:off x="1298" y="1873"/>
                <a:ext cx="641" cy="704"/>
              </a:xfrm>
              <a:custGeom>
                <a:avLst/>
                <a:gdLst>
                  <a:gd name="T0" fmla="*/ 109 w 116"/>
                  <a:gd name="T1" fmla="*/ 103 h 126"/>
                  <a:gd name="T2" fmla="*/ 93 w 116"/>
                  <a:gd name="T3" fmla="*/ 96 h 126"/>
                  <a:gd name="T4" fmla="*/ 93 w 116"/>
                  <a:gd name="T5" fmla="*/ 95 h 126"/>
                  <a:gd name="T6" fmla="*/ 103 w 116"/>
                  <a:gd name="T7" fmla="*/ 91 h 126"/>
                  <a:gd name="T8" fmla="*/ 101 w 116"/>
                  <a:gd name="T9" fmla="*/ 84 h 126"/>
                  <a:gd name="T10" fmla="*/ 105 w 116"/>
                  <a:gd name="T11" fmla="*/ 78 h 126"/>
                  <a:gd name="T12" fmla="*/ 109 w 116"/>
                  <a:gd name="T13" fmla="*/ 61 h 126"/>
                  <a:gd name="T14" fmla="*/ 108 w 116"/>
                  <a:gd name="T15" fmla="*/ 50 h 126"/>
                  <a:gd name="T16" fmla="*/ 98 w 116"/>
                  <a:gd name="T17" fmla="*/ 37 h 126"/>
                  <a:gd name="T18" fmla="*/ 32 w 116"/>
                  <a:gd name="T19" fmla="*/ 42 h 126"/>
                  <a:gd name="T20" fmla="*/ 27 w 116"/>
                  <a:gd name="T21" fmla="*/ 43 h 126"/>
                  <a:gd name="T22" fmla="*/ 30 w 116"/>
                  <a:gd name="T23" fmla="*/ 45 h 126"/>
                  <a:gd name="T24" fmla="*/ 23 w 116"/>
                  <a:gd name="T25" fmla="*/ 75 h 126"/>
                  <a:gd name="T26" fmla="*/ 21 w 116"/>
                  <a:gd name="T27" fmla="*/ 79 h 126"/>
                  <a:gd name="T28" fmla="*/ 21 w 116"/>
                  <a:gd name="T29" fmla="*/ 81 h 126"/>
                  <a:gd name="T30" fmla="*/ 22 w 116"/>
                  <a:gd name="T31" fmla="*/ 85 h 126"/>
                  <a:gd name="T32" fmla="*/ 22 w 116"/>
                  <a:gd name="T33" fmla="*/ 88 h 126"/>
                  <a:gd name="T34" fmla="*/ 28 w 116"/>
                  <a:gd name="T35" fmla="*/ 91 h 126"/>
                  <a:gd name="T36" fmla="*/ 29 w 116"/>
                  <a:gd name="T37" fmla="*/ 102 h 126"/>
                  <a:gd name="T38" fmla="*/ 111 w 116"/>
                  <a:gd name="T39" fmla="*/ 126 h 126"/>
                  <a:gd name="T40" fmla="*/ 108 w 116"/>
                  <a:gd name="T41" fmla="*/ 73 h 126"/>
                  <a:gd name="T42" fmla="*/ 104 w 116"/>
                  <a:gd name="T43" fmla="*/ 75 h 126"/>
                  <a:gd name="T44" fmla="*/ 102 w 116"/>
                  <a:gd name="T45" fmla="*/ 75 h 126"/>
                  <a:gd name="T46" fmla="*/ 98 w 116"/>
                  <a:gd name="T47" fmla="*/ 39 h 126"/>
                  <a:gd name="T48" fmla="*/ 97 w 116"/>
                  <a:gd name="T49" fmla="*/ 90 h 126"/>
                  <a:gd name="T50" fmla="*/ 92 w 116"/>
                  <a:gd name="T51" fmla="*/ 96 h 126"/>
                  <a:gd name="T52" fmla="*/ 22 w 116"/>
                  <a:gd name="T53" fmla="*/ 59 h 126"/>
                  <a:gd name="T54" fmla="*/ 23 w 116"/>
                  <a:gd name="T55" fmla="*/ 74 h 126"/>
                  <a:gd name="T56" fmla="*/ 20 w 116"/>
                  <a:gd name="T57" fmla="*/ 65 h 126"/>
                  <a:gd name="T58" fmla="*/ 34 w 116"/>
                  <a:gd name="T59" fmla="*/ 89 h 126"/>
                  <a:gd name="T60" fmla="*/ 36 w 116"/>
                  <a:gd name="T61" fmla="*/ 93 h 126"/>
                  <a:gd name="T62" fmla="*/ 32 w 116"/>
                  <a:gd name="T63" fmla="*/ 92 h 126"/>
                  <a:gd name="T64" fmla="*/ 32 w 116"/>
                  <a:gd name="T65" fmla="*/ 89 h 126"/>
                  <a:gd name="T66" fmla="*/ 30 w 116"/>
                  <a:gd name="T67" fmla="*/ 49 h 126"/>
                  <a:gd name="T68" fmla="*/ 28 w 116"/>
                  <a:gd name="T69" fmla="*/ 79 h 126"/>
                  <a:gd name="T70" fmla="*/ 25 w 116"/>
                  <a:gd name="T71" fmla="*/ 84 h 126"/>
                  <a:gd name="T72" fmla="*/ 23 w 116"/>
                  <a:gd name="T73" fmla="*/ 86 h 126"/>
                  <a:gd name="T74" fmla="*/ 23 w 116"/>
                  <a:gd name="T75" fmla="*/ 86 h 126"/>
                  <a:gd name="T76" fmla="*/ 24 w 116"/>
                  <a:gd name="T77" fmla="*/ 88 h 126"/>
                  <a:gd name="T78" fmla="*/ 29 w 116"/>
                  <a:gd name="T79" fmla="*/ 90 h 126"/>
                  <a:gd name="T80" fmla="*/ 35 w 116"/>
                  <a:gd name="T81" fmla="*/ 97 h 126"/>
                  <a:gd name="T82" fmla="*/ 37 w 116"/>
                  <a:gd name="T83" fmla="*/ 95 h 126"/>
                  <a:gd name="T84" fmla="*/ 55 w 116"/>
                  <a:gd name="T85" fmla="*/ 89 h 126"/>
                  <a:gd name="T86" fmla="*/ 75 w 116"/>
                  <a:gd name="T87" fmla="*/ 87 h 126"/>
                  <a:gd name="T88" fmla="*/ 77 w 116"/>
                  <a:gd name="T89" fmla="*/ 93 h 126"/>
                  <a:gd name="T90" fmla="*/ 55 w 116"/>
                  <a:gd name="T91" fmla="*/ 85 h 126"/>
                  <a:gd name="T92" fmla="*/ 63 w 116"/>
                  <a:gd name="T93" fmla="*/ 79 h 126"/>
                  <a:gd name="T94" fmla="*/ 75 w 116"/>
                  <a:gd name="T95" fmla="*/ 85 h 126"/>
                  <a:gd name="T96" fmla="*/ 76 w 116"/>
                  <a:gd name="T97" fmla="*/ 75 h 126"/>
                  <a:gd name="T98" fmla="*/ 63 w 116"/>
                  <a:gd name="T99" fmla="*/ 78 h 126"/>
                  <a:gd name="T100" fmla="*/ 43 w 116"/>
                  <a:gd name="T101" fmla="*/ 50 h 126"/>
                  <a:gd name="T102" fmla="*/ 84 w 116"/>
                  <a:gd name="T103" fmla="*/ 4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" h="126">
                    <a:moveTo>
                      <a:pt x="111" y="126"/>
                    </a:moveTo>
                    <a:cubicBezTo>
                      <a:pt x="112" y="125"/>
                      <a:pt x="112" y="123"/>
                      <a:pt x="112" y="122"/>
                    </a:cubicBezTo>
                    <a:cubicBezTo>
                      <a:pt x="112" y="115"/>
                      <a:pt x="112" y="109"/>
                      <a:pt x="113" y="104"/>
                    </a:cubicBezTo>
                    <a:cubicBezTo>
                      <a:pt x="112" y="104"/>
                      <a:pt x="110" y="103"/>
                      <a:pt x="109" y="103"/>
                    </a:cubicBezTo>
                    <a:cubicBezTo>
                      <a:pt x="106" y="102"/>
                      <a:pt x="100" y="103"/>
                      <a:pt x="95" y="102"/>
                    </a:cubicBezTo>
                    <a:cubicBezTo>
                      <a:pt x="90" y="101"/>
                      <a:pt x="88" y="99"/>
                      <a:pt x="87" y="97"/>
                    </a:cubicBezTo>
                    <a:cubicBezTo>
                      <a:pt x="87" y="97"/>
                      <a:pt x="88" y="97"/>
                      <a:pt x="88" y="97"/>
                    </a:cubicBezTo>
                    <a:cubicBezTo>
                      <a:pt x="90" y="98"/>
                      <a:pt x="92" y="97"/>
                      <a:pt x="93" y="96"/>
                    </a:cubicBezTo>
                    <a:cubicBezTo>
                      <a:pt x="93" y="95"/>
                      <a:pt x="94" y="94"/>
                      <a:pt x="94" y="94"/>
                    </a:cubicBezTo>
                    <a:cubicBezTo>
                      <a:pt x="94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2" y="95"/>
                      <a:pt x="91" y="95"/>
                      <a:pt x="90" y="95"/>
                    </a:cubicBezTo>
                    <a:cubicBezTo>
                      <a:pt x="91" y="94"/>
                      <a:pt x="92" y="93"/>
                      <a:pt x="92" y="93"/>
                    </a:cubicBezTo>
                    <a:cubicBezTo>
                      <a:pt x="92" y="94"/>
                      <a:pt x="95" y="93"/>
                      <a:pt x="95" y="93"/>
                    </a:cubicBezTo>
                    <a:cubicBezTo>
                      <a:pt x="99" y="95"/>
                      <a:pt x="102" y="92"/>
                      <a:pt x="103" y="91"/>
                    </a:cubicBezTo>
                    <a:cubicBezTo>
                      <a:pt x="103" y="90"/>
                      <a:pt x="103" y="89"/>
                      <a:pt x="103" y="90"/>
                    </a:cubicBezTo>
                    <a:cubicBezTo>
                      <a:pt x="101" y="92"/>
                      <a:pt x="99" y="92"/>
                      <a:pt x="97" y="91"/>
                    </a:cubicBezTo>
                    <a:cubicBezTo>
                      <a:pt x="99" y="90"/>
                      <a:pt x="99" y="89"/>
                      <a:pt x="99" y="88"/>
                    </a:cubicBezTo>
                    <a:cubicBezTo>
                      <a:pt x="102" y="87"/>
                      <a:pt x="102" y="85"/>
                      <a:pt x="101" y="84"/>
                    </a:cubicBezTo>
                    <a:cubicBezTo>
                      <a:pt x="104" y="84"/>
                      <a:pt x="105" y="81"/>
                      <a:pt x="104" y="79"/>
                    </a:cubicBezTo>
                    <a:cubicBezTo>
                      <a:pt x="104" y="79"/>
                      <a:pt x="104" y="79"/>
                      <a:pt x="104" y="79"/>
                    </a:cubicBezTo>
                    <a:cubicBezTo>
                      <a:pt x="108" y="80"/>
                      <a:pt x="110" y="78"/>
                      <a:pt x="110" y="78"/>
                    </a:cubicBezTo>
                    <a:cubicBezTo>
                      <a:pt x="108" y="79"/>
                      <a:pt x="106" y="79"/>
                      <a:pt x="105" y="78"/>
                    </a:cubicBezTo>
                    <a:cubicBezTo>
                      <a:pt x="106" y="77"/>
                      <a:pt x="107" y="76"/>
                      <a:pt x="107" y="75"/>
                    </a:cubicBezTo>
                    <a:cubicBezTo>
                      <a:pt x="114" y="72"/>
                      <a:pt x="112" y="65"/>
                      <a:pt x="112" y="65"/>
                    </a:cubicBezTo>
                    <a:cubicBezTo>
                      <a:pt x="112" y="65"/>
                      <a:pt x="112" y="65"/>
                      <a:pt x="112" y="65"/>
                    </a:cubicBezTo>
                    <a:cubicBezTo>
                      <a:pt x="111" y="63"/>
                      <a:pt x="110" y="62"/>
                      <a:pt x="109" y="61"/>
                    </a:cubicBezTo>
                    <a:cubicBezTo>
                      <a:pt x="109" y="60"/>
                      <a:pt x="109" y="58"/>
                      <a:pt x="109" y="58"/>
                    </a:cubicBezTo>
                    <a:cubicBezTo>
                      <a:pt x="112" y="56"/>
                      <a:pt x="111" y="53"/>
                      <a:pt x="107" y="51"/>
                    </a:cubicBezTo>
                    <a:cubicBezTo>
                      <a:pt x="113" y="53"/>
                      <a:pt x="114" y="59"/>
                      <a:pt x="110" y="61"/>
                    </a:cubicBezTo>
                    <a:cubicBezTo>
                      <a:pt x="116" y="58"/>
                      <a:pt x="112" y="52"/>
                      <a:pt x="108" y="50"/>
                    </a:cubicBezTo>
                    <a:cubicBezTo>
                      <a:pt x="109" y="47"/>
                      <a:pt x="106" y="43"/>
                      <a:pt x="106" y="43"/>
                    </a:cubicBezTo>
                    <a:cubicBezTo>
                      <a:pt x="108" y="46"/>
                      <a:pt x="105" y="48"/>
                      <a:pt x="104" y="49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6" y="44"/>
                      <a:pt x="101" y="39"/>
                      <a:pt x="98" y="37"/>
                    </a:cubicBezTo>
                    <a:cubicBezTo>
                      <a:pt x="97" y="19"/>
                      <a:pt x="80" y="8"/>
                      <a:pt x="73" y="10"/>
                    </a:cubicBezTo>
                    <a:cubicBezTo>
                      <a:pt x="71" y="6"/>
                      <a:pt x="58" y="0"/>
                      <a:pt x="43" y="15"/>
                    </a:cubicBezTo>
                    <a:cubicBezTo>
                      <a:pt x="38" y="22"/>
                      <a:pt x="33" y="27"/>
                      <a:pt x="32" y="43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7"/>
                      <a:pt x="29" y="49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7" y="46"/>
                      <a:pt x="27" y="45"/>
                      <a:pt x="27" y="43"/>
                    </a:cubicBezTo>
                    <a:cubicBezTo>
                      <a:pt x="27" y="45"/>
                      <a:pt x="27" y="46"/>
                      <a:pt x="27" y="46"/>
                    </a:cubicBezTo>
                    <a:cubicBezTo>
                      <a:pt x="26" y="48"/>
                      <a:pt x="26" y="50"/>
                      <a:pt x="25" y="51"/>
                    </a:cubicBezTo>
                    <a:cubicBezTo>
                      <a:pt x="24" y="50"/>
                      <a:pt x="22" y="49"/>
                      <a:pt x="23" y="45"/>
                    </a:cubicBezTo>
                    <a:cubicBezTo>
                      <a:pt x="23" y="41"/>
                      <a:pt x="29" y="41"/>
                      <a:pt x="30" y="45"/>
                    </a:cubicBezTo>
                    <a:cubicBezTo>
                      <a:pt x="29" y="40"/>
                      <a:pt x="20" y="41"/>
                      <a:pt x="21" y="48"/>
                    </a:cubicBezTo>
                    <a:cubicBezTo>
                      <a:pt x="21" y="48"/>
                      <a:pt x="18" y="51"/>
                      <a:pt x="22" y="56"/>
                    </a:cubicBezTo>
                    <a:cubicBezTo>
                      <a:pt x="17" y="57"/>
                      <a:pt x="18" y="62"/>
                      <a:pt x="19" y="64"/>
                    </a:cubicBezTo>
                    <a:cubicBezTo>
                      <a:pt x="18" y="67"/>
                      <a:pt x="17" y="72"/>
                      <a:pt x="23" y="75"/>
                    </a:cubicBezTo>
                    <a:cubicBezTo>
                      <a:pt x="22" y="76"/>
                      <a:pt x="19" y="78"/>
                      <a:pt x="17" y="71"/>
                    </a:cubicBezTo>
                    <a:cubicBezTo>
                      <a:pt x="17" y="76"/>
                      <a:pt x="21" y="79"/>
                      <a:pt x="25" y="78"/>
                    </a:cubicBezTo>
                    <a:cubicBezTo>
                      <a:pt x="25" y="78"/>
                      <a:pt x="25" y="80"/>
                      <a:pt x="24" y="81"/>
                    </a:cubicBezTo>
                    <a:cubicBezTo>
                      <a:pt x="23" y="80"/>
                      <a:pt x="23" y="80"/>
                      <a:pt x="21" y="79"/>
                    </a:cubicBezTo>
                    <a:cubicBezTo>
                      <a:pt x="21" y="79"/>
                      <a:pt x="22" y="80"/>
                      <a:pt x="23" y="81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0" y="79"/>
                      <a:pt x="20" y="78"/>
                    </a:cubicBezTo>
                    <a:cubicBezTo>
                      <a:pt x="20" y="79"/>
                      <a:pt x="20" y="80"/>
                      <a:pt x="21" y="81"/>
                    </a:cubicBezTo>
                    <a:cubicBezTo>
                      <a:pt x="21" y="81"/>
                      <a:pt x="18" y="81"/>
                      <a:pt x="17" y="80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82"/>
                      <a:pt x="21" y="83"/>
                      <a:pt x="23" y="83"/>
                    </a:cubicBezTo>
                    <a:cubicBezTo>
                      <a:pt x="23" y="84"/>
                      <a:pt x="22" y="85"/>
                      <a:pt x="22" y="85"/>
                    </a:cubicBezTo>
                    <a:cubicBezTo>
                      <a:pt x="22" y="86"/>
                      <a:pt x="22" y="86"/>
                      <a:pt x="22" y="87"/>
                    </a:cubicBezTo>
                    <a:cubicBezTo>
                      <a:pt x="22" y="86"/>
                      <a:pt x="21" y="86"/>
                      <a:pt x="21" y="86"/>
                    </a:cubicBezTo>
                    <a:cubicBezTo>
                      <a:pt x="21" y="86"/>
                      <a:pt x="21" y="86"/>
                      <a:pt x="22" y="87"/>
                    </a:cubicBezTo>
                    <a:cubicBezTo>
                      <a:pt x="22" y="87"/>
                      <a:pt x="22" y="87"/>
                      <a:pt x="22" y="88"/>
                    </a:cubicBezTo>
                    <a:cubicBezTo>
                      <a:pt x="22" y="88"/>
                      <a:pt x="22" y="87"/>
                      <a:pt x="22" y="87"/>
                    </a:cubicBezTo>
                    <a:cubicBezTo>
                      <a:pt x="23" y="88"/>
                      <a:pt x="24" y="89"/>
                      <a:pt x="25" y="90"/>
                    </a:cubicBezTo>
                    <a:cubicBezTo>
                      <a:pt x="23" y="89"/>
                      <a:pt x="21" y="88"/>
                      <a:pt x="20" y="85"/>
                    </a:cubicBezTo>
                    <a:cubicBezTo>
                      <a:pt x="19" y="87"/>
                      <a:pt x="24" y="93"/>
                      <a:pt x="28" y="91"/>
                    </a:cubicBezTo>
                    <a:cubicBezTo>
                      <a:pt x="28" y="91"/>
                      <a:pt x="28" y="92"/>
                      <a:pt x="29" y="94"/>
                    </a:cubicBezTo>
                    <a:cubicBezTo>
                      <a:pt x="30" y="99"/>
                      <a:pt x="34" y="98"/>
                      <a:pt x="36" y="98"/>
                    </a:cubicBezTo>
                    <a:cubicBezTo>
                      <a:pt x="36" y="98"/>
                      <a:pt x="36" y="98"/>
                      <a:pt x="36" y="99"/>
                    </a:cubicBezTo>
                    <a:cubicBezTo>
                      <a:pt x="35" y="100"/>
                      <a:pt x="33" y="101"/>
                      <a:pt x="29" y="102"/>
                    </a:cubicBezTo>
                    <a:cubicBezTo>
                      <a:pt x="25" y="103"/>
                      <a:pt x="20" y="101"/>
                      <a:pt x="15" y="103"/>
                    </a:cubicBezTo>
                    <a:cubicBezTo>
                      <a:pt x="11" y="104"/>
                      <a:pt x="4" y="106"/>
                      <a:pt x="2" y="115"/>
                    </a:cubicBezTo>
                    <a:cubicBezTo>
                      <a:pt x="1" y="122"/>
                      <a:pt x="0" y="126"/>
                      <a:pt x="0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lose/>
                    <a:moveTo>
                      <a:pt x="109" y="71"/>
                    </a:moveTo>
                    <a:cubicBezTo>
                      <a:pt x="110" y="70"/>
                      <a:pt x="111" y="69"/>
                      <a:pt x="111" y="68"/>
                    </a:cubicBezTo>
                    <a:cubicBezTo>
                      <a:pt x="111" y="71"/>
                      <a:pt x="110" y="72"/>
                      <a:pt x="108" y="73"/>
                    </a:cubicBezTo>
                    <a:cubicBezTo>
                      <a:pt x="108" y="72"/>
                      <a:pt x="109" y="72"/>
                      <a:pt x="109" y="71"/>
                    </a:cubicBezTo>
                    <a:close/>
                    <a:moveTo>
                      <a:pt x="103" y="76"/>
                    </a:moveTo>
                    <a:cubicBezTo>
                      <a:pt x="103" y="76"/>
                      <a:pt x="103" y="76"/>
                      <a:pt x="103" y="76"/>
                    </a:cubicBezTo>
                    <a:cubicBezTo>
                      <a:pt x="103" y="76"/>
                      <a:pt x="104" y="76"/>
                      <a:pt x="104" y="75"/>
                    </a:cubicBezTo>
                    <a:cubicBezTo>
                      <a:pt x="104" y="76"/>
                      <a:pt x="103" y="76"/>
                      <a:pt x="103" y="76"/>
                    </a:cubicBezTo>
                    <a:close/>
                    <a:moveTo>
                      <a:pt x="105" y="73"/>
                    </a:moveTo>
                    <a:cubicBezTo>
                      <a:pt x="105" y="74"/>
                      <a:pt x="105" y="74"/>
                      <a:pt x="105" y="75"/>
                    </a:cubicBezTo>
                    <a:cubicBezTo>
                      <a:pt x="104" y="75"/>
                      <a:pt x="103" y="75"/>
                      <a:pt x="102" y="75"/>
                    </a:cubicBezTo>
                    <a:cubicBezTo>
                      <a:pt x="102" y="74"/>
                      <a:pt x="101" y="74"/>
                      <a:pt x="101" y="73"/>
                    </a:cubicBezTo>
                    <a:cubicBezTo>
                      <a:pt x="103" y="74"/>
                      <a:pt x="104" y="74"/>
                      <a:pt x="105" y="73"/>
                    </a:cubicBezTo>
                    <a:close/>
                    <a:moveTo>
                      <a:pt x="100" y="44"/>
                    </a:moveTo>
                    <a:cubicBezTo>
                      <a:pt x="99" y="42"/>
                      <a:pt x="98" y="40"/>
                      <a:pt x="98" y="39"/>
                    </a:cubicBezTo>
                    <a:cubicBezTo>
                      <a:pt x="100" y="41"/>
                      <a:pt x="100" y="43"/>
                      <a:pt x="100" y="44"/>
                    </a:cubicBezTo>
                    <a:close/>
                    <a:moveTo>
                      <a:pt x="98" y="88"/>
                    </a:moveTo>
                    <a:cubicBezTo>
                      <a:pt x="98" y="88"/>
                      <a:pt x="98" y="88"/>
                      <a:pt x="99" y="88"/>
                    </a:cubicBezTo>
                    <a:cubicBezTo>
                      <a:pt x="98" y="89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6" y="89"/>
                      <a:pt x="97" y="89"/>
                      <a:pt x="98" y="88"/>
                    </a:cubicBezTo>
                    <a:close/>
                    <a:moveTo>
                      <a:pt x="90" y="96"/>
                    </a:moveTo>
                    <a:cubicBezTo>
                      <a:pt x="91" y="96"/>
                      <a:pt x="92" y="96"/>
                      <a:pt x="92" y="96"/>
                    </a:cubicBezTo>
                    <a:cubicBezTo>
                      <a:pt x="91" y="97"/>
                      <a:pt x="90" y="97"/>
                      <a:pt x="89" y="96"/>
                    </a:cubicBezTo>
                    <a:cubicBezTo>
                      <a:pt x="89" y="96"/>
                      <a:pt x="90" y="96"/>
                      <a:pt x="90" y="96"/>
                    </a:cubicBezTo>
                    <a:close/>
                    <a:moveTo>
                      <a:pt x="23" y="57"/>
                    </a:moveTo>
                    <a:cubicBezTo>
                      <a:pt x="23" y="58"/>
                      <a:pt x="22" y="58"/>
                      <a:pt x="22" y="59"/>
                    </a:cubicBezTo>
                    <a:cubicBezTo>
                      <a:pt x="22" y="59"/>
                      <a:pt x="21" y="60"/>
                      <a:pt x="20" y="62"/>
                    </a:cubicBezTo>
                    <a:cubicBezTo>
                      <a:pt x="20" y="63"/>
                      <a:pt x="20" y="63"/>
                      <a:pt x="19" y="64"/>
                    </a:cubicBezTo>
                    <a:cubicBezTo>
                      <a:pt x="18" y="60"/>
                      <a:pt x="21" y="58"/>
                      <a:pt x="23" y="57"/>
                    </a:cubicBezTo>
                    <a:close/>
                    <a:moveTo>
                      <a:pt x="23" y="74"/>
                    </a:moveTo>
                    <a:cubicBezTo>
                      <a:pt x="21" y="73"/>
                      <a:pt x="17" y="70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19" y="68"/>
                      <a:pt x="20" y="71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lose/>
                    <a:moveTo>
                      <a:pt x="33" y="89"/>
                    </a:moveTo>
                    <a:cubicBezTo>
                      <a:pt x="33" y="89"/>
                      <a:pt x="34" y="90"/>
                      <a:pt x="34" y="89"/>
                    </a:cubicBezTo>
                    <a:cubicBezTo>
                      <a:pt x="34" y="89"/>
                      <a:pt x="34" y="91"/>
                      <a:pt x="35" y="93"/>
                    </a:cubicBezTo>
                    <a:cubicBezTo>
                      <a:pt x="34" y="93"/>
                      <a:pt x="33" y="92"/>
                      <a:pt x="32" y="91"/>
                    </a:cubicBezTo>
                    <a:cubicBezTo>
                      <a:pt x="33" y="90"/>
                      <a:pt x="33" y="90"/>
                      <a:pt x="33" y="89"/>
                    </a:cubicBezTo>
                    <a:close/>
                    <a:moveTo>
                      <a:pt x="36" y="93"/>
                    </a:move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4" y="95"/>
                      <a:pt x="33" y="94"/>
                    </a:cubicBezTo>
                    <a:cubicBezTo>
                      <a:pt x="33" y="94"/>
                      <a:pt x="32" y="93"/>
                      <a:pt x="32" y="92"/>
                    </a:cubicBezTo>
                    <a:cubicBezTo>
                      <a:pt x="33" y="93"/>
                      <a:pt x="35" y="93"/>
                      <a:pt x="36" y="93"/>
                    </a:cubicBezTo>
                    <a:close/>
                    <a:moveTo>
                      <a:pt x="32" y="88"/>
                    </a:move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9"/>
                      <a:pt x="32" y="89"/>
                    </a:cubicBezTo>
                    <a:cubicBezTo>
                      <a:pt x="32" y="89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lose/>
                    <a:moveTo>
                      <a:pt x="27" y="47"/>
                    </a:moveTo>
                    <a:cubicBezTo>
                      <a:pt x="28" y="48"/>
                      <a:pt x="30" y="49"/>
                      <a:pt x="30" y="49"/>
                    </a:cubicBezTo>
                    <a:cubicBezTo>
                      <a:pt x="30" y="50"/>
                      <a:pt x="29" y="51"/>
                      <a:pt x="28" y="51"/>
                    </a:cubicBezTo>
                    <a:cubicBezTo>
                      <a:pt x="28" y="51"/>
                      <a:pt x="28" y="51"/>
                      <a:pt x="27" y="51"/>
                    </a:cubicBezTo>
                    <a:cubicBezTo>
                      <a:pt x="26" y="50"/>
                      <a:pt x="27" y="48"/>
                      <a:pt x="27" y="47"/>
                    </a:cubicBezTo>
                    <a:close/>
                    <a:moveTo>
                      <a:pt x="28" y="79"/>
                    </a:moveTo>
                    <a:cubicBezTo>
                      <a:pt x="28" y="80"/>
                      <a:pt x="28" y="82"/>
                      <a:pt x="26" y="81"/>
                    </a:cubicBezTo>
                    <a:cubicBezTo>
                      <a:pt x="27" y="80"/>
                      <a:pt x="28" y="79"/>
                      <a:pt x="28" y="79"/>
                    </a:cubicBezTo>
                    <a:close/>
                    <a:moveTo>
                      <a:pt x="24" y="84"/>
                    </a:moveTo>
                    <a:cubicBezTo>
                      <a:pt x="24" y="84"/>
                      <a:pt x="25" y="84"/>
                      <a:pt x="25" y="84"/>
                    </a:cubicBezTo>
                    <a:cubicBezTo>
                      <a:pt x="25" y="84"/>
                      <a:pt x="24" y="84"/>
                      <a:pt x="23" y="84"/>
                    </a:cubicBezTo>
                    <a:cubicBezTo>
                      <a:pt x="24" y="84"/>
                      <a:pt x="24" y="84"/>
                      <a:pt x="24" y="84"/>
                    </a:cubicBezTo>
                    <a:close/>
                    <a:moveTo>
                      <a:pt x="22" y="87"/>
                    </a:moveTo>
                    <a:cubicBezTo>
                      <a:pt x="22" y="87"/>
                      <a:pt x="22" y="87"/>
                      <a:pt x="23" y="86"/>
                    </a:cubicBezTo>
                    <a:cubicBezTo>
                      <a:pt x="23" y="87"/>
                      <a:pt x="23" y="87"/>
                      <a:pt x="23" y="88"/>
                    </a:cubicBezTo>
                    <a:cubicBezTo>
                      <a:pt x="23" y="88"/>
                      <a:pt x="23" y="87"/>
                      <a:pt x="22" y="87"/>
                    </a:cubicBezTo>
                    <a:close/>
                    <a:moveTo>
                      <a:pt x="24" y="88"/>
                    </a:moveTo>
                    <a:cubicBezTo>
                      <a:pt x="24" y="88"/>
                      <a:pt x="23" y="87"/>
                      <a:pt x="23" y="86"/>
                    </a:cubicBezTo>
                    <a:cubicBezTo>
                      <a:pt x="24" y="85"/>
                      <a:pt x="25" y="85"/>
                      <a:pt x="26" y="85"/>
                    </a:cubicBezTo>
                    <a:cubicBezTo>
                      <a:pt x="28" y="84"/>
                      <a:pt x="29" y="84"/>
                      <a:pt x="30" y="84"/>
                    </a:cubicBezTo>
                    <a:cubicBezTo>
                      <a:pt x="31" y="84"/>
                      <a:pt x="31" y="85"/>
                      <a:pt x="31" y="85"/>
                    </a:cubicBezTo>
                    <a:cubicBezTo>
                      <a:pt x="31" y="85"/>
                      <a:pt x="28" y="90"/>
                      <a:pt x="24" y="88"/>
                    </a:cubicBezTo>
                    <a:close/>
                    <a:moveTo>
                      <a:pt x="31" y="89"/>
                    </a:moveTo>
                    <a:cubicBezTo>
                      <a:pt x="31" y="89"/>
                      <a:pt x="31" y="90"/>
                      <a:pt x="31" y="90"/>
                    </a:cubicBezTo>
                    <a:cubicBezTo>
                      <a:pt x="31" y="91"/>
                      <a:pt x="31" y="93"/>
                      <a:pt x="31" y="93"/>
                    </a:cubicBezTo>
                    <a:cubicBezTo>
                      <a:pt x="30" y="93"/>
                      <a:pt x="30" y="92"/>
                      <a:pt x="29" y="90"/>
                    </a:cubicBezTo>
                    <a:cubicBezTo>
                      <a:pt x="30" y="90"/>
                      <a:pt x="31" y="90"/>
                      <a:pt x="31" y="89"/>
                    </a:cubicBezTo>
                    <a:close/>
                    <a:moveTo>
                      <a:pt x="30" y="95"/>
                    </a:moveTo>
                    <a:cubicBezTo>
                      <a:pt x="30" y="95"/>
                      <a:pt x="32" y="96"/>
                      <a:pt x="33" y="96"/>
                    </a:cubicBezTo>
                    <a:cubicBezTo>
                      <a:pt x="34" y="96"/>
                      <a:pt x="34" y="97"/>
                      <a:pt x="35" y="97"/>
                    </a:cubicBezTo>
                    <a:cubicBezTo>
                      <a:pt x="32" y="98"/>
                      <a:pt x="30" y="96"/>
                      <a:pt x="30" y="95"/>
                    </a:cubicBezTo>
                    <a:close/>
                    <a:moveTo>
                      <a:pt x="35" y="95"/>
                    </a:moveTo>
                    <a:cubicBezTo>
                      <a:pt x="35" y="95"/>
                      <a:pt x="36" y="95"/>
                      <a:pt x="37" y="95"/>
                    </a:cubicBezTo>
                    <a:cubicBezTo>
                      <a:pt x="37" y="95"/>
                      <a:pt x="37" y="95"/>
                      <a:pt x="37" y="95"/>
                    </a:cubicBezTo>
                    <a:cubicBezTo>
                      <a:pt x="36" y="95"/>
                      <a:pt x="35" y="95"/>
                      <a:pt x="35" y="95"/>
                    </a:cubicBezTo>
                    <a:close/>
                    <a:moveTo>
                      <a:pt x="51" y="94"/>
                    </a:moveTo>
                    <a:cubicBezTo>
                      <a:pt x="53" y="93"/>
                      <a:pt x="54" y="92"/>
                      <a:pt x="54" y="91"/>
                    </a:cubicBezTo>
                    <a:cubicBezTo>
                      <a:pt x="54" y="91"/>
                      <a:pt x="55" y="90"/>
                      <a:pt x="55" y="89"/>
                    </a:cubicBezTo>
                    <a:cubicBezTo>
                      <a:pt x="55" y="92"/>
                      <a:pt x="53" y="94"/>
                      <a:pt x="52" y="94"/>
                    </a:cubicBezTo>
                    <a:cubicBezTo>
                      <a:pt x="51" y="94"/>
                      <a:pt x="51" y="94"/>
                      <a:pt x="51" y="94"/>
                    </a:cubicBezTo>
                    <a:close/>
                    <a:moveTo>
                      <a:pt x="76" y="92"/>
                    </a:moveTo>
                    <a:cubicBezTo>
                      <a:pt x="76" y="92"/>
                      <a:pt x="74" y="90"/>
                      <a:pt x="75" y="87"/>
                    </a:cubicBezTo>
                    <a:cubicBezTo>
                      <a:pt x="75" y="87"/>
                      <a:pt x="75" y="90"/>
                      <a:pt x="76" y="92"/>
                    </a:cubicBezTo>
                    <a:close/>
                    <a:moveTo>
                      <a:pt x="75" y="85"/>
                    </a:moveTo>
                    <a:cubicBezTo>
                      <a:pt x="74" y="85"/>
                      <a:pt x="73" y="86"/>
                      <a:pt x="73" y="89"/>
                    </a:cubicBezTo>
                    <a:cubicBezTo>
                      <a:pt x="73" y="92"/>
                      <a:pt x="77" y="93"/>
                      <a:pt x="77" y="93"/>
                    </a:cubicBezTo>
                    <a:cubicBezTo>
                      <a:pt x="77" y="93"/>
                      <a:pt x="77" y="94"/>
                      <a:pt x="77" y="94"/>
                    </a:cubicBezTo>
                    <a:cubicBezTo>
                      <a:pt x="66" y="99"/>
                      <a:pt x="57" y="97"/>
                      <a:pt x="52" y="95"/>
                    </a:cubicBezTo>
                    <a:cubicBezTo>
                      <a:pt x="55" y="93"/>
                      <a:pt x="56" y="90"/>
                      <a:pt x="56" y="88"/>
                    </a:cubicBezTo>
                    <a:cubicBezTo>
                      <a:pt x="56" y="87"/>
                      <a:pt x="56" y="87"/>
                      <a:pt x="55" y="85"/>
                    </a:cubicBezTo>
                    <a:cubicBezTo>
                      <a:pt x="53" y="82"/>
                      <a:pt x="54" y="82"/>
                      <a:pt x="53" y="80"/>
                    </a:cubicBezTo>
                    <a:cubicBezTo>
                      <a:pt x="52" y="78"/>
                      <a:pt x="54" y="78"/>
                      <a:pt x="51" y="76"/>
                    </a:cubicBezTo>
                    <a:cubicBezTo>
                      <a:pt x="51" y="74"/>
                      <a:pt x="51" y="74"/>
                      <a:pt x="51" y="74"/>
                    </a:cubicBezTo>
                    <a:cubicBezTo>
                      <a:pt x="54" y="77"/>
                      <a:pt x="58" y="79"/>
                      <a:pt x="63" y="79"/>
                    </a:cubicBezTo>
                    <a:cubicBezTo>
                      <a:pt x="68" y="79"/>
                      <a:pt x="68" y="79"/>
                      <a:pt x="68" y="79"/>
                    </a:cubicBezTo>
                    <a:cubicBezTo>
                      <a:pt x="68" y="79"/>
                      <a:pt x="72" y="78"/>
                      <a:pt x="76" y="76"/>
                    </a:cubicBezTo>
                    <a:cubicBezTo>
                      <a:pt x="76" y="78"/>
                      <a:pt x="77" y="83"/>
                      <a:pt x="77" y="83"/>
                    </a:cubicBezTo>
                    <a:cubicBezTo>
                      <a:pt x="76" y="83"/>
                      <a:pt x="75" y="85"/>
                      <a:pt x="75" y="85"/>
                    </a:cubicBezTo>
                    <a:close/>
                    <a:moveTo>
                      <a:pt x="86" y="54"/>
                    </a:moveTo>
                    <a:cubicBezTo>
                      <a:pt x="85" y="55"/>
                      <a:pt x="85" y="59"/>
                      <a:pt x="84" y="60"/>
                    </a:cubicBezTo>
                    <a:cubicBezTo>
                      <a:pt x="84" y="62"/>
                      <a:pt x="83" y="67"/>
                      <a:pt x="82" y="68"/>
                    </a:cubicBezTo>
                    <a:cubicBezTo>
                      <a:pt x="81" y="69"/>
                      <a:pt x="80" y="72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2" y="78"/>
                      <a:pt x="68" y="78"/>
                      <a:pt x="68" y="78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54" y="78"/>
                      <a:pt x="49" y="71"/>
                      <a:pt x="47" y="68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7" y="65"/>
                      <a:pt x="44" y="53"/>
                      <a:pt x="43" y="51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51" y="44"/>
                      <a:pt x="63" y="39"/>
                    </a:cubicBezTo>
                    <a:cubicBezTo>
                      <a:pt x="73" y="33"/>
                      <a:pt x="79" y="25"/>
                      <a:pt x="79" y="25"/>
                    </a:cubicBezTo>
                    <a:cubicBezTo>
                      <a:pt x="80" y="24"/>
                      <a:pt x="84" y="33"/>
                      <a:pt x="84" y="34"/>
                    </a:cubicBezTo>
                    <a:cubicBezTo>
                      <a:pt x="84" y="35"/>
                      <a:pt x="84" y="43"/>
                      <a:pt x="84" y="44"/>
                    </a:cubicBezTo>
                    <a:cubicBezTo>
                      <a:pt x="84" y="46"/>
                      <a:pt x="85" y="50"/>
                      <a:pt x="86" y="51"/>
                    </a:cubicBezTo>
                    <a:cubicBezTo>
                      <a:pt x="86" y="51"/>
                      <a:pt x="86" y="53"/>
                      <a:pt x="86" y="54"/>
                    </a:cubicBezTo>
                    <a:close/>
                  </a:path>
                </a:pathLst>
              </a:custGeom>
              <a:solidFill>
                <a:srgbClr val="604C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Chart bld="series"/>
        </p:bldSub>
      </p:bldGraphic>
      <p:bldP spid="9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5073" y="-62924"/>
            <a:ext cx="748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 b="1">
                <a:solidFill>
                  <a:srgbClr val="C30D23"/>
                </a:solidFill>
                <a:effectLst>
                  <a:outerShdw blurRad="38100" dist="25400" dir="8100000" algn="tr" rotWithShape="0">
                    <a:prstClr val="black">
                      <a:alpha val="4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25968" y="600611"/>
            <a:ext cx="169469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zh-CN" altLang="en-US" sz="1900" b="1" spc="50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点击添加标题</a:t>
            </a:r>
            <a:endParaRPr lang="zh-CN" altLang="en-US" sz="1900" b="1" spc="50" dirty="0">
              <a:solidFill>
                <a:srgbClr val="C30D23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9534" y="218607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900" dirty="0" smtClean="0">
                <a:solidFill>
                  <a:srgbClr val="604C3F"/>
                </a:solidFill>
              </a:rPr>
              <a:t>ogether</a:t>
            </a:r>
            <a:endParaRPr lang="zh-CN" altLang="en-US" sz="1900" dirty="0">
              <a:solidFill>
                <a:srgbClr val="604C3F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664167" y="47945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400" dirty="0">
                <a:solidFill>
                  <a:srgbClr val="604C3F"/>
                </a:solidFill>
              </a:rPr>
              <a:t>7</a:t>
            </a:r>
            <a:endParaRPr lang="zh-CN" altLang="en-US" sz="1400" dirty="0">
              <a:solidFill>
                <a:srgbClr val="604C3F"/>
              </a:solidFill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843996" y="1246629"/>
          <a:ext cx="4569433" cy="3046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5" name="矩形 91"/>
          <p:cNvSpPr>
            <a:spLocks noChangeArrowheads="1"/>
          </p:cNvSpPr>
          <p:nvPr/>
        </p:nvSpPr>
        <p:spPr bwMode="auto">
          <a:xfrm>
            <a:off x="5919806" y="2028433"/>
            <a:ext cx="2545183" cy="1438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ts val="15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endParaRPr lang="en-US" altLang="zh-CN" sz="1100" kern="1100" spc="7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016920" y="1632839"/>
            <a:ext cx="1687134" cy="323165"/>
            <a:chOff x="730139" y="1930013"/>
            <a:chExt cx="1687134" cy="323165"/>
          </a:xfrm>
        </p:grpSpPr>
        <p:sp>
          <p:nvSpPr>
            <p:cNvPr id="17" name="文本框 16"/>
            <p:cNvSpPr txBox="1"/>
            <p:nvPr/>
          </p:nvSpPr>
          <p:spPr>
            <a:xfrm>
              <a:off x="962700" y="1930013"/>
              <a:ext cx="145457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zh-CN" altLang="en-US" sz="1500" b="1" spc="130" dirty="0">
                  <a:solidFill>
                    <a:srgbClr val="C30D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b="1" spc="130" dirty="0">
                <a:solidFill>
                  <a:srgbClr val="C30D2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" name="Group 20"/>
            <p:cNvGrpSpPr>
              <a:grpSpLocks noChangeAspect="1"/>
            </p:cNvGrpSpPr>
            <p:nvPr/>
          </p:nvGrpSpPr>
          <p:grpSpPr bwMode="auto">
            <a:xfrm>
              <a:off x="730139" y="1952349"/>
              <a:ext cx="209607" cy="223261"/>
              <a:chOff x="1298" y="1873"/>
              <a:chExt cx="641" cy="704"/>
            </a:xfrm>
            <a:effectLst/>
          </p:grpSpPr>
          <p:sp>
            <p:nvSpPr>
              <p:cNvPr id="19" name="Freeform 21"/>
              <p:cNvSpPr>
                <a:spLocks noEditPoints="1"/>
              </p:cNvSpPr>
              <p:nvPr/>
            </p:nvSpPr>
            <p:spPr bwMode="auto">
              <a:xfrm>
                <a:off x="1298" y="1873"/>
                <a:ext cx="641" cy="704"/>
              </a:xfrm>
              <a:custGeom>
                <a:avLst/>
                <a:gdLst>
                  <a:gd name="T0" fmla="*/ 109 w 116"/>
                  <a:gd name="T1" fmla="*/ 103 h 126"/>
                  <a:gd name="T2" fmla="*/ 93 w 116"/>
                  <a:gd name="T3" fmla="*/ 96 h 126"/>
                  <a:gd name="T4" fmla="*/ 93 w 116"/>
                  <a:gd name="T5" fmla="*/ 95 h 126"/>
                  <a:gd name="T6" fmla="*/ 103 w 116"/>
                  <a:gd name="T7" fmla="*/ 91 h 126"/>
                  <a:gd name="T8" fmla="*/ 101 w 116"/>
                  <a:gd name="T9" fmla="*/ 84 h 126"/>
                  <a:gd name="T10" fmla="*/ 105 w 116"/>
                  <a:gd name="T11" fmla="*/ 78 h 126"/>
                  <a:gd name="T12" fmla="*/ 109 w 116"/>
                  <a:gd name="T13" fmla="*/ 61 h 126"/>
                  <a:gd name="T14" fmla="*/ 108 w 116"/>
                  <a:gd name="T15" fmla="*/ 50 h 126"/>
                  <a:gd name="T16" fmla="*/ 98 w 116"/>
                  <a:gd name="T17" fmla="*/ 37 h 126"/>
                  <a:gd name="T18" fmla="*/ 32 w 116"/>
                  <a:gd name="T19" fmla="*/ 42 h 126"/>
                  <a:gd name="T20" fmla="*/ 27 w 116"/>
                  <a:gd name="T21" fmla="*/ 43 h 126"/>
                  <a:gd name="T22" fmla="*/ 30 w 116"/>
                  <a:gd name="T23" fmla="*/ 45 h 126"/>
                  <a:gd name="T24" fmla="*/ 23 w 116"/>
                  <a:gd name="T25" fmla="*/ 75 h 126"/>
                  <a:gd name="T26" fmla="*/ 21 w 116"/>
                  <a:gd name="T27" fmla="*/ 79 h 126"/>
                  <a:gd name="T28" fmla="*/ 21 w 116"/>
                  <a:gd name="T29" fmla="*/ 81 h 126"/>
                  <a:gd name="T30" fmla="*/ 22 w 116"/>
                  <a:gd name="T31" fmla="*/ 85 h 126"/>
                  <a:gd name="T32" fmla="*/ 22 w 116"/>
                  <a:gd name="T33" fmla="*/ 88 h 126"/>
                  <a:gd name="T34" fmla="*/ 28 w 116"/>
                  <a:gd name="T35" fmla="*/ 91 h 126"/>
                  <a:gd name="T36" fmla="*/ 29 w 116"/>
                  <a:gd name="T37" fmla="*/ 102 h 126"/>
                  <a:gd name="T38" fmla="*/ 111 w 116"/>
                  <a:gd name="T39" fmla="*/ 126 h 126"/>
                  <a:gd name="T40" fmla="*/ 108 w 116"/>
                  <a:gd name="T41" fmla="*/ 73 h 126"/>
                  <a:gd name="T42" fmla="*/ 104 w 116"/>
                  <a:gd name="T43" fmla="*/ 75 h 126"/>
                  <a:gd name="T44" fmla="*/ 102 w 116"/>
                  <a:gd name="T45" fmla="*/ 75 h 126"/>
                  <a:gd name="T46" fmla="*/ 98 w 116"/>
                  <a:gd name="T47" fmla="*/ 39 h 126"/>
                  <a:gd name="T48" fmla="*/ 97 w 116"/>
                  <a:gd name="T49" fmla="*/ 90 h 126"/>
                  <a:gd name="T50" fmla="*/ 92 w 116"/>
                  <a:gd name="T51" fmla="*/ 96 h 126"/>
                  <a:gd name="T52" fmla="*/ 22 w 116"/>
                  <a:gd name="T53" fmla="*/ 59 h 126"/>
                  <a:gd name="T54" fmla="*/ 23 w 116"/>
                  <a:gd name="T55" fmla="*/ 74 h 126"/>
                  <a:gd name="T56" fmla="*/ 20 w 116"/>
                  <a:gd name="T57" fmla="*/ 65 h 126"/>
                  <a:gd name="T58" fmla="*/ 34 w 116"/>
                  <a:gd name="T59" fmla="*/ 89 h 126"/>
                  <a:gd name="T60" fmla="*/ 36 w 116"/>
                  <a:gd name="T61" fmla="*/ 93 h 126"/>
                  <a:gd name="T62" fmla="*/ 32 w 116"/>
                  <a:gd name="T63" fmla="*/ 92 h 126"/>
                  <a:gd name="T64" fmla="*/ 32 w 116"/>
                  <a:gd name="T65" fmla="*/ 89 h 126"/>
                  <a:gd name="T66" fmla="*/ 30 w 116"/>
                  <a:gd name="T67" fmla="*/ 49 h 126"/>
                  <a:gd name="T68" fmla="*/ 28 w 116"/>
                  <a:gd name="T69" fmla="*/ 79 h 126"/>
                  <a:gd name="T70" fmla="*/ 25 w 116"/>
                  <a:gd name="T71" fmla="*/ 84 h 126"/>
                  <a:gd name="T72" fmla="*/ 23 w 116"/>
                  <a:gd name="T73" fmla="*/ 86 h 126"/>
                  <a:gd name="T74" fmla="*/ 23 w 116"/>
                  <a:gd name="T75" fmla="*/ 86 h 126"/>
                  <a:gd name="T76" fmla="*/ 24 w 116"/>
                  <a:gd name="T77" fmla="*/ 88 h 126"/>
                  <a:gd name="T78" fmla="*/ 29 w 116"/>
                  <a:gd name="T79" fmla="*/ 90 h 126"/>
                  <a:gd name="T80" fmla="*/ 35 w 116"/>
                  <a:gd name="T81" fmla="*/ 97 h 126"/>
                  <a:gd name="T82" fmla="*/ 37 w 116"/>
                  <a:gd name="T83" fmla="*/ 95 h 126"/>
                  <a:gd name="T84" fmla="*/ 55 w 116"/>
                  <a:gd name="T85" fmla="*/ 89 h 126"/>
                  <a:gd name="T86" fmla="*/ 75 w 116"/>
                  <a:gd name="T87" fmla="*/ 87 h 126"/>
                  <a:gd name="T88" fmla="*/ 77 w 116"/>
                  <a:gd name="T89" fmla="*/ 93 h 126"/>
                  <a:gd name="T90" fmla="*/ 55 w 116"/>
                  <a:gd name="T91" fmla="*/ 85 h 126"/>
                  <a:gd name="T92" fmla="*/ 63 w 116"/>
                  <a:gd name="T93" fmla="*/ 79 h 126"/>
                  <a:gd name="T94" fmla="*/ 75 w 116"/>
                  <a:gd name="T95" fmla="*/ 85 h 126"/>
                  <a:gd name="T96" fmla="*/ 76 w 116"/>
                  <a:gd name="T97" fmla="*/ 75 h 126"/>
                  <a:gd name="T98" fmla="*/ 63 w 116"/>
                  <a:gd name="T99" fmla="*/ 78 h 126"/>
                  <a:gd name="T100" fmla="*/ 43 w 116"/>
                  <a:gd name="T101" fmla="*/ 50 h 126"/>
                  <a:gd name="T102" fmla="*/ 84 w 116"/>
                  <a:gd name="T103" fmla="*/ 4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" h="126">
                    <a:moveTo>
                      <a:pt x="111" y="126"/>
                    </a:moveTo>
                    <a:cubicBezTo>
                      <a:pt x="112" y="125"/>
                      <a:pt x="112" y="123"/>
                      <a:pt x="112" y="122"/>
                    </a:cubicBezTo>
                    <a:cubicBezTo>
                      <a:pt x="112" y="115"/>
                      <a:pt x="112" y="109"/>
                      <a:pt x="113" y="104"/>
                    </a:cubicBezTo>
                    <a:cubicBezTo>
                      <a:pt x="112" y="104"/>
                      <a:pt x="110" y="103"/>
                      <a:pt x="109" y="103"/>
                    </a:cubicBezTo>
                    <a:cubicBezTo>
                      <a:pt x="106" y="102"/>
                      <a:pt x="100" y="103"/>
                      <a:pt x="95" y="102"/>
                    </a:cubicBezTo>
                    <a:cubicBezTo>
                      <a:pt x="90" y="101"/>
                      <a:pt x="88" y="99"/>
                      <a:pt x="87" y="97"/>
                    </a:cubicBezTo>
                    <a:cubicBezTo>
                      <a:pt x="87" y="97"/>
                      <a:pt x="88" y="97"/>
                      <a:pt x="88" y="97"/>
                    </a:cubicBezTo>
                    <a:cubicBezTo>
                      <a:pt x="90" y="98"/>
                      <a:pt x="92" y="97"/>
                      <a:pt x="93" y="96"/>
                    </a:cubicBezTo>
                    <a:cubicBezTo>
                      <a:pt x="93" y="95"/>
                      <a:pt x="94" y="94"/>
                      <a:pt x="94" y="94"/>
                    </a:cubicBezTo>
                    <a:cubicBezTo>
                      <a:pt x="94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2" y="95"/>
                      <a:pt x="91" y="95"/>
                      <a:pt x="90" y="95"/>
                    </a:cubicBezTo>
                    <a:cubicBezTo>
                      <a:pt x="91" y="94"/>
                      <a:pt x="92" y="93"/>
                      <a:pt x="92" y="93"/>
                    </a:cubicBezTo>
                    <a:cubicBezTo>
                      <a:pt x="92" y="94"/>
                      <a:pt x="95" y="93"/>
                      <a:pt x="95" y="93"/>
                    </a:cubicBezTo>
                    <a:cubicBezTo>
                      <a:pt x="99" y="95"/>
                      <a:pt x="102" y="92"/>
                      <a:pt x="103" y="91"/>
                    </a:cubicBezTo>
                    <a:cubicBezTo>
                      <a:pt x="103" y="90"/>
                      <a:pt x="103" y="89"/>
                      <a:pt x="103" y="90"/>
                    </a:cubicBezTo>
                    <a:cubicBezTo>
                      <a:pt x="101" y="92"/>
                      <a:pt x="99" y="92"/>
                      <a:pt x="97" y="91"/>
                    </a:cubicBezTo>
                    <a:cubicBezTo>
                      <a:pt x="99" y="90"/>
                      <a:pt x="99" y="89"/>
                      <a:pt x="99" y="88"/>
                    </a:cubicBezTo>
                    <a:cubicBezTo>
                      <a:pt x="102" y="87"/>
                      <a:pt x="102" y="85"/>
                      <a:pt x="101" y="84"/>
                    </a:cubicBezTo>
                    <a:cubicBezTo>
                      <a:pt x="104" y="84"/>
                      <a:pt x="105" y="81"/>
                      <a:pt x="104" y="79"/>
                    </a:cubicBezTo>
                    <a:cubicBezTo>
                      <a:pt x="104" y="79"/>
                      <a:pt x="104" y="79"/>
                      <a:pt x="104" y="79"/>
                    </a:cubicBezTo>
                    <a:cubicBezTo>
                      <a:pt x="108" y="80"/>
                      <a:pt x="110" y="78"/>
                      <a:pt x="110" y="78"/>
                    </a:cubicBezTo>
                    <a:cubicBezTo>
                      <a:pt x="108" y="79"/>
                      <a:pt x="106" y="79"/>
                      <a:pt x="105" y="78"/>
                    </a:cubicBezTo>
                    <a:cubicBezTo>
                      <a:pt x="106" y="77"/>
                      <a:pt x="107" y="76"/>
                      <a:pt x="107" y="75"/>
                    </a:cubicBezTo>
                    <a:cubicBezTo>
                      <a:pt x="114" y="72"/>
                      <a:pt x="112" y="65"/>
                      <a:pt x="112" y="65"/>
                    </a:cubicBezTo>
                    <a:cubicBezTo>
                      <a:pt x="112" y="65"/>
                      <a:pt x="112" y="65"/>
                      <a:pt x="112" y="65"/>
                    </a:cubicBezTo>
                    <a:cubicBezTo>
                      <a:pt x="111" y="63"/>
                      <a:pt x="110" y="62"/>
                      <a:pt x="109" y="61"/>
                    </a:cubicBezTo>
                    <a:cubicBezTo>
                      <a:pt x="109" y="60"/>
                      <a:pt x="109" y="58"/>
                      <a:pt x="109" y="58"/>
                    </a:cubicBezTo>
                    <a:cubicBezTo>
                      <a:pt x="112" y="56"/>
                      <a:pt x="111" y="53"/>
                      <a:pt x="107" y="51"/>
                    </a:cubicBezTo>
                    <a:cubicBezTo>
                      <a:pt x="113" y="53"/>
                      <a:pt x="114" y="59"/>
                      <a:pt x="110" y="61"/>
                    </a:cubicBezTo>
                    <a:cubicBezTo>
                      <a:pt x="116" y="58"/>
                      <a:pt x="112" y="52"/>
                      <a:pt x="108" y="50"/>
                    </a:cubicBezTo>
                    <a:cubicBezTo>
                      <a:pt x="109" y="47"/>
                      <a:pt x="106" y="43"/>
                      <a:pt x="106" y="43"/>
                    </a:cubicBezTo>
                    <a:cubicBezTo>
                      <a:pt x="108" y="46"/>
                      <a:pt x="105" y="48"/>
                      <a:pt x="104" y="49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6" y="44"/>
                      <a:pt x="101" y="39"/>
                      <a:pt x="98" y="37"/>
                    </a:cubicBezTo>
                    <a:cubicBezTo>
                      <a:pt x="97" y="19"/>
                      <a:pt x="80" y="8"/>
                      <a:pt x="73" y="10"/>
                    </a:cubicBezTo>
                    <a:cubicBezTo>
                      <a:pt x="71" y="6"/>
                      <a:pt x="58" y="0"/>
                      <a:pt x="43" y="15"/>
                    </a:cubicBezTo>
                    <a:cubicBezTo>
                      <a:pt x="38" y="22"/>
                      <a:pt x="33" y="27"/>
                      <a:pt x="32" y="43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7"/>
                      <a:pt x="29" y="49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7" y="46"/>
                      <a:pt x="27" y="45"/>
                      <a:pt x="27" y="43"/>
                    </a:cubicBezTo>
                    <a:cubicBezTo>
                      <a:pt x="27" y="45"/>
                      <a:pt x="27" y="46"/>
                      <a:pt x="27" y="46"/>
                    </a:cubicBezTo>
                    <a:cubicBezTo>
                      <a:pt x="26" y="48"/>
                      <a:pt x="26" y="50"/>
                      <a:pt x="25" y="51"/>
                    </a:cubicBezTo>
                    <a:cubicBezTo>
                      <a:pt x="24" y="50"/>
                      <a:pt x="22" y="49"/>
                      <a:pt x="23" y="45"/>
                    </a:cubicBezTo>
                    <a:cubicBezTo>
                      <a:pt x="23" y="41"/>
                      <a:pt x="29" y="41"/>
                      <a:pt x="30" y="45"/>
                    </a:cubicBezTo>
                    <a:cubicBezTo>
                      <a:pt x="29" y="40"/>
                      <a:pt x="20" y="41"/>
                      <a:pt x="21" y="48"/>
                    </a:cubicBezTo>
                    <a:cubicBezTo>
                      <a:pt x="21" y="48"/>
                      <a:pt x="18" y="51"/>
                      <a:pt x="22" y="56"/>
                    </a:cubicBezTo>
                    <a:cubicBezTo>
                      <a:pt x="17" y="57"/>
                      <a:pt x="18" y="62"/>
                      <a:pt x="19" y="64"/>
                    </a:cubicBezTo>
                    <a:cubicBezTo>
                      <a:pt x="18" y="67"/>
                      <a:pt x="17" y="72"/>
                      <a:pt x="23" y="75"/>
                    </a:cubicBezTo>
                    <a:cubicBezTo>
                      <a:pt x="22" y="76"/>
                      <a:pt x="19" y="78"/>
                      <a:pt x="17" y="71"/>
                    </a:cubicBezTo>
                    <a:cubicBezTo>
                      <a:pt x="17" y="76"/>
                      <a:pt x="21" y="79"/>
                      <a:pt x="25" y="78"/>
                    </a:cubicBezTo>
                    <a:cubicBezTo>
                      <a:pt x="25" y="78"/>
                      <a:pt x="25" y="80"/>
                      <a:pt x="24" y="81"/>
                    </a:cubicBezTo>
                    <a:cubicBezTo>
                      <a:pt x="23" y="80"/>
                      <a:pt x="23" y="80"/>
                      <a:pt x="21" y="79"/>
                    </a:cubicBezTo>
                    <a:cubicBezTo>
                      <a:pt x="21" y="79"/>
                      <a:pt x="22" y="80"/>
                      <a:pt x="23" y="81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0" y="79"/>
                      <a:pt x="20" y="78"/>
                    </a:cubicBezTo>
                    <a:cubicBezTo>
                      <a:pt x="20" y="79"/>
                      <a:pt x="20" y="80"/>
                      <a:pt x="21" y="81"/>
                    </a:cubicBezTo>
                    <a:cubicBezTo>
                      <a:pt x="21" y="81"/>
                      <a:pt x="18" y="81"/>
                      <a:pt x="17" y="80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82"/>
                      <a:pt x="21" y="83"/>
                      <a:pt x="23" y="83"/>
                    </a:cubicBezTo>
                    <a:cubicBezTo>
                      <a:pt x="23" y="84"/>
                      <a:pt x="22" y="85"/>
                      <a:pt x="22" y="85"/>
                    </a:cubicBezTo>
                    <a:cubicBezTo>
                      <a:pt x="22" y="86"/>
                      <a:pt x="22" y="86"/>
                      <a:pt x="22" y="87"/>
                    </a:cubicBezTo>
                    <a:cubicBezTo>
                      <a:pt x="22" y="86"/>
                      <a:pt x="21" y="86"/>
                      <a:pt x="21" y="86"/>
                    </a:cubicBezTo>
                    <a:cubicBezTo>
                      <a:pt x="21" y="86"/>
                      <a:pt x="21" y="86"/>
                      <a:pt x="22" y="87"/>
                    </a:cubicBezTo>
                    <a:cubicBezTo>
                      <a:pt x="22" y="87"/>
                      <a:pt x="22" y="87"/>
                      <a:pt x="22" y="88"/>
                    </a:cubicBezTo>
                    <a:cubicBezTo>
                      <a:pt x="22" y="88"/>
                      <a:pt x="22" y="87"/>
                      <a:pt x="22" y="87"/>
                    </a:cubicBezTo>
                    <a:cubicBezTo>
                      <a:pt x="23" y="88"/>
                      <a:pt x="24" y="89"/>
                      <a:pt x="25" y="90"/>
                    </a:cubicBezTo>
                    <a:cubicBezTo>
                      <a:pt x="23" y="89"/>
                      <a:pt x="21" y="88"/>
                      <a:pt x="20" y="85"/>
                    </a:cubicBezTo>
                    <a:cubicBezTo>
                      <a:pt x="19" y="87"/>
                      <a:pt x="24" y="93"/>
                      <a:pt x="28" y="91"/>
                    </a:cubicBezTo>
                    <a:cubicBezTo>
                      <a:pt x="28" y="91"/>
                      <a:pt x="28" y="92"/>
                      <a:pt x="29" y="94"/>
                    </a:cubicBezTo>
                    <a:cubicBezTo>
                      <a:pt x="30" y="99"/>
                      <a:pt x="34" y="98"/>
                      <a:pt x="36" y="98"/>
                    </a:cubicBezTo>
                    <a:cubicBezTo>
                      <a:pt x="36" y="98"/>
                      <a:pt x="36" y="98"/>
                      <a:pt x="36" y="99"/>
                    </a:cubicBezTo>
                    <a:cubicBezTo>
                      <a:pt x="35" y="100"/>
                      <a:pt x="33" y="101"/>
                      <a:pt x="29" y="102"/>
                    </a:cubicBezTo>
                    <a:cubicBezTo>
                      <a:pt x="25" y="103"/>
                      <a:pt x="20" y="101"/>
                      <a:pt x="15" y="103"/>
                    </a:cubicBezTo>
                    <a:cubicBezTo>
                      <a:pt x="11" y="104"/>
                      <a:pt x="4" y="106"/>
                      <a:pt x="2" y="115"/>
                    </a:cubicBezTo>
                    <a:cubicBezTo>
                      <a:pt x="1" y="122"/>
                      <a:pt x="0" y="126"/>
                      <a:pt x="0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lose/>
                    <a:moveTo>
                      <a:pt x="109" y="71"/>
                    </a:moveTo>
                    <a:cubicBezTo>
                      <a:pt x="110" y="70"/>
                      <a:pt x="111" y="69"/>
                      <a:pt x="111" y="68"/>
                    </a:cubicBezTo>
                    <a:cubicBezTo>
                      <a:pt x="111" y="71"/>
                      <a:pt x="110" y="72"/>
                      <a:pt x="108" y="73"/>
                    </a:cubicBezTo>
                    <a:cubicBezTo>
                      <a:pt x="108" y="72"/>
                      <a:pt x="109" y="72"/>
                      <a:pt x="109" y="71"/>
                    </a:cubicBezTo>
                    <a:close/>
                    <a:moveTo>
                      <a:pt x="103" y="76"/>
                    </a:moveTo>
                    <a:cubicBezTo>
                      <a:pt x="103" y="76"/>
                      <a:pt x="103" y="76"/>
                      <a:pt x="103" y="76"/>
                    </a:cubicBezTo>
                    <a:cubicBezTo>
                      <a:pt x="103" y="76"/>
                      <a:pt x="104" y="76"/>
                      <a:pt x="104" y="75"/>
                    </a:cubicBezTo>
                    <a:cubicBezTo>
                      <a:pt x="104" y="76"/>
                      <a:pt x="103" y="76"/>
                      <a:pt x="103" y="76"/>
                    </a:cubicBezTo>
                    <a:close/>
                    <a:moveTo>
                      <a:pt x="105" y="73"/>
                    </a:moveTo>
                    <a:cubicBezTo>
                      <a:pt x="105" y="74"/>
                      <a:pt x="105" y="74"/>
                      <a:pt x="105" y="75"/>
                    </a:cubicBezTo>
                    <a:cubicBezTo>
                      <a:pt x="104" y="75"/>
                      <a:pt x="103" y="75"/>
                      <a:pt x="102" y="75"/>
                    </a:cubicBezTo>
                    <a:cubicBezTo>
                      <a:pt x="102" y="74"/>
                      <a:pt x="101" y="74"/>
                      <a:pt x="101" y="73"/>
                    </a:cubicBezTo>
                    <a:cubicBezTo>
                      <a:pt x="103" y="74"/>
                      <a:pt x="104" y="74"/>
                      <a:pt x="105" y="73"/>
                    </a:cubicBezTo>
                    <a:close/>
                    <a:moveTo>
                      <a:pt x="100" y="44"/>
                    </a:moveTo>
                    <a:cubicBezTo>
                      <a:pt x="99" y="42"/>
                      <a:pt x="98" y="40"/>
                      <a:pt x="98" y="39"/>
                    </a:cubicBezTo>
                    <a:cubicBezTo>
                      <a:pt x="100" y="41"/>
                      <a:pt x="100" y="43"/>
                      <a:pt x="100" y="44"/>
                    </a:cubicBezTo>
                    <a:close/>
                    <a:moveTo>
                      <a:pt x="98" y="88"/>
                    </a:moveTo>
                    <a:cubicBezTo>
                      <a:pt x="98" y="88"/>
                      <a:pt x="98" y="88"/>
                      <a:pt x="99" y="88"/>
                    </a:cubicBezTo>
                    <a:cubicBezTo>
                      <a:pt x="98" y="89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6" y="89"/>
                      <a:pt x="97" y="89"/>
                      <a:pt x="98" y="88"/>
                    </a:cubicBezTo>
                    <a:close/>
                    <a:moveTo>
                      <a:pt x="90" y="96"/>
                    </a:moveTo>
                    <a:cubicBezTo>
                      <a:pt x="91" y="96"/>
                      <a:pt x="92" y="96"/>
                      <a:pt x="92" y="96"/>
                    </a:cubicBezTo>
                    <a:cubicBezTo>
                      <a:pt x="91" y="97"/>
                      <a:pt x="90" y="97"/>
                      <a:pt x="89" y="96"/>
                    </a:cubicBezTo>
                    <a:cubicBezTo>
                      <a:pt x="89" y="96"/>
                      <a:pt x="90" y="96"/>
                      <a:pt x="90" y="96"/>
                    </a:cubicBezTo>
                    <a:close/>
                    <a:moveTo>
                      <a:pt x="23" y="57"/>
                    </a:moveTo>
                    <a:cubicBezTo>
                      <a:pt x="23" y="58"/>
                      <a:pt x="22" y="58"/>
                      <a:pt x="22" y="59"/>
                    </a:cubicBezTo>
                    <a:cubicBezTo>
                      <a:pt x="22" y="59"/>
                      <a:pt x="21" y="60"/>
                      <a:pt x="20" y="62"/>
                    </a:cubicBezTo>
                    <a:cubicBezTo>
                      <a:pt x="20" y="63"/>
                      <a:pt x="20" y="63"/>
                      <a:pt x="19" y="64"/>
                    </a:cubicBezTo>
                    <a:cubicBezTo>
                      <a:pt x="18" y="60"/>
                      <a:pt x="21" y="58"/>
                      <a:pt x="23" y="57"/>
                    </a:cubicBezTo>
                    <a:close/>
                    <a:moveTo>
                      <a:pt x="23" y="74"/>
                    </a:moveTo>
                    <a:cubicBezTo>
                      <a:pt x="21" y="73"/>
                      <a:pt x="17" y="70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19" y="68"/>
                      <a:pt x="20" y="71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lose/>
                    <a:moveTo>
                      <a:pt x="33" y="89"/>
                    </a:moveTo>
                    <a:cubicBezTo>
                      <a:pt x="33" y="89"/>
                      <a:pt x="34" y="90"/>
                      <a:pt x="34" y="89"/>
                    </a:cubicBezTo>
                    <a:cubicBezTo>
                      <a:pt x="34" y="89"/>
                      <a:pt x="34" y="91"/>
                      <a:pt x="35" y="93"/>
                    </a:cubicBezTo>
                    <a:cubicBezTo>
                      <a:pt x="34" y="93"/>
                      <a:pt x="33" y="92"/>
                      <a:pt x="32" y="91"/>
                    </a:cubicBezTo>
                    <a:cubicBezTo>
                      <a:pt x="33" y="90"/>
                      <a:pt x="33" y="90"/>
                      <a:pt x="33" y="89"/>
                    </a:cubicBezTo>
                    <a:close/>
                    <a:moveTo>
                      <a:pt x="36" y="93"/>
                    </a:move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4" y="95"/>
                      <a:pt x="33" y="94"/>
                    </a:cubicBezTo>
                    <a:cubicBezTo>
                      <a:pt x="33" y="94"/>
                      <a:pt x="32" y="93"/>
                      <a:pt x="32" y="92"/>
                    </a:cubicBezTo>
                    <a:cubicBezTo>
                      <a:pt x="33" y="93"/>
                      <a:pt x="35" y="93"/>
                      <a:pt x="36" y="93"/>
                    </a:cubicBezTo>
                    <a:close/>
                    <a:moveTo>
                      <a:pt x="32" y="88"/>
                    </a:move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9"/>
                      <a:pt x="32" y="89"/>
                    </a:cubicBezTo>
                    <a:cubicBezTo>
                      <a:pt x="32" y="89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lose/>
                    <a:moveTo>
                      <a:pt x="27" y="47"/>
                    </a:moveTo>
                    <a:cubicBezTo>
                      <a:pt x="28" y="48"/>
                      <a:pt x="30" y="49"/>
                      <a:pt x="30" y="49"/>
                    </a:cubicBezTo>
                    <a:cubicBezTo>
                      <a:pt x="30" y="50"/>
                      <a:pt x="29" y="51"/>
                      <a:pt x="28" y="51"/>
                    </a:cubicBezTo>
                    <a:cubicBezTo>
                      <a:pt x="28" y="51"/>
                      <a:pt x="28" y="51"/>
                      <a:pt x="27" y="51"/>
                    </a:cubicBezTo>
                    <a:cubicBezTo>
                      <a:pt x="26" y="50"/>
                      <a:pt x="27" y="48"/>
                      <a:pt x="27" y="47"/>
                    </a:cubicBezTo>
                    <a:close/>
                    <a:moveTo>
                      <a:pt x="28" y="79"/>
                    </a:moveTo>
                    <a:cubicBezTo>
                      <a:pt x="28" y="80"/>
                      <a:pt x="28" y="82"/>
                      <a:pt x="26" y="81"/>
                    </a:cubicBezTo>
                    <a:cubicBezTo>
                      <a:pt x="27" y="80"/>
                      <a:pt x="28" y="79"/>
                      <a:pt x="28" y="79"/>
                    </a:cubicBezTo>
                    <a:close/>
                    <a:moveTo>
                      <a:pt x="24" y="84"/>
                    </a:moveTo>
                    <a:cubicBezTo>
                      <a:pt x="24" y="84"/>
                      <a:pt x="25" y="84"/>
                      <a:pt x="25" y="84"/>
                    </a:cubicBezTo>
                    <a:cubicBezTo>
                      <a:pt x="25" y="84"/>
                      <a:pt x="24" y="84"/>
                      <a:pt x="23" y="84"/>
                    </a:cubicBezTo>
                    <a:cubicBezTo>
                      <a:pt x="24" y="84"/>
                      <a:pt x="24" y="84"/>
                      <a:pt x="24" y="84"/>
                    </a:cubicBezTo>
                    <a:close/>
                    <a:moveTo>
                      <a:pt x="22" y="87"/>
                    </a:moveTo>
                    <a:cubicBezTo>
                      <a:pt x="22" y="87"/>
                      <a:pt x="22" y="87"/>
                      <a:pt x="23" y="86"/>
                    </a:cubicBezTo>
                    <a:cubicBezTo>
                      <a:pt x="23" y="87"/>
                      <a:pt x="23" y="87"/>
                      <a:pt x="23" y="88"/>
                    </a:cubicBezTo>
                    <a:cubicBezTo>
                      <a:pt x="23" y="88"/>
                      <a:pt x="23" y="87"/>
                      <a:pt x="22" y="87"/>
                    </a:cubicBezTo>
                    <a:close/>
                    <a:moveTo>
                      <a:pt x="24" y="88"/>
                    </a:moveTo>
                    <a:cubicBezTo>
                      <a:pt x="24" y="88"/>
                      <a:pt x="23" y="87"/>
                      <a:pt x="23" y="86"/>
                    </a:cubicBezTo>
                    <a:cubicBezTo>
                      <a:pt x="24" y="85"/>
                      <a:pt x="25" y="85"/>
                      <a:pt x="26" y="85"/>
                    </a:cubicBezTo>
                    <a:cubicBezTo>
                      <a:pt x="28" y="84"/>
                      <a:pt x="29" y="84"/>
                      <a:pt x="30" y="84"/>
                    </a:cubicBezTo>
                    <a:cubicBezTo>
                      <a:pt x="31" y="84"/>
                      <a:pt x="31" y="85"/>
                      <a:pt x="31" y="85"/>
                    </a:cubicBezTo>
                    <a:cubicBezTo>
                      <a:pt x="31" y="85"/>
                      <a:pt x="28" y="90"/>
                      <a:pt x="24" y="88"/>
                    </a:cubicBezTo>
                    <a:close/>
                    <a:moveTo>
                      <a:pt x="31" y="89"/>
                    </a:moveTo>
                    <a:cubicBezTo>
                      <a:pt x="31" y="89"/>
                      <a:pt x="31" y="90"/>
                      <a:pt x="31" y="90"/>
                    </a:cubicBezTo>
                    <a:cubicBezTo>
                      <a:pt x="31" y="91"/>
                      <a:pt x="31" y="93"/>
                      <a:pt x="31" y="93"/>
                    </a:cubicBezTo>
                    <a:cubicBezTo>
                      <a:pt x="30" y="93"/>
                      <a:pt x="30" y="92"/>
                      <a:pt x="29" y="90"/>
                    </a:cubicBezTo>
                    <a:cubicBezTo>
                      <a:pt x="30" y="90"/>
                      <a:pt x="31" y="90"/>
                      <a:pt x="31" y="89"/>
                    </a:cubicBezTo>
                    <a:close/>
                    <a:moveTo>
                      <a:pt x="30" y="95"/>
                    </a:moveTo>
                    <a:cubicBezTo>
                      <a:pt x="30" y="95"/>
                      <a:pt x="32" y="96"/>
                      <a:pt x="33" y="96"/>
                    </a:cubicBezTo>
                    <a:cubicBezTo>
                      <a:pt x="34" y="96"/>
                      <a:pt x="34" y="97"/>
                      <a:pt x="35" y="97"/>
                    </a:cubicBezTo>
                    <a:cubicBezTo>
                      <a:pt x="32" y="98"/>
                      <a:pt x="30" y="96"/>
                      <a:pt x="30" y="95"/>
                    </a:cubicBezTo>
                    <a:close/>
                    <a:moveTo>
                      <a:pt x="35" y="95"/>
                    </a:moveTo>
                    <a:cubicBezTo>
                      <a:pt x="35" y="95"/>
                      <a:pt x="36" y="95"/>
                      <a:pt x="37" y="95"/>
                    </a:cubicBezTo>
                    <a:cubicBezTo>
                      <a:pt x="37" y="95"/>
                      <a:pt x="37" y="95"/>
                      <a:pt x="37" y="95"/>
                    </a:cubicBezTo>
                    <a:cubicBezTo>
                      <a:pt x="36" y="95"/>
                      <a:pt x="35" y="95"/>
                      <a:pt x="35" y="95"/>
                    </a:cubicBezTo>
                    <a:close/>
                    <a:moveTo>
                      <a:pt x="51" y="94"/>
                    </a:moveTo>
                    <a:cubicBezTo>
                      <a:pt x="53" y="93"/>
                      <a:pt x="54" y="92"/>
                      <a:pt x="54" y="91"/>
                    </a:cubicBezTo>
                    <a:cubicBezTo>
                      <a:pt x="54" y="91"/>
                      <a:pt x="55" y="90"/>
                      <a:pt x="55" y="89"/>
                    </a:cubicBezTo>
                    <a:cubicBezTo>
                      <a:pt x="55" y="92"/>
                      <a:pt x="53" y="94"/>
                      <a:pt x="52" y="94"/>
                    </a:cubicBezTo>
                    <a:cubicBezTo>
                      <a:pt x="51" y="94"/>
                      <a:pt x="51" y="94"/>
                      <a:pt x="51" y="94"/>
                    </a:cubicBezTo>
                    <a:close/>
                    <a:moveTo>
                      <a:pt x="76" y="92"/>
                    </a:moveTo>
                    <a:cubicBezTo>
                      <a:pt x="76" y="92"/>
                      <a:pt x="74" y="90"/>
                      <a:pt x="75" y="87"/>
                    </a:cubicBezTo>
                    <a:cubicBezTo>
                      <a:pt x="75" y="87"/>
                      <a:pt x="75" y="90"/>
                      <a:pt x="76" y="92"/>
                    </a:cubicBezTo>
                    <a:close/>
                    <a:moveTo>
                      <a:pt x="75" y="85"/>
                    </a:moveTo>
                    <a:cubicBezTo>
                      <a:pt x="74" y="85"/>
                      <a:pt x="73" y="86"/>
                      <a:pt x="73" y="89"/>
                    </a:cubicBezTo>
                    <a:cubicBezTo>
                      <a:pt x="73" y="92"/>
                      <a:pt x="77" y="93"/>
                      <a:pt x="77" y="93"/>
                    </a:cubicBezTo>
                    <a:cubicBezTo>
                      <a:pt x="77" y="93"/>
                      <a:pt x="77" y="94"/>
                      <a:pt x="77" y="94"/>
                    </a:cubicBezTo>
                    <a:cubicBezTo>
                      <a:pt x="66" y="99"/>
                      <a:pt x="57" y="97"/>
                      <a:pt x="52" y="95"/>
                    </a:cubicBezTo>
                    <a:cubicBezTo>
                      <a:pt x="55" y="93"/>
                      <a:pt x="56" y="90"/>
                      <a:pt x="56" y="88"/>
                    </a:cubicBezTo>
                    <a:cubicBezTo>
                      <a:pt x="56" y="87"/>
                      <a:pt x="56" y="87"/>
                      <a:pt x="55" y="85"/>
                    </a:cubicBezTo>
                    <a:cubicBezTo>
                      <a:pt x="53" y="82"/>
                      <a:pt x="54" y="82"/>
                      <a:pt x="53" y="80"/>
                    </a:cubicBezTo>
                    <a:cubicBezTo>
                      <a:pt x="52" y="78"/>
                      <a:pt x="54" y="78"/>
                      <a:pt x="51" y="76"/>
                    </a:cubicBezTo>
                    <a:cubicBezTo>
                      <a:pt x="51" y="74"/>
                      <a:pt x="51" y="74"/>
                      <a:pt x="51" y="74"/>
                    </a:cubicBezTo>
                    <a:cubicBezTo>
                      <a:pt x="54" y="77"/>
                      <a:pt x="58" y="79"/>
                      <a:pt x="63" y="79"/>
                    </a:cubicBezTo>
                    <a:cubicBezTo>
                      <a:pt x="68" y="79"/>
                      <a:pt x="68" y="79"/>
                      <a:pt x="68" y="79"/>
                    </a:cubicBezTo>
                    <a:cubicBezTo>
                      <a:pt x="68" y="79"/>
                      <a:pt x="72" y="78"/>
                      <a:pt x="76" y="76"/>
                    </a:cubicBezTo>
                    <a:cubicBezTo>
                      <a:pt x="76" y="78"/>
                      <a:pt x="77" y="83"/>
                      <a:pt x="77" y="83"/>
                    </a:cubicBezTo>
                    <a:cubicBezTo>
                      <a:pt x="76" y="83"/>
                      <a:pt x="75" y="85"/>
                      <a:pt x="75" y="85"/>
                    </a:cubicBezTo>
                    <a:close/>
                    <a:moveTo>
                      <a:pt x="86" y="54"/>
                    </a:moveTo>
                    <a:cubicBezTo>
                      <a:pt x="85" y="55"/>
                      <a:pt x="85" y="59"/>
                      <a:pt x="84" y="60"/>
                    </a:cubicBezTo>
                    <a:cubicBezTo>
                      <a:pt x="84" y="62"/>
                      <a:pt x="83" y="67"/>
                      <a:pt x="82" y="68"/>
                    </a:cubicBezTo>
                    <a:cubicBezTo>
                      <a:pt x="81" y="69"/>
                      <a:pt x="80" y="72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2" y="78"/>
                      <a:pt x="68" y="78"/>
                      <a:pt x="68" y="78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54" y="78"/>
                      <a:pt x="49" y="71"/>
                      <a:pt x="47" y="68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7" y="65"/>
                      <a:pt x="44" y="53"/>
                      <a:pt x="43" y="51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51" y="44"/>
                      <a:pt x="63" y="39"/>
                    </a:cubicBezTo>
                    <a:cubicBezTo>
                      <a:pt x="73" y="33"/>
                      <a:pt x="79" y="25"/>
                      <a:pt x="79" y="25"/>
                    </a:cubicBezTo>
                    <a:cubicBezTo>
                      <a:pt x="80" y="24"/>
                      <a:pt x="84" y="33"/>
                      <a:pt x="84" y="34"/>
                    </a:cubicBezTo>
                    <a:cubicBezTo>
                      <a:pt x="84" y="35"/>
                      <a:pt x="84" y="43"/>
                      <a:pt x="84" y="44"/>
                    </a:cubicBezTo>
                    <a:cubicBezTo>
                      <a:pt x="84" y="46"/>
                      <a:pt x="85" y="50"/>
                      <a:pt x="86" y="51"/>
                    </a:cubicBezTo>
                    <a:cubicBezTo>
                      <a:pt x="86" y="51"/>
                      <a:pt x="86" y="53"/>
                      <a:pt x="86" y="54"/>
                    </a:cubicBezTo>
                    <a:close/>
                  </a:path>
                </a:pathLst>
              </a:custGeom>
              <a:solidFill>
                <a:srgbClr val="604C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3"/>
              <p:cNvSpPr>
                <a:spLocks noEditPoints="1"/>
              </p:cNvSpPr>
              <p:nvPr/>
            </p:nvSpPr>
            <p:spPr bwMode="auto">
              <a:xfrm>
                <a:off x="1298" y="1873"/>
                <a:ext cx="641" cy="704"/>
              </a:xfrm>
              <a:custGeom>
                <a:avLst/>
                <a:gdLst>
                  <a:gd name="T0" fmla="*/ 109 w 116"/>
                  <a:gd name="T1" fmla="*/ 103 h 126"/>
                  <a:gd name="T2" fmla="*/ 93 w 116"/>
                  <a:gd name="T3" fmla="*/ 96 h 126"/>
                  <a:gd name="T4" fmla="*/ 93 w 116"/>
                  <a:gd name="T5" fmla="*/ 95 h 126"/>
                  <a:gd name="T6" fmla="*/ 103 w 116"/>
                  <a:gd name="T7" fmla="*/ 91 h 126"/>
                  <a:gd name="T8" fmla="*/ 101 w 116"/>
                  <a:gd name="T9" fmla="*/ 84 h 126"/>
                  <a:gd name="T10" fmla="*/ 105 w 116"/>
                  <a:gd name="T11" fmla="*/ 78 h 126"/>
                  <a:gd name="T12" fmla="*/ 109 w 116"/>
                  <a:gd name="T13" fmla="*/ 61 h 126"/>
                  <a:gd name="T14" fmla="*/ 108 w 116"/>
                  <a:gd name="T15" fmla="*/ 50 h 126"/>
                  <a:gd name="T16" fmla="*/ 98 w 116"/>
                  <a:gd name="T17" fmla="*/ 37 h 126"/>
                  <a:gd name="T18" fmla="*/ 32 w 116"/>
                  <a:gd name="T19" fmla="*/ 42 h 126"/>
                  <a:gd name="T20" fmla="*/ 27 w 116"/>
                  <a:gd name="T21" fmla="*/ 43 h 126"/>
                  <a:gd name="T22" fmla="*/ 30 w 116"/>
                  <a:gd name="T23" fmla="*/ 45 h 126"/>
                  <a:gd name="T24" fmla="*/ 23 w 116"/>
                  <a:gd name="T25" fmla="*/ 75 h 126"/>
                  <a:gd name="T26" fmla="*/ 21 w 116"/>
                  <a:gd name="T27" fmla="*/ 79 h 126"/>
                  <a:gd name="T28" fmla="*/ 21 w 116"/>
                  <a:gd name="T29" fmla="*/ 81 h 126"/>
                  <a:gd name="T30" fmla="*/ 22 w 116"/>
                  <a:gd name="T31" fmla="*/ 85 h 126"/>
                  <a:gd name="T32" fmla="*/ 22 w 116"/>
                  <a:gd name="T33" fmla="*/ 88 h 126"/>
                  <a:gd name="T34" fmla="*/ 28 w 116"/>
                  <a:gd name="T35" fmla="*/ 91 h 126"/>
                  <a:gd name="T36" fmla="*/ 29 w 116"/>
                  <a:gd name="T37" fmla="*/ 102 h 126"/>
                  <a:gd name="T38" fmla="*/ 111 w 116"/>
                  <a:gd name="T39" fmla="*/ 126 h 126"/>
                  <a:gd name="T40" fmla="*/ 108 w 116"/>
                  <a:gd name="T41" fmla="*/ 73 h 126"/>
                  <a:gd name="T42" fmla="*/ 104 w 116"/>
                  <a:gd name="T43" fmla="*/ 75 h 126"/>
                  <a:gd name="T44" fmla="*/ 102 w 116"/>
                  <a:gd name="T45" fmla="*/ 75 h 126"/>
                  <a:gd name="T46" fmla="*/ 98 w 116"/>
                  <a:gd name="T47" fmla="*/ 39 h 126"/>
                  <a:gd name="T48" fmla="*/ 97 w 116"/>
                  <a:gd name="T49" fmla="*/ 90 h 126"/>
                  <a:gd name="T50" fmla="*/ 92 w 116"/>
                  <a:gd name="T51" fmla="*/ 96 h 126"/>
                  <a:gd name="T52" fmla="*/ 22 w 116"/>
                  <a:gd name="T53" fmla="*/ 59 h 126"/>
                  <a:gd name="T54" fmla="*/ 23 w 116"/>
                  <a:gd name="T55" fmla="*/ 74 h 126"/>
                  <a:gd name="T56" fmla="*/ 20 w 116"/>
                  <a:gd name="T57" fmla="*/ 65 h 126"/>
                  <a:gd name="T58" fmla="*/ 34 w 116"/>
                  <a:gd name="T59" fmla="*/ 89 h 126"/>
                  <a:gd name="T60" fmla="*/ 36 w 116"/>
                  <a:gd name="T61" fmla="*/ 93 h 126"/>
                  <a:gd name="T62" fmla="*/ 32 w 116"/>
                  <a:gd name="T63" fmla="*/ 92 h 126"/>
                  <a:gd name="T64" fmla="*/ 32 w 116"/>
                  <a:gd name="T65" fmla="*/ 89 h 126"/>
                  <a:gd name="T66" fmla="*/ 30 w 116"/>
                  <a:gd name="T67" fmla="*/ 49 h 126"/>
                  <a:gd name="T68" fmla="*/ 28 w 116"/>
                  <a:gd name="T69" fmla="*/ 79 h 126"/>
                  <a:gd name="T70" fmla="*/ 25 w 116"/>
                  <a:gd name="T71" fmla="*/ 84 h 126"/>
                  <a:gd name="T72" fmla="*/ 23 w 116"/>
                  <a:gd name="T73" fmla="*/ 86 h 126"/>
                  <a:gd name="T74" fmla="*/ 23 w 116"/>
                  <a:gd name="T75" fmla="*/ 86 h 126"/>
                  <a:gd name="T76" fmla="*/ 24 w 116"/>
                  <a:gd name="T77" fmla="*/ 88 h 126"/>
                  <a:gd name="T78" fmla="*/ 29 w 116"/>
                  <a:gd name="T79" fmla="*/ 90 h 126"/>
                  <a:gd name="T80" fmla="*/ 35 w 116"/>
                  <a:gd name="T81" fmla="*/ 97 h 126"/>
                  <a:gd name="T82" fmla="*/ 37 w 116"/>
                  <a:gd name="T83" fmla="*/ 95 h 126"/>
                  <a:gd name="T84" fmla="*/ 55 w 116"/>
                  <a:gd name="T85" fmla="*/ 89 h 126"/>
                  <a:gd name="T86" fmla="*/ 75 w 116"/>
                  <a:gd name="T87" fmla="*/ 87 h 126"/>
                  <a:gd name="T88" fmla="*/ 77 w 116"/>
                  <a:gd name="T89" fmla="*/ 93 h 126"/>
                  <a:gd name="T90" fmla="*/ 55 w 116"/>
                  <a:gd name="T91" fmla="*/ 85 h 126"/>
                  <a:gd name="T92" fmla="*/ 63 w 116"/>
                  <a:gd name="T93" fmla="*/ 79 h 126"/>
                  <a:gd name="T94" fmla="*/ 75 w 116"/>
                  <a:gd name="T95" fmla="*/ 85 h 126"/>
                  <a:gd name="T96" fmla="*/ 76 w 116"/>
                  <a:gd name="T97" fmla="*/ 75 h 126"/>
                  <a:gd name="T98" fmla="*/ 63 w 116"/>
                  <a:gd name="T99" fmla="*/ 78 h 126"/>
                  <a:gd name="T100" fmla="*/ 43 w 116"/>
                  <a:gd name="T101" fmla="*/ 50 h 126"/>
                  <a:gd name="T102" fmla="*/ 84 w 116"/>
                  <a:gd name="T103" fmla="*/ 4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" h="126">
                    <a:moveTo>
                      <a:pt x="111" y="126"/>
                    </a:moveTo>
                    <a:cubicBezTo>
                      <a:pt x="112" y="125"/>
                      <a:pt x="112" y="123"/>
                      <a:pt x="112" y="122"/>
                    </a:cubicBezTo>
                    <a:cubicBezTo>
                      <a:pt x="112" y="115"/>
                      <a:pt x="112" y="109"/>
                      <a:pt x="113" y="104"/>
                    </a:cubicBezTo>
                    <a:cubicBezTo>
                      <a:pt x="112" y="104"/>
                      <a:pt x="110" y="103"/>
                      <a:pt x="109" y="103"/>
                    </a:cubicBezTo>
                    <a:cubicBezTo>
                      <a:pt x="106" y="102"/>
                      <a:pt x="100" y="103"/>
                      <a:pt x="95" y="102"/>
                    </a:cubicBezTo>
                    <a:cubicBezTo>
                      <a:pt x="90" y="101"/>
                      <a:pt x="88" y="99"/>
                      <a:pt x="87" y="97"/>
                    </a:cubicBezTo>
                    <a:cubicBezTo>
                      <a:pt x="87" y="97"/>
                      <a:pt x="88" y="97"/>
                      <a:pt x="88" y="97"/>
                    </a:cubicBezTo>
                    <a:cubicBezTo>
                      <a:pt x="90" y="98"/>
                      <a:pt x="92" y="97"/>
                      <a:pt x="93" y="96"/>
                    </a:cubicBezTo>
                    <a:cubicBezTo>
                      <a:pt x="93" y="95"/>
                      <a:pt x="94" y="94"/>
                      <a:pt x="94" y="94"/>
                    </a:cubicBezTo>
                    <a:cubicBezTo>
                      <a:pt x="94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2" y="95"/>
                      <a:pt x="91" y="95"/>
                      <a:pt x="90" y="95"/>
                    </a:cubicBezTo>
                    <a:cubicBezTo>
                      <a:pt x="91" y="94"/>
                      <a:pt x="92" y="93"/>
                      <a:pt x="92" y="93"/>
                    </a:cubicBezTo>
                    <a:cubicBezTo>
                      <a:pt x="92" y="94"/>
                      <a:pt x="95" y="93"/>
                      <a:pt x="95" y="93"/>
                    </a:cubicBezTo>
                    <a:cubicBezTo>
                      <a:pt x="99" y="95"/>
                      <a:pt x="102" y="92"/>
                      <a:pt x="103" y="91"/>
                    </a:cubicBezTo>
                    <a:cubicBezTo>
                      <a:pt x="103" y="90"/>
                      <a:pt x="103" y="89"/>
                      <a:pt x="103" y="90"/>
                    </a:cubicBezTo>
                    <a:cubicBezTo>
                      <a:pt x="101" y="92"/>
                      <a:pt x="99" y="92"/>
                      <a:pt x="97" y="91"/>
                    </a:cubicBezTo>
                    <a:cubicBezTo>
                      <a:pt x="99" y="90"/>
                      <a:pt x="99" y="89"/>
                      <a:pt x="99" y="88"/>
                    </a:cubicBezTo>
                    <a:cubicBezTo>
                      <a:pt x="102" y="87"/>
                      <a:pt x="102" y="85"/>
                      <a:pt x="101" y="84"/>
                    </a:cubicBezTo>
                    <a:cubicBezTo>
                      <a:pt x="104" y="84"/>
                      <a:pt x="105" y="81"/>
                      <a:pt x="104" y="79"/>
                    </a:cubicBezTo>
                    <a:cubicBezTo>
                      <a:pt x="104" y="79"/>
                      <a:pt x="104" y="79"/>
                      <a:pt x="104" y="79"/>
                    </a:cubicBezTo>
                    <a:cubicBezTo>
                      <a:pt x="108" y="80"/>
                      <a:pt x="110" y="78"/>
                      <a:pt x="110" y="78"/>
                    </a:cubicBezTo>
                    <a:cubicBezTo>
                      <a:pt x="108" y="79"/>
                      <a:pt x="106" y="79"/>
                      <a:pt x="105" y="78"/>
                    </a:cubicBezTo>
                    <a:cubicBezTo>
                      <a:pt x="106" y="77"/>
                      <a:pt x="107" y="76"/>
                      <a:pt x="107" y="75"/>
                    </a:cubicBezTo>
                    <a:cubicBezTo>
                      <a:pt x="114" y="72"/>
                      <a:pt x="112" y="65"/>
                      <a:pt x="112" y="65"/>
                    </a:cubicBezTo>
                    <a:cubicBezTo>
                      <a:pt x="112" y="65"/>
                      <a:pt x="112" y="65"/>
                      <a:pt x="112" y="65"/>
                    </a:cubicBezTo>
                    <a:cubicBezTo>
                      <a:pt x="111" y="63"/>
                      <a:pt x="110" y="62"/>
                      <a:pt x="109" y="61"/>
                    </a:cubicBezTo>
                    <a:cubicBezTo>
                      <a:pt x="109" y="60"/>
                      <a:pt x="109" y="58"/>
                      <a:pt x="109" y="58"/>
                    </a:cubicBezTo>
                    <a:cubicBezTo>
                      <a:pt x="112" y="56"/>
                      <a:pt x="111" y="53"/>
                      <a:pt x="107" y="51"/>
                    </a:cubicBezTo>
                    <a:cubicBezTo>
                      <a:pt x="113" y="53"/>
                      <a:pt x="114" y="59"/>
                      <a:pt x="110" y="61"/>
                    </a:cubicBezTo>
                    <a:cubicBezTo>
                      <a:pt x="116" y="58"/>
                      <a:pt x="112" y="52"/>
                      <a:pt x="108" y="50"/>
                    </a:cubicBezTo>
                    <a:cubicBezTo>
                      <a:pt x="109" y="47"/>
                      <a:pt x="106" y="43"/>
                      <a:pt x="106" y="43"/>
                    </a:cubicBezTo>
                    <a:cubicBezTo>
                      <a:pt x="108" y="46"/>
                      <a:pt x="105" y="48"/>
                      <a:pt x="104" y="49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6" y="44"/>
                      <a:pt x="101" y="39"/>
                      <a:pt x="98" y="37"/>
                    </a:cubicBezTo>
                    <a:cubicBezTo>
                      <a:pt x="97" y="19"/>
                      <a:pt x="80" y="8"/>
                      <a:pt x="73" y="10"/>
                    </a:cubicBezTo>
                    <a:cubicBezTo>
                      <a:pt x="71" y="6"/>
                      <a:pt x="58" y="0"/>
                      <a:pt x="43" y="15"/>
                    </a:cubicBezTo>
                    <a:cubicBezTo>
                      <a:pt x="38" y="22"/>
                      <a:pt x="33" y="27"/>
                      <a:pt x="32" y="43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7"/>
                      <a:pt x="29" y="49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7" y="46"/>
                      <a:pt x="27" y="45"/>
                      <a:pt x="27" y="43"/>
                    </a:cubicBezTo>
                    <a:cubicBezTo>
                      <a:pt x="27" y="45"/>
                      <a:pt x="27" y="46"/>
                      <a:pt x="27" y="46"/>
                    </a:cubicBezTo>
                    <a:cubicBezTo>
                      <a:pt x="26" y="48"/>
                      <a:pt x="26" y="50"/>
                      <a:pt x="25" y="51"/>
                    </a:cubicBezTo>
                    <a:cubicBezTo>
                      <a:pt x="24" y="50"/>
                      <a:pt x="22" y="49"/>
                      <a:pt x="23" y="45"/>
                    </a:cubicBezTo>
                    <a:cubicBezTo>
                      <a:pt x="23" y="41"/>
                      <a:pt x="29" y="41"/>
                      <a:pt x="30" y="45"/>
                    </a:cubicBezTo>
                    <a:cubicBezTo>
                      <a:pt x="29" y="40"/>
                      <a:pt x="20" y="41"/>
                      <a:pt x="21" y="48"/>
                    </a:cubicBezTo>
                    <a:cubicBezTo>
                      <a:pt x="21" y="48"/>
                      <a:pt x="18" y="51"/>
                      <a:pt x="22" y="56"/>
                    </a:cubicBezTo>
                    <a:cubicBezTo>
                      <a:pt x="17" y="57"/>
                      <a:pt x="18" y="62"/>
                      <a:pt x="19" y="64"/>
                    </a:cubicBezTo>
                    <a:cubicBezTo>
                      <a:pt x="18" y="67"/>
                      <a:pt x="17" y="72"/>
                      <a:pt x="23" y="75"/>
                    </a:cubicBezTo>
                    <a:cubicBezTo>
                      <a:pt x="22" y="76"/>
                      <a:pt x="19" y="78"/>
                      <a:pt x="17" y="71"/>
                    </a:cubicBezTo>
                    <a:cubicBezTo>
                      <a:pt x="17" y="76"/>
                      <a:pt x="21" y="79"/>
                      <a:pt x="25" y="78"/>
                    </a:cubicBezTo>
                    <a:cubicBezTo>
                      <a:pt x="25" y="78"/>
                      <a:pt x="25" y="80"/>
                      <a:pt x="24" y="81"/>
                    </a:cubicBezTo>
                    <a:cubicBezTo>
                      <a:pt x="23" y="80"/>
                      <a:pt x="23" y="80"/>
                      <a:pt x="21" y="79"/>
                    </a:cubicBezTo>
                    <a:cubicBezTo>
                      <a:pt x="21" y="79"/>
                      <a:pt x="22" y="80"/>
                      <a:pt x="23" y="81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0" y="79"/>
                      <a:pt x="20" y="78"/>
                    </a:cubicBezTo>
                    <a:cubicBezTo>
                      <a:pt x="20" y="79"/>
                      <a:pt x="20" y="80"/>
                      <a:pt x="21" y="81"/>
                    </a:cubicBezTo>
                    <a:cubicBezTo>
                      <a:pt x="21" y="81"/>
                      <a:pt x="18" y="81"/>
                      <a:pt x="17" y="80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82"/>
                      <a:pt x="21" y="83"/>
                      <a:pt x="23" y="83"/>
                    </a:cubicBezTo>
                    <a:cubicBezTo>
                      <a:pt x="23" y="84"/>
                      <a:pt x="22" y="85"/>
                      <a:pt x="22" y="85"/>
                    </a:cubicBezTo>
                    <a:cubicBezTo>
                      <a:pt x="22" y="86"/>
                      <a:pt x="22" y="86"/>
                      <a:pt x="22" y="87"/>
                    </a:cubicBezTo>
                    <a:cubicBezTo>
                      <a:pt x="22" y="86"/>
                      <a:pt x="21" y="86"/>
                      <a:pt x="21" y="86"/>
                    </a:cubicBezTo>
                    <a:cubicBezTo>
                      <a:pt x="21" y="86"/>
                      <a:pt x="21" y="86"/>
                      <a:pt x="22" y="87"/>
                    </a:cubicBezTo>
                    <a:cubicBezTo>
                      <a:pt x="22" y="87"/>
                      <a:pt x="22" y="87"/>
                      <a:pt x="22" y="88"/>
                    </a:cubicBezTo>
                    <a:cubicBezTo>
                      <a:pt x="22" y="88"/>
                      <a:pt x="22" y="87"/>
                      <a:pt x="22" y="87"/>
                    </a:cubicBezTo>
                    <a:cubicBezTo>
                      <a:pt x="23" y="88"/>
                      <a:pt x="24" y="89"/>
                      <a:pt x="25" y="90"/>
                    </a:cubicBezTo>
                    <a:cubicBezTo>
                      <a:pt x="23" y="89"/>
                      <a:pt x="21" y="88"/>
                      <a:pt x="20" y="85"/>
                    </a:cubicBezTo>
                    <a:cubicBezTo>
                      <a:pt x="19" y="87"/>
                      <a:pt x="24" y="93"/>
                      <a:pt x="28" y="91"/>
                    </a:cubicBezTo>
                    <a:cubicBezTo>
                      <a:pt x="28" y="91"/>
                      <a:pt x="28" y="92"/>
                      <a:pt x="29" y="94"/>
                    </a:cubicBezTo>
                    <a:cubicBezTo>
                      <a:pt x="30" y="99"/>
                      <a:pt x="34" y="98"/>
                      <a:pt x="36" y="98"/>
                    </a:cubicBezTo>
                    <a:cubicBezTo>
                      <a:pt x="36" y="98"/>
                      <a:pt x="36" y="98"/>
                      <a:pt x="36" y="99"/>
                    </a:cubicBezTo>
                    <a:cubicBezTo>
                      <a:pt x="35" y="100"/>
                      <a:pt x="33" y="101"/>
                      <a:pt x="29" y="102"/>
                    </a:cubicBezTo>
                    <a:cubicBezTo>
                      <a:pt x="25" y="103"/>
                      <a:pt x="20" y="101"/>
                      <a:pt x="15" y="103"/>
                    </a:cubicBezTo>
                    <a:cubicBezTo>
                      <a:pt x="11" y="104"/>
                      <a:pt x="4" y="106"/>
                      <a:pt x="2" y="115"/>
                    </a:cubicBezTo>
                    <a:cubicBezTo>
                      <a:pt x="1" y="122"/>
                      <a:pt x="0" y="126"/>
                      <a:pt x="0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lose/>
                    <a:moveTo>
                      <a:pt x="109" y="71"/>
                    </a:moveTo>
                    <a:cubicBezTo>
                      <a:pt x="110" y="70"/>
                      <a:pt x="111" y="69"/>
                      <a:pt x="111" y="68"/>
                    </a:cubicBezTo>
                    <a:cubicBezTo>
                      <a:pt x="111" y="71"/>
                      <a:pt x="110" y="72"/>
                      <a:pt x="108" y="73"/>
                    </a:cubicBezTo>
                    <a:cubicBezTo>
                      <a:pt x="108" y="72"/>
                      <a:pt x="109" y="72"/>
                      <a:pt x="109" y="71"/>
                    </a:cubicBezTo>
                    <a:close/>
                    <a:moveTo>
                      <a:pt x="103" y="76"/>
                    </a:moveTo>
                    <a:cubicBezTo>
                      <a:pt x="103" y="76"/>
                      <a:pt x="103" y="76"/>
                      <a:pt x="103" y="76"/>
                    </a:cubicBezTo>
                    <a:cubicBezTo>
                      <a:pt x="103" y="76"/>
                      <a:pt x="104" y="76"/>
                      <a:pt x="104" y="75"/>
                    </a:cubicBezTo>
                    <a:cubicBezTo>
                      <a:pt x="104" y="76"/>
                      <a:pt x="103" y="76"/>
                      <a:pt x="103" y="76"/>
                    </a:cubicBezTo>
                    <a:close/>
                    <a:moveTo>
                      <a:pt x="105" y="73"/>
                    </a:moveTo>
                    <a:cubicBezTo>
                      <a:pt x="105" y="74"/>
                      <a:pt x="105" y="74"/>
                      <a:pt x="105" y="75"/>
                    </a:cubicBezTo>
                    <a:cubicBezTo>
                      <a:pt x="104" y="75"/>
                      <a:pt x="103" y="75"/>
                      <a:pt x="102" y="75"/>
                    </a:cubicBezTo>
                    <a:cubicBezTo>
                      <a:pt x="102" y="74"/>
                      <a:pt x="101" y="74"/>
                      <a:pt x="101" y="73"/>
                    </a:cubicBezTo>
                    <a:cubicBezTo>
                      <a:pt x="103" y="74"/>
                      <a:pt x="104" y="74"/>
                      <a:pt x="105" y="73"/>
                    </a:cubicBezTo>
                    <a:close/>
                    <a:moveTo>
                      <a:pt x="100" y="44"/>
                    </a:moveTo>
                    <a:cubicBezTo>
                      <a:pt x="99" y="42"/>
                      <a:pt x="98" y="40"/>
                      <a:pt x="98" y="39"/>
                    </a:cubicBezTo>
                    <a:cubicBezTo>
                      <a:pt x="100" y="41"/>
                      <a:pt x="100" y="43"/>
                      <a:pt x="100" y="44"/>
                    </a:cubicBezTo>
                    <a:close/>
                    <a:moveTo>
                      <a:pt x="98" y="88"/>
                    </a:moveTo>
                    <a:cubicBezTo>
                      <a:pt x="98" y="88"/>
                      <a:pt x="98" y="88"/>
                      <a:pt x="99" y="88"/>
                    </a:cubicBezTo>
                    <a:cubicBezTo>
                      <a:pt x="98" y="89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6" y="89"/>
                      <a:pt x="97" y="89"/>
                      <a:pt x="98" y="88"/>
                    </a:cubicBezTo>
                    <a:close/>
                    <a:moveTo>
                      <a:pt x="90" y="96"/>
                    </a:moveTo>
                    <a:cubicBezTo>
                      <a:pt x="91" y="96"/>
                      <a:pt x="92" y="96"/>
                      <a:pt x="92" y="96"/>
                    </a:cubicBezTo>
                    <a:cubicBezTo>
                      <a:pt x="91" y="97"/>
                      <a:pt x="90" y="97"/>
                      <a:pt x="89" y="96"/>
                    </a:cubicBezTo>
                    <a:cubicBezTo>
                      <a:pt x="89" y="96"/>
                      <a:pt x="90" y="96"/>
                      <a:pt x="90" y="96"/>
                    </a:cubicBezTo>
                    <a:close/>
                    <a:moveTo>
                      <a:pt x="23" y="57"/>
                    </a:moveTo>
                    <a:cubicBezTo>
                      <a:pt x="23" y="58"/>
                      <a:pt x="22" y="58"/>
                      <a:pt x="22" y="59"/>
                    </a:cubicBezTo>
                    <a:cubicBezTo>
                      <a:pt x="22" y="59"/>
                      <a:pt x="21" y="60"/>
                      <a:pt x="20" y="62"/>
                    </a:cubicBezTo>
                    <a:cubicBezTo>
                      <a:pt x="20" y="63"/>
                      <a:pt x="20" y="63"/>
                      <a:pt x="19" y="64"/>
                    </a:cubicBezTo>
                    <a:cubicBezTo>
                      <a:pt x="18" y="60"/>
                      <a:pt x="21" y="58"/>
                      <a:pt x="23" y="57"/>
                    </a:cubicBezTo>
                    <a:close/>
                    <a:moveTo>
                      <a:pt x="23" y="74"/>
                    </a:moveTo>
                    <a:cubicBezTo>
                      <a:pt x="21" y="73"/>
                      <a:pt x="17" y="70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19" y="68"/>
                      <a:pt x="20" y="71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lose/>
                    <a:moveTo>
                      <a:pt x="33" y="89"/>
                    </a:moveTo>
                    <a:cubicBezTo>
                      <a:pt x="33" y="89"/>
                      <a:pt x="34" y="90"/>
                      <a:pt x="34" y="89"/>
                    </a:cubicBezTo>
                    <a:cubicBezTo>
                      <a:pt x="34" y="89"/>
                      <a:pt x="34" y="91"/>
                      <a:pt x="35" y="93"/>
                    </a:cubicBezTo>
                    <a:cubicBezTo>
                      <a:pt x="34" y="93"/>
                      <a:pt x="33" y="92"/>
                      <a:pt x="32" y="91"/>
                    </a:cubicBezTo>
                    <a:cubicBezTo>
                      <a:pt x="33" y="90"/>
                      <a:pt x="33" y="90"/>
                      <a:pt x="33" y="89"/>
                    </a:cubicBezTo>
                    <a:close/>
                    <a:moveTo>
                      <a:pt x="36" y="93"/>
                    </a:move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4" y="95"/>
                      <a:pt x="33" y="94"/>
                    </a:cubicBezTo>
                    <a:cubicBezTo>
                      <a:pt x="33" y="94"/>
                      <a:pt x="32" y="93"/>
                      <a:pt x="32" y="92"/>
                    </a:cubicBezTo>
                    <a:cubicBezTo>
                      <a:pt x="33" y="93"/>
                      <a:pt x="35" y="93"/>
                      <a:pt x="36" y="93"/>
                    </a:cubicBezTo>
                    <a:close/>
                    <a:moveTo>
                      <a:pt x="32" y="88"/>
                    </a:move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9"/>
                      <a:pt x="32" y="89"/>
                    </a:cubicBezTo>
                    <a:cubicBezTo>
                      <a:pt x="32" y="89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lose/>
                    <a:moveTo>
                      <a:pt x="27" y="47"/>
                    </a:moveTo>
                    <a:cubicBezTo>
                      <a:pt x="28" y="48"/>
                      <a:pt x="30" y="49"/>
                      <a:pt x="30" y="49"/>
                    </a:cubicBezTo>
                    <a:cubicBezTo>
                      <a:pt x="30" y="50"/>
                      <a:pt x="29" y="51"/>
                      <a:pt x="28" y="51"/>
                    </a:cubicBezTo>
                    <a:cubicBezTo>
                      <a:pt x="28" y="51"/>
                      <a:pt x="28" y="51"/>
                      <a:pt x="27" y="51"/>
                    </a:cubicBezTo>
                    <a:cubicBezTo>
                      <a:pt x="26" y="50"/>
                      <a:pt x="27" y="48"/>
                      <a:pt x="27" y="47"/>
                    </a:cubicBezTo>
                    <a:close/>
                    <a:moveTo>
                      <a:pt x="28" y="79"/>
                    </a:moveTo>
                    <a:cubicBezTo>
                      <a:pt x="28" y="80"/>
                      <a:pt x="28" y="82"/>
                      <a:pt x="26" y="81"/>
                    </a:cubicBezTo>
                    <a:cubicBezTo>
                      <a:pt x="27" y="80"/>
                      <a:pt x="28" y="79"/>
                      <a:pt x="28" y="79"/>
                    </a:cubicBezTo>
                    <a:close/>
                    <a:moveTo>
                      <a:pt x="24" y="84"/>
                    </a:moveTo>
                    <a:cubicBezTo>
                      <a:pt x="24" y="84"/>
                      <a:pt x="25" y="84"/>
                      <a:pt x="25" y="84"/>
                    </a:cubicBezTo>
                    <a:cubicBezTo>
                      <a:pt x="25" y="84"/>
                      <a:pt x="24" y="84"/>
                      <a:pt x="23" y="84"/>
                    </a:cubicBezTo>
                    <a:cubicBezTo>
                      <a:pt x="24" y="84"/>
                      <a:pt x="24" y="84"/>
                      <a:pt x="24" y="84"/>
                    </a:cubicBezTo>
                    <a:close/>
                    <a:moveTo>
                      <a:pt x="22" y="87"/>
                    </a:moveTo>
                    <a:cubicBezTo>
                      <a:pt x="22" y="87"/>
                      <a:pt x="22" y="87"/>
                      <a:pt x="23" y="86"/>
                    </a:cubicBezTo>
                    <a:cubicBezTo>
                      <a:pt x="23" y="87"/>
                      <a:pt x="23" y="87"/>
                      <a:pt x="23" y="88"/>
                    </a:cubicBezTo>
                    <a:cubicBezTo>
                      <a:pt x="23" y="88"/>
                      <a:pt x="23" y="87"/>
                      <a:pt x="22" y="87"/>
                    </a:cubicBezTo>
                    <a:close/>
                    <a:moveTo>
                      <a:pt x="24" y="88"/>
                    </a:moveTo>
                    <a:cubicBezTo>
                      <a:pt x="24" y="88"/>
                      <a:pt x="23" y="87"/>
                      <a:pt x="23" y="86"/>
                    </a:cubicBezTo>
                    <a:cubicBezTo>
                      <a:pt x="24" y="85"/>
                      <a:pt x="25" y="85"/>
                      <a:pt x="26" y="85"/>
                    </a:cubicBezTo>
                    <a:cubicBezTo>
                      <a:pt x="28" y="84"/>
                      <a:pt x="29" y="84"/>
                      <a:pt x="30" y="84"/>
                    </a:cubicBezTo>
                    <a:cubicBezTo>
                      <a:pt x="31" y="84"/>
                      <a:pt x="31" y="85"/>
                      <a:pt x="31" y="85"/>
                    </a:cubicBezTo>
                    <a:cubicBezTo>
                      <a:pt x="31" y="85"/>
                      <a:pt x="28" y="90"/>
                      <a:pt x="24" y="88"/>
                    </a:cubicBezTo>
                    <a:close/>
                    <a:moveTo>
                      <a:pt x="31" y="89"/>
                    </a:moveTo>
                    <a:cubicBezTo>
                      <a:pt x="31" y="89"/>
                      <a:pt x="31" y="90"/>
                      <a:pt x="31" y="90"/>
                    </a:cubicBezTo>
                    <a:cubicBezTo>
                      <a:pt x="31" y="91"/>
                      <a:pt x="31" y="93"/>
                      <a:pt x="31" y="93"/>
                    </a:cubicBezTo>
                    <a:cubicBezTo>
                      <a:pt x="30" y="93"/>
                      <a:pt x="30" y="92"/>
                      <a:pt x="29" y="90"/>
                    </a:cubicBezTo>
                    <a:cubicBezTo>
                      <a:pt x="30" y="90"/>
                      <a:pt x="31" y="90"/>
                      <a:pt x="31" y="89"/>
                    </a:cubicBezTo>
                    <a:close/>
                    <a:moveTo>
                      <a:pt x="30" y="95"/>
                    </a:moveTo>
                    <a:cubicBezTo>
                      <a:pt x="30" y="95"/>
                      <a:pt x="32" y="96"/>
                      <a:pt x="33" y="96"/>
                    </a:cubicBezTo>
                    <a:cubicBezTo>
                      <a:pt x="34" y="96"/>
                      <a:pt x="34" y="97"/>
                      <a:pt x="35" y="97"/>
                    </a:cubicBezTo>
                    <a:cubicBezTo>
                      <a:pt x="32" y="98"/>
                      <a:pt x="30" y="96"/>
                      <a:pt x="30" y="95"/>
                    </a:cubicBezTo>
                    <a:close/>
                    <a:moveTo>
                      <a:pt x="35" y="95"/>
                    </a:moveTo>
                    <a:cubicBezTo>
                      <a:pt x="35" y="95"/>
                      <a:pt x="36" y="95"/>
                      <a:pt x="37" y="95"/>
                    </a:cubicBezTo>
                    <a:cubicBezTo>
                      <a:pt x="37" y="95"/>
                      <a:pt x="37" y="95"/>
                      <a:pt x="37" y="95"/>
                    </a:cubicBezTo>
                    <a:cubicBezTo>
                      <a:pt x="36" y="95"/>
                      <a:pt x="35" y="95"/>
                      <a:pt x="35" y="95"/>
                    </a:cubicBezTo>
                    <a:close/>
                    <a:moveTo>
                      <a:pt x="51" y="94"/>
                    </a:moveTo>
                    <a:cubicBezTo>
                      <a:pt x="53" y="93"/>
                      <a:pt x="54" y="92"/>
                      <a:pt x="54" y="91"/>
                    </a:cubicBezTo>
                    <a:cubicBezTo>
                      <a:pt x="54" y="91"/>
                      <a:pt x="55" y="90"/>
                      <a:pt x="55" y="89"/>
                    </a:cubicBezTo>
                    <a:cubicBezTo>
                      <a:pt x="55" y="92"/>
                      <a:pt x="53" y="94"/>
                      <a:pt x="52" y="94"/>
                    </a:cubicBezTo>
                    <a:cubicBezTo>
                      <a:pt x="51" y="94"/>
                      <a:pt x="51" y="94"/>
                      <a:pt x="51" y="94"/>
                    </a:cubicBezTo>
                    <a:close/>
                    <a:moveTo>
                      <a:pt x="76" y="92"/>
                    </a:moveTo>
                    <a:cubicBezTo>
                      <a:pt x="76" y="92"/>
                      <a:pt x="74" y="90"/>
                      <a:pt x="75" y="87"/>
                    </a:cubicBezTo>
                    <a:cubicBezTo>
                      <a:pt x="75" y="87"/>
                      <a:pt x="75" y="90"/>
                      <a:pt x="76" y="92"/>
                    </a:cubicBezTo>
                    <a:close/>
                    <a:moveTo>
                      <a:pt x="75" y="85"/>
                    </a:moveTo>
                    <a:cubicBezTo>
                      <a:pt x="74" y="85"/>
                      <a:pt x="73" y="86"/>
                      <a:pt x="73" y="89"/>
                    </a:cubicBezTo>
                    <a:cubicBezTo>
                      <a:pt x="73" y="92"/>
                      <a:pt x="77" y="93"/>
                      <a:pt x="77" y="93"/>
                    </a:cubicBezTo>
                    <a:cubicBezTo>
                      <a:pt x="77" y="93"/>
                      <a:pt x="77" y="94"/>
                      <a:pt x="77" y="94"/>
                    </a:cubicBezTo>
                    <a:cubicBezTo>
                      <a:pt x="66" y="99"/>
                      <a:pt x="57" y="97"/>
                      <a:pt x="52" y="95"/>
                    </a:cubicBezTo>
                    <a:cubicBezTo>
                      <a:pt x="55" y="93"/>
                      <a:pt x="56" y="90"/>
                      <a:pt x="56" y="88"/>
                    </a:cubicBezTo>
                    <a:cubicBezTo>
                      <a:pt x="56" y="87"/>
                      <a:pt x="56" y="87"/>
                      <a:pt x="55" y="85"/>
                    </a:cubicBezTo>
                    <a:cubicBezTo>
                      <a:pt x="53" y="82"/>
                      <a:pt x="54" y="82"/>
                      <a:pt x="53" y="80"/>
                    </a:cubicBezTo>
                    <a:cubicBezTo>
                      <a:pt x="52" y="78"/>
                      <a:pt x="54" y="78"/>
                      <a:pt x="51" y="76"/>
                    </a:cubicBezTo>
                    <a:cubicBezTo>
                      <a:pt x="51" y="74"/>
                      <a:pt x="51" y="74"/>
                      <a:pt x="51" y="74"/>
                    </a:cubicBezTo>
                    <a:cubicBezTo>
                      <a:pt x="54" y="77"/>
                      <a:pt x="58" y="79"/>
                      <a:pt x="63" y="79"/>
                    </a:cubicBezTo>
                    <a:cubicBezTo>
                      <a:pt x="68" y="79"/>
                      <a:pt x="68" y="79"/>
                      <a:pt x="68" y="79"/>
                    </a:cubicBezTo>
                    <a:cubicBezTo>
                      <a:pt x="68" y="79"/>
                      <a:pt x="72" y="78"/>
                      <a:pt x="76" y="76"/>
                    </a:cubicBezTo>
                    <a:cubicBezTo>
                      <a:pt x="76" y="78"/>
                      <a:pt x="77" y="83"/>
                      <a:pt x="77" y="83"/>
                    </a:cubicBezTo>
                    <a:cubicBezTo>
                      <a:pt x="76" y="83"/>
                      <a:pt x="75" y="85"/>
                      <a:pt x="75" y="85"/>
                    </a:cubicBezTo>
                    <a:close/>
                    <a:moveTo>
                      <a:pt x="86" y="54"/>
                    </a:moveTo>
                    <a:cubicBezTo>
                      <a:pt x="85" y="55"/>
                      <a:pt x="85" y="59"/>
                      <a:pt x="84" y="60"/>
                    </a:cubicBezTo>
                    <a:cubicBezTo>
                      <a:pt x="84" y="62"/>
                      <a:pt x="83" y="67"/>
                      <a:pt x="82" y="68"/>
                    </a:cubicBezTo>
                    <a:cubicBezTo>
                      <a:pt x="81" y="69"/>
                      <a:pt x="80" y="72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2" y="78"/>
                      <a:pt x="68" y="78"/>
                      <a:pt x="68" y="78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54" y="78"/>
                      <a:pt x="49" y="71"/>
                      <a:pt x="47" y="68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7" y="65"/>
                      <a:pt x="44" y="53"/>
                      <a:pt x="43" y="51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51" y="44"/>
                      <a:pt x="63" y="39"/>
                    </a:cubicBezTo>
                    <a:cubicBezTo>
                      <a:pt x="73" y="33"/>
                      <a:pt x="79" y="25"/>
                      <a:pt x="79" y="25"/>
                    </a:cubicBezTo>
                    <a:cubicBezTo>
                      <a:pt x="80" y="24"/>
                      <a:pt x="84" y="33"/>
                      <a:pt x="84" y="34"/>
                    </a:cubicBezTo>
                    <a:cubicBezTo>
                      <a:pt x="84" y="35"/>
                      <a:pt x="84" y="43"/>
                      <a:pt x="84" y="44"/>
                    </a:cubicBezTo>
                    <a:cubicBezTo>
                      <a:pt x="84" y="46"/>
                      <a:pt x="85" y="50"/>
                      <a:pt x="86" y="51"/>
                    </a:cubicBezTo>
                    <a:cubicBezTo>
                      <a:pt x="86" y="51"/>
                      <a:pt x="86" y="53"/>
                      <a:pt x="86" y="54"/>
                    </a:cubicBezTo>
                    <a:close/>
                  </a:path>
                </a:pathLst>
              </a:custGeom>
              <a:solidFill>
                <a:srgbClr val="604C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046EA3E-4C1F-41E3-8995-3B3A2BA69D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3046EA3E-4C1F-41E3-8995-3B3A2BA69D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489597C-FDB9-4A36-8520-2A2485B64A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F489597C-FDB9-4A36-8520-2A2485B64A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3A1F7A5-DDA7-4AAA-A6DF-5CC7DB3579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graphicEl>
                                              <a:dgm id="{43A1F7A5-DDA7-4AAA-A6DF-5CC7DB3579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96E5123-080D-421D-9620-F5585F26E6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graphicEl>
                                              <a:dgm id="{796E5123-080D-421D-9620-F5585F26E6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286304B-24BF-45A3-866D-93382A777E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7286304B-24BF-45A3-866D-93382A777E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EA6C794-ED2C-4C98-9FC1-3CEDD2E53E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FEA6C794-ED2C-4C98-9FC1-3CEDD2E53E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A5A3349-8EF7-49AD-8A0E-DA35E351CD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graphicEl>
                                              <a:dgm id="{AA5A3349-8EF7-49AD-8A0E-DA35E351CD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1D45C58-9BAF-4F99-93C6-34C0898829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graphicEl>
                                              <a:dgm id="{01D45C58-9BAF-4F99-93C6-34C0898829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lvlAtOnce"/>
        </p:bldSub>
      </p:bldGraphic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5073" y="-62924"/>
            <a:ext cx="748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 b="1">
                <a:solidFill>
                  <a:srgbClr val="C30D23"/>
                </a:solidFill>
                <a:effectLst>
                  <a:outerShdw blurRad="38100" dist="25400" dir="8100000" algn="tr" rotWithShape="0">
                    <a:prstClr val="black">
                      <a:alpha val="4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25968" y="600611"/>
            <a:ext cx="169469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zh-CN" altLang="en-US" sz="1900" b="1" spc="50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点击添加标题</a:t>
            </a:r>
            <a:endParaRPr lang="zh-CN" altLang="en-US" sz="1900" b="1" spc="50" dirty="0">
              <a:solidFill>
                <a:srgbClr val="C30D23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9534" y="218607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900" dirty="0" smtClean="0">
                <a:solidFill>
                  <a:srgbClr val="604C3F"/>
                </a:solidFill>
              </a:rPr>
              <a:t>ogether</a:t>
            </a:r>
            <a:endParaRPr lang="zh-CN" altLang="en-US" sz="1900" dirty="0">
              <a:solidFill>
                <a:srgbClr val="604C3F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664167" y="47945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400" dirty="0">
                <a:solidFill>
                  <a:srgbClr val="604C3F"/>
                </a:solidFill>
              </a:rPr>
              <a:t>8</a:t>
            </a:r>
            <a:endParaRPr lang="zh-CN" altLang="en-US" sz="1400" dirty="0">
              <a:solidFill>
                <a:srgbClr val="604C3F"/>
              </a:solidFill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1993762" y="841972"/>
          <a:ext cx="5025081" cy="3653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Chart bld="category"/>
        </p:bldSub>
      </p:bldGraphic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3146</Words>
  <Application>WPS 演示</Application>
  <PresentationFormat>全屏显示(16:9)</PresentationFormat>
  <Paragraphs>682</Paragraphs>
  <Slides>30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Arial</vt:lpstr>
      <vt:lpstr>宋体</vt:lpstr>
      <vt:lpstr>Wingdings</vt:lpstr>
      <vt:lpstr>方正正黑简体</vt:lpstr>
      <vt:lpstr>微软雅黑</vt:lpstr>
      <vt:lpstr>Calibri</vt:lpstr>
      <vt:lpstr>Arial Unicode MS</vt:lpstr>
      <vt:lpstr>Calibri Light</vt:lpstr>
      <vt:lpstr>Segoe UI</vt:lpstr>
      <vt:lpstr>华文细黑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cp:lastModifiedBy>荷语默</cp:lastModifiedBy>
  <cp:revision>4</cp:revision>
  <dcterms:created xsi:type="dcterms:W3CDTF">2014-06-20T07:22:00Z</dcterms:created>
  <dcterms:modified xsi:type="dcterms:W3CDTF">2018-08-29T03:31:28Z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