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等线" panose="02010600030101010101" charset="-122"/>
      <p:regular r:id="rId20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32" autoAdjust="0"/>
    <p:restoredTop sz="94660"/>
  </p:normalViewPr>
  <p:slideViewPr>
    <p:cSldViewPr showGuides="1">
      <p:cViewPr varScale="1">
        <p:scale>
          <a:sx n="104" d="100"/>
          <a:sy n="104" d="100"/>
        </p:scale>
        <p:origin x="1242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1551261-A2E9-4675-863F-4262449D5BDC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0780F5A-5003-4C69-A3AF-0AFEC5DBA13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C0058A-7649-4117-9AE1-A3ABF7F935C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68D38-4F20-4039-92D1-0774BBD0C3C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B94BA-AE25-4BAC-8E2F-F0FD7822877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3156C-F06C-4852-9210-12DD98EEBD4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39853-A968-45D8-92ED-9EC5756FF99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4322F-7AA8-469E-8AA0-4C9F21985EC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28BC4-C9B0-429E-96B2-F8D7C5935AB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A739C-3448-45E2-A3C3-75876E0E251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F4F50-6049-4796-B788-9FB3097D2B4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8ED66-53D4-459F-923C-CDF6CBCE353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A774C-CA98-47DC-AC42-1E868D4F0F2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E2A83F-6040-4A65-8110-84E6AC4835F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DB2E6-90CF-473E-B3C7-86DBA5D8A147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01097-989E-498D-B660-77FDC8518FB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1E6F1-1C19-467B-A628-99A25E6B598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E276D-10D5-4A0B-B59D-6EBE24C6E8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-20638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任意多边形 2"/>
          <p:cNvSpPr/>
          <p:nvPr userDrawn="1"/>
        </p:nvSpPr>
        <p:spPr>
          <a:xfrm>
            <a:off x="-14288" y="609600"/>
            <a:ext cx="9845676" cy="4556125"/>
          </a:xfrm>
          <a:custGeom>
            <a:avLst/>
            <a:gdLst>
              <a:gd name="connsiteX0" fmla="*/ 29029 w 9188618"/>
              <a:gd name="connsiteY0" fmla="*/ 0 h 3918857"/>
              <a:gd name="connsiteX1" fmla="*/ 9187543 w 9188618"/>
              <a:gd name="connsiteY1" fmla="*/ 14514 h 3918857"/>
              <a:gd name="connsiteX2" fmla="*/ 9187543 w 9188618"/>
              <a:gd name="connsiteY2" fmla="*/ 14514 h 3918857"/>
              <a:gd name="connsiteX3" fmla="*/ 9187543 w 9188618"/>
              <a:gd name="connsiteY3" fmla="*/ 3889829 h 3918857"/>
              <a:gd name="connsiteX4" fmla="*/ 9173029 w 9188618"/>
              <a:gd name="connsiteY4" fmla="*/ 3904343 h 3918857"/>
              <a:gd name="connsiteX5" fmla="*/ 2656115 w 9188618"/>
              <a:gd name="connsiteY5" fmla="*/ 3323771 h 3918857"/>
              <a:gd name="connsiteX6" fmla="*/ 0 w 9188618"/>
              <a:gd name="connsiteY6" fmla="*/ 3918857 h 3918857"/>
              <a:gd name="connsiteX7" fmla="*/ 29029 w 9188618"/>
              <a:gd name="connsiteY7" fmla="*/ 3904343 h 3918857"/>
              <a:gd name="connsiteX8" fmla="*/ 29029 w 9188618"/>
              <a:gd name="connsiteY8" fmla="*/ 0 h 3918857"/>
              <a:gd name="connsiteX0-1" fmla="*/ 29029 w 9216572"/>
              <a:gd name="connsiteY0-2" fmla="*/ 0 h 4136571"/>
              <a:gd name="connsiteX1-3" fmla="*/ 9187543 w 9216572"/>
              <a:gd name="connsiteY1-4" fmla="*/ 14514 h 4136571"/>
              <a:gd name="connsiteX2-5" fmla="*/ 9187543 w 9216572"/>
              <a:gd name="connsiteY2-6" fmla="*/ 14514 h 4136571"/>
              <a:gd name="connsiteX3-7" fmla="*/ 9187543 w 9216572"/>
              <a:gd name="connsiteY3-8" fmla="*/ 3889829 h 4136571"/>
              <a:gd name="connsiteX4-9" fmla="*/ 9216572 w 9216572"/>
              <a:gd name="connsiteY4-10" fmla="*/ 4136571 h 4136571"/>
              <a:gd name="connsiteX5-11" fmla="*/ 2656115 w 9216572"/>
              <a:gd name="connsiteY5-12" fmla="*/ 3323771 h 4136571"/>
              <a:gd name="connsiteX6-13" fmla="*/ 0 w 9216572"/>
              <a:gd name="connsiteY6-14" fmla="*/ 3918857 h 4136571"/>
              <a:gd name="connsiteX7-15" fmla="*/ 29029 w 9216572"/>
              <a:gd name="connsiteY7-16" fmla="*/ 3904343 h 4136571"/>
              <a:gd name="connsiteX8-17" fmla="*/ 29029 w 9216572"/>
              <a:gd name="connsiteY8-18" fmla="*/ 0 h 4136571"/>
              <a:gd name="connsiteX0-19" fmla="*/ 29029 w 9242633"/>
              <a:gd name="connsiteY0-20" fmla="*/ 0 h 4143079"/>
              <a:gd name="connsiteX1-21" fmla="*/ 9187543 w 9242633"/>
              <a:gd name="connsiteY1-22" fmla="*/ 14514 h 4143079"/>
              <a:gd name="connsiteX2-23" fmla="*/ 9187543 w 9242633"/>
              <a:gd name="connsiteY2-24" fmla="*/ 14514 h 4143079"/>
              <a:gd name="connsiteX3-25" fmla="*/ 9187543 w 9242633"/>
              <a:gd name="connsiteY3-26" fmla="*/ 3889829 h 4143079"/>
              <a:gd name="connsiteX4-27" fmla="*/ 9216572 w 9242633"/>
              <a:gd name="connsiteY4-28" fmla="*/ 4136571 h 4143079"/>
              <a:gd name="connsiteX5-29" fmla="*/ 2656115 w 9242633"/>
              <a:gd name="connsiteY5-30" fmla="*/ 3323771 h 4143079"/>
              <a:gd name="connsiteX6-31" fmla="*/ 0 w 9242633"/>
              <a:gd name="connsiteY6-32" fmla="*/ 3918857 h 4143079"/>
              <a:gd name="connsiteX7-33" fmla="*/ 29029 w 9242633"/>
              <a:gd name="connsiteY7-34" fmla="*/ 3904343 h 4143079"/>
              <a:gd name="connsiteX8-35" fmla="*/ 29029 w 9242633"/>
              <a:gd name="connsiteY8-36" fmla="*/ 0 h 4143079"/>
              <a:gd name="connsiteX0-37" fmla="*/ 29029 w 9242633"/>
              <a:gd name="connsiteY0-38" fmla="*/ 0 h 4143079"/>
              <a:gd name="connsiteX1-39" fmla="*/ 9187543 w 9242633"/>
              <a:gd name="connsiteY1-40" fmla="*/ 14514 h 4143079"/>
              <a:gd name="connsiteX2-41" fmla="*/ 9187543 w 9242633"/>
              <a:gd name="connsiteY2-42" fmla="*/ 14514 h 4143079"/>
              <a:gd name="connsiteX3-43" fmla="*/ 9187543 w 9242633"/>
              <a:gd name="connsiteY3-44" fmla="*/ 3889829 h 4143079"/>
              <a:gd name="connsiteX4-45" fmla="*/ 9216572 w 9242633"/>
              <a:gd name="connsiteY4-46" fmla="*/ 4136571 h 4143079"/>
              <a:gd name="connsiteX5-47" fmla="*/ 2656115 w 9242633"/>
              <a:gd name="connsiteY5-48" fmla="*/ 3323771 h 4143079"/>
              <a:gd name="connsiteX6-49" fmla="*/ 0 w 9242633"/>
              <a:gd name="connsiteY6-50" fmla="*/ 3918857 h 4143079"/>
              <a:gd name="connsiteX7-51" fmla="*/ 29029 w 9242633"/>
              <a:gd name="connsiteY7-52" fmla="*/ 3904343 h 4143079"/>
              <a:gd name="connsiteX8-53" fmla="*/ 29029 w 9242633"/>
              <a:gd name="connsiteY8-54" fmla="*/ 0 h 4143079"/>
              <a:gd name="connsiteX0-55" fmla="*/ 29029 w 9242633"/>
              <a:gd name="connsiteY0-56" fmla="*/ 0 h 4143079"/>
              <a:gd name="connsiteX1-57" fmla="*/ 9187543 w 9242633"/>
              <a:gd name="connsiteY1-58" fmla="*/ 14514 h 4143079"/>
              <a:gd name="connsiteX2-59" fmla="*/ 9187543 w 9242633"/>
              <a:gd name="connsiteY2-60" fmla="*/ 14514 h 4143079"/>
              <a:gd name="connsiteX3-61" fmla="*/ 9187543 w 9242633"/>
              <a:gd name="connsiteY3-62" fmla="*/ 3889829 h 4143079"/>
              <a:gd name="connsiteX4-63" fmla="*/ 9216572 w 9242633"/>
              <a:gd name="connsiteY4-64" fmla="*/ 4136571 h 4143079"/>
              <a:gd name="connsiteX5-65" fmla="*/ 2656115 w 9242633"/>
              <a:gd name="connsiteY5-66" fmla="*/ 3323771 h 4143079"/>
              <a:gd name="connsiteX6-67" fmla="*/ 0 w 9242633"/>
              <a:gd name="connsiteY6-68" fmla="*/ 3918857 h 4143079"/>
              <a:gd name="connsiteX7-69" fmla="*/ 29029 w 9242633"/>
              <a:gd name="connsiteY7-70" fmla="*/ 3367315 h 4143079"/>
              <a:gd name="connsiteX8-71" fmla="*/ 29029 w 9242633"/>
              <a:gd name="connsiteY8-72" fmla="*/ 0 h 4143079"/>
              <a:gd name="connsiteX0-73" fmla="*/ 29029 w 9242633"/>
              <a:gd name="connsiteY0-74" fmla="*/ 0 h 4143079"/>
              <a:gd name="connsiteX1-75" fmla="*/ 9187543 w 9242633"/>
              <a:gd name="connsiteY1-76" fmla="*/ 14514 h 4143079"/>
              <a:gd name="connsiteX2-77" fmla="*/ 9187543 w 9242633"/>
              <a:gd name="connsiteY2-78" fmla="*/ 14514 h 4143079"/>
              <a:gd name="connsiteX3-79" fmla="*/ 9187543 w 9242633"/>
              <a:gd name="connsiteY3-80" fmla="*/ 3889829 h 4143079"/>
              <a:gd name="connsiteX4-81" fmla="*/ 9216572 w 9242633"/>
              <a:gd name="connsiteY4-82" fmla="*/ 4136571 h 4143079"/>
              <a:gd name="connsiteX5-83" fmla="*/ 2656115 w 9242633"/>
              <a:gd name="connsiteY5-84" fmla="*/ 3323771 h 4143079"/>
              <a:gd name="connsiteX6-85" fmla="*/ 0 w 9242633"/>
              <a:gd name="connsiteY6-86" fmla="*/ 3918857 h 4143079"/>
              <a:gd name="connsiteX7-87" fmla="*/ 29029 w 9242633"/>
              <a:gd name="connsiteY7-88" fmla="*/ 0 h 4143079"/>
              <a:gd name="connsiteX0-89" fmla="*/ 14515 w 9228119"/>
              <a:gd name="connsiteY0-90" fmla="*/ 0 h 4143079"/>
              <a:gd name="connsiteX1-91" fmla="*/ 9173029 w 9228119"/>
              <a:gd name="connsiteY1-92" fmla="*/ 14514 h 4143079"/>
              <a:gd name="connsiteX2-93" fmla="*/ 9173029 w 9228119"/>
              <a:gd name="connsiteY2-94" fmla="*/ 14514 h 4143079"/>
              <a:gd name="connsiteX3-95" fmla="*/ 9173029 w 9228119"/>
              <a:gd name="connsiteY3-96" fmla="*/ 3889829 h 4143079"/>
              <a:gd name="connsiteX4-97" fmla="*/ 9202058 w 9228119"/>
              <a:gd name="connsiteY4-98" fmla="*/ 4136571 h 4143079"/>
              <a:gd name="connsiteX5-99" fmla="*/ 2641601 w 9228119"/>
              <a:gd name="connsiteY5-100" fmla="*/ 3323771 h 4143079"/>
              <a:gd name="connsiteX6-101" fmla="*/ 0 w 9228119"/>
              <a:gd name="connsiteY6-102" fmla="*/ 3614057 h 4143079"/>
              <a:gd name="connsiteX7-103" fmla="*/ 14515 w 9228119"/>
              <a:gd name="connsiteY7-104" fmla="*/ 0 h 4143079"/>
              <a:gd name="connsiteX0-105" fmla="*/ 14515 w 9659055"/>
              <a:gd name="connsiteY0-106" fmla="*/ 0 h 4164323"/>
              <a:gd name="connsiteX1-107" fmla="*/ 9173029 w 9659055"/>
              <a:gd name="connsiteY1-108" fmla="*/ 14514 h 4164323"/>
              <a:gd name="connsiteX2-109" fmla="*/ 9173029 w 9659055"/>
              <a:gd name="connsiteY2-110" fmla="*/ 14514 h 4164323"/>
              <a:gd name="connsiteX3-111" fmla="*/ 9173029 w 9659055"/>
              <a:gd name="connsiteY3-112" fmla="*/ 3889829 h 4164323"/>
              <a:gd name="connsiteX4-113" fmla="*/ 9202058 w 9659055"/>
              <a:gd name="connsiteY4-114" fmla="*/ 4136571 h 4164323"/>
              <a:gd name="connsiteX5-115" fmla="*/ 2931886 w 9659055"/>
              <a:gd name="connsiteY5-116" fmla="*/ 3193143 h 4164323"/>
              <a:gd name="connsiteX6-117" fmla="*/ 0 w 9659055"/>
              <a:gd name="connsiteY6-118" fmla="*/ 3614057 h 4164323"/>
              <a:gd name="connsiteX7-119" fmla="*/ 14515 w 9659055"/>
              <a:gd name="connsiteY7-120" fmla="*/ 0 h 4164323"/>
              <a:gd name="connsiteX0-121" fmla="*/ 14515 w 9204005"/>
              <a:gd name="connsiteY0-122" fmla="*/ 0 h 4136571"/>
              <a:gd name="connsiteX1-123" fmla="*/ 9173029 w 9204005"/>
              <a:gd name="connsiteY1-124" fmla="*/ 14514 h 4136571"/>
              <a:gd name="connsiteX2-125" fmla="*/ 9173029 w 9204005"/>
              <a:gd name="connsiteY2-126" fmla="*/ 14514 h 4136571"/>
              <a:gd name="connsiteX3-127" fmla="*/ 9173029 w 9204005"/>
              <a:gd name="connsiteY3-128" fmla="*/ 3889829 h 4136571"/>
              <a:gd name="connsiteX4-129" fmla="*/ 9202058 w 9204005"/>
              <a:gd name="connsiteY4-130" fmla="*/ 4136571 h 4136571"/>
              <a:gd name="connsiteX5-131" fmla="*/ 2931886 w 9204005"/>
              <a:gd name="connsiteY5-132" fmla="*/ 3193143 h 4136571"/>
              <a:gd name="connsiteX6-133" fmla="*/ 0 w 9204005"/>
              <a:gd name="connsiteY6-134" fmla="*/ 3614057 h 4136571"/>
              <a:gd name="connsiteX7-135" fmla="*/ 14515 w 9204005"/>
              <a:gd name="connsiteY7-136" fmla="*/ 0 h 4136571"/>
              <a:gd name="connsiteX0-137" fmla="*/ 14515 w 9203907"/>
              <a:gd name="connsiteY0-138" fmla="*/ 0 h 4136597"/>
              <a:gd name="connsiteX1-139" fmla="*/ 9173029 w 9203907"/>
              <a:gd name="connsiteY1-140" fmla="*/ 14514 h 4136597"/>
              <a:gd name="connsiteX2-141" fmla="*/ 9173029 w 9203907"/>
              <a:gd name="connsiteY2-142" fmla="*/ 14514 h 4136597"/>
              <a:gd name="connsiteX3-143" fmla="*/ 9173029 w 9203907"/>
              <a:gd name="connsiteY3-144" fmla="*/ 3889829 h 4136597"/>
              <a:gd name="connsiteX4-145" fmla="*/ 9202058 w 9203907"/>
              <a:gd name="connsiteY4-146" fmla="*/ 4136571 h 4136597"/>
              <a:gd name="connsiteX5-147" fmla="*/ 2931886 w 9203907"/>
              <a:gd name="connsiteY5-148" fmla="*/ 3193143 h 4136597"/>
              <a:gd name="connsiteX6-149" fmla="*/ 0 w 9203907"/>
              <a:gd name="connsiteY6-150" fmla="*/ 3614057 h 4136597"/>
              <a:gd name="connsiteX7-151" fmla="*/ 14515 w 9203907"/>
              <a:gd name="connsiteY7-152" fmla="*/ 0 h 4136597"/>
              <a:gd name="connsiteX0-153" fmla="*/ 14515 w 9176180"/>
              <a:gd name="connsiteY0-154" fmla="*/ 0 h 4136597"/>
              <a:gd name="connsiteX1-155" fmla="*/ 9173029 w 9176180"/>
              <a:gd name="connsiteY1-156" fmla="*/ 14514 h 4136597"/>
              <a:gd name="connsiteX2-157" fmla="*/ 9173029 w 9176180"/>
              <a:gd name="connsiteY2-158" fmla="*/ 14514 h 4136597"/>
              <a:gd name="connsiteX3-159" fmla="*/ 9173029 w 9176180"/>
              <a:gd name="connsiteY3-160" fmla="*/ 3889829 h 4136597"/>
              <a:gd name="connsiteX4-161" fmla="*/ 9158515 w 9176180"/>
              <a:gd name="connsiteY4-162" fmla="*/ 4136571 h 4136597"/>
              <a:gd name="connsiteX5-163" fmla="*/ 2931886 w 9176180"/>
              <a:gd name="connsiteY5-164" fmla="*/ 3193143 h 4136597"/>
              <a:gd name="connsiteX6-165" fmla="*/ 0 w 9176180"/>
              <a:gd name="connsiteY6-166" fmla="*/ 3614057 h 4136597"/>
              <a:gd name="connsiteX7-167" fmla="*/ 14515 w 9176180"/>
              <a:gd name="connsiteY7-168" fmla="*/ 0 h 4136597"/>
              <a:gd name="connsiteX0-169" fmla="*/ 14515 w 9624070"/>
              <a:gd name="connsiteY0-170" fmla="*/ 0 h 4256890"/>
              <a:gd name="connsiteX1-171" fmla="*/ 9173029 w 9624070"/>
              <a:gd name="connsiteY1-172" fmla="*/ 14514 h 4256890"/>
              <a:gd name="connsiteX2-173" fmla="*/ 9173029 w 9624070"/>
              <a:gd name="connsiteY2-174" fmla="*/ 14514 h 4256890"/>
              <a:gd name="connsiteX3-175" fmla="*/ 9158515 w 9624070"/>
              <a:gd name="connsiteY3-176" fmla="*/ 4136571 h 4256890"/>
              <a:gd name="connsiteX4-177" fmla="*/ 2931886 w 9624070"/>
              <a:gd name="connsiteY4-178" fmla="*/ 3193143 h 4256890"/>
              <a:gd name="connsiteX5-179" fmla="*/ 0 w 9624070"/>
              <a:gd name="connsiteY5-180" fmla="*/ 3614057 h 4256890"/>
              <a:gd name="connsiteX6-181" fmla="*/ 14515 w 9624070"/>
              <a:gd name="connsiteY6-182" fmla="*/ 0 h 4256890"/>
              <a:gd name="connsiteX0-183" fmla="*/ 14515 w 9664380"/>
              <a:gd name="connsiteY0-184" fmla="*/ 0 h 4152564"/>
              <a:gd name="connsiteX1-185" fmla="*/ 9173029 w 9664380"/>
              <a:gd name="connsiteY1-186" fmla="*/ 14514 h 4152564"/>
              <a:gd name="connsiteX2-187" fmla="*/ 9173029 w 9664380"/>
              <a:gd name="connsiteY2-188" fmla="*/ 14514 h 4152564"/>
              <a:gd name="connsiteX3-189" fmla="*/ 9158515 w 9664380"/>
              <a:gd name="connsiteY3-190" fmla="*/ 4136571 h 4152564"/>
              <a:gd name="connsiteX4-191" fmla="*/ 2931886 w 9664380"/>
              <a:gd name="connsiteY4-192" fmla="*/ 3193143 h 4152564"/>
              <a:gd name="connsiteX5-193" fmla="*/ 0 w 9664380"/>
              <a:gd name="connsiteY5-194" fmla="*/ 3614057 h 4152564"/>
              <a:gd name="connsiteX6-195" fmla="*/ 14515 w 9664380"/>
              <a:gd name="connsiteY6-196" fmla="*/ 0 h 4152564"/>
              <a:gd name="connsiteX0-197" fmla="*/ 14515 w 9175297"/>
              <a:gd name="connsiteY0-198" fmla="*/ 0 h 4136741"/>
              <a:gd name="connsiteX1-199" fmla="*/ 9173029 w 9175297"/>
              <a:gd name="connsiteY1-200" fmla="*/ 14514 h 4136741"/>
              <a:gd name="connsiteX2-201" fmla="*/ 9173029 w 9175297"/>
              <a:gd name="connsiteY2-202" fmla="*/ 14514 h 4136741"/>
              <a:gd name="connsiteX3-203" fmla="*/ 9158515 w 9175297"/>
              <a:gd name="connsiteY3-204" fmla="*/ 4136571 h 4136741"/>
              <a:gd name="connsiteX4-205" fmla="*/ 2931886 w 9175297"/>
              <a:gd name="connsiteY4-206" fmla="*/ 3193143 h 4136741"/>
              <a:gd name="connsiteX5-207" fmla="*/ 0 w 9175297"/>
              <a:gd name="connsiteY5-208" fmla="*/ 3614057 h 4136741"/>
              <a:gd name="connsiteX6-209" fmla="*/ 14515 w 9175297"/>
              <a:gd name="connsiteY6-210" fmla="*/ 0 h 4136741"/>
              <a:gd name="connsiteX0-211" fmla="*/ 14515 w 9185387"/>
              <a:gd name="connsiteY0-212" fmla="*/ 0 h 4136741"/>
              <a:gd name="connsiteX1-213" fmla="*/ 9173029 w 9185387"/>
              <a:gd name="connsiteY1-214" fmla="*/ 14514 h 4136741"/>
              <a:gd name="connsiteX2-215" fmla="*/ 9173029 w 9185387"/>
              <a:gd name="connsiteY2-216" fmla="*/ 14514 h 4136741"/>
              <a:gd name="connsiteX3-217" fmla="*/ 9173029 w 9185387"/>
              <a:gd name="connsiteY3-218" fmla="*/ 4136571 h 4136741"/>
              <a:gd name="connsiteX4-219" fmla="*/ 2931886 w 9185387"/>
              <a:gd name="connsiteY4-220" fmla="*/ 3193143 h 4136741"/>
              <a:gd name="connsiteX5-221" fmla="*/ 0 w 9185387"/>
              <a:gd name="connsiteY5-222" fmla="*/ 3614057 h 4136741"/>
              <a:gd name="connsiteX6-223" fmla="*/ 14515 w 9185387"/>
              <a:gd name="connsiteY6-224" fmla="*/ 0 h 4136741"/>
              <a:gd name="connsiteX0-225" fmla="*/ 14515 w 9210192"/>
              <a:gd name="connsiteY0-226" fmla="*/ 0 h 4427016"/>
              <a:gd name="connsiteX1-227" fmla="*/ 9173029 w 9210192"/>
              <a:gd name="connsiteY1-228" fmla="*/ 14514 h 4427016"/>
              <a:gd name="connsiteX2-229" fmla="*/ 9173029 w 9210192"/>
              <a:gd name="connsiteY2-230" fmla="*/ 14514 h 4427016"/>
              <a:gd name="connsiteX3-231" fmla="*/ 9202057 w 9210192"/>
              <a:gd name="connsiteY3-232" fmla="*/ 4426857 h 4427016"/>
              <a:gd name="connsiteX4-233" fmla="*/ 2931886 w 9210192"/>
              <a:gd name="connsiteY4-234" fmla="*/ 3193143 h 4427016"/>
              <a:gd name="connsiteX5-235" fmla="*/ 0 w 9210192"/>
              <a:gd name="connsiteY5-236" fmla="*/ 3614057 h 4427016"/>
              <a:gd name="connsiteX6-237" fmla="*/ 14515 w 9210192"/>
              <a:gd name="connsiteY6-238" fmla="*/ 0 h 4427016"/>
              <a:gd name="connsiteX0-239" fmla="*/ 14515 w 9210998"/>
              <a:gd name="connsiteY0-240" fmla="*/ 0 h 4426992"/>
              <a:gd name="connsiteX1-241" fmla="*/ 9173029 w 9210998"/>
              <a:gd name="connsiteY1-242" fmla="*/ 14514 h 4426992"/>
              <a:gd name="connsiteX2-243" fmla="*/ 9173029 w 9210998"/>
              <a:gd name="connsiteY2-244" fmla="*/ 14514 h 4426992"/>
              <a:gd name="connsiteX3-245" fmla="*/ 9202057 w 9210998"/>
              <a:gd name="connsiteY3-246" fmla="*/ 4426857 h 4426992"/>
              <a:gd name="connsiteX4-247" fmla="*/ 2931886 w 9210998"/>
              <a:gd name="connsiteY4-248" fmla="*/ 3193143 h 4426992"/>
              <a:gd name="connsiteX5-249" fmla="*/ 0 w 9210998"/>
              <a:gd name="connsiteY5-250" fmla="*/ 3614057 h 4426992"/>
              <a:gd name="connsiteX6-251" fmla="*/ 14515 w 9210998"/>
              <a:gd name="connsiteY6-252" fmla="*/ 0 h 4426992"/>
              <a:gd name="connsiteX0-253" fmla="*/ 14515 w 9210998"/>
              <a:gd name="connsiteY0-254" fmla="*/ 0 h 4426992"/>
              <a:gd name="connsiteX1-255" fmla="*/ 9173029 w 9210998"/>
              <a:gd name="connsiteY1-256" fmla="*/ 14514 h 4426992"/>
              <a:gd name="connsiteX2-257" fmla="*/ 9173029 w 9210998"/>
              <a:gd name="connsiteY2-258" fmla="*/ 14514 h 4426992"/>
              <a:gd name="connsiteX3-259" fmla="*/ 9202057 w 9210998"/>
              <a:gd name="connsiteY3-260" fmla="*/ 4426857 h 4426992"/>
              <a:gd name="connsiteX4-261" fmla="*/ 2931886 w 9210998"/>
              <a:gd name="connsiteY4-262" fmla="*/ 3193143 h 4426992"/>
              <a:gd name="connsiteX5-263" fmla="*/ 0 w 9210998"/>
              <a:gd name="connsiteY5-264" fmla="*/ 3614057 h 4426992"/>
              <a:gd name="connsiteX6-265" fmla="*/ 14515 w 9210998"/>
              <a:gd name="connsiteY6-266" fmla="*/ 0 h 4426992"/>
              <a:gd name="connsiteX0-267" fmla="*/ 14515 w 9696701"/>
              <a:gd name="connsiteY0-268" fmla="*/ 0 h 4513508"/>
              <a:gd name="connsiteX1-269" fmla="*/ 9173029 w 9696701"/>
              <a:gd name="connsiteY1-270" fmla="*/ 14514 h 4513508"/>
              <a:gd name="connsiteX2-271" fmla="*/ 9173029 w 9696701"/>
              <a:gd name="connsiteY2-272" fmla="*/ 14514 h 4513508"/>
              <a:gd name="connsiteX3-273" fmla="*/ 9202057 w 9696701"/>
              <a:gd name="connsiteY3-274" fmla="*/ 4426857 h 4513508"/>
              <a:gd name="connsiteX4-275" fmla="*/ 2409372 w 9696701"/>
              <a:gd name="connsiteY4-276" fmla="*/ 3077028 h 4513508"/>
              <a:gd name="connsiteX5-277" fmla="*/ 0 w 9696701"/>
              <a:gd name="connsiteY5-278" fmla="*/ 3614057 h 4513508"/>
              <a:gd name="connsiteX6-279" fmla="*/ 14515 w 9696701"/>
              <a:gd name="connsiteY6-280" fmla="*/ 0 h 4513508"/>
              <a:gd name="connsiteX0-281" fmla="*/ 14515 w 9696701"/>
              <a:gd name="connsiteY0-282" fmla="*/ 0 h 4513508"/>
              <a:gd name="connsiteX1-283" fmla="*/ 9173029 w 9696701"/>
              <a:gd name="connsiteY1-284" fmla="*/ 14514 h 4513508"/>
              <a:gd name="connsiteX2-285" fmla="*/ 9173029 w 9696701"/>
              <a:gd name="connsiteY2-286" fmla="*/ 14514 h 4513508"/>
              <a:gd name="connsiteX3-287" fmla="*/ 9202057 w 9696701"/>
              <a:gd name="connsiteY3-288" fmla="*/ 4426857 h 4513508"/>
              <a:gd name="connsiteX4-289" fmla="*/ 2409372 w 9696701"/>
              <a:gd name="connsiteY4-290" fmla="*/ 3077028 h 4513508"/>
              <a:gd name="connsiteX5-291" fmla="*/ 0 w 9696701"/>
              <a:gd name="connsiteY5-292" fmla="*/ 3614057 h 4513508"/>
              <a:gd name="connsiteX6-293" fmla="*/ 14515 w 9696701"/>
              <a:gd name="connsiteY6-294" fmla="*/ 0 h 4513508"/>
              <a:gd name="connsiteX0-295" fmla="*/ 14515 w 9847703"/>
              <a:gd name="connsiteY0-296" fmla="*/ 0 h 4534980"/>
              <a:gd name="connsiteX1-297" fmla="*/ 9173029 w 9847703"/>
              <a:gd name="connsiteY1-298" fmla="*/ 14514 h 4534980"/>
              <a:gd name="connsiteX2-299" fmla="*/ 9173029 w 9847703"/>
              <a:gd name="connsiteY2-300" fmla="*/ 14514 h 4534980"/>
              <a:gd name="connsiteX3-301" fmla="*/ 9390743 w 9847703"/>
              <a:gd name="connsiteY3-302" fmla="*/ 4441371 h 4534980"/>
              <a:gd name="connsiteX4-303" fmla="*/ 2409372 w 9847703"/>
              <a:gd name="connsiteY4-304" fmla="*/ 3077028 h 4534980"/>
              <a:gd name="connsiteX5-305" fmla="*/ 0 w 9847703"/>
              <a:gd name="connsiteY5-306" fmla="*/ 3614057 h 4534980"/>
              <a:gd name="connsiteX6-307" fmla="*/ 14515 w 9847703"/>
              <a:gd name="connsiteY6-308" fmla="*/ 0 h 4534980"/>
              <a:gd name="connsiteX0-309" fmla="*/ 14515 w 9841304"/>
              <a:gd name="connsiteY0-310" fmla="*/ 0 h 4536341"/>
              <a:gd name="connsiteX1-311" fmla="*/ 9173029 w 9841304"/>
              <a:gd name="connsiteY1-312" fmla="*/ 14514 h 4536341"/>
              <a:gd name="connsiteX2-313" fmla="*/ 9173029 w 9841304"/>
              <a:gd name="connsiteY2-314" fmla="*/ 14514 h 4536341"/>
              <a:gd name="connsiteX3-315" fmla="*/ 9390743 w 9841304"/>
              <a:gd name="connsiteY3-316" fmla="*/ 4441371 h 4536341"/>
              <a:gd name="connsiteX4-317" fmla="*/ 2496458 w 9841304"/>
              <a:gd name="connsiteY4-318" fmla="*/ 3091543 h 4536341"/>
              <a:gd name="connsiteX5-319" fmla="*/ 0 w 9841304"/>
              <a:gd name="connsiteY5-320" fmla="*/ 3614057 h 4536341"/>
              <a:gd name="connsiteX6-321" fmla="*/ 14515 w 9841304"/>
              <a:gd name="connsiteY6-322" fmla="*/ 0 h 4536341"/>
              <a:gd name="connsiteX0-323" fmla="*/ 14515 w 9846637"/>
              <a:gd name="connsiteY0-324" fmla="*/ 0 h 4557382"/>
              <a:gd name="connsiteX1-325" fmla="*/ 9173029 w 9846637"/>
              <a:gd name="connsiteY1-326" fmla="*/ 14514 h 4557382"/>
              <a:gd name="connsiteX2-327" fmla="*/ 9173029 w 9846637"/>
              <a:gd name="connsiteY2-328" fmla="*/ 14514 h 4557382"/>
              <a:gd name="connsiteX3-329" fmla="*/ 9390743 w 9846637"/>
              <a:gd name="connsiteY3-330" fmla="*/ 4441371 h 4557382"/>
              <a:gd name="connsiteX4-331" fmla="*/ 2423886 w 9846637"/>
              <a:gd name="connsiteY4-332" fmla="*/ 3294743 h 4557382"/>
              <a:gd name="connsiteX5-333" fmla="*/ 0 w 9846637"/>
              <a:gd name="connsiteY5-334" fmla="*/ 3614057 h 4557382"/>
              <a:gd name="connsiteX6-335" fmla="*/ 14515 w 9846637"/>
              <a:gd name="connsiteY6-336" fmla="*/ 0 h 4557382"/>
              <a:gd name="connsiteX0-337" fmla="*/ 14515 w 9846637"/>
              <a:gd name="connsiteY0-338" fmla="*/ 0 h 4555503"/>
              <a:gd name="connsiteX1-339" fmla="*/ 9173029 w 9846637"/>
              <a:gd name="connsiteY1-340" fmla="*/ 14514 h 4555503"/>
              <a:gd name="connsiteX2-341" fmla="*/ 9173029 w 9846637"/>
              <a:gd name="connsiteY2-342" fmla="*/ 14514 h 4555503"/>
              <a:gd name="connsiteX3-343" fmla="*/ 9390743 w 9846637"/>
              <a:gd name="connsiteY3-344" fmla="*/ 4441371 h 4555503"/>
              <a:gd name="connsiteX4-345" fmla="*/ 2423886 w 9846637"/>
              <a:gd name="connsiteY4-346" fmla="*/ 3294743 h 4555503"/>
              <a:gd name="connsiteX5-347" fmla="*/ 0 w 9846637"/>
              <a:gd name="connsiteY5-348" fmla="*/ 3817257 h 4555503"/>
              <a:gd name="connsiteX6-349" fmla="*/ 14515 w 9846637"/>
              <a:gd name="connsiteY6-350" fmla="*/ 0 h 455550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9846637" h="4555503">
                <a:moveTo>
                  <a:pt x="14515" y="0"/>
                </a:moveTo>
                <a:lnTo>
                  <a:pt x="9173029" y="14514"/>
                </a:lnTo>
                <a:lnTo>
                  <a:pt x="9173029" y="14514"/>
                </a:lnTo>
                <a:cubicBezTo>
                  <a:pt x="9209315" y="752323"/>
                  <a:pt x="10515600" y="3894666"/>
                  <a:pt x="9390743" y="4441371"/>
                </a:cubicBezTo>
                <a:cubicBezTo>
                  <a:pt x="8265886" y="4988076"/>
                  <a:pt x="3989010" y="3398762"/>
                  <a:pt x="2423886" y="3294743"/>
                </a:cubicBezTo>
                <a:cubicBezTo>
                  <a:pt x="858762" y="3190724"/>
                  <a:pt x="193524" y="3643085"/>
                  <a:pt x="0" y="3817257"/>
                </a:cubicBezTo>
                <a:cubicBezTo>
                  <a:pt x="4838" y="2612571"/>
                  <a:pt x="9677" y="1204686"/>
                  <a:pt x="14515" y="0"/>
                </a:cubicBezTo>
                <a:close/>
              </a:path>
            </a:pathLst>
          </a:custGeom>
          <a:solidFill>
            <a:schemeClr val="bg1">
              <a:lumMod val="8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任意多边形 3"/>
          <p:cNvSpPr/>
          <p:nvPr userDrawn="1"/>
        </p:nvSpPr>
        <p:spPr>
          <a:xfrm>
            <a:off x="-58738" y="609600"/>
            <a:ext cx="9231313" cy="2084388"/>
          </a:xfrm>
          <a:custGeom>
            <a:avLst/>
            <a:gdLst>
              <a:gd name="connsiteX0" fmla="*/ 0 w 9173029"/>
              <a:gd name="connsiteY0" fmla="*/ 14514 h 1600477"/>
              <a:gd name="connsiteX1" fmla="*/ 4238171 w 9173029"/>
              <a:gd name="connsiteY1" fmla="*/ 1509486 h 1600477"/>
              <a:gd name="connsiteX2" fmla="*/ 8316686 w 9173029"/>
              <a:gd name="connsiteY2" fmla="*/ 1436914 h 1600477"/>
              <a:gd name="connsiteX3" fmla="*/ 9173029 w 9173029"/>
              <a:gd name="connsiteY3" fmla="*/ 1451429 h 1600477"/>
              <a:gd name="connsiteX4" fmla="*/ 9144000 w 9173029"/>
              <a:gd name="connsiteY4" fmla="*/ 0 h 1600477"/>
              <a:gd name="connsiteX5" fmla="*/ 0 w 9173029"/>
              <a:gd name="connsiteY5" fmla="*/ 14514 h 1600477"/>
              <a:gd name="connsiteX0-1" fmla="*/ 0 w 9173029"/>
              <a:gd name="connsiteY0-2" fmla="*/ 14514 h 1564751"/>
              <a:gd name="connsiteX1-3" fmla="*/ 3701143 w 9173029"/>
              <a:gd name="connsiteY1-4" fmla="*/ 1465943 h 1564751"/>
              <a:gd name="connsiteX2-5" fmla="*/ 8316686 w 9173029"/>
              <a:gd name="connsiteY2-6" fmla="*/ 1436914 h 1564751"/>
              <a:gd name="connsiteX3-7" fmla="*/ 9173029 w 9173029"/>
              <a:gd name="connsiteY3-8" fmla="*/ 1451429 h 1564751"/>
              <a:gd name="connsiteX4-9" fmla="*/ 9144000 w 9173029"/>
              <a:gd name="connsiteY4-10" fmla="*/ 0 h 1564751"/>
              <a:gd name="connsiteX5-11" fmla="*/ 0 w 9173029"/>
              <a:gd name="connsiteY5-12" fmla="*/ 14514 h 1564751"/>
              <a:gd name="connsiteX0-13" fmla="*/ 0 w 9173029"/>
              <a:gd name="connsiteY0-14" fmla="*/ 14514 h 1603345"/>
              <a:gd name="connsiteX1-15" fmla="*/ 3701143 w 9173029"/>
              <a:gd name="connsiteY1-16" fmla="*/ 1465943 h 1603345"/>
              <a:gd name="connsiteX2-17" fmla="*/ 8316686 w 9173029"/>
              <a:gd name="connsiteY2-18" fmla="*/ 1436914 h 1603345"/>
              <a:gd name="connsiteX3-19" fmla="*/ 9173029 w 9173029"/>
              <a:gd name="connsiteY3-20" fmla="*/ 1451429 h 1603345"/>
              <a:gd name="connsiteX4-21" fmla="*/ 9144000 w 9173029"/>
              <a:gd name="connsiteY4-22" fmla="*/ 0 h 1603345"/>
              <a:gd name="connsiteX5-23" fmla="*/ 0 w 9173029"/>
              <a:gd name="connsiteY5-24" fmla="*/ 14514 h 1603345"/>
              <a:gd name="connsiteX0-25" fmla="*/ 0 w 9173029"/>
              <a:gd name="connsiteY0-26" fmla="*/ 14514 h 1569252"/>
              <a:gd name="connsiteX1-27" fmla="*/ 3701143 w 9173029"/>
              <a:gd name="connsiteY1-28" fmla="*/ 1465943 h 1569252"/>
              <a:gd name="connsiteX2-29" fmla="*/ 7837714 w 9173029"/>
              <a:gd name="connsiteY2-30" fmla="*/ 1451429 h 1569252"/>
              <a:gd name="connsiteX3-31" fmla="*/ 9173029 w 9173029"/>
              <a:gd name="connsiteY3-32" fmla="*/ 1451429 h 1569252"/>
              <a:gd name="connsiteX4-33" fmla="*/ 9144000 w 9173029"/>
              <a:gd name="connsiteY4-34" fmla="*/ 0 h 1569252"/>
              <a:gd name="connsiteX5-35" fmla="*/ 0 w 9173029"/>
              <a:gd name="connsiteY5-36" fmla="*/ 14514 h 1569252"/>
              <a:gd name="connsiteX0-37" fmla="*/ 0 w 9173029"/>
              <a:gd name="connsiteY0-38" fmla="*/ 14514 h 1569252"/>
              <a:gd name="connsiteX1-39" fmla="*/ 3701143 w 9173029"/>
              <a:gd name="connsiteY1-40" fmla="*/ 1465943 h 1569252"/>
              <a:gd name="connsiteX2-41" fmla="*/ 7837714 w 9173029"/>
              <a:gd name="connsiteY2-42" fmla="*/ 1451429 h 1569252"/>
              <a:gd name="connsiteX3-43" fmla="*/ 9173029 w 9173029"/>
              <a:gd name="connsiteY3-44" fmla="*/ 1451429 h 1569252"/>
              <a:gd name="connsiteX4-45" fmla="*/ 9144000 w 9173029"/>
              <a:gd name="connsiteY4-46" fmla="*/ 0 h 1569252"/>
              <a:gd name="connsiteX5-47" fmla="*/ 0 w 9173029"/>
              <a:gd name="connsiteY5-48" fmla="*/ 14514 h 1569252"/>
              <a:gd name="connsiteX0-49" fmla="*/ 0 w 9173029"/>
              <a:gd name="connsiteY0-50" fmla="*/ 14514 h 1569252"/>
              <a:gd name="connsiteX1-51" fmla="*/ 3701143 w 9173029"/>
              <a:gd name="connsiteY1-52" fmla="*/ 1465943 h 1569252"/>
              <a:gd name="connsiteX2-53" fmla="*/ 7837714 w 9173029"/>
              <a:gd name="connsiteY2-54" fmla="*/ 1451429 h 1569252"/>
              <a:gd name="connsiteX3-55" fmla="*/ 9173029 w 9173029"/>
              <a:gd name="connsiteY3-56" fmla="*/ 1451429 h 1569252"/>
              <a:gd name="connsiteX4-57" fmla="*/ 9144000 w 9173029"/>
              <a:gd name="connsiteY4-58" fmla="*/ 0 h 1569252"/>
              <a:gd name="connsiteX5-59" fmla="*/ 0 w 9173029"/>
              <a:gd name="connsiteY5-60" fmla="*/ 14514 h 1569252"/>
              <a:gd name="connsiteX0-61" fmla="*/ 0 w 9173029"/>
              <a:gd name="connsiteY0-62" fmla="*/ 14514 h 1569252"/>
              <a:gd name="connsiteX1-63" fmla="*/ 3701143 w 9173029"/>
              <a:gd name="connsiteY1-64" fmla="*/ 1465943 h 1569252"/>
              <a:gd name="connsiteX2-65" fmla="*/ 7837714 w 9173029"/>
              <a:gd name="connsiteY2-66" fmla="*/ 1451429 h 1569252"/>
              <a:gd name="connsiteX3-67" fmla="*/ 9173029 w 9173029"/>
              <a:gd name="connsiteY3-68" fmla="*/ 1451429 h 1569252"/>
              <a:gd name="connsiteX4-69" fmla="*/ 9144000 w 9173029"/>
              <a:gd name="connsiteY4-70" fmla="*/ 0 h 1569252"/>
              <a:gd name="connsiteX5-71" fmla="*/ 0 w 9173029"/>
              <a:gd name="connsiteY5-72" fmla="*/ 14514 h 1569252"/>
              <a:gd name="connsiteX0-73" fmla="*/ 0 w 9173029"/>
              <a:gd name="connsiteY0-74" fmla="*/ 14514 h 1872343"/>
              <a:gd name="connsiteX1-75" fmla="*/ 3701143 w 9173029"/>
              <a:gd name="connsiteY1-76" fmla="*/ 1465943 h 1872343"/>
              <a:gd name="connsiteX2-77" fmla="*/ 7837714 w 9173029"/>
              <a:gd name="connsiteY2-78" fmla="*/ 1451429 h 1872343"/>
              <a:gd name="connsiteX3-79" fmla="*/ 9173029 w 9173029"/>
              <a:gd name="connsiteY3-80" fmla="*/ 1872343 h 1872343"/>
              <a:gd name="connsiteX4-81" fmla="*/ 9144000 w 9173029"/>
              <a:gd name="connsiteY4-82" fmla="*/ 0 h 1872343"/>
              <a:gd name="connsiteX5-83" fmla="*/ 0 w 9173029"/>
              <a:gd name="connsiteY5-84" fmla="*/ 14514 h 1872343"/>
              <a:gd name="connsiteX0-85" fmla="*/ 0 w 9173029"/>
              <a:gd name="connsiteY0-86" fmla="*/ 14514 h 1872343"/>
              <a:gd name="connsiteX1-87" fmla="*/ 3701143 w 9173029"/>
              <a:gd name="connsiteY1-88" fmla="*/ 1465943 h 1872343"/>
              <a:gd name="connsiteX2-89" fmla="*/ 7837714 w 9173029"/>
              <a:gd name="connsiteY2-90" fmla="*/ 1814286 h 1872343"/>
              <a:gd name="connsiteX3-91" fmla="*/ 9173029 w 9173029"/>
              <a:gd name="connsiteY3-92" fmla="*/ 1872343 h 1872343"/>
              <a:gd name="connsiteX4-93" fmla="*/ 9144000 w 9173029"/>
              <a:gd name="connsiteY4-94" fmla="*/ 0 h 1872343"/>
              <a:gd name="connsiteX5-95" fmla="*/ 0 w 9173029"/>
              <a:gd name="connsiteY5-96" fmla="*/ 14514 h 1872343"/>
              <a:gd name="connsiteX0-97" fmla="*/ 0 w 9173029"/>
              <a:gd name="connsiteY0-98" fmla="*/ 14514 h 1872343"/>
              <a:gd name="connsiteX1-99" fmla="*/ 3701143 w 9173029"/>
              <a:gd name="connsiteY1-100" fmla="*/ 1465943 h 1872343"/>
              <a:gd name="connsiteX2-101" fmla="*/ 7576457 w 9173029"/>
              <a:gd name="connsiteY2-102" fmla="*/ 1828800 h 1872343"/>
              <a:gd name="connsiteX3-103" fmla="*/ 9173029 w 9173029"/>
              <a:gd name="connsiteY3-104" fmla="*/ 1872343 h 1872343"/>
              <a:gd name="connsiteX4-105" fmla="*/ 9144000 w 9173029"/>
              <a:gd name="connsiteY4-106" fmla="*/ 0 h 1872343"/>
              <a:gd name="connsiteX5-107" fmla="*/ 0 w 9173029"/>
              <a:gd name="connsiteY5-108" fmla="*/ 14514 h 1872343"/>
              <a:gd name="connsiteX0-109" fmla="*/ 0 w 9216572"/>
              <a:gd name="connsiteY0-110" fmla="*/ 14514 h 1872343"/>
              <a:gd name="connsiteX1-111" fmla="*/ 3744686 w 9216572"/>
              <a:gd name="connsiteY1-112" fmla="*/ 1465943 h 1872343"/>
              <a:gd name="connsiteX2-113" fmla="*/ 7620000 w 9216572"/>
              <a:gd name="connsiteY2-114" fmla="*/ 1828800 h 1872343"/>
              <a:gd name="connsiteX3-115" fmla="*/ 9216572 w 9216572"/>
              <a:gd name="connsiteY3-116" fmla="*/ 1872343 h 1872343"/>
              <a:gd name="connsiteX4-117" fmla="*/ 9187543 w 9216572"/>
              <a:gd name="connsiteY4-118" fmla="*/ 0 h 1872343"/>
              <a:gd name="connsiteX5-119" fmla="*/ 0 w 9216572"/>
              <a:gd name="connsiteY5-120" fmla="*/ 14514 h 1872343"/>
              <a:gd name="connsiteX0-121" fmla="*/ 0 w 9216572"/>
              <a:gd name="connsiteY0-122" fmla="*/ 14514 h 1911560"/>
              <a:gd name="connsiteX1-123" fmla="*/ 3744686 w 9216572"/>
              <a:gd name="connsiteY1-124" fmla="*/ 1465943 h 1911560"/>
              <a:gd name="connsiteX2-125" fmla="*/ 7489372 w 9216572"/>
              <a:gd name="connsiteY2-126" fmla="*/ 1886857 h 1911560"/>
              <a:gd name="connsiteX3-127" fmla="*/ 9216572 w 9216572"/>
              <a:gd name="connsiteY3-128" fmla="*/ 1872343 h 1911560"/>
              <a:gd name="connsiteX4-129" fmla="*/ 9187543 w 9216572"/>
              <a:gd name="connsiteY4-130" fmla="*/ 0 h 1911560"/>
              <a:gd name="connsiteX5-131" fmla="*/ 0 w 9216572"/>
              <a:gd name="connsiteY5-132" fmla="*/ 14514 h 1911560"/>
              <a:gd name="connsiteX0-133" fmla="*/ 0 w 9216572"/>
              <a:gd name="connsiteY0-134" fmla="*/ 14514 h 2044090"/>
              <a:gd name="connsiteX1-135" fmla="*/ 3744686 w 9216572"/>
              <a:gd name="connsiteY1-136" fmla="*/ 1465943 h 2044090"/>
              <a:gd name="connsiteX2-137" fmla="*/ 7199086 w 9216572"/>
              <a:gd name="connsiteY2-138" fmla="*/ 2032000 h 2044090"/>
              <a:gd name="connsiteX3-139" fmla="*/ 9216572 w 9216572"/>
              <a:gd name="connsiteY3-140" fmla="*/ 1872343 h 2044090"/>
              <a:gd name="connsiteX4-141" fmla="*/ 9187543 w 9216572"/>
              <a:gd name="connsiteY4-142" fmla="*/ 0 h 2044090"/>
              <a:gd name="connsiteX5-143" fmla="*/ 0 w 9216572"/>
              <a:gd name="connsiteY5-144" fmla="*/ 14514 h 2044090"/>
              <a:gd name="connsiteX0-145" fmla="*/ 0 w 9216572"/>
              <a:gd name="connsiteY0-146" fmla="*/ 14514 h 2053074"/>
              <a:gd name="connsiteX1-147" fmla="*/ 3744686 w 9216572"/>
              <a:gd name="connsiteY1-148" fmla="*/ 1465943 h 2053074"/>
              <a:gd name="connsiteX2-149" fmla="*/ 7199086 w 9216572"/>
              <a:gd name="connsiteY2-150" fmla="*/ 2032000 h 2053074"/>
              <a:gd name="connsiteX3-151" fmla="*/ 9216572 w 9216572"/>
              <a:gd name="connsiteY3-152" fmla="*/ 1872343 h 2053074"/>
              <a:gd name="connsiteX4-153" fmla="*/ 9187543 w 9216572"/>
              <a:gd name="connsiteY4-154" fmla="*/ 0 h 2053074"/>
              <a:gd name="connsiteX5-155" fmla="*/ 0 w 9216572"/>
              <a:gd name="connsiteY5-156" fmla="*/ 14514 h 2053074"/>
              <a:gd name="connsiteX0-157" fmla="*/ 0 w 9216572"/>
              <a:gd name="connsiteY0-158" fmla="*/ 14514 h 2059753"/>
              <a:gd name="connsiteX1-159" fmla="*/ 3744686 w 9216572"/>
              <a:gd name="connsiteY1-160" fmla="*/ 1465943 h 2059753"/>
              <a:gd name="connsiteX2-161" fmla="*/ 7199086 w 9216572"/>
              <a:gd name="connsiteY2-162" fmla="*/ 2032000 h 2059753"/>
              <a:gd name="connsiteX3-163" fmla="*/ 9216572 w 9216572"/>
              <a:gd name="connsiteY3-164" fmla="*/ 1872343 h 2059753"/>
              <a:gd name="connsiteX4-165" fmla="*/ 9187543 w 9216572"/>
              <a:gd name="connsiteY4-166" fmla="*/ 0 h 2059753"/>
              <a:gd name="connsiteX5-167" fmla="*/ 0 w 9216572"/>
              <a:gd name="connsiteY5-168" fmla="*/ 14514 h 2059753"/>
              <a:gd name="connsiteX0-169" fmla="*/ 0 w 9216572"/>
              <a:gd name="connsiteY0-170" fmla="*/ 14514 h 2056001"/>
              <a:gd name="connsiteX1-171" fmla="*/ 3744686 w 9216572"/>
              <a:gd name="connsiteY1-172" fmla="*/ 1465943 h 2056001"/>
              <a:gd name="connsiteX2-173" fmla="*/ 7199086 w 9216572"/>
              <a:gd name="connsiteY2-174" fmla="*/ 2032000 h 2056001"/>
              <a:gd name="connsiteX3-175" fmla="*/ 9216572 w 9216572"/>
              <a:gd name="connsiteY3-176" fmla="*/ 1872343 h 2056001"/>
              <a:gd name="connsiteX4-177" fmla="*/ 9187543 w 9216572"/>
              <a:gd name="connsiteY4-178" fmla="*/ 0 h 2056001"/>
              <a:gd name="connsiteX5-179" fmla="*/ 0 w 9216572"/>
              <a:gd name="connsiteY5-180" fmla="*/ 14514 h 2056001"/>
              <a:gd name="connsiteX0-181" fmla="*/ 0 w 9216572"/>
              <a:gd name="connsiteY0-182" fmla="*/ 14514 h 2032485"/>
              <a:gd name="connsiteX1-183" fmla="*/ 3744686 w 9216572"/>
              <a:gd name="connsiteY1-184" fmla="*/ 1465943 h 2032485"/>
              <a:gd name="connsiteX2-185" fmla="*/ 7199086 w 9216572"/>
              <a:gd name="connsiteY2-186" fmla="*/ 2032000 h 2032485"/>
              <a:gd name="connsiteX3-187" fmla="*/ 9216572 w 9216572"/>
              <a:gd name="connsiteY3-188" fmla="*/ 1872343 h 2032485"/>
              <a:gd name="connsiteX4-189" fmla="*/ 9187543 w 9216572"/>
              <a:gd name="connsiteY4-190" fmla="*/ 0 h 2032485"/>
              <a:gd name="connsiteX5-191" fmla="*/ 0 w 9216572"/>
              <a:gd name="connsiteY5-192" fmla="*/ 14514 h 2032485"/>
              <a:gd name="connsiteX0-193" fmla="*/ 0 w 9216572"/>
              <a:gd name="connsiteY0-194" fmla="*/ 14514 h 2050932"/>
              <a:gd name="connsiteX1-195" fmla="*/ 3744686 w 9216572"/>
              <a:gd name="connsiteY1-196" fmla="*/ 1465943 h 2050932"/>
              <a:gd name="connsiteX2-197" fmla="*/ 7199086 w 9216572"/>
              <a:gd name="connsiteY2-198" fmla="*/ 2032000 h 2050932"/>
              <a:gd name="connsiteX3-199" fmla="*/ 9216572 w 9216572"/>
              <a:gd name="connsiteY3-200" fmla="*/ 1872343 h 2050932"/>
              <a:gd name="connsiteX4-201" fmla="*/ 9187543 w 9216572"/>
              <a:gd name="connsiteY4-202" fmla="*/ 0 h 2050932"/>
              <a:gd name="connsiteX5-203" fmla="*/ 0 w 9216572"/>
              <a:gd name="connsiteY5-204" fmla="*/ 14514 h 2050932"/>
              <a:gd name="connsiteX0-205" fmla="*/ 0 w 9216572"/>
              <a:gd name="connsiteY0-206" fmla="*/ 14514 h 2083325"/>
              <a:gd name="connsiteX1-207" fmla="*/ 3744686 w 9216572"/>
              <a:gd name="connsiteY1-208" fmla="*/ 1465943 h 2083325"/>
              <a:gd name="connsiteX2-209" fmla="*/ 7199086 w 9216572"/>
              <a:gd name="connsiteY2-210" fmla="*/ 2032000 h 2083325"/>
              <a:gd name="connsiteX3-211" fmla="*/ 9216572 w 9216572"/>
              <a:gd name="connsiteY3-212" fmla="*/ 1872343 h 2083325"/>
              <a:gd name="connsiteX4-213" fmla="*/ 9187543 w 9216572"/>
              <a:gd name="connsiteY4-214" fmla="*/ 0 h 2083325"/>
              <a:gd name="connsiteX5-215" fmla="*/ 0 w 9216572"/>
              <a:gd name="connsiteY5-216" fmla="*/ 14514 h 2083325"/>
              <a:gd name="connsiteX0-217" fmla="*/ 0 w 9216572"/>
              <a:gd name="connsiteY0-218" fmla="*/ 14514 h 2076112"/>
              <a:gd name="connsiteX1-219" fmla="*/ 3744686 w 9216572"/>
              <a:gd name="connsiteY1-220" fmla="*/ 1465943 h 2076112"/>
              <a:gd name="connsiteX2-221" fmla="*/ 7199086 w 9216572"/>
              <a:gd name="connsiteY2-222" fmla="*/ 2032000 h 2076112"/>
              <a:gd name="connsiteX3-223" fmla="*/ 9216572 w 9216572"/>
              <a:gd name="connsiteY3-224" fmla="*/ 1872343 h 2076112"/>
              <a:gd name="connsiteX4-225" fmla="*/ 9187543 w 9216572"/>
              <a:gd name="connsiteY4-226" fmla="*/ 0 h 2076112"/>
              <a:gd name="connsiteX5-227" fmla="*/ 0 w 9216572"/>
              <a:gd name="connsiteY5-228" fmla="*/ 14514 h 2076112"/>
              <a:gd name="connsiteX0-229" fmla="*/ 0 w 9216572"/>
              <a:gd name="connsiteY0-230" fmla="*/ 14514 h 2037490"/>
              <a:gd name="connsiteX1-231" fmla="*/ 3744686 w 9216572"/>
              <a:gd name="connsiteY1-232" fmla="*/ 1465943 h 2037490"/>
              <a:gd name="connsiteX2-233" fmla="*/ 7199086 w 9216572"/>
              <a:gd name="connsiteY2-234" fmla="*/ 2032000 h 2037490"/>
              <a:gd name="connsiteX3-235" fmla="*/ 9216572 w 9216572"/>
              <a:gd name="connsiteY3-236" fmla="*/ 1872343 h 2037490"/>
              <a:gd name="connsiteX4-237" fmla="*/ 9187543 w 9216572"/>
              <a:gd name="connsiteY4-238" fmla="*/ 0 h 2037490"/>
              <a:gd name="connsiteX5-239" fmla="*/ 0 w 9216572"/>
              <a:gd name="connsiteY5-240" fmla="*/ 14514 h 2037490"/>
              <a:gd name="connsiteX0-241" fmla="*/ 0 w 9216572"/>
              <a:gd name="connsiteY0-242" fmla="*/ 14514 h 2037490"/>
              <a:gd name="connsiteX1-243" fmla="*/ 3744686 w 9216572"/>
              <a:gd name="connsiteY1-244" fmla="*/ 1465943 h 2037490"/>
              <a:gd name="connsiteX2-245" fmla="*/ 7199086 w 9216572"/>
              <a:gd name="connsiteY2-246" fmla="*/ 2032000 h 2037490"/>
              <a:gd name="connsiteX3-247" fmla="*/ 9216572 w 9216572"/>
              <a:gd name="connsiteY3-248" fmla="*/ 1872343 h 2037490"/>
              <a:gd name="connsiteX4-249" fmla="*/ 9187543 w 9216572"/>
              <a:gd name="connsiteY4-250" fmla="*/ 0 h 2037490"/>
              <a:gd name="connsiteX5-251" fmla="*/ 0 w 9216572"/>
              <a:gd name="connsiteY5-252" fmla="*/ 14514 h 2037490"/>
              <a:gd name="connsiteX0-253" fmla="*/ 0 w 9216572"/>
              <a:gd name="connsiteY0-254" fmla="*/ 14514 h 2037490"/>
              <a:gd name="connsiteX1-255" fmla="*/ 3744686 w 9216572"/>
              <a:gd name="connsiteY1-256" fmla="*/ 1465943 h 2037490"/>
              <a:gd name="connsiteX2-257" fmla="*/ 7199086 w 9216572"/>
              <a:gd name="connsiteY2-258" fmla="*/ 2032000 h 2037490"/>
              <a:gd name="connsiteX3-259" fmla="*/ 9216572 w 9216572"/>
              <a:gd name="connsiteY3-260" fmla="*/ 1872343 h 2037490"/>
              <a:gd name="connsiteX4-261" fmla="*/ 9187543 w 9216572"/>
              <a:gd name="connsiteY4-262" fmla="*/ 0 h 2037490"/>
              <a:gd name="connsiteX5-263" fmla="*/ 0 w 9216572"/>
              <a:gd name="connsiteY5-264" fmla="*/ 14514 h 2037490"/>
              <a:gd name="connsiteX0-265" fmla="*/ 0 w 9231086"/>
              <a:gd name="connsiteY0-266" fmla="*/ 14514 h 2037490"/>
              <a:gd name="connsiteX1-267" fmla="*/ 3744686 w 9231086"/>
              <a:gd name="connsiteY1-268" fmla="*/ 1465943 h 2037490"/>
              <a:gd name="connsiteX2-269" fmla="*/ 7199086 w 9231086"/>
              <a:gd name="connsiteY2-270" fmla="*/ 2032000 h 2037490"/>
              <a:gd name="connsiteX3-271" fmla="*/ 9216572 w 9231086"/>
              <a:gd name="connsiteY3-272" fmla="*/ 1872343 h 2037490"/>
              <a:gd name="connsiteX4-273" fmla="*/ 9231086 w 9231086"/>
              <a:gd name="connsiteY4-274" fmla="*/ 0 h 2037490"/>
              <a:gd name="connsiteX5-275" fmla="*/ 0 w 9231086"/>
              <a:gd name="connsiteY5-276" fmla="*/ 14514 h 2037490"/>
              <a:gd name="connsiteX0-277" fmla="*/ 0 w 9231086"/>
              <a:gd name="connsiteY0-278" fmla="*/ 14514 h 2037490"/>
              <a:gd name="connsiteX1-279" fmla="*/ 3744686 w 9231086"/>
              <a:gd name="connsiteY1-280" fmla="*/ 1465943 h 2037490"/>
              <a:gd name="connsiteX2-281" fmla="*/ 7199086 w 9231086"/>
              <a:gd name="connsiteY2-282" fmla="*/ 2032000 h 2037490"/>
              <a:gd name="connsiteX3-283" fmla="*/ 9216572 w 9231086"/>
              <a:gd name="connsiteY3-284" fmla="*/ 1872343 h 2037490"/>
              <a:gd name="connsiteX4-285" fmla="*/ 9231086 w 9231086"/>
              <a:gd name="connsiteY4-286" fmla="*/ 0 h 2037490"/>
              <a:gd name="connsiteX5-287" fmla="*/ 0 w 9231086"/>
              <a:gd name="connsiteY5-288" fmla="*/ 14514 h 2037490"/>
              <a:gd name="connsiteX0-289" fmla="*/ 0 w 9231086"/>
              <a:gd name="connsiteY0-290" fmla="*/ 14514 h 2037490"/>
              <a:gd name="connsiteX1-291" fmla="*/ 3744686 w 9231086"/>
              <a:gd name="connsiteY1-292" fmla="*/ 1465943 h 2037490"/>
              <a:gd name="connsiteX2-293" fmla="*/ 7199086 w 9231086"/>
              <a:gd name="connsiteY2-294" fmla="*/ 2032000 h 2037490"/>
              <a:gd name="connsiteX3-295" fmla="*/ 9216572 w 9231086"/>
              <a:gd name="connsiteY3-296" fmla="*/ 1872343 h 2037490"/>
              <a:gd name="connsiteX4-297" fmla="*/ 9231086 w 9231086"/>
              <a:gd name="connsiteY4-298" fmla="*/ 0 h 2037490"/>
              <a:gd name="connsiteX5-299" fmla="*/ 0 w 9231086"/>
              <a:gd name="connsiteY5-300" fmla="*/ 14514 h 2037490"/>
              <a:gd name="connsiteX0-301" fmla="*/ 0 w 9231086"/>
              <a:gd name="connsiteY0-302" fmla="*/ 14514 h 2023186"/>
              <a:gd name="connsiteX1-303" fmla="*/ 3744686 w 9231086"/>
              <a:gd name="connsiteY1-304" fmla="*/ 1465943 h 2023186"/>
              <a:gd name="connsiteX2-305" fmla="*/ 7141029 w 9231086"/>
              <a:gd name="connsiteY2-306" fmla="*/ 2017486 h 2023186"/>
              <a:gd name="connsiteX3-307" fmla="*/ 9216572 w 9231086"/>
              <a:gd name="connsiteY3-308" fmla="*/ 1872343 h 2023186"/>
              <a:gd name="connsiteX4-309" fmla="*/ 9231086 w 9231086"/>
              <a:gd name="connsiteY4-310" fmla="*/ 0 h 2023186"/>
              <a:gd name="connsiteX5-311" fmla="*/ 0 w 9231086"/>
              <a:gd name="connsiteY5-312" fmla="*/ 14514 h 2023186"/>
              <a:gd name="connsiteX0-313" fmla="*/ 0 w 9231086"/>
              <a:gd name="connsiteY0-314" fmla="*/ 14514 h 1955627"/>
              <a:gd name="connsiteX1-315" fmla="*/ 3744686 w 9231086"/>
              <a:gd name="connsiteY1-316" fmla="*/ 1465943 h 1955627"/>
              <a:gd name="connsiteX2-317" fmla="*/ 9216572 w 9231086"/>
              <a:gd name="connsiteY2-318" fmla="*/ 1872343 h 1955627"/>
              <a:gd name="connsiteX3-319" fmla="*/ 9231086 w 9231086"/>
              <a:gd name="connsiteY3-320" fmla="*/ 0 h 1955627"/>
              <a:gd name="connsiteX4-321" fmla="*/ 0 w 9231086"/>
              <a:gd name="connsiteY4-322" fmla="*/ 14514 h 1955627"/>
              <a:gd name="connsiteX0-323" fmla="*/ 0 w 9231086"/>
              <a:gd name="connsiteY0-324" fmla="*/ 14514 h 2001741"/>
              <a:gd name="connsiteX1-325" fmla="*/ 3817257 w 9231086"/>
              <a:gd name="connsiteY1-326" fmla="*/ 1683657 h 2001741"/>
              <a:gd name="connsiteX2-327" fmla="*/ 9216572 w 9231086"/>
              <a:gd name="connsiteY2-328" fmla="*/ 1872343 h 2001741"/>
              <a:gd name="connsiteX3-329" fmla="*/ 9231086 w 9231086"/>
              <a:gd name="connsiteY3-330" fmla="*/ 0 h 2001741"/>
              <a:gd name="connsiteX4-331" fmla="*/ 0 w 9231086"/>
              <a:gd name="connsiteY4-332" fmla="*/ 14514 h 2001741"/>
              <a:gd name="connsiteX0-333" fmla="*/ 0 w 9231086"/>
              <a:gd name="connsiteY0-334" fmla="*/ 14514 h 2084006"/>
              <a:gd name="connsiteX1-335" fmla="*/ 3817257 w 9231086"/>
              <a:gd name="connsiteY1-336" fmla="*/ 1683657 h 2084006"/>
              <a:gd name="connsiteX2-337" fmla="*/ 9216572 w 9231086"/>
              <a:gd name="connsiteY2-338" fmla="*/ 1872343 h 2084006"/>
              <a:gd name="connsiteX3-339" fmla="*/ 9231086 w 9231086"/>
              <a:gd name="connsiteY3-340" fmla="*/ 0 h 2084006"/>
              <a:gd name="connsiteX4-341" fmla="*/ 0 w 9231086"/>
              <a:gd name="connsiteY4-342" fmla="*/ 14514 h 2084006"/>
              <a:gd name="connsiteX0-343" fmla="*/ 0 w 9231086"/>
              <a:gd name="connsiteY0-344" fmla="*/ 14514 h 2084006"/>
              <a:gd name="connsiteX1-345" fmla="*/ 3817257 w 9231086"/>
              <a:gd name="connsiteY1-346" fmla="*/ 1683657 h 2084006"/>
              <a:gd name="connsiteX2-347" fmla="*/ 9216572 w 9231086"/>
              <a:gd name="connsiteY2-348" fmla="*/ 1872343 h 2084006"/>
              <a:gd name="connsiteX3-349" fmla="*/ 9231086 w 9231086"/>
              <a:gd name="connsiteY3-350" fmla="*/ 0 h 2084006"/>
              <a:gd name="connsiteX4-351" fmla="*/ 0 w 9231086"/>
              <a:gd name="connsiteY4-352" fmla="*/ 14514 h 20840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231086" h="2084006">
                <a:moveTo>
                  <a:pt x="0" y="14514"/>
                </a:moveTo>
                <a:cubicBezTo>
                  <a:pt x="163285" y="135466"/>
                  <a:pt x="1294190" y="1112762"/>
                  <a:pt x="3817257" y="1683657"/>
                </a:cubicBezTo>
                <a:cubicBezTo>
                  <a:pt x="6340324" y="2254552"/>
                  <a:pt x="8302172" y="2116667"/>
                  <a:pt x="9216572" y="1872343"/>
                </a:cubicBezTo>
                <a:lnTo>
                  <a:pt x="9231086" y="0"/>
                </a:lnTo>
                <a:lnTo>
                  <a:pt x="0" y="14514"/>
                </a:lnTo>
                <a:close/>
              </a:path>
            </a:pathLst>
          </a:custGeom>
          <a:solidFill>
            <a:schemeClr val="bg1">
              <a:lumMod val="9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6834188" y="438150"/>
            <a:ext cx="2330450" cy="460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9" descr="C:\Documents and Settings\nukes\桌面\单独红色小人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07" flipH="1">
            <a:off x="8713788" y="6350"/>
            <a:ext cx="38417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 userDrawn="1"/>
        </p:nvSpPr>
        <p:spPr>
          <a:xfrm flipV="1">
            <a:off x="0" y="577850"/>
            <a:ext cx="9172575" cy="60325"/>
          </a:xfrm>
          <a:prstGeom prst="rect">
            <a:avLst/>
          </a:prstGeom>
          <a:solidFill>
            <a:srgbClr val="E9280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01977-5D7D-4F12-924B-DFBB5666E1F9}" type="datetimeFigureOut">
              <a:rPr lang="zh-CN" altLang="en-US"/>
            </a:fld>
            <a:endParaRPr lang="zh-CN" altLang="en-US"/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D70EC5F-3503-4624-8807-2F930291FCF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5D86E-DBA5-42B3-9532-6D2FE65C8B3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D8825-9874-44CF-B595-E18C03FB968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ACC6A-9C16-4FA8-B04D-485E109491C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12D885-8D11-4FDA-A43F-A370A470902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22BCADA-9F13-471F-B45B-CBE53D7FD8F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FC5774D-650F-4964-B9EA-B313B45420A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5" descr="C:\Documents and Settings\nukes\桌面\背景切片5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9144001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4" descr="C:\Documents and Settings\nukes\桌面\背景切片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9144001" cy="513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3" descr="C:\Documents and Settings\nukes\桌面\背景切片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788" y="3181350"/>
            <a:ext cx="5741987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2" descr="C:\Documents and Settings\nukes\桌面\背景切片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3668713"/>
            <a:ext cx="3419475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1" descr="C:\Documents and Settings\nukes\桌面\单独红色小人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14563"/>
            <a:ext cx="1609725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627534"/>
            <a:ext cx="9144000" cy="792088"/>
          </a:xfrm>
          <a:prstGeom prst="rect">
            <a:avLst/>
          </a:prstGeom>
          <a:gradFill>
            <a:gsLst>
              <a:gs pos="47000">
                <a:srgbClr val="B3B3B3"/>
              </a:gs>
              <a:gs pos="0">
                <a:schemeClr val="bg1">
                  <a:lumMod val="50000"/>
                  <a:alpha val="12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矩形 23"/>
          <p:cNvSpPr>
            <a:spLocks noChangeArrowheads="1"/>
          </p:cNvSpPr>
          <p:nvPr/>
        </p:nvSpPr>
        <p:spPr bwMode="auto">
          <a:xfrm>
            <a:off x="2513013" y="1077913"/>
            <a:ext cx="411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Shanghai Rapidesign Advertising Co.,ltd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-66675" y="4783138"/>
            <a:ext cx="24780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Arial" panose="020B0604020202020204" pitchFamily="34" charset="0"/>
                <a:ea typeface="微软雅黑" panose="020B0503020204020204" pitchFamily="34" charset="-122"/>
              </a:rPr>
              <a:t>适用商业及相关类别演示</a:t>
            </a:r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84304" y="615209"/>
            <a:ext cx="377539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ln w="12700">
                  <a:solidFill>
                    <a:schemeClr val="bg1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en-US" sz="2800" b="1" dirty="0">
              <a:ln w="12700">
                <a:solidFill>
                  <a:schemeClr val="bg1"/>
                </a:solidFill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3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37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1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-20638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" name="任意多边形 2047"/>
          <p:cNvSpPr/>
          <p:nvPr/>
        </p:nvSpPr>
        <p:spPr>
          <a:xfrm>
            <a:off x="-14288" y="609600"/>
            <a:ext cx="9845676" cy="4556125"/>
          </a:xfrm>
          <a:custGeom>
            <a:avLst/>
            <a:gdLst>
              <a:gd name="connsiteX0" fmla="*/ 29029 w 9188618"/>
              <a:gd name="connsiteY0" fmla="*/ 0 h 3918857"/>
              <a:gd name="connsiteX1" fmla="*/ 9187543 w 9188618"/>
              <a:gd name="connsiteY1" fmla="*/ 14514 h 3918857"/>
              <a:gd name="connsiteX2" fmla="*/ 9187543 w 9188618"/>
              <a:gd name="connsiteY2" fmla="*/ 14514 h 3918857"/>
              <a:gd name="connsiteX3" fmla="*/ 9187543 w 9188618"/>
              <a:gd name="connsiteY3" fmla="*/ 3889829 h 3918857"/>
              <a:gd name="connsiteX4" fmla="*/ 9173029 w 9188618"/>
              <a:gd name="connsiteY4" fmla="*/ 3904343 h 3918857"/>
              <a:gd name="connsiteX5" fmla="*/ 2656115 w 9188618"/>
              <a:gd name="connsiteY5" fmla="*/ 3323771 h 3918857"/>
              <a:gd name="connsiteX6" fmla="*/ 0 w 9188618"/>
              <a:gd name="connsiteY6" fmla="*/ 3918857 h 3918857"/>
              <a:gd name="connsiteX7" fmla="*/ 29029 w 9188618"/>
              <a:gd name="connsiteY7" fmla="*/ 3904343 h 3918857"/>
              <a:gd name="connsiteX8" fmla="*/ 29029 w 9188618"/>
              <a:gd name="connsiteY8" fmla="*/ 0 h 3918857"/>
              <a:gd name="connsiteX0-1" fmla="*/ 29029 w 9216572"/>
              <a:gd name="connsiteY0-2" fmla="*/ 0 h 4136571"/>
              <a:gd name="connsiteX1-3" fmla="*/ 9187543 w 9216572"/>
              <a:gd name="connsiteY1-4" fmla="*/ 14514 h 4136571"/>
              <a:gd name="connsiteX2-5" fmla="*/ 9187543 w 9216572"/>
              <a:gd name="connsiteY2-6" fmla="*/ 14514 h 4136571"/>
              <a:gd name="connsiteX3-7" fmla="*/ 9187543 w 9216572"/>
              <a:gd name="connsiteY3-8" fmla="*/ 3889829 h 4136571"/>
              <a:gd name="connsiteX4-9" fmla="*/ 9216572 w 9216572"/>
              <a:gd name="connsiteY4-10" fmla="*/ 4136571 h 4136571"/>
              <a:gd name="connsiteX5-11" fmla="*/ 2656115 w 9216572"/>
              <a:gd name="connsiteY5-12" fmla="*/ 3323771 h 4136571"/>
              <a:gd name="connsiteX6-13" fmla="*/ 0 w 9216572"/>
              <a:gd name="connsiteY6-14" fmla="*/ 3918857 h 4136571"/>
              <a:gd name="connsiteX7-15" fmla="*/ 29029 w 9216572"/>
              <a:gd name="connsiteY7-16" fmla="*/ 3904343 h 4136571"/>
              <a:gd name="connsiteX8-17" fmla="*/ 29029 w 9216572"/>
              <a:gd name="connsiteY8-18" fmla="*/ 0 h 4136571"/>
              <a:gd name="connsiteX0-19" fmla="*/ 29029 w 9242633"/>
              <a:gd name="connsiteY0-20" fmla="*/ 0 h 4143079"/>
              <a:gd name="connsiteX1-21" fmla="*/ 9187543 w 9242633"/>
              <a:gd name="connsiteY1-22" fmla="*/ 14514 h 4143079"/>
              <a:gd name="connsiteX2-23" fmla="*/ 9187543 w 9242633"/>
              <a:gd name="connsiteY2-24" fmla="*/ 14514 h 4143079"/>
              <a:gd name="connsiteX3-25" fmla="*/ 9187543 w 9242633"/>
              <a:gd name="connsiteY3-26" fmla="*/ 3889829 h 4143079"/>
              <a:gd name="connsiteX4-27" fmla="*/ 9216572 w 9242633"/>
              <a:gd name="connsiteY4-28" fmla="*/ 4136571 h 4143079"/>
              <a:gd name="connsiteX5-29" fmla="*/ 2656115 w 9242633"/>
              <a:gd name="connsiteY5-30" fmla="*/ 3323771 h 4143079"/>
              <a:gd name="connsiteX6-31" fmla="*/ 0 w 9242633"/>
              <a:gd name="connsiteY6-32" fmla="*/ 3918857 h 4143079"/>
              <a:gd name="connsiteX7-33" fmla="*/ 29029 w 9242633"/>
              <a:gd name="connsiteY7-34" fmla="*/ 3904343 h 4143079"/>
              <a:gd name="connsiteX8-35" fmla="*/ 29029 w 9242633"/>
              <a:gd name="connsiteY8-36" fmla="*/ 0 h 4143079"/>
              <a:gd name="connsiteX0-37" fmla="*/ 29029 w 9242633"/>
              <a:gd name="connsiteY0-38" fmla="*/ 0 h 4143079"/>
              <a:gd name="connsiteX1-39" fmla="*/ 9187543 w 9242633"/>
              <a:gd name="connsiteY1-40" fmla="*/ 14514 h 4143079"/>
              <a:gd name="connsiteX2-41" fmla="*/ 9187543 w 9242633"/>
              <a:gd name="connsiteY2-42" fmla="*/ 14514 h 4143079"/>
              <a:gd name="connsiteX3-43" fmla="*/ 9187543 w 9242633"/>
              <a:gd name="connsiteY3-44" fmla="*/ 3889829 h 4143079"/>
              <a:gd name="connsiteX4-45" fmla="*/ 9216572 w 9242633"/>
              <a:gd name="connsiteY4-46" fmla="*/ 4136571 h 4143079"/>
              <a:gd name="connsiteX5-47" fmla="*/ 2656115 w 9242633"/>
              <a:gd name="connsiteY5-48" fmla="*/ 3323771 h 4143079"/>
              <a:gd name="connsiteX6-49" fmla="*/ 0 w 9242633"/>
              <a:gd name="connsiteY6-50" fmla="*/ 3918857 h 4143079"/>
              <a:gd name="connsiteX7-51" fmla="*/ 29029 w 9242633"/>
              <a:gd name="connsiteY7-52" fmla="*/ 3904343 h 4143079"/>
              <a:gd name="connsiteX8-53" fmla="*/ 29029 w 9242633"/>
              <a:gd name="connsiteY8-54" fmla="*/ 0 h 4143079"/>
              <a:gd name="connsiteX0-55" fmla="*/ 29029 w 9242633"/>
              <a:gd name="connsiteY0-56" fmla="*/ 0 h 4143079"/>
              <a:gd name="connsiteX1-57" fmla="*/ 9187543 w 9242633"/>
              <a:gd name="connsiteY1-58" fmla="*/ 14514 h 4143079"/>
              <a:gd name="connsiteX2-59" fmla="*/ 9187543 w 9242633"/>
              <a:gd name="connsiteY2-60" fmla="*/ 14514 h 4143079"/>
              <a:gd name="connsiteX3-61" fmla="*/ 9187543 w 9242633"/>
              <a:gd name="connsiteY3-62" fmla="*/ 3889829 h 4143079"/>
              <a:gd name="connsiteX4-63" fmla="*/ 9216572 w 9242633"/>
              <a:gd name="connsiteY4-64" fmla="*/ 4136571 h 4143079"/>
              <a:gd name="connsiteX5-65" fmla="*/ 2656115 w 9242633"/>
              <a:gd name="connsiteY5-66" fmla="*/ 3323771 h 4143079"/>
              <a:gd name="connsiteX6-67" fmla="*/ 0 w 9242633"/>
              <a:gd name="connsiteY6-68" fmla="*/ 3918857 h 4143079"/>
              <a:gd name="connsiteX7-69" fmla="*/ 29029 w 9242633"/>
              <a:gd name="connsiteY7-70" fmla="*/ 3367315 h 4143079"/>
              <a:gd name="connsiteX8-71" fmla="*/ 29029 w 9242633"/>
              <a:gd name="connsiteY8-72" fmla="*/ 0 h 4143079"/>
              <a:gd name="connsiteX0-73" fmla="*/ 29029 w 9242633"/>
              <a:gd name="connsiteY0-74" fmla="*/ 0 h 4143079"/>
              <a:gd name="connsiteX1-75" fmla="*/ 9187543 w 9242633"/>
              <a:gd name="connsiteY1-76" fmla="*/ 14514 h 4143079"/>
              <a:gd name="connsiteX2-77" fmla="*/ 9187543 w 9242633"/>
              <a:gd name="connsiteY2-78" fmla="*/ 14514 h 4143079"/>
              <a:gd name="connsiteX3-79" fmla="*/ 9187543 w 9242633"/>
              <a:gd name="connsiteY3-80" fmla="*/ 3889829 h 4143079"/>
              <a:gd name="connsiteX4-81" fmla="*/ 9216572 w 9242633"/>
              <a:gd name="connsiteY4-82" fmla="*/ 4136571 h 4143079"/>
              <a:gd name="connsiteX5-83" fmla="*/ 2656115 w 9242633"/>
              <a:gd name="connsiteY5-84" fmla="*/ 3323771 h 4143079"/>
              <a:gd name="connsiteX6-85" fmla="*/ 0 w 9242633"/>
              <a:gd name="connsiteY6-86" fmla="*/ 3918857 h 4143079"/>
              <a:gd name="connsiteX7-87" fmla="*/ 29029 w 9242633"/>
              <a:gd name="connsiteY7-88" fmla="*/ 0 h 4143079"/>
              <a:gd name="connsiteX0-89" fmla="*/ 14515 w 9228119"/>
              <a:gd name="connsiteY0-90" fmla="*/ 0 h 4143079"/>
              <a:gd name="connsiteX1-91" fmla="*/ 9173029 w 9228119"/>
              <a:gd name="connsiteY1-92" fmla="*/ 14514 h 4143079"/>
              <a:gd name="connsiteX2-93" fmla="*/ 9173029 w 9228119"/>
              <a:gd name="connsiteY2-94" fmla="*/ 14514 h 4143079"/>
              <a:gd name="connsiteX3-95" fmla="*/ 9173029 w 9228119"/>
              <a:gd name="connsiteY3-96" fmla="*/ 3889829 h 4143079"/>
              <a:gd name="connsiteX4-97" fmla="*/ 9202058 w 9228119"/>
              <a:gd name="connsiteY4-98" fmla="*/ 4136571 h 4143079"/>
              <a:gd name="connsiteX5-99" fmla="*/ 2641601 w 9228119"/>
              <a:gd name="connsiteY5-100" fmla="*/ 3323771 h 4143079"/>
              <a:gd name="connsiteX6-101" fmla="*/ 0 w 9228119"/>
              <a:gd name="connsiteY6-102" fmla="*/ 3614057 h 4143079"/>
              <a:gd name="connsiteX7-103" fmla="*/ 14515 w 9228119"/>
              <a:gd name="connsiteY7-104" fmla="*/ 0 h 4143079"/>
              <a:gd name="connsiteX0-105" fmla="*/ 14515 w 9659055"/>
              <a:gd name="connsiteY0-106" fmla="*/ 0 h 4164323"/>
              <a:gd name="connsiteX1-107" fmla="*/ 9173029 w 9659055"/>
              <a:gd name="connsiteY1-108" fmla="*/ 14514 h 4164323"/>
              <a:gd name="connsiteX2-109" fmla="*/ 9173029 w 9659055"/>
              <a:gd name="connsiteY2-110" fmla="*/ 14514 h 4164323"/>
              <a:gd name="connsiteX3-111" fmla="*/ 9173029 w 9659055"/>
              <a:gd name="connsiteY3-112" fmla="*/ 3889829 h 4164323"/>
              <a:gd name="connsiteX4-113" fmla="*/ 9202058 w 9659055"/>
              <a:gd name="connsiteY4-114" fmla="*/ 4136571 h 4164323"/>
              <a:gd name="connsiteX5-115" fmla="*/ 2931886 w 9659055"/>
              <a:gd name="connsiteY5-116" fmla="*/ 3193143 h 4164323"/>
              <a:gd name="connsiteX6-117" fmla="*/ 0 w 9659055"/>
              <a:gd name="connsiteY6-118" fmla="*/ 3614057 h 4164323"/>
              <a:gd name="connsiteX7-119" fmla="*/ 14515 w 9659055"/>
              <a:gd name="connsiteY7-120" fmla="*/ 0 h 4164323"/>
              <a:gd name="connsiteX0-121" fmla="*/ 14515 w 9204005"/>
              <a:gd name="connsiteY0-122" fmla="*/ 0 h 4136571"/>
              <a:gd name="connsiteX1-123" fmla="*/ 9173029 w 9204005"/>
              <a:gd name="connsiteY1-124" fmla="*/ 14514 h 4136571"/>
              <a:gd name="connsiteX2-125" fmla="*/ 9173029 w 9204005"/>
              <a:gd name="connsiteY2-126" fmla="*/ 14514 h 4136571"/>
              <a:gd name="connsiteX3-127" fmla="*/ 9173029 w 9204005"/>
              <a:gd name="connsiteY3-128" fmla="*/ 3889829 h 4136571"/>
              <a:gd name="connsiteX4-129" fmla="*/ 9202058 w 9204005"/>
              <a:gd name="connsiteY4-130" fmla="*/ 4136571 h 4136571"/>
              <a:gd name="connsiteX5-131" fmla="*/ 2931886 w 9204005"/>
              <a:gd name="connsiteY5-132" fmla="*/ 3193143 h 4136571"/>
              <a:gd name="connsiteX6-133" fmla="*/ 0 w 9204005"/>
              <a:gd name="connsiteY6-134" fmla="*/ 3614057 h 4136571"/>
              <a:gd name="connsiteX7-135" fmla="*/ 14515 w 9204005"/>
              <a:gd name="connsiteY7-136" fmla="*/ 0 h 4136571"/>
              <a:gd name="connsiteX0-137" fmla="*/ 14515 w 9203907"/>
              <a:gd name="connsiteY0-138" fmla="*/ 0 h 4136597"/>
              <a:gd name="connsiteX1-139" fmla="*/ 9173029 w 9203907"/>
              <a:gd name="connsiteY1-140" fmla="*/ 14514 h 4136597"/>
              <a:gd name="connsiteX2-141" fmla="*/ 9173029 w 9203907"/>
              <a:gd name="connsiteY2-142" fmla="*/ 14514 h 4136597"/>
              <a:gd name="connsiteX3-143" fmla="*/ 9173029 w 9203907"/>
              <a:gd name="connsiteY3-144" fmla="*/ 3889829 h 4136597"/>
              <a:gd name="connsiteX4-145" fmla="*/ 9202058 w 9203907"/>
              <a:gd name="connsiteY4-146" fmla="*/ 4136571 h 4136597"/>
              <a:gd name="connsiteX5-147" fmla="*/ 2931886 w 9203907"/>
              <a:gd name="connsiteY5-148" fmla="*/ 3193143 h 4136597"/>
              <a:gd name="connsiteX6-149" fmla="*/ 0 w 9203907"/>
              <a:gd name="connsiteY6-150" fmla="*/ 3614057 h 4136597"/>
              <a:gd name="connsiteX7-151" fmla="*/ 14515 w 9203907"/>
              <a:gd name="connsiteY7-152" fmla="*/ 0 h 4136597"/>
              <a:gd name="connsiteX0-153" fmla="*/ 14515 w 9176180"/>
              <a:gd name="connsiteY0-154" fmla="*/ 0 h 4136597"/>
              <a:gd name="connsiteX1-155" fmla="*/ 9173029 w 9176180"/>
              <a:gd name="connsiteY1-156" fmla="*/ 14514 h 4136597"/>
              <a:gd name="connsiteX2-157" fmla="*/ 9173029 w 9176180"/>
              <a:gd name="connsiteY2-158" fmla="*/ 14514 h 4136597"/>
              <a:gd name="connsiteX3-159" fmla="*/ 9173029 w 9176180"/>
              <a:gd name="connsiteY3-160" fmla="*/ 3889829 h 4136597"/>
              <a:gd name="connsiteX4-161" fmla="*/ 9158515 w 9176180"/>
              <a:gd name="connsiteY4-162" fmla="*/ 4136571 h 4136597"/>
              <a:gd name="connsiteX5-163" fmla="*/ 2931886 w 9176180"/>
              <a:gd name="connsiteY5-164" fmla="*/ 3193143 h 4136597"/>
              <a:gd name="connsiteX6-165" fmla="*/ 0 w 9176180"/>
              <a:gd name="connsiteY6-166" fmla="*/ 3614057 h 4136597"/>
              <a:gd name="connsiteX7-167" fmla="*/ 14515 w 9176180"/>
              <a:gd name="connsiteY7-168" fmla="*/ 0 h 4136597"/>
              <a:gd name="connsiteX0-169" fmla="*/ 14515 w 9624070"/>
              <a:gd name="connsiteY0-170" fmla="*/ 0 h 4256890"/>
              <a:gd name="connsiteX1-171" fmla="*/ 9173029 w 9624070"/>
              <a:gd name="connsiteY1-172" fmla="*/ 14514 h 4256890"/>
              <a:gd name="connsiteX2-173" fmla="*/ 9173029 w 9624070"/>
              <a:gd name="connsiteY2-174" fmla="*/ 14514 h 4256890"/>
              <a:gd name="connsiteX3-175" fmla="*/ 9158515 w 9624070"/>
              <a:gd name="connsiteY3-176" fmla="*/ 4136571 h 4256890"/>
              <a:gd name="connsiteX4-177" fmla="*/ 2931886 w 9624070"/>
              <a:gd name="connsiteY4-178" fmla="*/ 3193143 h 4256890"/>
              <a:gd name="connsiteX5-179" fmla="*/ 0 w 9624070"/>
              <a:gd name="connsiteY5-180" fmla="*/ 3614057 h 4256890"/>
              <a:gd name="connsiteX6-181" fmla="*/ 14515 w 9624070"/>
              <a:gd name="connsiteY6-182" fmla="*/ 0 h 4256890"/>
              <a:gd name="connsiteX0-183" fmla="*/ 14515 w 9664380"/>
              <a:gd name="connsiteY0-184" fmla="*/ 0 h 4152564"/>
              <a:gd name="connsiteX1-185" fmla="*/ 9173029 w 9664380"/>
              <a:gd name="connsiteY1-186" fmla="*/ 14514 h 4152564"/>
              <a:gd name="connsiteX2-187" fmla="*/ 9173029 w 9664380"/>
              <a:gd name="connsiteY2-188" fmla="*/ 14514 h 4152564"/>
              <a:gd name="connsiteX3-189" fmla="*/ 9158515 w 9664380"/>
              <a:gd name="connsiteY3-190" fmla="*/ 4136571 h 4152564"/>
              <a:gd name="connsiteX4-191" fmla="*/ 2931886 w 9664380"/>
              <a:gd name="connsiteY4-192" fmla="*/ 3193143 h 4152564"/>
              <a:gd name="connsiteX5-193" fmla="*/ 0 w 9664380"/>
              <a:gd name="connsiteY5-194" fmla="*/ 3614057 h 4152564"/>
              <a:gd name="connsiteX6-195" fmla="*/ 14515 w 9664380"/>
              <a:gd name="connsiteY6-196" fmla="*/ 0 h 4152564"/>
              <a:gd name="connsiteX0-197" fmla="*/ 14515 w 9175297"/>
              <a:gd name="connsiteY0-198" fmla="*/ 0 h 4136741"/>
              <a:gd name="connsiteX1-199" fmla="*/ 9173029 w 9175297"/>
              <a:gd name="connsiteY1-200" fmla="*/ 14514 h 4136741"/>
              <a:gd name="connsiteX2-201" fmla="*/ 9173029 w 9175297"/>
              <a:gd name="connsiteY2-202" fmla="*/ 14514 h 4136741"/>
              <a:gd name="connsiteX3-203" fmla="*/ 9158515 w 9175297"/>
              <a:gd name="connsiteY3-204" fmla="*/ 4136571 h 4136741"/>
              <a:gd name="connsiteX4-205" fmla="*/ 2931886 w 9175297"/>
              <a:gd name="connsiteY4-206" fmla="*/ 3193143 h 4136741"/>
              <a:gd name="connsiteX5-207" fmla="*/ 0 w 9175297"/>
              <a:gd name="connsiteY5-208" fmla="*/ 3614057 h 4136741"/>
              <a:gd name="connsiteX6-209" fmla="*/ 14515 w 9175297"/>
              <a:gd name="connsiteY6-210" fmla="*/ 0 h 4136741"/>
              <a:gd name="connsiteX0-211" fmla="*/ 14515 w 9185387"/>
              <a:gd name="connsiteY0-212" fmla="*/ 0 h 4136741"/>
              <a:gd name="connsiteX1-213" fmla="*/ 9173029 w 9185387"/>
              <a:gd name="connsiteY1-214" fmla="*/ 14514 h 4136741"/>
              <a:gd name="connsiteX2-215" fmla="*/ 9173029 w 9185387"/>
              <a:gd name="connsiteY2-216" fmla="*/ 14514 h 4136741"/>
              <a:gd name="connsiteX3-217" fmla="*/ 9173029 w 9185387"/>
              <a:gd name="connsiteY3-218" fmla="*/ 4136571 h 4136741"/>
              <a:gd name="connsiteX4-219" fmla="*/ 2931886 w 9185387"/>
              <a:gd name="connsiteY4-220" fmla="*/ 3193143 h 4136741"/>
              <a:gd name="connsiteX5-221" fmla="*/ 0 w 9185387"/>
              <a:gd name="connsiteY5-222" fmla="*/ 3614057 h 4136741"/>
              <a:gd name="connsiteX6-223" fmla="*/ 14515 w 9185387"/>
              <a:gd name="connsiteY6-224" fmla="*/ 0 h 4136741"/>
              <a:gd name="connsiteX0-225" fmla="*/ 14515 w 9210192"/>
              <a:gd name="connsiteY0-226" fmla="*/ 0 h 4427016"/>
              <a:gd name="connsiteX1-227" fmla="*/ 9173029 w 9210192"/>
              <a:gd name="connsiteY1-228" fmla="*/ 14514 h 4427016"/>
              <a:gd name="connsiteX2-229" fmla="*/ 9173029 w 9210192"/>
              <a:gd name="connsiteY2-230" fmla="*/ 14514 h 4427016"/>
              <a:gd name="connsiteX3-231" fmla="*/ 9202057 w 9210192"/>
              <a:gd name="connsiteY3-232" fmla="*/ 4426857 h 4427016"/>
              <a:gd name="connsiteX4-233" fmla="*/ 2931886 w 9210192"/>
              <a:gd name="connsiteY4-234" fmla="*/ 3193143 h 4427016"/>
              <a:gd name="connsiteX5-235" fmla="*/ 0 w 9210192"/>
              <a:gd name="connsiteY5-236" fmla="*/ 3614057 h 4427016"/>
              <a:gd name="connsiteX6-237" fmla="*/ 14515 w 9210192"/>
              <a:gd name="connsiteY6-238" fmla="*/ 0 h 4427016"/>
              <a:gd name="connsiteX0-239" fmla="*/ 14515 w 9210998"/>
              <a:gd name="connsiteY0-240" fmla="*/ 0 h 4426992"/>
              <a:gd name="connsiteX1-241" fmla="*/ 9173029 w 9210998"/>
              <a:gd name="connsiteY1-242" fmla="*/ 14514 h 4426992"/>
              <a:gd name="connsiteX2-243" fmla="*/ 9173029 w 9210998"/>
              <a:gd name="connsiteY2-244" fmla="*/ 14514 h 4426992"/>
              <a:gd name="connsiteX3-245" fmla="*/ 9202057 w 9210998"/>
              <a:gd name="connsiteY3-246" fmla="*/ 4426857 h 4426992"/>
              <a:gd name="connsiteX4-247" fmla="*/ 2931886 w 9210998"/>
              <a:gd name="connsiteY4-248" fmla="*/ 3193143 h 4426992"/>
              <a:gd name="connsiteX5-249" fmla="*/ 0 w 9210998"/>
              <a:gd name="connsiteY5-250" fmla="*/ 3614057 h 4426992"/>
              <a:gd name="connsiteX6-251" fmla="*/ 14515 w 9210998"/>
              <a:gd name="connsiteY6-252" fmla="*/ 0 h 4426992"/>
              <a:gd name="connsiteX0-253" fmla="*/ 14515 w 9210998"/>
              <a:gd name="connsiteY0-254" fmla="*/ 0 h 4426992"/>
              <a:gd name="connsiteX1-255" fmla="*/ 9173029 w 9210998"/>
              <a:gd name="connsiteY1-256" fmla="*/ 14514 h 4426992"/>
              <a:gd name="connsiteX2-257" fmla="*/ 9173029 w 9210998"/>
              <a:gd name="connsiteY2-258" fmla="*/ 14514 h 4426992"/>
              <a:gd name="connsiteX3-259" fmla="*/ 9202057 w 9210998"/>
              <a:gd name="connsiteY3-260" fmla="*/ 4426857 h 4426992"/>
              <a:gd name="connsiteX4-261" fmla="*/ 2931886 w 9210998"/>
              <a:gd name="connsiteY4-262" fmla="*/ 3193143 h 4426992"/>
              <a:gd name="connsiteX5-263" fmla="*/ 0 w 9210998"/>
              <a:gd name="connsiteY5-264" fmla="*/ 3614057 h 4426992"/>
              <a:gd name="connsiteX6-265" fmla="*/ 14515 w 9210998"/>
              <a:gd name="connsiteY6-266" fmla="*/ 0 h 4426992"/>
              <a:gd name="connsiteX0-267" fmla="*/ 14515 w 9696701"/>
              <a:gd name="connsiteY0-268" fmla="*/ 0 h 4513508"/>
              <a:gd name="connsiteX1-269" fmla="*/ 9173029 w 9696701"/>
              <a:gd name="connsiteY1-270" fmla="*/ 14514 h 4513508"/>
              <a:gd name="connsiteX2-271" fmla="*/ 9173029 w 9696701"/>
              <a:gd name="connsiteY2-272" fmla="*/ 14514 h 4513508"/>
              <a:gd name="connsiteX3-273" fmla="*/ 9202057 w 9696701"/>
              <a:gd name="connsiteY3-274" fmla="*/ 4426857 h 4513508"/>
              <a:gd name="connsiteX4-275" fmla="*/ 2409372 w 9696701"/>
              <a:gd name="connsiteY4-276" fmla="*/ 3077028 h 4513508"/>
              <a:gd name="connsiteX5-277" fmla="*/ 0 w 9696701"/>
              <a:gd name="connsiteY5-278" fmla="*/ 3614057 h 4513508"/>
              <a:gd name="connsiteX6-279" fmla="*/ 14515 w 9696701"/>
              <a:gd name="connsiteY6-280" fmla="*/ 0 h 4513508"/>
              <a:gd name="connsiteX0-281" fmla="*/ 14515 w 9696701"/>
              <a:gd name="connsiteY0-282" fmla="*/ 0 h 4513508"/>
              <a:gd name="connsiteX1-283" fmla="*/ 9173029 w 9696701"/>
              <a:gd name="connsiteY1-284" fmla="*/ 14514 h 4513508"/>
              <a:gd name="connsiteX2-285" fmla="*/ 9173029 w 9696701"/>
              <a:gd name="connsiteY2-286" fmla="*/ 14514 h 4513508"/>
              <a:gd name="connsiteX3-287" fmla="*/ 9202057 w 9696701"/>
              <a:gd name="connsiteY3-288" fmla="*/ 4426857 h 4513508"/>
              <a:gd name="connsiteX4-289" fmla="*/ 2409372 w 9696701"/>
              <a:gd name="connsiteY4-290" fmla="*/ 3077028 h 4513508"/>
              <a:gd name="connsiteX5-291" fmla="*/ 0 w 9696701"/>
              <a:gd name="connsiteY5-292" fmla="*/ 3614057 h 4513508"/>
              <a:gd name="connsiteX6-293" fmla="*/ 14515 w 9696701"/>
              <a:gd name="connsiteY6-294" fmla="*/ 0 h 4513508"/>
              <a:gd name="connsiteX0-295" fmla="*/ 14515 w 9847703"/>
              <a:gd name="connsiteY0-296" fmla="*/ 0 h 4534980"/>
              <a:gd name="connsiteX1-297" fmla="*/ 9173029 w 9847703"/>
              <a:gd name="connsiteY1-298" fmla="*/ 14514 h 4534980"/>
              <a:gd name="connsiteX2-299" fmla="*/ 9173029 w 9847703"/>
              <a:gd name="connsiteY2-300" fmla="*/ 14514 h 4534980"/>
              <a:gd name="connsiteX3-301" fmla="*/ 9390743 w 9847703"/>
              <a:gd name="connsiteY3-302" fmla="*/ 4441371 h 4534980"/>
              <a:gd name="connsiteX4-303" fmla="*/ 2409372 w 9847703"/>
              <a:gd name="connsiteY4-304" fmla="*/ 3077028 h 4534980"/>
              <a:gd name="connsiteX5-305" fmla="*/ 0 w 9847703"/>
              <a:gd name="connsiteY5-306" fmla="*/ 3614057 h 4534980"/>
              <a:gd name="connsiteX6-307" fmla="*/ 14515 w 9847703"/>
              <a:gd name="connsiteY6-308" fmla="*/ 0 h 4534980"/>
              <a:gd name="connsiteX0-309" fmla="*/ 14515 w 9841304"/>
              <a:gd name="connsiteY0-310" fmla="*/ 0 h 4536341"/>
              <a:gd name="connsiteX1-311" fmla="*/ 9173029 w 9841304"/>
              <a:gd name="connsiteY1-312" fmla="*/ 14514 h 4536341"/>
              <a:gd name="connsiteX2-313" fmla="*/ 9173029 w 9841304"/>
              <a:gd name="connsiteY2-314" fmla="*/ 14514 h 4536341"/>
              <a:gd name="connsiteX3-315" fmla="*/ 9390743 w 9841304"/>
              <a:gd name="connsiteY3-316" fmla="*/ 4441371 h 4536341"/>
              <a:gd name="connsiteX4-317" fmla="*/ 2496458 w 9841304"/>
              <a:gd name="connsiteY4-318" fmla="*/ 3091543 h 4536341"/>
              <a:gd name="connsiteX5-319" fmla="*/ 0 w 9841304"/>
              <a:gd name="connsiteY5-320" fmla="*/ 3614057 h 4536341"/>
              <a:gd name="connsiteX6-321" fmla="*/ 14515 w 9841304"/>
              <a:gd name="connsiteY6-322" fmla="*/ 0 h 4536341"/>
              <a:gd name="connsiteX0-323" fmla="*/ 14515 w 9846637"/>
              <a:gd name="connsiteY0-324" fmla="*/ 0 h 4557382"/>
              <a:gd name="connsiteX1-325" fmla="*/ 9173029 w 9846637"/>
              <a:gd name="connsiteY1-326" fmla="*/ 14514 h 4557382"/>
              <a:gd name="connsiteX2-327" fmla="*/ 9173029 w 9846637"/>
              <a:gd name="connsiteY2-328" fmla="*/ 14514 h 4557382"/>
              <a:gd name="connsiteX3-329" fmla="*/ 9390743 w 9846637"/>
              <a:gd name="connsiteY3-330" fmla="*/ 4441371 h 4557382"/>
              <a:gd name="connsiteX4-331" fmla="*/ 2423886 w 9846637"/>
              <a:gd name="connsiteY4-332" fmla="*/ 3294743 h 4557382"/>
              <a:gd name="connsiteX5-333" fmla="*/ 0 w 9846637"/>
              <a:gd name="connsiteY5-334" fmla="*/ 3614057 h 4557382"/>
              <a:gd name="connsiteX6-335" fmla="*/ 14515 w 9846637"/>
              <a:gd name="connsiteY6-336" fmla="*/ 0 h 4557382"/>
              <a:gd name="connsiteX0-337" fmla="*/ 14515 w 9846637"/>
              <a:gd name="connsiteY0-338" fmla="*/ 0 h 4555503"/>
              <a:gd name="connsiteX1-339" fmla="*/ 9173029 w 9846637"/>
              <a:gd name="connsiteY1-340" fmla="*/ 14514 h 4555503"/>
              <a:gd name="connsiteX2-341" fmla="*/ 9173029 w 9846637"/>
              <a:gd name="connsiteY2-342" fmla="*/ 14514 h 4555503"/>
              <a:gd name="connsiteX3-343" fmla="*/ 9390743 w 9846637"/>
              <a:gd name="connsiteY3-344" fmla="*/ 4441371 h 4555503"/>
              <a:gd name="connsiteX4-345" fmla="*/ 2423886 w 9846637"/>
              <a:gd name="connsiteY4-346" fmla="*/ 3294743 h 4555503"/>
              <a:gd name="connsiteX5-347" fmla="*/ 0 w 9846637"/>
              <a:gd name="connsiteY5-348" fmla="*/ 3817257 h 4555503"/>
              <a:gd name="connsiteX6-349" fmla="*/ 14515 w 9846637"/>
              <a:gd name="connsiteY6-350" fmla="*/ 0 h 455550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9846637" h="4555503">
                <a:moveTo>
                  <a:pt x="14515" y="0"/>
                </a:moveTo>
                <a:lnTo>
                  <a:pt x="9173029" y="14514"/>
                </a:lnTo>
                <a:lnTo>
                  <a:pt x="9173029" y="14514"/>
                </a:lnTo>
                <a:cubicBezTo>
                  <a:pt x="9209315" y="752323"/>
                  <a:pt x="10515600" y="3894666"/>
                  <a:pt x="9390743" y="4441371"/>
                </a:cubicBezTo>
                <a:cubicBezTo>
                  <a:pt x="8265886" y="4988076"/>
                  <a:pt x="3989010" y="3398762"/>
                  <a:pt x="2423886" y="3294743"/>
                </a:cubicBezTo>
                <a:cubicBezTo>
                  <a:pt x="858762" y="3190724"/>
                  <a:pt x="193524" y="3643085"/>
                  <a:pt x="0" y="3817257"/>
                </a:cubicBezTo>
                <a:cubicBezTo>
                  <a:pt x="4838" y="2612571"/>
                  <a:pt x="9677" y="1204686"/>
                  <a:pt x="14515" y="0"/>
                </a:cubicBezTo>
                <a:close/>
              </a:path>
            </a:pathLst>
          </a:custGeom>
          <a:solidFill>
            <a:schemeClr val="bg1">
              <a:lumMod val="8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任意多边形 14"/>
          <p:cNvSpPr/>
          <p:nvPr/>
        </p:nvSpPr>
        <p:spPr>
          <a:xfrm>
            <a:off x="-58738" y="609600"/>
            <a:ext cx="9231313" cy="2084388"/>
          </a:xfrm>
          <a:custGeom>
            <a:avLst/>
            <a:gdLst>
              <a:gd name="connsiteX0" fmla="*/ 0 w 9173029"/>
              <a:gd name="connsiteY0" fmla="*/ 14514 h 1600477"/>
              <a:gd name="connsiteX1" fmla="*/ 4238171 w 9173029"/>
              <a:gd name="connsiteY1" fmla="*/ 1509486 h 1600477"/>
              <a:gd name="connsiteX2" fmla="*/ 8316686 w 9173029"/>
              <a:gd name="connsiteY2" fmla="*/ 1436914 h 1600477"/>
              <a:gd name="connsiteX3" fmla="*/ 9173029 w 9173029"/>
              <a:gd name="connsiteY3" fmla="*/ 1451429 h 1600477"/>
              <a:gd name="connsiteX4" fmla="*/ 9144000 w 9173029"/>
              <a:gd name="connsiteY4" fmla="*/ 0 h 1600477"/>
              <a:gd name="connsiteX5" fmla="*/ 0 w 9173029"/>
              <a:gd name="connsiteY5" fmla="*/ 14514 h 1600477"/>
              <a:gd name="connsiteX0-1" fmla="*/ 0 w 9173029"/>
              <a:gd name="connsiteY0-2" fmla="*/ 14514 h 1564751"/>
              <a:gd name="connsiteX1-3" fmla="*/ 3701143 w 9173029"/>
              <a:gd name="connsiteY1-4" fmla="*/ 1465943 h 1564751"/>
              <a:gd name="connsiteX2-5" fmla="*/ 8316686 w 9173029"/>
              <a:gd name="connsiteY2-6" fmla="*/ 1436914 h 1564751"/>
              <a:gd name="connsiteX3-7" fmla="*/ 9173029 w 9173029"/>
              <a:gd name="connsiteY3-8" fmla="*/ 1451429 h 1564751"/>
              <a:gd name="connsiteX4-9" fmla="*/ 9144000 w 9173029"/>
              <a:gd name="connsiteY4-10" fmla="*/ 0 h 1564751"/>
              <a:gd name="connsiteX5-11" fmla="*/ 0 w 9173029"/>
              <a:gd name="connsiteY5-12" fmla="*/ 14514 h 1564751"/>
              <a:gd name="connsiteX0-13" fmla="*/ 0 w 9173029"/>
              <a:gd name="connsiteY0-14" fmla="*/ 14514 h 1603345"/>
              <a:gd name="connsiteX1-15" fmla="*/ 3701143 w 9173029"/>
              <a:gd name="connsiteY1-16" fmla="*/ 1465943 h 1603345"/>
              <a:gd name="connsiteX2-17" fmla="*/ 8316686 w 9173029"/>
              <a:gd name="connsiteY2-18" fmla="*/ 1436914 h 1603345"/>
              <a:gd name="connsiteX3-19" fmla="*/ 9173029 w 9173029"/>
              <a:gd name="connsiteY3-20" fmla="*/ 1451429 h 1603345"/>
              <a:gd name="connsiteX4-21" fmla="*/ 9144000 w 9173029"/>
              <a:gd name="connsiteY4-22" fmla="*/ 0 h 1603345"/>
              <a:gd name="connsiteX5-23" fmla="*/ 0 w 9173029"/>
              <a:gd name="connsiteY5-24" fmla="*/ 14514 h 1603345"/>
              <a:gd name="connsiteX0-25" fmla="*/ 0 w 9173029"/>
              <a:gd name="connsiteY0-26" fmla="*/ 14514 h 1569252"/>
              <a:gd name="connsiteX1-27" fmla="*/ 3701143 w 9173029"/>
              <a:gd name="connsiteY1-28" fmla="*/ 1465943 h 1569252"/>
              <a:gd name="connsiteX2-29" fmla="*/ 7837714 w 9173029"/>
              <a:gd name="connsiteY2-30" fmla="*/ 1451429 h 1569252"/>
              <a:gd name="connsiteX3-31" fmla="*/ 9173029 w 9173029"/>
              <a:gd name="connsiteY3-32" fmla="*/ 1451429 h 1569252"/>
              <a:gd name="connsiteX4-33" fmla="*/ 9144000 w 9173029"/>
              <a:gd name="connsiteY4-34" fmla="*/ 0 h 1569252"/>
              <a:gd name="connsiteX5-35" fmla="*/ 0 w 9173029"/>
              <a:gd name="connsiteY5-36" fmla="*/ 14514 h 1569252"/>
              <a:gd name="connsiteX0-37" fmla="*/ 0 w 9173029"/>
              <a:gd name="connsiteY0-38" fmla="*/ 14514 h 1569252"/>
              <a:gd name="connsiteX1-39" fmla="*/ 3701143 w 9173029"/>
              <a:gd name="connsiteY1-40" fmla="*/ 1465943 h 1569252"/>
              <a:gd name="connsiteX2-41" fmla="*/ 7837714 w 9173029"/>
              <a:gd name="connsiteY2-42" fmla="*/ 1451429 h 1569252"/>
              <a:gd name="connsiteX3-43" fmla="*/ 9173029 w 9173029"/>
              <a:gd name="connsiteY3-44" fmla="*/ 1451429 h 1569252"/>
              <a:gd name="connsiteX4-45" fmla="*/ 9144000 w 9173029"/>
              <a:gd name="connsiteY4-46" fmla="*/ 0 h 1569252"/>
              <a:gd name="connsiteX5-47" fmla="*/ 0 w 9173029"/>
              <a:gd name="connsiteY5-48" fmla="*/ 14514 h 1569252"/>
              <a:gd name="connsiteX0-49" fmla="*/ 0 w 9173029"/>
              <a:gd name="connsiteY0-50" fmla="*/ 14514 h 1569252"/>
              <a:gd name="connsiteX1-51" fmla="*/ 3701143 w 9173029"/>
              <a:gd name="connsiteY1-52" fmla="*/ 1465943 h 1569252"/>
              <a:gd name="connsiteX2-53" fmla="*/ 7837714 w 9173029"/>
              <a:gd name="connsiteY2-54" fmla="*/ 1451429 h 1569252"/>
              <a:gd name="connsiteX3-55" fmla="*/ 9173029 w 9173029"/>
              <a:gd name="connsiteY3-56" fmla="*/ 1451429 h 1569252"/>
              <a:gd name="connsiteX4-57" fmla="*/ 9144000 w 9173029"/>
              <a:gd name="connsiteY4-58" fmla="*/ 0 h 1569252"/>
              <a:gd name="connsiteX5-59" fmla="*/ 0 w 9173029"/>
              <a:gd name="connsiteY5-60" fmla="*/ 14514 h 1569252"/>
              <a:gd name="connsiteX0-61" fmla="*/ 0 w 9173029"/>
              <a:gd name="connsiteY0-62" fmla="*/ 14514 h 1569252"/>
              <a:gd name="connsiteX1-63" fmla="*/ 3701143 w 9173029"/>
              <a:gd name="connsiteY1-64" fmla="*/ 1465943 h 1569252"/>
              <a:gd name="connsiteX2-65" fmla="*/ 7837714 w 9173029"/>
              <a:gd name="connsiteY2-66" fmla="*/ 1451429 h 1569252"/>
              <a:gd name="connsiteX3-67" fmla="*/ 9173029 w 9173029"/>
              <a:gd name="connsiteY3-68" fmla="*/ 1451429 h 1569252"/>
              <a:gd name="connsiteX4-69" fmla="*/ 9144000 w 9173029"/>
              <a:gd name="connsiteY4-70" fmla="*/ 0 h 1569252"/>
              <a:gd name="connsiteX5-71" fmla="*/ 0 w 9173029"/>
              <a:gd name="connsiteY5-72" fmla="*/ 14514 h 1569252"/>
              <a:gd name="connsiteX0-73" fmla="*/ 0 w 9173029"/>
              <a:gd name="connsiteY0-74" fmla="*/ 14514 h 1872343"/>
              <a:gd name="connsiteX1-75" fmla="*/ 3701143 w 9173029"/>
              <a:gd name="connsiteY1-76" fmla="*/ 1465943 h 1872343"/>
              <a:gd name="connsiteX2-77" fmla="*/ 7837714 w 9173029"/>
              <a:gd name="connsiteY2-78" fmla="*/ 1451429 h 1872343"/>
              <a:gd name="connsiteX3-79" fmla="*/ 9173029 w 9173029"/>
              <a:gd name="connsiteY3-80" fmla="*/ 1872343 h 1872343"/>
              <a:gd name="connsiteX4-81" fmla="*/ 9144000 w 9173029"/>
              <a:gd name="connsiteY4-82" fmla="*/ 0 h 1872343"/>
              <a:gd name="connsiteX5-83" fmla="*/ 0 w 9173029"/>
              <a:gd name="connsiteY5-84" fmla="*/ 14514 h 1872343"/>
              <a:gd name="connsiteX0-85" fmla="*/ 0 w 9173029"/>
              <a:gd name="connsiteY0-86" fmla="*/ 14514 h 1872343"/>
              <a:gd name="connsiteX1-87" fmla="*/ 3701143 w 9173029"/>
              <a:gd name="connsiteY1-88" fmla="*/ 1465943 h 1872343"/>
              <a:gd name="connsiteX2-89" fmla="*/ 7837714 w 9173029"/>
              <a:gd name="connsiteY2-90" fmla="*/ 1814286 h 1872343"/>
              <a:gd name="connsiteX3-91" fmla="*/ 9173029 w 9173029"/>
              <a:gd name="connsiteY3-92" fmla="*/ 1872343 h 1872343"/>
              <a:gd name="connsiteX4-93" fmla="*/ 9144000 w 9173029"/>
              <a:gd name="connsiteY4-94" fmla="*/ 0 h 1872343"/>
              <a:gd name="connsiteX5-95" fmla="*/ 0 w 9173029"/>
              <a:gd name="connsiteY5-96" fmla="*/ 14514 h 1872343"/>
              <a:gd name="connsiteX0-97" fmla="*/ 0 w 9173029"/>
              <a:gd name="connsiteY0-98" fmla="*/ 14514 h 1872343"/>
              <a:gd name="connsiteX1-99" fmla="*/ 3701143 w 9173029"/>
              <a:gd name="connsiteY1-100" fmla="*/ 1465943 h 1872343"/>
              <a:gd name="connsiteX2-101" fmla="*/ 7576457 w 9173029"/>
              <a:gd name="connsiteY2-102" fmla="*/ 1828800 h 1872343"/>
              <a:gd name="connsiteX3-103" fmla="*/ 9173029 w 9173029"/>
              <a:gd name="connsiteY3-104" fmla="*/ 1872343 h 1872343"/>
              <a:gd name="connsiteX4-105" fmla="*/ 9144000 w 9173029"/>
              <a:gd name="connsiteY4-106" fmla="*/ 0 h 1872343"/>
              <a:gd name="connsiteX5-107" fmla="*/ 0 w 9173029"/>
              <a:gd name="connsiteY5-108" fmla="*/ 14514 h 1872343"/>
              <a:gd name="connsiteX0-109" fmla="*/ 0 w 9216572"/>
              <a:gd name="connsiteY0-110" fmla="*/ 14514 h 1872343"/>
              <a:gd name="connsiteX1-111" fmla="*/ 3744686 w 9216572"/>
              <a:gd name="connsiteY1-112" fmla="*/ 1465943 h 1872343"/>
              <a:gd name="connsiteX2-113" fmla="*/ 7620000 w 9216572"/>
              <a:gd name="connsiteY2-114" fmla="*/ 1828800 h 1872343"/>
              <a:gd name="connsiteX3-115" fmla="*/ 9216572 w 9216572"/>
              <a:gd name="connsiteY3-116" fmla="*/ 1872343 h 1872343"/>
              <a:gd name="connsiteX4-117" fmla="*/ 9187543 w 9216572"/>
              <a:gd name="connsiteY4-118" fmla="*/ 0 h 1872343"/>
              <a:gd name="connsiteX5-119" fmla="*/ 0 w 9216572"/>
              <a:gd name="connsiteY5-120" fmla="*/ 14514 h 1872343"/>
              <a:gd name="connsiteX0-121" fmla="*/ 0 w 9216572"/>
              <a:gd name="connsiteY0-122" fmla="*/ 14514 h 1911560"/>
              <a:gd name="connsiteX1-123" fmla="*/ 3744686 w 9216572"/>
              <a:gd name="connsiteY1-124" fmla="*/ 1465943 h 1911560"/>
              <a:gd name="connsiteX2-125" fmla="*/ 7489372 w 9216572"/>
              <a:gd name="connsiteY2-126" fmla="*/ 1886857 h 1911560"/>
              <a:gd name="connsiteX3-127" fmla="*/ 9216572 w 9216572"/>
              <a:gd name="connsiteY3-128" fmla="*/ 1872343 h 1911560"/>
              <a:gd name="connsiteX4-129" fmla="*/ 9187543 w 9216572"/>
              <a:gd name="connsiteY4-130" fmla="*/ 0 h 1911560"/>
              <a:gd name="connsiteX5-131" fmla="*/ 0 w 9216572"/>
              <a:gd name="connsiteY5-132" fmla="*/ 14514 h 1911560"/>
              <a:gd name="connsiteX0-133" fmla="*/ 0 w 9216572"/>
              <a:gd name="connsiteY0-134" fmla="*/ 14514 h 2044090"/>
              <a:gd name="connsiteX1-135" fmla="*/ 3744686 w 9216572"/>
              <a:gd name="connsiteY1-136" fmla="*/ 1465943 h 2044090"/>
              <a:gd name="connsiteX2-137" fmla="*/ 7199086 w 9216572"/>
              <a:gd name="connsiteY2-138" fmla="*/ 2032000 h 2044090"/>
              <a:gd name="connsiteX3-139" fmla="*/ 9216572 w 9216572"/>
              <a:gd name="connsiteY3-140" fmla="*/ 1872343 h 2044090"/>
              <a:gd name="connsiteX4-141" fmla="*/ 9187543 w 9216572"/>
              <a:gd name="connsiteY4-142" fmla="*/ 0 h 2044090"/>
              <a:gd name="connsiteX5-143" fmla="*/ 0 w 9216572"/>
              <a:gd name="connsiteY5-144" fmla="*/ 14514 h 2044090"/>
              <a:gd name="connsiteX0-145" fmla="*/ 0 w 9216572"/>
              <a:gd name="connsiteY0-146" fmla="*/ 14514 h 2053074"/>
              <a:gd name="connsiteX1-147" fmla="*/ 3744686 w 9216572"/>
              <a:gd name="connsiteY1-148" fmla="*/ 1465943 h 2053074"/>
              <a:gd name="connsiteX2-149" fmla="*/ 7199086 w 9216572"/>
              <a:gd name="connsiteY2-150" fmla="*/ 2032000 h 2053074"/>
              <a:gd name="connsiteX3-151" fmla="*/ 9216572 w 9216572"/>
              <a:gd name="connsiteY3-152" fmla="*/ 1872343 h 2053074"/>
              <a:gd name="connsiteX4-153" fmla="*/ 9187543 w 9216572"/>
              <a:gd name="connsiteY4-154" fmla="*/ 0 h 2053074"/>
              <a:gd name="connsiteX5-155" fmla="*/ 0 w 9216572"/>
              <a:gd name="connsiteY5-156" fmla="*/ 14514 h 2053074"/>
              <a:gd name="connsiteX0-157" fmla="*/ 0 w 9216572"/>
              <a:gd name="connsiteY0-158" fmla="*/ 14514 h 2059753"/>
              <a:gd name="connsiteX1-159" fmla="*/ 3744686 w 9216572"/>
              <a:gd name="connsiteY1-160" fmla="*/ 1465943 h 2059753"/>
              <a:gd name="connsiteX2-161" fmla="*/ 7199086 w 9216572"/>
              <a:gd name="connsiteY2-162" fmla="*/ 2032000 h 2059753"/>
              <a:gd name="connsiteX3-163" fmla="*/ 9216572 w 9216572"/>
              <a:gd name="connsiteY3-164" fmla="*/ 1872343 h 2059753"/>
              <a:gd name="connsiteX4-165" fmla="*/ 9187543 w 9216572"/>
              <a:gd name="connsiteY4-166" fmla="*/ 0 h 2059753"/>
              <a:gd name="connsiteX5-167" fmla="*/ 0 w 9216572"/>
              <a:gd name="connsiteY5-168" fmla="*/ 14514 h 2059753"/>
              <a:gd name="connsiteX0-169" fmla="*/ 0 w 9216572"/>
              <a:gd name="connsiteY0-170" fmla="*/ 14514 h 2056001"/>
              <a:gd name="connsiteX1-171" fmla="*/ 3744686 w 9216572"/>
              <a:gd name="connsiteY1-172" fmla="*/ 1465943 h 2056001"/>
              <a:gd name="connsiteX2-173" fmla="*/ 7199086 w 9216572"/>
              <a:gd name="connsiteY2-174" fmla="*/ 2032000 h 2056001"/>
              <a:gd name="connsiteX3-175" fmla="*/ 9216572 w 9216572"/>
              <a:gd name="connsiteY3-176" fmla="*/ 1872343 h 2056001"/>
              <a:gd name="connsiteX4-177" fmla="*/ 9187543 w 9216572"/>
              <a:gd name="connsiteY4-178" fmla="*/ 0 h 2056001"/>
              <a:gd name="connsiteX5-179" fmla="*/ 0 w 9216572"/>
              <a:gd name="connsiteY5-180" fmla="*/ 14514 h 2056001"/>
              <a:gd name="connsiteX0-181" fmla="*/ 0 w 9216572"/>
              <a:gd name="connsiteY0-182" fmla="*/ 14514 h 2032485"/>
              <a:gd name="connsiteX1-183" fmla="*/ 3744686 w 9216572"/>
              <a:gd name="connsiteY1-184" fmla="*/ 1465943 h 2032485"/>
              <a:gd name="connsiteX2-185" fmla="*/ 7199086 w 9216572"/>
              <a:gd name="connsiteY2-186" fmla="*/ 2032000 h 2032485"/>
              <a:gd name="connsiteX3-187" fmla="*/ 9216572 w 9216572"/>
              <a:gd name="connsiteY3-188" fmla="*/ 1872343 h 2032485"/>
              <a:gd name="connsiteX4-189" fmla="*/ 9187543 w 9216572"/>
              <a:gd name="connsiteY4-190" fmla="*/ 0 h 2032485"/>
              <a:gd name="connsiteX5-191" fmla="*/ 0 w 9216572"/>
              <a:gd name="connsiteY5-192" fmla="*/ 14514 h 2032485"/>
              <a:gd name="connsiteX0-193" fmla="*/ 0 w 9216572"/>
              <a:gd name="connsiteY0-194" fmla="*/ 14514 h 2050932"/>
              <a:gd name="connsiteX1-195" fmla="*/ 3744686 w 9216572"/>
              <a:gd name="connsiteY1-196" fmla="*/ 1465943 h 2050932"/>
              <a:gd name="connsiteX2-197" fmla="*/ 7199086 w 9216572"/>
              <a:gd name="connsiteY2-198" fmla="*/ 2032000 h 2050932"/>
              <a:gd name="connsiteX3-199" fmla="*/ 9216572 w 9216572"/>
              <a:gd name="connsiteY3-200" fmla="*/ 1872343 h 2050932"/>
              <a:gd name="connsiteX4-201" fmla="*/ 9187543 w 9216572"/>
              <a:gd name="connsiteY4-202" fmla="*/ 0 h 2050932"/>
              <a:gd name="connsiteX5-203" fmla="*/ 0 w 9216572"/>
              <a:gd name="connsiteY5-204" fmla="*/ 14514 h 2050932"/>
              <a:gd name="connsiteX0-205" fmla="*/ 0 w 9216572"/>
              <a:gd name="connsiteY0-206" fmla="*/ 14514 h 2083325"/>
              <a:gd name="connsiteX1-207" fmla="*/ 3744686 w 9216572"/>
              <a:gd name="connsiteY1-208" fmla="*/ 1465943 h 2083325"/>
              <a:gd name="connsiteX2-209" fmla="*/ 7199086 w 9216572"/>
              <a:gd name="connsiteY2-210" fmla="*/ 2032000 h 2083325"/>
              <a:gd name="connsiteX3-211" fmla="*/ 9216572 w 9216572"/>
              <a:gd name="connsiteY3-212" fmla="*/ 1872343 h 2083325"/>
              <a:gd name="connsiteX4-213" fmla="*/ 9187543 w 9216572"/>
              <a:gd name="connsiteY4-214" fmla="*/ 0 h 2083325"/>
              <a:gd name="connsiteX5-215" fmla="*/ 0 w 9216572"/>
              <a:gd name="connsiteY5-216" fmla="*/ 14514 h 2083325"/>
              <a:gd name="connsiteX0-217" fmla="*/ 0 w 9216572"/>
              <a:gd name="connsiteY0-218" fmla="*/ 14514 h 2076112"/>
              <a:gd name="connsiteX1-219" fmla="*/ 3744686 w 9216572"/>
              <a:gd name="connsiteY1-220" fmla="*/ 1465943 h 2076112"/>
              <a:gd name="connsiteX2-221" fmla="*/ 7199086 w 9216572"/>
              <a:gd name="connsiteY2-222" fmla="*/ 2032000 h 2076112"/>
              <a:gd name="connsiteX3-223" fmla="*/ 9216572 w 9216572"/>
              <a:gd name="connsiteY3-224" fmla="*/ 1872343 h 2076112"/>
              <a:gd name="connsiteX4-225" fmla="*/ 9187543 w 9216572"/>
              <a:gd name="connsiteY4-226" fmla="*/ 0 h 2076112"/>
              <a:gd name="connsiteX5-227" fmla="*/ 0 w 9216572"/>
              <a:gd name="connsiteY5-228" fmla="*/ 14514 h 2076112"/>
              <a:gd name="connsiteX0-229" fmla="*/ 0 w 9216572"/>
              <a:gd name="connsiteY0-230" fmla="*/ 14514 h 2037490"/>
              <a:gd name="connsiteX1-231" fmla="*/ 3744686 w 9216572"/>
              <a:gd name="connsiteY1-232" fmla="*/ 1465943 h 2037490"/>
              <a:gd name="connsiteX2-233" fmla="*/ 7199086 w 9216572"/>
              <a:gd name="connsiteY2-234" fmla="*/ 2032000 h 2037490"/>
              <a:gd name="connsiteX3-235" fmla="*/ 9216572 w 9216572"/>
              <a:gd name="connsiteY3-236" fmla="*/ 1872343 h 2037490"/>
              <a:gd name="connsiteX4-237" fmla="*/ 9187543 w 9216572"/>
              <a:gd name="connsiteY4-238" fmla="*/ 0 h 2037490"/>
              <a:gd name="connsiteX5-239" fmla="*/ 0 w 9216572"/>
              <a:gd name="connsiteY5-240" fmla="*/ 14514 h 2037490"/>
              <a:gd name="connsiteX0-241" fmla="*/ 0 w 9216572"/>
              <a:gd name="connsiteY0-242" fmla="*/ 14514 h 2037490"/>
              <a:gd name="connsiteX1-243" fmla="*/ 3744686 w 9216572"/>
              <a:gd name="connsiteY1-244" fmla="*/ 1465943 h 2037490"/>
              <a:gd name="connsiteX2-245" fmla="*/ 7199086 w 9216572"/>
              <a:gd name="connsiteY2-246" fmla="*/ 2032000 h 2037490"/>
              <a:gd name="connsiteX3-247" fmla="*/ 9216572 w 9216572"/>
              <a:gd name="connsiteY3-248" fmla="*/ 1872343 h 2037490"/>
              <a:gd name="connsiteX4-249" fmla="*/ 9187543 w 9216572"/>
              <a:gd name="connsiteY4-250" fmla="*/ 0 h 2037490"/>
              <a:gd name="connsiteX5-251" fmla="*/ 0 w 9216572"/>
              <a:gd name="connsiteY5-252" fmla="*/ 14514 h 2037490"/>
              <a:gd name="connsiteX0-253" fmla="*/ 0 w 9216572"/>
              <a:gd name="connsiteY0-254" fmla="*/ 14514 h 2037490"/>
              <a:gd name="connsiteX1-255" fmla="*/ 3744686 w 9216572"/>
              <a:gd name="connsiteY1-256" fmla="*/ 1465943 h 2037490"/>
              <a:gd name="connsiteX2-257" fmla="*/ 7199086 w 9216572"/>
              <a:gd name="connsiteY2-258" fmla="*/ 2032000 h 2037490"/>
              <a:gd name="connsiteX3-259" fmla="*/ 9216572 w 9216572"/>
              <a:gd name="connsiteY3-260" fmla="*/ 1872343 h 2037490"/>
              <a:gd name="connsiteX4-261" fmla="*/ 9187543 w 9216572"/>
              <a:gd name="connsiteY4-262" fmla="*/ 0 h 2037490"/>
              <a:gd name="connsiteX5-263" fmla="*/ 0 w 9216572"/>
              <a:gd name="connsiteY5-264" fmla="*/ 14514 h 2037490"/>
              <a:gd name="connsiteX0-265" fmla="*/ 0 w 9231086"/>
              <a:gd name="connsiteY0-266" fmla="*/ 14514 h 2037490"/>
              <a:gd name="connsiteX1-267" fmla="*/ 3744686 w 9231086"/>
              <a:gd name="connsiteY1-268" fmla="*/ 1465943 h 2037490"/>
              <a:gd name="connsiteX2-269" fmla="*/ 7199086 w 9231086"/>
              <a:gd name="connsiteY2-270" fmla="*/ 2032000 h 2037490"/>
              <a:gd name="connsiteX3-271" fmla="*/ 9216572 w 9231086"/>
              <a:gd name="connsiteY3-272" fmla="*/ 1872343 h 2037490"/>
              <a:gd name="connsiteX4-273" fmla="*/ 9231086 w 9231086"/>
              <a:gd name="connsiteY4-274" fmla="*/ 0 h 2037490"/>
              <a:gd name="connsiteX5-275" fmla="*/ 0 w 9231086"/>
              <a:gd name="connsiteY5-276" fmla="*/ 14514 h 2037490"/>
              <a:gd name="connsiteX0-277" fmla="*/ 0 w 9231086"/>
              <a:gd name="connsiteY0-278" fmla="*/ 14514 h 2037490"/>
              <a:gd name="connsiteX1-279" fmla="*/ 3744686 w 9231086"/>
              <a:gd name="connsiteY1-280" fmla="*/ 1465943 h 2037490"/>
              <a:gd name="connsiteX2-281" fmla="*/ 7199086 w 9231086"/>
              <a:gd name="connsiteY2-282" fmla="*/ 2032000 h 2037490"/>
              <a:gd name="connsiteX3-283" fmla="*/ 9216572 w 9231086"/>
              <a:gd name="connsiteY3-284" fmla="*/ 1872343 h 2037490"/>
              <a:gd name="connsiteX4-285" fmla="*/ 9231086 w 9231086"/>
              <a:gd name="connsiteY4-286" fmla="*/ 0 h 2037490"/>
              <a:gd name="connsiteX5-287" fmla="*/ 0 w 9231086"/>
              <a:gd name="connsiteY5-288" fmla="*/ 14514 h 2037490"/>
              <a:gd name="connsiteX0-289" fmla="*/ 0 w 9231086"/>
              <a:gd name="connsiteY0-290" fmla="*/ 14514 h 2037490"/>
              <a:gd name="connsiteX1-291" fmla="*/ 3744686 w 9231086"/>
              <a:gd name="connsiteY1-292" fmla="*/ 1465943 h 2037490"/>
              <a:gd name="connsiteX2-293" fmla="*/ 7199086 w 9231086"/>
              <a:gd name="connsiteY2-294" fmla="*/ 2032000 h 2037490"/>
              <a:gd name="connsiteX3-295" fmla="*/ 9216572 w 9231086"/>
              <a:gd name="connsiteY3-296" fmla="*/ 1872343 h 2037490"/>
              <a:gd name="connsiteX4-297" fmla="*/ 9231086 w 9231086"/>
              <a:gd name="connsiteY4-298" fmla="*/ 0 h 2037490"/>
              <a:gd name="connsiteX5-299" fmla="*/ 0 w 9231086"/>
              <a:gd name="connsiteY5-300" fmla="*/ 14514 h 2037490"/>
              <a:gd name="connsiteX0-301" fmla="*/ 0 w 9231086"/>
              <a:gd name="connsiteY0-302" fmla="*/ 14514 h 2023186"/>
              <a:gd name="connsiteX1-303" fmla="*/ 3744686 w 9231086"/>
              <a:gd name="connsiteY1-304" fmla="*/ 1465943 h 2023186"/>
              <a:gd name="connsiteX2-305" fmla="*/ 7141029 w 9231086"/>
              <a:gd name="connsiteY2-306" fmla="*/ 2017486 h 2023186"/>
              <a:gd name="connsiteX3-307" fmla="*/ 9216572 w 9231086"/>
              <a:gd name="connsiteY3-308" fmla="*/ 1872343 h 2023186"/>
              <a:gd name="connsiteX4-309" fmla="*/ 9231086 w 9231086"/>
              <a:gd name="connsiteY4-310" fmla="*/ 0 h 2023186"/>
              <a:gd name="connsiteX5-311" fmla="*/ 0 w 9231086"/>
              <a:gd name="connsiteY5-312" fmla="*/ 14514 h 2023186"/>
              <a:gd name="connsiteX0-313" fmla="*/ 0 w 9231086"/>
              <a:gd name="connsiteY0-314" fmla="*/ 14514 h 1955627"/>
              <a:gd name="connsiteX1-315" fmla="*/ 3744686 w 9231086"/>
              <a:gd name="connsiteY1-316" fmla="*/ 1465943 h 1955627"/>
              <a:gd name="connsiteX2-317" fmla="*/ 9216572 w 9231086"/>
              <a:gd name="connsiteY2-318" fmla="*/ 1872343 h 1955627"/>
              <a:gd name="connsiteX3-319" fmla="*/ 9231086 w 9231086"/>
              <a:gd name="connsiteY3-320" fmla="*/ 0 h 1955627"/>
              <a:gd name="connsiteX4-321" fmla="*/ 0 w 9231086"/>
              <a:gd name="connsiteY4-322" fmla="*/ 14514 h 1955627"/>
              <a:gd name="connsiteX0-323" fmla="*/ 0 w 9231086"/>
              <a:gd name="connsiteY0-324" fmla="*/ 14514 h 2001741"/>
              <a:gd name="connsiteX1-325" fmla="*/ 3817257 w 9231086"/>
              <a:gd name="connsiteY1-326" fmla="*/ 1683657 h 2001741"/>
              <a:gd name="connsiteX2-327" fmla="*/ 9216572 w 9231086"/>
              <a:gd name="connsiteY2-328" fmla="*/ 1872343 h 2001741"/>
              <a:gd name="connsiteX3-329" fmla="*/ 9231086 w 9231086"/>
              <a:gd name="connsiteY3-330" fmla="*/ 0 h 2001741"/>
              <a:gd name="connsiteX4-331" fmla="*/ 0 w 9231086"/>
              <a:gd name="connsiteY4-332" fmla="*/ 14514 h 2001741"/>
              <a:gd name="connsiteX0-333" fmla="*/ 0 w 9231086"/>
              <a:gd name="connsiteY0-334" fmla="*/ 14514 h 2084006"/>
              <a:gd name="connsiteX1-335" fmla="*/ 3817257 w 9231086"/>
              <a:gd name="connsiteY1-336" fmla="*/ 1683657 h 2084006"/>
              <a:gd name="connsiteX2-337" fmla="*/ 9216572 w 9231086"/>
              <a:gd name="connsiteY2-338" fmla="*/ 1872343 h 2084006"/>
              <a:gd name="connsiteX3-339" fmla="*/ 9231086 w 9231086"/>
              <a:gd name="connsiteY3-340" fmla="*/ 0 h 2084006"/>
              <a:gd name="connsiteX4-341" fmla="*/ 0 w 9231086"/>
              <a:gd name="connsiteY4-342" fmla="*/ 14514 h 2084006"/>
              <a:gd name="connsiteX0-343" fmla="*/ 0 w 9231086"/>
              <a:gd name="connsiteY0-344" fmla="*/ 14514 h 2084006"/>
              <a:gd name="connsiteX1-345" fmla="*/ 3817257 w 9231086"/>
              <a:gd name="connsiteY1-346" fmla="*/ 1683657 h 2084006"/>
              <a:gd name="connsiteX2-347" fmla="*/ 9216572 w 9231086"/>
              <a:gd name="connsiteY2-348" fmla="*/ 1872343 h 2084006"/>
              <a:gd name="connsiteX3-349" fmla="*/ 9231086 w 9231086"/>
              <a:gd name="connsiteY3-350" fmla="*/ 0 h 2084006"/>
              <a:gd name="connsiteX4-351" fmla="*/ 0 w 9231086"/>
              <a:gd name="connsiteY4-352" fmla="*/ 14514 h 20840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231086" h="2084006">
                <a:moveTo>
                  <a:pt x="0" y="14514"/>
                </a:moveTo>
                <a:cubicBezTo>
                  <a:pt x="163285" y="135466"/>
                  <a:pt x="1294190" y="1112762"/>
                  <a:pt x="3817257" y="1683657"/>
                </a:cubicBezTo>
                <a:cubicBezTo>
                  <a:pt x="6340324" y="2254552"/>
                  <a:pt x="8302172" y="2116667"/>
                  <a:pt x="9216572" y="1872343"/>
                </a:cubicBezTo>
                <a:lnTo>
                  <a:pt x="9231086" y="0"/>
                </a:lnTo>
                <a:lnTo>
                  <a:pt x="0" y="14514"/>
                </a:lnTo>
                <a:close/>
              </a:path>
            </a:pathLst>
          </a:custGeom>
          <a:solidFill>
            <a:schemeClr val="bg1">
              <a:lumMod val="9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矩形 11"/>
          <p:cNvSpPr/>
          <p:nvPr/>
        </p:nvSpPr>
        <p:spPr>
          <a:xfrm flipV="1">
            <a:off x="6834188" y="438150"/>
            <a:ext cx="2330450" cy="460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174" name="TextBox 4"/>
          <p:cNvSpPr txBox="1">
            <a:spLocks noChangeArrowheads="1"/>
          </p:cNvSpPr>
          <p:nvPr/>
        </p:nvSpPr>
        <p:spPr bwMode="auto">
          <a:xfrm>
            <a:off x="7164388" y="22225"/>
            <a:ext cx="11445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前 言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5" name="Picture 9" descr="C:\Documents and Settings\nukes\桌面\单独红色小人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07" flipH="1">
            <a:off x="8713788" y="6350"/>
            <a:ext cx="38417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 flipV="1">
            <a:off x="0" y="577850"/>
            <a:ext cx="9172575" cy="60325"/>
          </a:xfrm>
          <a:prstGeom prst="rect">
            <a:avLst/>
          </a:prstGeom>
          <a:solidFill>
            <a:srgbClr val="E9280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7177" name="组合 3"/>
          <p:cNvGrpSpPr/>
          <p:nvPr/>
        </p:nvGrpSpPr>
        <p:grpSpPr bwMode="auto">
          <a:xfrm>
            <a:off x="744538" y="1419225"/>
            <a:ext cx="7715250" cy="2870200"/>
            <a:chOff x="500034" y="2237737"/>
            <a:chExt cx="8143932" cy="3141871"/>
          </a:xfrm>
        </p:grpSpPr>
        <p:sp>
          <p:nvSpPr>
            <p:cNvPr id="45" name="AutoShape 3"/>
            <p:cNvSpPr>
              <a:spLocks noChangeArrowheads="1"/>
            </p:cNvSpPr>
            <p:nvPr/>
          </p:nvSpPr>
          <p:spPr bwMode="auto">
            <a:xfrm>
              <a:off x="500034" y="2237737"/>
              <a:ext cx="8143932" cy="3141871"/>
            </a:xfrm>
            <a:prstGeom prst="roundRect">
              <a:avLst>
                <a:gd name="adj" fmla="val 2451"/>
              </a:avLst>
            </a:prstGeom>
            <a:solidFill>
              <a:srgbClr val="C00000"/>
            </a:solidFill>
            <a:ln w="9525" algn="ctr">
              <a:solidFill>
                <a:srgbClr val="920000"/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46" name="AutoShape 3"/>
            <p:cNvSpPr>
              <a:spLocks noChangeArrowheads="1"/>
            </p:cNvSpPr>
            <p:nvPr/>
          </p:nvSpPr>
          <p:spPr bwMode="gray">
            <a:xfrm>
              <a:off x="503209" y="2325615"/>
              <a:ext cx="8137582" cy="2966113"/>
            </a:xfrm>
            <a:prstGeom prst="roundRect">
              <a:avLst>
                <a:gd name="adj" fmla="val 2731"/>
              </a:avLst>
            </a:prstGeom>
            <a:solidFill>
              <a:schemeClr val="bg1"/>
            </a:solidFill>
            <a:ln w="9525" algn="ctr">
              <a:solidFill>
                <a:schemeClr val="accent6">
                  <a:lumMod val="50000"/>
                </a:schemeClr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</p:grpSp>
      <p:sp>
        <p:nvSpPr>
          <p:cNvPr id="7178" name="Text Box 11"/>
          <p:cNvSpPr txBox="1">
            <a:spLocks noChangeArrowheads="1"/>
          </p:cNvSpPr>
          <p:nvPr/>
        </p:nvSpPr>
        <p:spPr bwMode="auto">
          <a:xfrm>
            <a:off x="1008063" y="1743075"/>
            <a:ext cx="7235825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      上海锐普广告有限公司是中国第一家精品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 bwMode="auto">
          <a:xfrm>
            <a:off x="744538" y="1419225"/>
            <a:ext cx="7715250" cy="2870200"/>
            <a:chOff x="745182" y="1419622"/>
            <a:chExt cx="7715250" cy="2869431"/>
          </a:xfrm>
        </p:grpSpPr>
        <p:grpSp>
          <p:nvGrpSpPr>
            <p:cNvPr id="8224" name="组合 3"/>
            <p:cNvGrpSpPr/>
            <p:nvPr/>
          </p:nvGrpSpPr>
          <p:grpSpPr bwMode="auto">
            <a:xfrm>
              <a:off x="745182" y="1419622"/>
              <a:ext cx="7715250" cy="2869431"/>
              <a:chOff x="500034" y="2237737"/>
              <a:chExt cx="8143932" cy="3141871"/>
            </a:xfrm>
          </p:grpSpPr>
          <p:sp>
            <p:nvSpPr>
              <p:cNvPr id="18" name="AutoShape 3"/>
              <p:cNvSpPr>
                <a:spLocks noChangeArrowheads="1"/>
              </p:cNvSpPr>
              <p:nvPr/>
            </p:nvSpPr>
            <p:spPr bwMode="auto">
              <a:xfrm>
                <a:off x="500034" y="2237737"/>
                <a:ext cx="8143932" cy="3141871"/>
              </a:xfrm>
              <a:prstGeom prst="roundRect">
                <a:avLst>
                  <a:gd name="adj" fmla="val 2451"/>
                </a:avLst>
              </a:prstGeom>
              <a:solidFill>
                <a:srgbClr val="C00000"/>
              </a:solidFill>
              <a:ln w="9525" algn="ctr">
                <a:solidFill>
                  <a:srgbClr val="920000"/>
                </a:solidFill>
                <a:rou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b="1" dirty="0">
                  <a:solidFill>
                    <a:srgbClr val="C00000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AutoShape 3"/>
              <p:cNvSpPr>
                <a:spLocks noChangeArrowheads="1"/>
              </p:cNvSpPr>
              <p:nvPr/>
            </p:nvSpPr>
            <p:spPr bwMode="gray">
              <a:xfrm>
                <a:off x="503209" y="2325615"/>
                <a:ext cx="8137582" cy="2966113"/>
              </a:xfrm>
              <a:prstGeom prst="roundRect">
                <a:avLst>
                  <a:gd name="adj" fmla="val 2731"/>
                </a:avLst>
              </a:prstGeom>
              <a:solidFill>
                <a:schemeClr val="bg1"/>
              </a:solidFill>
              <a:ln w="9525" algn="ctr">
                <a:solidFill>
                  <a:schemeClr val="accent6">
                    <a:lumMod val="50000"/>
                  </a:schemeClr>
                </a:solidFill>
                <a:rou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b="1" dirty="0">
                  <a:solidFill>
                    <a:srgbClr val="C00000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225" name="Text Box 11"/>
            <p:cNvSpPr txBox="1">
              <a:spLocks noChangeArrowheads="1"/>
            </p:cNvSpPr>
            <p:nvPr/>
          </p:nvSpPr>
          <p:spPr bwMode="auto">
            <a:xfrm>
              <a:off x="1008844" y="1742826"/>
              <a:ext cx="7235564" cy="2197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上海锐普广告有限公司是中国第一家精品</a:t>
              </a:r>
              <a:r>
                <a:rPr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的设计理念：杜绝平庸、专做精品！</a:t>
              </a:r>
              <a:r>
                <a:rPr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创意。</a:t>
              </a: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7164388" y="22225"/>
            <a:ext cx="11445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1733550" y="1419225"/>
            <a:ext cx="5718175" cy="477838"/>
            <a:chOff x="1115616" y="1419622"/>
            <a:chExt cx="5718795" cy="477838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1115616" y="1419622"/>
              <a:ext cx="5718795" cy="477838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9525" algn="ctr">
              <a:solidFill>
                <a:srgbClr val="920000"/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7" name="AutoShape 3"/>
            <p:cNvSpPr>
              <a:spLocks noChangeArrowheads="1"/>
            </p:cNvSpPr>
            <p:nvPr/>
          </p:nvSpPr>
          <p:spPr bwMode="gray">
            <a:xfrm>
              <a:off x="1115616" y="1490862"/>
              <a:ext cx="5718795" cy="33535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rgbClr val="920000"/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latin typeface="+mn-lt"/>
                  <a:ea typeface="微软雅黑" panose="020B0503020204020204" pitchFamily="34" charset="-122"/>
                </a:rPr>
                <a:t>点击添加文本</a:t>
              </a:r>
              <a:endParaRPr lang="zh-CN" altLang="zh-CN" dirty="0">
                <a:latin typeface="+mn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 bwMode="auto">
          <a:xfrm>
            <a:off x="1733550" y="2146300"/>
            <a:ext cx="5718175" cy="477838"/>
            <a:chOff x="1115616" y="2146697"/>
            <a:chExt cx="5718795" cy="477838"/>
          </a:xfrm>
        </p:grpSpPr>
        <p:sp>
          <p:nvSpPr>
            <p:cNvPr id="9" name="AutoShape 3"/>
            <p:cNvSpPr>
              <a:spLocks noChangeArrowheads="1"/>
            </p:cNvSpPr>
            <p:nvPr/>
          </p:nvSpPr>
          <p:spPr bwMode="auto">
            <a:xfrm>
              <a:off x="1115616" y="2146697"/>
              <a:ext cx="5718795" cy="477838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115616" y="2217937"/>
              <a:ext cx="5718795" cy="33535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latin typeface="+mn-lt"/>
                  <a:ea typeface="微软雅黑" panose="020B0503020204020204" pitchFamily="34" charset="-122"/>
                </a:rPr>
                <a:t>点击添加文本</a:t>
              </a:r>
              <a:endParaRPr lang="zh-CN" altLang="zh-CN" dirty="0">
                <a:latin typeface="+mn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 bwMode="auto">
          <a:xfrm>
            <a:off x="1733550" y="2874963"/>
            <a:ext cx="5718175" cy="476250"/>
            <a:chOff x="1115616" y="2875360"/>
            <a:chExt cx="5718795" cy="476250"/>
          </a:xfrm>
        </p:grpSpPr>
        <p:sp>
          <p:nvSpPr>
            <p:cNvPr id="12" name="AutoShape 3"/>
            <p:cNvSpPr>
              <a:spLocks noChangeArrowheads="1"/>
            </p:cNvSpPr>
            <p:nvPr/>
          </p:nvSpPr>
          <p:spPr bwMode="auto">
            <a:xfrm>
              <a:off x="1115616" y="2875360"/>
              <a:ext cx="5718795" cy="476250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9525" algn="ctr">
              <a:solidFill>
                <a:srgbClr val="920000"/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13" name="AutoShape 3"/>
            <p:cNvSpPr>
              <a:spLocks noChangeArrowheads="1"/>
            </p:cNvSpPr>
            <p:nvPr/>
          </p:nvSpPr>
          <p:spPr bwMode="gray">
            <a:xfrm>
              <a:off x="1115616" y="2946363"/>
              <a:ext cx="5718795" cy="33424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rgbClr val="920000"/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latin typeface="+mn-lt"/>
                  <a:ea typeface="微软雅黑" panose="020B0503020204020204" pitchFamily="34" charset="-122"/>
                </a:rPr>
                <a:t>点击添加文本</a:t>
              </a:r>
              <a:endParaRPr lang="zh-CN" altLang="zh-CN" dirty="0">
                <a:latin typeface="+mn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 bwMode="auto">
          <a:xfrm>
            <a:off x="1733550" y="3602038"/>
            <a:ext cx="5718175" cy="477837"/>
            <a:chOff x="1661517" y="3602435"/>
            <a:chExt cx="5718795" cy="477837"/>
          </a:xfrm>
        </p:grpSpPr>
        <p:sp>
          <p:nvSpPr>
            <p:cNvPr id="15" name="AutoShape 3"/>
            <p:cNvSpPr>
              <a:spLocks noChangeArrowheads="1"/>
            </p:cNvSpPr>
            <p:nvPr/>
          </p:nvSpPr>
          <p:spPr bwMode="auto">
            <a:xfrm>
              <a:off x="1661517" y="3602435"/>
              <a:ext cx="5718795" cy="47783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16" name="AutoShape 3"/>
            <p:cNvSpPr>
              <a:spLocks noChangeArrowheads="1"/>
            </p:cNvSpPr>
            <p:nvPr/>
          </p:nvSpPr>
          <p:spPr bwMode="gray">
            <a:xfrm>
              <a:off x="1661517" y="3673675"/>
              <a:ext cx="5718795" cy="33535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latin typeface="+mn-lt"/>
                  <a:ea typeface="微软雅黑" panose="020B0503020204020204" pitchFamily="34" charset="-122"/>
                </a:rPr>
                <a:t>点击添加文本</a:t>
              </a:r>
              <a:endParaRPr lang="zh-CN" altLang="zh-CN" dirty="0">
                <a:latin typeface="+mn-lt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7092950" y="22225"/>
            <a:ext cx="1358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过 渡 页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 bwMode="auto">
          <a:xfrm>
            <a:off x="1733550" y="1419225"/>
            <a:ext cx="5718175" cy="477838"/>
            <a:chOff x="1115616" y="1419622"/>
            <a:chExt cx="5718795" cy="477838"/>
          </a:xfrm>
        </p:grpSpPr>
        <p:sp>
          <p:nvSpPr>
            <p:cNvPr id="8" name="AutoShape 3"/>
            <p:cNvSpPr>
              <a:spLocks noChangeArrowheads="1"/>
            </p:cNvSpPr>
            <p:nvPr/>
          </p:nvSpPr>
          <p:spPr bwMode="auto">
            <a:xfrm>
              <a:off x="1115616" y="1419622"/>
              <a:ext cx="5718795" cy="477838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9525" algn="ctr">
              <a:solidFill>
                <a:srgbClr val="920000"/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9" name="AutoShape 3"/>
            <p:cNvSpPr>
              <a:spLocks noChangeArrowheads="1"/>
            </p:cNvSpPr>
            <p:nvPr/>
          </p:nvSpPr>
          <p:spPr bwMode="gray">
            <a:xfrm>
              <a:off x="1115616" y="1490862"/>
              <a:ext cx="5718795" cy="33535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rgbClr val="920000"/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latin typeface="+mn-lt"/>
                  <a:ea typeface="微软雅黑" panose="020B0503020204020204" pitchFamily="34" charset="-122"/>
                </a:rPr>
                <a:t>点击添加文本</a:t>
              </a:r>
              <a:endParaRPr lang="zh-CN" altLang="zh-CN" dirty="0">
                <a:latin typeface="+mn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 bwMode="auto">
          <a:xfrm>
            <a:off x="1733550" y="2146300"/>
            <a:ext cx="5718175" cy="477838"/>
            <a:chOff x="1115616" y="2146697"/>
            <a:chExt cx="5718795" cy="477838"/>
          </a:xfrm>
        </p:grpSpPr>
        <p:sp>
          <p:nvSpPr>
            <p:cNvPr id="11" name="AutoShape 3"/>
            <p:cNvSpPr>
              <a:spLocks noChangeArrowheads="1"/>
            </p:cNvSpPr>
            <p:nvPr/>
          </p:nvSpPr>
          <p:spPr bwMode="auto">
            <a:xfrm>
              <a:off x="1115616" y="2146697"/>
              <a:ext cx="5718795" cy="477838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12" name="AutoShape 3"/>
            <p:cNvSpPr>
              <a:spLocks noChangeArrowheads="1"/>
            </p:cNvSpPr>
            <p:nvPr/>
          </p:nvSpPr>
          <p:spPr bwMode="gray">
            <a:xfrm>
              <a:off x="1115616" y="2217937"/>
              <a:ext cx="5718795" cy="33535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latin typeface="+mn-lt"/>
                  <a:ea typeface="微软雅黑" panose="020B0503020204020204" pitchFamily="34" charset="-122"/>
                </a:rPr>
                <a:t>点击添加文本</a:t>
              </a:r>
              <a:endParaRPr lang="zh-CN" altLang="zh-CN" dirty="0">
                <a:latin typeface="+mn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 bwMode="auto">
          <a:xfrm>
            <a:off x="1733550" y="2874963"/>
            <a:ext cx="5718175" cy="476250"/>
            <a:chOff x="1115616" y="2875360"/>
            <a:chExt cx="5718795" cy="476250"/>
          </a:xfrm>
        </p:grpSpPr>
        <p:sp>
          <p:nvSpPr>
            <p:cNvPr id="14" name="AutoShape 3"/>
            <p:cNvSpPr>
              <a:spLocks noChangeArrowheads="1"/>
            </p:cNvSpPr>
            <p:nvPr/>
          </p:nvSpPr>
          <p:spPr bwMode="auto">
            <a:xfrm>
              <a:off x="1115616" y="2875360"/>
              <a:ext cx="5718795" cy="476250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9525" algn="ctr">
              <a:solidFill>
                <a:srgbClr val="920000"/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15" name="AutoShape 3"/>
            <p:cNvSpPr>
              <a:spLocks noChangeArrowheads="1"/>
            </p:cNvSpPr>
            <p:nvPr/>
          </p:nvSpPr>
          <p:spPr bwMode="gray">
            <a:xfrm>
              <a:off x="1115616" y="2946363"/>
              <a:ext cx="5718795" cy="33424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rgbClr val="920000"/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latin typeface="+mn-lt"/>
                  <a:ea typeface="微软雅黑" panose="020B0503020204020204" pitchFamily="34" charset="-122"/>
                </a:rPr>
                <a:t>点击添加文本</a:t>
              </a:r>
              <a:endParaRPr lang="zh-CN" altLang="zh-CN" dirty="0">
                <a:latin typeface="+mn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1733550" y="3602038"/>
            <a:ext cx="5718175" cy="477837"/>
            <a:chOff x="1661517" y="3602435"/>
            <a:chExt cx="5718795" cy="477837"/>
          </a:xfrm>
        </p:grpSpPr>
        <p:sp>
          <p:nvSpPr>
            <p:cNvPr id="17" name="AutoShape 3"/>
            <p:cNvSpPr>
              <a:spLocks noChangeArrowheads="1"/>
            </p:cNvSpPr>
            <p:nvPr/>
          </p:nvSpPr>
          <p:spPr bwMode="auto">
            <a:xfrm>
              <a:off x="1661517" y="3602435"/>
              <a:ext cx="5718795" cy="47783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18" name="AutoShape 3"/>
            <p:cNvSpPr>
              <a:spLocks noChangeArrowheads="1"/>
            </p:cNvSpPr>
            <p:nvPr/>
          </p:nvSpPr>
          <p:spPr bwMode="gray">
            <a:xfrm>
              <a:off x="1661517" y="3673675"/>
              <a:ext cx="5718795" cy="33535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latin typeface="+mn-lt"/>
                  <a:ea typeface="微软雅黑" panose="020B0503020204020204" pitchFamily="34" charset="-122"/>
                </a:rPr>
                <a:t>点击添加文本</a:t>
              </a:r>
              <a:endParaRPr lang="zh-CN" altLang="zh-CN" dirty="0">
                <a:latin typeface="+mn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1733550" y="2130425"/>
            <a:ext cx="5718175" cy="477838"/>
            <a:chOff x="1115616" y="1419622"/>
            <a:chExt cx="5718795" cy="477838"/>
          </a:xfrm>
        </p:grpSpPr>
        <p:sp>
          <p:nvSpPr>
            <p:cNvPr id="20" name="AutoShape 3"/>
            <p:cNvSpPr>
              <a:spLocks noChangeArrowheads="1"/>
            </p:cNvSpPr>
            <p:nvPr/>
          </p:nvSpPr>
          <p:spPr bwMode="auto">
            <a:xfrm>
              <a:off x="1115616" y="1419622"/>
              <a:ext cx="5718795" cy="477838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9525" algn="ctr">
              <a:solidFill>
                <a:srgbClr val="920000"/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21" name="AutoShape 3"/>
            <p:cNvSpPr>
              <a:spLocks noChangeArrowheads="1"/>
            </p:cNvSpPr>
            <p:nvPr/>
          </p:nvSpPr>
          <p:spPr bwMode="gray">
            <a:xfrm>
              <a:off x="1115616" y="1490862"/>
              <a:ext cx="5718795" cy="33535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rgbClr val="920000"/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latin typeface="+mn-lt"/>
                  <a:ea typeface="微软雅黑" panose="020B0503020204020204" pitchFamily="34" charset="-122"/>
                </a:rPr>
                <a:t>点击添加文本</a:t>
              </a:r>
              <a:endParaRPr lang="zh-CN" altLang="zh-CN" dirty="0">
                <a:latin typeface="+mn-lt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/>
          <p:cNvGrpSpPr/>
          <p:nvPr/>
        </p:nvGrpSpPr>
        <p:grpSpPr bwMode="auto">
          <a:xfrm>
            <a:off x="1733550" y="2139950"/>
            <a:ext cx="5718175" cy="477838"/>
            <a:chOff x="1115616" y="1419622"/>
            <a:chExt cx="5718795" cy="477838"/>
          </a:xfrm>
        </p:grpSpPr>
        <p:sp>
          <p:nvSpPr>
            <p:cNvPr id="72" name="AutoShape 3"/>
            <p:cNvSpPr>
              <a:spLocks noChangeArrowheads="1"/>
            </p:cNvSpPr>
            <p:nvPr/>
          </p:nvSpPr>
          <p:spPr bwMode="auto">
            <a:xfrm>
              <a:off x="1115616" y="1419622"/>
              <a:ext cx="5718795" cy="477838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9525" algn="ctr">
              <a:solidFill>
                <a:srgbClr val="920000"/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73" name="AutoShape 3"/>
            <p:cNvSpPr>
              <a:spLocks noChangeArrowheads="1"/>
            </p:cNvSpPr>
            <p:nvPr/>
          </p:nvSpPr>
          <p:spPr bwMode="gray">
            <a:xfrm>
              <a:off x="1115616" y="1490862"/>
              <a:ext cx="5718795" cy="33535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rgbClr val="920000"/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latin typeface="+mn-lt"/>
                  <a:ea typeface="微软雅黑" panose="020B0503020204020204" pitchFamily="34" charset="-122"/>
                </a:rPr>
                <a:t>点击添加文本</a:t>
              </a:r>
              <a:endParaRPr lang="zh-CN" altLang="zh-CN" dirty="0">
                <a:latin typeface="+mn-lt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7164388" y="22225"/>
            <a:ext cx="11445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标 题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68"/>
          <p:cNvGrpSpPr/>
          <p:nvPr/>
        </p:nvGrpSpPr>
        <p:grpSpPr bwMode="auto">
          <a:xfrm>
            <a:off x="3813175" y="2147888"/>
            <a:ext cx="1503363" cy="1458912"/>
            <a:chOff x="3912186" y="2206077"/>
            <a:chExt cx="1502821" cy="1539153"/>
          </a:xfrm>
        </p:grpSpPr>
        <p:grpSp>
          <p:nvGrpSpPr>
            <p:cNvPr id="10332" name="组合 31"/>
            <p:cNvGrpSpPr>
              <a:grpSpLocks noChangeAspect="1"/>
            </p:cNvGrpSpPr>
            <p:nvPr/>
          </p:nvGrpSpPr>
          <p:grpSpPr bwMode="auto">
            <a:xfrm>
              <a:off x="3912186" y="2206077"/>
              <a:ext cx="1502821" cy="1539153"/>
              <a:chOff x="3783343" y="1838185"/>
              <a:chExt cx="1444904" cy="1444905"/>
            </a:xfrm>
          </p:grpSpPr>
          <p:sp>
            <p:nvSpPr>
              <p:cNvPr id="6" name="Oval 93"/>
              <p:cNvSpPr>
                <a:spLocks noChangeArrowheads="1"/>
              </p:cNvSpPr>
              <p:nvPr/>
            </p:nvSpPr>
            <p:spPr bwMode="auto">
              <a:xfrm>
                <a:off x="3783343" y="1838185"/>
                <a:ext cx="1444904" cy="1444905"/>
              </a:xfrm>
              <a:prstGeom prst="ellipse">
                <a:avLst/>
              </a:prstGeom>
              <a:solidFill>
                <a:srgbClr val="C00000"/>
              </a:solidFill>
              <a:ln w="9525" algn="ctr">
                <a:solidFill>
                  <a:srgbClr val="920000"/>
                </a:solidFill>
                <a:rou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dirty="0">
                  <a:solidFill>
                    <a:srgbClr val="C00000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7" name="Oval 94"/>
              <p:cNvSpPr>
                <a:spLocks noChangeAspect="1" noChangeArrowheads="1"/>
              </p:cNvSpPr>
              <p:nvPr/>
            </p:nvSpPr>
            <p:spPr bwMode="auto">
              <a:xfrm>
                <a:off x="3841321" y="1885901"/>
                <a:ext cx="1245028" cy="1245093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accent6">
                    <a:lumMod val="50000"/>
                  </a:schemeClr>
                </a:solidFill>
                <a:rou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dirty="0">
                  <a:latin typeface="+mn-lt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33" name="Text Box 18"/>
            <p:cNvSpPr txBox="1">
              <a:spLocks noChangeArrowheads="1"/>
            </p:cNvSpPr>
            <p:nvPr/>
          </p:nvSpPr>
          <p:spPr bwMode="gray">
            <a:xfrm>
              <a:off x="3987205" y="2608262"/>
              <a:ext cx="1194989" cy="849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endPara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67"/>
          <p:cNvGrpSpPr/>
          <p:nvPr/>
        </p:nvGrpSpPr>
        <p:grpSpPr bwMode="auto">
          <a:xfrm>
            <a:off x="1803400" y="1203325"/>
            <a:ext cx="2657475" cy="1009650"/>
            <a:chOff x="1901635" y="1285875"/>
            <a:chExt cx="2657252" cy="1065383"/>
          </a:xfrm>
        </p:grpSpPr>
        <p:grpSp>
          <p:nvGrpSpPr>
            <p:cNvPr id="10319" name="组合 8"/>
            <p:cNvGrpSpPr/>
            <p:nvPr/>
          </p:nvGrpSpPr>
          <p:grpSpPr bwMode="auto">
            <a:xfrm>
              <a:off x="1901635" y="1285875"/>
              <a:ext cx="2657252" cy="1065383"/>
              <a:chOff x="1560897" y="1866174"/>
              <a:chExt cx="2864440" cy="1121344"/>
            </a:xfrm>
          </p:grpSpPr>
          <p:grpSp>
            <p:nvGrpSpPr>
              <p:cNvPr id="10322" name="组合 76"/>
              <p:cNvGrpSpPr/>
              <p:nvPr/>
            </p:nvGrpSpPr>
            <p:grpSpPr bwMode="auto">
              <a:xfrm>
                <a:off x="1560897" y="1866174"/>
                <a:ext cx="2864440" cy="1121344"/>
                <a:chOff x="1560897" y="1866174"/>
                <a:chExt cx="2864440" cy="1121344"/>
              </a:xfrm>
            </p:grpSpPr>
            <p:sp>
              <p:nvSpPr>
                <p:cNvPr id="16" name="AutoShape 73"/>
                <p:cNvSpPr>
                  <a:spLocks noChangeArrowheads="1"/>
                </p:cNvSpPr>
                <p:nvPr/>
              </p:nvSpPr>
              <p:spPr bwMode="auto">
                <a:xfrm rot="2700000">
                  <a:off x="3478867" y="2041049"/>
                  <a:ext cx="826902" cy="1066037"/>
                </a:xfrm>
                <a:prstGeom prst="rightArrow">
                  <a:avLst>
                    <a:gd name="adj1" fmla="val 70389"/>
                    <a:gd name="adj2" fmla="val 63769"/>
                  </a:avLst>
                </a:prstGeom>
                <a:solidFill>
                  <a:schemeClr val="tx1">
                    <a:alpha val="6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>
                    <a:latin typeface="+mn-lt"/>
                    <a:ea typeface="+mn-ea"/>
                  </a:endParaRPr>
                </a:p>
              </p:txBody>
            </p:sp>
            <p:sp>
              <p:nvSpPr>
                <p:cNvPr id="17" name="圆角矩形 14"/>
                <p:cNvSpPr>
                  <a:spLocks noChangeArrowheads="1"/>
                </p:cNvSpPr>
                <p:nvPr/>
              </p:nvSpPr>
              <p:spPr bwMode="auto">
                <a:xfrm>
                  <a:off x="1560897" y="1866174"/>
                  <a:ext cx="1979784" cy="754615"/>
                </a:xfrm>
                <a:prstGeom prst="roundRect">
                  <a:avLst>
                    <a:gd name="adj" fmla="val 3278"/>
                  </a:avLst>
                </a:prstGeom>
                <a:solidFill>
                  <a:schemeClr val="tx1">
                    <a:alpha val="6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0323" name="组合 28"/>
              <p:cNvGrpSpPr>
                <a:grpSpLocks noChangeAspect="1"/>
              </p:cNvGrpSpPr>
              <p:nvPr/>
            </p:nvGrpSpPr>
            <p:grpSpPr bwMode="auto">
              <a:xfrm>
                <a:off x="3186022" y="1866174"/>
                <a:ext cx="756872" cy="756000"/>
                <a:chOff x="2759075" y="2003425"/>
                <a:chExt cx="1376363" cy="1374775"/>
              </a:xfrm>
            </p:grpSpPr>
            <p:sp>
              <p:nvSpPr>
                <p:cNvPr id="14" name="椭圆 11"/>
                <p:cNvSpPr>
                  <a:spLocks noChangeAspect="1"/>
                </p:cNvSpPr>
                <p:nvPr/>
              </p:nvSpPr>
              <p:spPr bwMode="auto">
                <a:xfrm>
                  <a:off x="2759075" y="2003425"/>
                  <a:ext cx="1376363" cy="1374775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algn="ctr">
                  <a:solidFill>
                    <a:schemeClr val="bg1">
                      <a:lumMod val="50000"/>
                    </a:schemeClr>
                  </a:solidFill>
                  <a:round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dirty="0">
                    <a:solidFill>
                      <a:srgbClr val="C00000"/>
                    </a:solidFill>
                    <a:latin typeface="+mn-lt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" name="椭圆 117"/>
                <p:cNvSpPr>
                  <a:spLocks noChangeAspect="1"/>
                </p:cNvSpPr>
                <p:nvPr/>
              </p:nvSpPr>
              <p:spPr bwMode="auto">
                <a:xfrm>
                  <a:off x="2803462" y="2042931"/>
                  <a:ext cx="1176214" cy="1176083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bg1">
                      <a:lumMod val="50000"/>
                    </a:schemeClr>
                  </a:solidFill>
                  <a:round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dirty="0">
                    <a:latin typeface="+mn-lt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0320" name="Text Box 18"/>
            <p:cNvSpPr txBox="1">
              <a:spLocks noChangeArrowheads="1"/>
            </p:cNvSpPr>
            <p:nvPr/>
          </p:nvSpPr>
          <p:spPr bwMode="gray">
            <a:xfrm>
              <a:off x="1982140" y="1484182"/>
              <a:ext cx="1444695" cy="406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21" name="Rectangle 26"/>
            <p:cNvSpPr>
              <a:spLocks noChangeArrowheads="1"/>
            </p:cNvSpPr>
            <p:nvPr/>
          </p:nvSpPr>
          <p:spPr bwMode="auto">
            <a:xfrm>
              <a:off x="3470930" y="1476496"/>
              <a:ext cx="543693" cy="369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69"/>
          <p:cNvGrpSpPr/>
          <p:nvPr/>
        </p:nvGrpSpPr>
        <p:grpSpPr bwMode="auto">
          <a:xfrm>
            <a:off x="4778375" y="1208088"/>
            <a:ext cx="2522538" cy="1116012"/>
            <a:chOff x="4877108" y="1285875"/>
            <a:chExt cx="2522792" cy="1178215"/>
          </a:xfrm>
        </p:grpSpPr>
        <p:grpSp>
          <p:nvGrpSpPr>
            <p:cNvPr id="10305" name="组合 62"/>
            <p:cNvGrpSpPr/>
            <p:nvPr/>
          </p:nvGrpSpPr>
          <p:grpSpPr bwMode="auto">
            <a:xfrm>
              <a:off x="4877108" y="1285875"/>
              <a:ext cx="2522792" cy="1178215"/>
              <a:chOff x="4877108" y="1285875"/>
              <a:chExt cx="2522792" cy="1178215"/>
            </a:xfrm>
          </p:grpSpPr>
          <p:grpSp>
            <p:nvGrpSpPr>
              <p:cNvPr id="10307" name="组合 48"/>
              <p:cNvGrpSpPr/>
              <p:nvPr/>
            </p:nvGrpSpPr>
            <p:grpSpPr bwMode="auto">
              <a:xfrm>
                <a:off x="4877108" y="1285875"/>
                <a:ext cx="2522792" cy="1178215"/>
                <a:chOff x="4768369" y="1866173"/>
                <a:chExt cx="2719496" cy="1240102"/>
              </a:xfrm>
            </p:grpSpPr>
            <p:grpSp>
              <p:nvGrpSpPr>
                <p:cNvPr id="10309" name="组合 74"/>
                <p:cNvGrpSpPr/>
                <p:nvPr/>
              </p:nvGrpSpPr>
              <p:grpSpPr bwMode="auto">
                <a:xfrm>
                  <a:off x="4768369" y="1866173"/>
                  <a:ext cx="2719496" cy="1240102"/>
                  <a:chOff x="4768369" y="1866173"/>
                  <a:chExt cx="2719496" cy="1240102"/>
                </a:xfrm>
              </p:grpSpPr>
              <p:sp>
                <p:nvSpPr>
                  <p:cNvPr id="27" name="AutoShape 67"/>
                  <p:cNvSpPr>
                    <a:spLocks noChangeArrowheads="1"/>
                  </p:cNvSpPr>
                  <p:nvPr/>
                </p:nvSpPr>
                <p:spPr bwMode="auto">
                  <a:xfrm rot="18900000" flipH="1">
                    <a:off x="4768879" y="2042163"/>
                    <a:ext cx="827324" cy="1064522"/>
                  </a:xfrm>
                  <a:prstGeom prst="rightArrow">
                    <a:avLst>
                      <a:gd name="adj1" fmla="val 70389"/>
                      <a:gd name="adj2" fmla="val 63769"/>
                    </a:avLst>
                  </a:prstGeom>
                  <a:solidFill>
                    <a:schemeClr val="tx1">
                      <a:alpha val="6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zh-CN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8" name="圆角矩形 54"/>
                  <p:cNvSpPr>
                    <a:spLocks noChangeArrowheads="1"/>
                  </p:cNvSpPr>
                  <p:nvPr/>
                </p:nvSpPr>
                <p:spPr bwMode="auto">
                  <a:xfrm>
                    <a:off x="5507716" y="1866173"/>
                    <a:ext cx="1980149" cy="754998"/>
                  </a:xfrm>
                  <a:prstGeom prst="roundRect">
                    <a:avLst>
                      <a:gd name="adj" fmla="val 3278"/>
                    </a:avLst>
                  </a:prstGeom>
                  <a:solidFill>
                    <a:schemeClr val="tx1">
                      <a:alpha val="6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10310" name="组合 44"/>
                <p:cNvGrpSpPr>
                  <a:grpSpLocks noChangeAspect="1"/>
                </p:cNvGrpSpPr>
                <p:nvPr/>
              </p:nvGrpSpPr>
              <p:grpSpPr bwMode="auto">
                <a:xfrm>
                  <a:off x="5107419" y="1866174"/>
                  <a:ext cx="756872" cy="756000"/>
                  <a:chOff x="2759075" y="2003425"/>
                  <a:chExt cx="1376363" cy="1374775"/>
                </a:xfrm>
              </p:grpSpPr>
              <p:sp>
                <p:nvSpPr>
                  <p:cNvPr id="25" name="椭圆 51"/>
                  <p:cNvSpPr>
                    <a:spLocks noChangeAspect="1"/>
                  </p:cNvSpPr>
                  <p:nvPr/>
                </p:nvSpPr>
                <p:spPr bwMode="auto">
                  <a:xfrm>
                    <a:off x="2759075" y="2003425"/>
                    <a:ext cx="1376363" cy="137477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algn="ctr">
                    <a:solidFill>
                      <a:schemeClr val="bg1">
                        <a:lumMod val="50000"/>
                      </a:schemeClr>
                    </a:solidFill>
                    <a:round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txBody>
                  <a:bodyPr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dirty="0">
                      <a:solidFill>
                        <a:srgbClr val="C00000"/>
                      </a:solidFill>
                      <a:latin typeface="+mn-lt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" name="椭圆 117"/>
                  <p:cNvSpPr>
                    <a:spLocks noChangeAspect="1"/>
                  </p:cNvSpPr>
                  <p:nvPr/>
                </p:nvSpPr>
                <p:spPr bwMode="auto">
                  <a:xfrm>
                    <a:off x="2801242" y="2042927"/>
                    <a:ext cx="1179841" cy="1176039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 algn="ctr">
                    <a:solidFill>
                      <a:schemeClr val="bg1">
                        <a:lumMod val="50000"/>
                      </a:schemeClr>
                    </a:solidFill>
                    <a:round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txBody>
                  <a:bodyPr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dirty="0">
                      <a:latin typeface="+mn-lt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10308" name="Rectangle 26"/>
              <p:cNvSpPr>
                <a:spLocks noChangeArrowheads="1"/>
              </p:cNvSpPr>
              <p:nvPr/>
            </p:nvSpPr>
            <p:spPr bwMode="auto">
              <a:xfrm>
                <a:off x="5264089" y="1476496"/>
                <a:ext cx="543794" cy="369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ea typeface="微软雅黑" panose="020B0503020204020204" pitchFamily="34" charset="-122"/>
                  </a:rPr>
                  <a:t>文本</a:t>
                </a:r>
                <a:endParaRPr lang="zh-CN" altLang="en-US" sz="140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06" name="Text Box 18"/>
            <p:cNvSpPr txBox="1">
              <a:spLocks noChangeArrowheads="1"/>
            </p:cNvSpPr>
            <p:nvPr/>
          </p:nvSpPr>
          <p:spPr bwMode="gray">
            <a:xfrm>
              <a:off x="5940165" y="1484182"/>
              <a:ext cx="1444695" cy="406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70"/>
          <p:cNvGrpSpPr/>
          <p:nvPr/>
        </p:nvGrpSpPr>
        <p:grpSpPr bwMode="auto">
          <a:xfrm>
            <a:off x="5362575" y="2332038"/>
            <a:ext cx="2636838" cy="958850"/>
            <a:chOff x="5460733" y="2469628"/>
            <a:chExt cx="2637102" cy="1012052"/>
          </a:xfrm>
        </p:grpSpPr>
        <p:grpSp>
          <p:nvGrpSpPr>
            <p:cNvPr id="10291" name="组合 63"/>
            <p:cNvGrpSpPr/>
            <p:nvPr/>
          </p:nvGrpSpPr>
          <p:grpSpPr bwMode="auto">
            <a:xfrm>
              <a:off x="5460733" y="2469628"/>
              <a:ext cx="2637102" cy="1012052"/>
              <a:chOff x="5460733" y="2469628"/>
              <a:chExt cx="2637102" cy="1012052"/>
            </a:xfrm>
          </p:grpSpPr>
          <p:grpSp>
            <p:nvGrpSpPr>
              <p:cNvPr id="10293" name="组合 39"/>
              <p:cNvGrpSpPr/>
              <p:nvPr/>
            </p:nvGrpSpPr>
            <p:grpSpPr bwMode="auto">
              <a:xfrm>
                <a:off x="5460733" y="2469628"/>
                <a:ext cx="2637102" cy="1012052"/>
                <a:chOff x="5397500" y="3112105"/>
                <a:chExt cx="2842718" cy="1065211"/>
              </a:xfrm>
            </p:grpSpPr>
            <p:grpSp>
              <p:nvGrpSpPr>
                <p:cNvPr id="10295" name="组合 60"/>
                <p:cNvGrpSpPr/>
                <p:nvPr/>
              </p:nvGrpSpPr>
              <p:grpSpPr bwMode="auto">
                <a:xfrm>
                  <a:off x="5397500" y="3112105"/>
                  <a:ext cx="2842718" cy="1065211"/>
                  <a:chOff x="5397500" y="3112105"/>
                  <a:chExt cx="2842718" cy="1065211"/>
                </a:xfrm>
              </p:grpSpPr>
              <p:sp>
                <p:nvSpPr>
                  <p:cNvPr id="38" name="AutoShape 49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5397500" y="3112105"/>
                    <a:ext cx="828342" cy="1065211"/>
                  </a:xfrm>
                  <a:prstGeom prst="rightArrow">
                    <a:avLst>
                      <a:gd name="adj1" fmla="val 70389"/>
                      <a:gd name="adj2" fmla="val 68255"/>
                    </a:avLst>
                  </a:prstGeom>
                  <a:solidFill>
                    <a:schemeClr val="tx1">
                      <a:alpha val="6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zh-CN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9" name="圆角矩形 47"/>
                  <p:cNvSpPr>
                    <a:spLocks noChangeArrowheads="1"/>
                  </p:cNvSpPr>
                  <p:nvPr/>
                </p:nvSpPr>
                <p:spPr bwMode="auto">
                  <a:xfrm>
                    <a:off x="6260070" y="3265537"/>
                    <a:ext cx="1980148" cy="758346"/>
                  </a:xfrm>
                  <a:prstGeom prst="roundRect">
                    <a:avLst>
                      <a:gd name="adj" fmla="val 3278"/>
                    </a:avLst>
                  </a:prstGeom>
                  <a:solidFill>
                    <a:schemeClr val="tx1">
                      <a:alpha val="6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10296" name="组合 41"/>
                <p:cNvGrpSpPr>
                  <a:grpSpLocks noChangeAspect="1"/>
                </p:cNvGrpSpPr>
                <p:nvPr/>
              </p:nvGrpSpPr>
              <p:grpSpPr bwMode="auto">
                <a:xfrm>
                  <a:off x="5871348" y="3266711"/>
                  <a:ext cx="756872" cy="756000"/>
                  <a:chOff x="2759075" y="2003425"/>
                  <a:chExt cx="1376363" cy="1374775"/>
                </a:xfrm>
              </p:grpSpPr>
              <p:sp>
                <p:nvSpPr>
                  <p:cNvPr id="36" name="椭圆 42"/>
                  <p:cNvSpPr>
                    <a:spLocks noChangeAspect="1"/>
                  </p:cNvSpPr>
                  <p:nvPr/>
                </p:nvSpPr>
                <p:spPr bwMode="auto">
                  <a:xfrm>
                    <a:off x="2759075" y="2003425"/>
                    <a:ext cx="1376363" cy="137477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algn="ctr">
                    <a:solidFill>
                      <a:schemeClr val="bg1">
                        <a:lumMod val="50000"/>
                      </a:schemeClr>
                    </a:solidFill>
                    <a:round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txBody>
                  <a:bodyPr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dirty="0">
                      <a:solidFill>
                        <a:srgbClr val="C00000"/>
                      </a:solidFill>
                      <a:latin typeface="+mn-lt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7" name="椭圆 117"/>
                  <p:cNvSpPr>
                    <a:spLocks noChangeAspect="1"/>
                  </p:cNvSpPr>
                  <p:nvPr/>
                </p:nvSpPr>
                <p:spPr bwMode="auto">
                  <a:xfrm>
                    <a:off x="2803054" y="2041573"/>
                    <a:ext cx="1176430" cy="117988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 algn="ctr">
                    <a:solidFill>
                      <a:schemeClr val="bg1">
                        <a:lumMod val="50000"/>
                      </a:schemeClr>
                    </a:solidFill>
                    <a:round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txBody>
                  <a:bodyPr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dirty="0">
                      <a:latin typeface="+mn-lt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10294" name="Rectangle 26"/>
              <p:cNvSpPr>
                <a:spLocks noChangeArrowheads="1"/>
              </p:cNvSpPr>
              <p:nvPr/>
            </p:nvSpPr>
            <p:spPr bwMode="auto">
              <a:xfrm>
                <a:off x="5962026" y="2796143"/>
                <a:ext cx="543793" cy="369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ea typeface="微软雅黑" panose="020B0503020204020204" pitchFamily="34" charset="-122"/>
                  </a:rPr>
                  <a:t>文本</a:t>
                </a:r>
                <a:endParaRPr lang="zh-CN" altLang="en-US" sz="140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292" name="Text Box 18"/>
            <p:cNvSpPr txBox="1">
              <a:spLocks noChangeArrowheads="1"/>
            </p:cNvSpPr>
            <p:nvPr/>
          </p:nvSpPr>
          <p:spPr bwMode="gray">
            <a:xfrm>
              <a:off x="6610343" y="2814824"/>
              <a:ext cx="1444695" cy="406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66"/>
          <p:cNvGrpSpPr/>
          <p:nvPr/>
        </p:nvGrpSpPr>
        <p:grpSpPr bwMode="auto">
          <a:xfrm>
            <a:off x="1116013" y="2332038"/>
            <a:ext cx="2647950" cy="958850"/>
            <a:chOff x="1214438" y="2469628"/>
            <a:chExt cx="2648248" cy="1012052"/>
          </a:xfrm>
        </p:grpSpPr>
        <p:grpSp>
          <p:nvGrpSpPr>
            <p:cNvPr id="10278" name="组合 15"/>
            <p:cNvGrpSpPr/>
            <p:nvPr/>
          </p:nvGrpSpPr>
          <p:grpSpPr bwMode="auto">
            <a:xfrm>
              <a:off x="1214438" y="2469628"/>
              <a:ext cx="2648248" cy="1012052"/>
              <a:chOff x="820118" y="3112105"/>
              <a:chExt cx="2854732" cy="1065211"/>
            </a:xfrm>
          </p:grpSpPr>
          <p:grpSp>
            <p:nvGrpSpPr>
              <p:cNvPr id="10281" name="组合 57"/>
              <p:cNvGrpSpPr/>
              <p:nvPr/>
            </p:nvGrpSpPr>
            <p:grpSpPr bwMode="auto">
              <a:xfrm>
                <a:off x="820118" y="3112105"/>
                <a:ext cx="2854732" cy="1065211"/>
                <a:chOff x="820118" y="3112105"/>
                <a:chExt cx="2854732" cy="1065211"/>
              </a:xfrm>
            </p:grpSpPr>
            <p:sp>
              <p:nvSpPr>
                <p:cNvPr id="48" name="AutoShape 71"/>
                <p:cNvSpPr>
                  <a:spLocks noChangeArrowheads="1"/>
                </p:cNvSpPr>
                <p:nvPr/>
              </p:nvSpPr>
              <p:spPr bwMode="auto">
                <a:xfrm>
                  <a:off x="2846499" y="3112105"/>
                  <a:ext cx="828351" cy="1065211"/>
                </a:xfrm>
                <a:prstGeom prst="rightArrow">
                  <a:avLst>
                    <a:gd name="adj1" fmla="val 70389"/>
                    <a:gd name="adj2" fmla="val 62116"/>
                  </a:avLst>
                </a:prstGeom>
                <a:solidFill>
                  <a:schemeClr val="tx1">
                    <a:alpha val="6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>
                    <a:latin typeface="+mn-lt"/>
                    <a:ea typeface="+mn-ea"/>
                  </a:endParaRPr>
                </a:p>
              </p:txBody>
            </p:sp>
            <p:sp>
              <p:nvSpPr>
                <p:cNvPr id="49" name="圆角矩形 21"/>
                <p:cNvSpPr>
                  <a:spLocks noChangeArrowheads="1"/>
                </p:cNvSpPr>
                <p:nvPr/>
              </p:nvSpPr>
              <p:spPr bwMode="auto">
                <a:xfrm>
                  <a:off x="820118" y="3265537"/>
                  <a:ext cx="1980170" cy="758346"/>
                </a:xfrm>
                <a:prstGeom prst="roundRect">
                  <a:avLst>
                    <a:gd name="adj" fmla="val 3278"/>
                  </a:avLst>
                </a:prstGeom>
                <a:solidFill>
                  <a:schemeClr val="tx1">
                    <a:alpha val="6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0282" name="组合 24"/>
              <p:cNvGrpSpPr>
                <a:grpSpLocks noChangeAspect="1"/>
              </p:cNvGrpSpPr>
              <p:nvPr/>
            </p:nvGrpSpPr>
            <p:grpSpPr bwMode="auto">
              <a:xfrm>
                <a:off x="2445242" y="3266711"/>
                <a:ext cx="756872" cy="756000"/>
                <a:chOff x="2759075" y="2003425"/>
                <a:chExt cx="1376363" cy="1374775"/>
              </a:xfrm>
            </p:grpSpPr>
            <p:sp>
              <p:nvSpPr>
                <p:cNvPr id="46" name="椭圆 18"/>
                <p:cNvSpPr>
                  <a:spLocks noChangeAspect="1"/>
                </p:cNvSpPr>
                <p:nvPr/>
              </p:nvSpPr>
              <p:spPr bwMode="auto">
                <a:xfrm>
                  <a:off x="2759075" y="2003425"/>
                  <a:ext cx="1376363" cy="1374775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algn="ctr">
                  <a:solidFill>
                    <a:schemeClr val="bg1">
                      <a:lumMod val="50000"/>
                    </a:schemeClr>
                  </a:solidFill>
                  <a:round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dirty="0">
                    <a:solidFill>
                      <a:srgbClr val="C00000"/>
                    </a:solidFill>
                    <a:latin typeface="+mn-lt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7" name="椭圆 117"/>
                <p:cNvSpPr>
                  <a:spLocks noChangeAspect="1"/>
                </p:cNvSpPr>
                <p:nvPr/>
              </p:nvSpPr>
              <p:spPr bwMode="auto">
                <a:xfrm>
                  <a:off x="2804053" y="2041573"/>
                  <a:ext cx="1176445" cy="1179880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bg1">
                      <a:lumMod val="50000"/>
                    </a:schemeClr>
                  </a:solidFill>
                  <a:round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dirty="0">
                    <a:latin typeface="+mn-lt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0279" name="Text Box 18"/>
            <p:cNvSpPr txBox="1">
              <a:spLocks noChangeArrowheads="1"/>
            </p:cNvSpPr>
            <p:nvPr/>
          </p:nvSpPr>
          <p:spPr bwMode="gray">
            <a:xfrm>
              <a:off x="1327244" y="2814824"/>
              <a:ext cx="1458938" cy="406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80" name="Rectangle 26"/>
            <p:cNvSpPr>
              <a:spLocks noChangeArrowheads="1"/>
            </p:cNvSpPr>
            <p:nvPr/>
          </p:nvSpPr>
          <p:spPr bwMode="auto">
            <a:xfrm>
              <a:off x="2783732" y="2796143"/>
              <a:ext cx="543800" cy="369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65"/>
          <p:cNvGrpSpPr/>
          <p:nvPr/>
        </p:nvGrpSpPr>
        <p:grpSpPr bwMode="auto">
          <a:xfrm>
            <a:off x="1803400" y="3433763"/>
            <a:ext cx="2541588" cy="1101725"/>
            <a:chOff x="1901637" y="3479571"/>
            <a:chExt cx="2542375" cy="1163867"/>
          </a:xfrm>
        </p:grpSpPr>
        <p:grpSp>
          <p:nvGrpSpPr>
            <p:cNvPr id="10265" name="组合 22"/>
            <p:cNvGrpSpPr/>
            <p:nvPr/>
          </p:nvGrpSpPr>
          <p:grpSpPr bwMode="auto">
            <a:xfrm>
              <a:off x="1901637" y="3479571"/>
              <a:ext cx="2542375" cy="1163867"/>
              <a:chOff x="1560898" y="4175097"/>
              <a:chExt cx="2740606" cy="1225001"/>
            </a:xfrm>
          </p:grpSpPr>
          <p:grpSp>
            <p:nvGrpSpPr>
              <p:cNvPr id="10268" name="组合 78"/>
              <p:cNvGrpSpPr/>
              <p:nvPr/>
            </p:nvGrpSpPr>
            <p:grpSpPr bwMode="auto">
              <a:xfrm>
                <a:off x="1560898" y="4175097"/>
                <a:ext cx="2740606" cy="1225001"/>
                <a:chOff x="1560898" y="4175097"/>
                <a:chExt cx="2740606" cy="1225001"/>
              </a:xfrm>
            </p:grpSpPr>
            <p:sp>
              <p:nvSpPr>
                <p:cNvPr id="58" name="AutoShape 75"/>
                <p:cNvSpPr>
                  <a:spLocks noChangeArrowheads="1"/>
                </p:cNvSpPr>
                <p:nvPr/>
              </p:nvSpPr>
              <p:spPr bwMode="auto">
                <a:xfrm rot="-2700000">
                  <a:off x="3472989" y="4175097"/>
                  <a:ext cx="828515" cy="1080260"/>
                </a:xfrm>
                <a:prstGeom prst="rightArrow">
                  <a:avLst>
                    <a:gd name="adj1" fmla="val 70389"/>
                    <a:gd name="adj2" fmla="val 65694"/>
                  </a:avLst>
                </a:prstGeom>
                <a:solidFill>
                  <a:schemeClr val="tx1">
                    <a:alpha val="6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>
                    <a:latin typeface="+mn-lt"/>
                    <a:ea typeface="+mn-ea"/>
                  </a:endParaRPr>
                </a:p>
              </p:txBody>
            </p:sp>
            <p:sp>
              <p:nvSpPr>
                <p:cNvPr id="59" name="圆角矩形 31"/>
                <p:cNvSpPr>
                  <a:spLocks noChangeArrowheads="1"/>
                </p:cNvSpPr>
                <p:nvPr/>
              </p:nvSpPr>
              <p:spPr bwMode="auto">
                <a:xfrm>
                  <a:off x="1560898" y="4644622"/>
                  <a:ext cx="1980563" cy="755476"/>
                </a:xfrm>
                <a:prstGeom prst="roundRect">
                  <a:avLst>
                    <a:gd name="adj" fmla="val 3278"/>
                  </a:avLst>
                </a:prstGeom>
                <a:solidFill>
                  <a:schemeClr val="tx1">
                    <a:alpha val="6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0269" name="组合 35"/>
              <p:cNvGrpSpPr>
                <a:grpSpLocks noChangeAspect="1"/>
              </p:cNvGrpSpPr>
              <p:nvPr/>
            </p:nvGrpSpPr>
            <p:grpSpPr bwMode="auto">
              <a:xfrm>
                <a:off x="3186022" y="4644098"/>
                <a:ext cx="756872" cy="756000"/>
                <a:chOff x="2759075" y="2003425"/>
                <a:chExt cx="1376363" cy="1374775"/>
              </a:xfrm>
            </p:grpSpPr>
            <p:sp>
              <p:nvSpPr>
                <p:cNvPr id="56" name="椭圆 26"/>
                <p:cNvSpPr>
                  <a:spLocks noChangeAspect="1"/>
                </p:cNvSpPr>
                <p:nvPr/>
              </p:nvSpPr>
              <p:spPr bwMode="auto">
                <a:xfrm>
                  <a:off x="2759075" y="2003425"/>
                  <a:ext cx="1376363" cy="1374775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algn="ctr">
                  <a:solidFill>
                    <a:schemeClr val="bg1">
                      <a:lumMod val="50000"/>
                    </a:schemeClr>
                  </a:solidFill>
                  <a:round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dirty="0">
                    <a:solidFill>
                      <a:srgbClr val="C00000"/>
                    </a:solidFill>
                    <a:latin typeface="+mn-lt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7" name="椭圆 117"/>
                <p:cNvSpPr>
                  <a:spLocks noChangeAspect="1"/>
                </p:cNvSpPr>
                <p:nvPr/>
              </p:nvSpPr>
              <p:spPr bwMode="auto">
                <a:xfrm>
                  <a:off x="2801534" y="2044044"/>
                  <a:ext cx="1179790" cy="1176123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bg1">
                      <a:lumMod val="50000"/>
                    </a:schemeClr>
                  </a:solidFill>
                  <a:round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dirty="0">
                    <a:latin typeface="+mn-lt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0266" name="Text Box 18"/>
            <p:cNvSpPr txBox="1">
              <a:spLocks noChangeArrowheads="1"/>
            </p:cNvSpPr>
            <p:nvPr/>
          </p:nvSpPr>
          <p:spPr bwMode="gray">
            <a:xfrm>
              <a:off x="1933409" y="4123473"/>
              <a:ext cx="1451561" cy="406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67" name="Rectangle 26"/>
            <p:cNvSpPr>
              <a:spLocks noChangeArrowheads="1"/>
            </p:cNvSpPr>
            <p:nvPr/>
          </p:nvSpPr>
          <p:spPr bwMode="auto">
            <a:xfrm>
              <a:off x="3470930" y="4104791"/>
              <a:ext cx="543907" cy="369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组合 71"/>
          <p:cNvGrpSpPr/>
          <p:nvPr/>
        </p:nvGrpSpPr>
        <p:grpSpPr bwMode="auto">
          <a:xfrm>
            <a:off x="4667250" y="3525838"/>
            <a:ext cx="2633663" cy="990600"/>
            <a:chOff x="4765720" y="3597619"/>
            <a:chExt cx="2634183" cy="1045820"/>
          </a:xfrm>
        </p:grpSpPr>
        <p:grpSp>
          <p:nvGrpSpPr>
            <p:cNvPr id="10251" name="组合 64"/>
            <p:cNvGrpSpPr/>
            <p:nvPr/>
          </p:nvGrpSpPr>
          <p:grpSpPr bwMode="auto">
            <a:xfrm>
              <a:off x="4765720" y="3597619"/>
              <a:ext cx="2634183" cy="1045820"/>
              <a:chOff x="4765720" y="3597619"/>
              <a:chExt cx="2634183" cy="1045820"/>
            </a:xfrm>
          </p:grpSpPr>
          <p:grpSp>
            <p:nvGrpSpPr>
              <p:cNvPr id="10253" name="组合 32"/>
              <p:cNvGrpSpPr/>
              <p:nvPr/>
            </p:nvGrpSpPr>
            <p:grpSpPr bwMode="auto">
              <a:xfrm>
                <a:off x="4765720" y="3597619"/>
                <a:ext cx="2634183" cy="1045820"/>
                <a:chOff x="4648293" y="4299345"/>
                <a:chExt cx="2839571" cy="1100753"/>
              </a:xfrm>
            </p:grpSpPr>
            <p:grpSp>
              <p:nvGrpSpPr>
                <p:cNvPr id="10255" name="组合 72"/>
                <p:cNvGrpSpPr/>
                <p:nvPr/>
              </p:nvGrpSpPr>
              <p:grpSpPr bwMode="auto">
                <a:xfrm>
                  <a:off x="4648293" y="4299345"/>
                  <a:ext cx="2839571" cy="1100753"/>
                  <a:chOff x="4648293" y="4299345"/>
                  <a:chExt cx="2839571" cy="1100753"/>
                </a:xfrm>
              </p:grpSpPr>
              <p:sp>
                <p:nvSpPr>
                  <p:cNvPr id="69" name="AutoShape 69"/>
                  <p:cNvSpPr>
                    <a:spLocks noChangeArrowheads="1"/>
                  </p:cNvSpPr>
                  <p:nvPr/>
                </p:nvSpPr>
                <p:spPr bwMode="auto">
                  <a:xfrm rot="2700000" flipH="1">
                    <a:off x="4766395" y="4181155"/>
                    <a:ext cx="828422" cy="1065472"/>
                  </a:xfrm>
                  <a:prstGeom prst="rightArrow">
                    <a:avLst>
                      <a:gd name="adj1" fmla="val 70389"/>
                      <a:gd name="adj2" fmla="val 64583"/>
                    </a:avLst>
                  </a:prstGeom>
                  <a:solidFill>
                    <a:schemeClr val="tx1">
                      <a:alpha val="6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zh-CN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70" name="圆角矩形 38"/>
                  <p:cNvSpPr>
                    <a:spLocks noChangeArrowheads="1"/>
                  </p:cNvSpPr>
                  <p:nvPr/>
                </p:nvSpPr>
                <p:spPr bwMode="auto">
                  <a:xfrm>
                    <a:off x="5507524" y="4643330"/>
                    <a:ext cx="1980340" cy="756768"/>
                  </a:xfrm>
                  <a:prstGeom prst="roundRect">
                    <a:avLst>
                      <a:gd name="adj" fmla="val 3278"/>
                    </a:avLst>
                  </a:prstGeom>
                  <a:solidFill>
                    <a:schemeClr val="tx1">
                      <a:alpha val="6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10256" name="组合 38"/>
                <p:cNvGrpSpPr>
                  <a:grpSpLocks noChangeAspect="1"/>
                </p:cNvGrpSpPr>
                <p:nvPr/>
              </p:nvGrpSpPr>
              <p:grpSpPr bwMode="auto">
                <a:xfrm>
                  <a:off x="5107419" y="4644098"/>
                  <a:ext cx="756872" cy="756000"/>
                  <a:chOff x="2759075" y="2003425"/>
                  <a:chExt cx="1376363" cy="1374775"/>
                </a:xfrm>
              </p:grpSpPr>
              <p:sp>
                <p:nvSpPr>
                  <p:cNvPr id="67" name="椭圆 35"/>
                  <p:cNvSpPr>
                    <a:spLocks noChangeAspect="1"/>
                  </p:cNvSpPr>
                  <p:nvPr/>
                </p:nvSpPr>
                <p:spPr bwMode="auto">
                  <a:xfrm>
                    <a:off x="2759075" y="2003425"/>
                    <a:ext cx="1376363" cy="137477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algn="ctr">
                    <a:solidFill>
                      <a:schemeClr val="bg1">
                        <a:lumMod val="50000"/>
                      </a:schemeClr>
                    </a:solidFill>
                    <a:round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txBody>
                  <a:bodyPr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dirty="0">
                      <a:solidFill>
                        <a:srgbClr val="C00000"/>
                      </a:solidFill>
                      <a:latin typeface="+mn-lt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8" name="椭圆 117"/>
                  <p:cNvSpPr>
                    <a:spLocks noChangeAspect="1"/>
                  </p:cNvSpPr>
                  <p:nvPr/>
                </p:nvSpPr>
                <p:spPr bwMode="auto">
                  <a:xfrm>
                    <a:off x="2803089" y="2041418"/>
                    <a:ext cx="1176219" cy="1178799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 algn="ctr">
                    <a:solidFill>
                      <a:schemeClr val="bg1">
                        <a:lumMod val="50000"/>
                      </a:schemeClr>
                    </a:solidFill>
                    <a:round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txBody>
                  <a:bodyPr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dirty="0">
                      <a:latin typeface="+mn-lt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10254" name="Rectangle 26"/>
              <p:cNvSpPr>
                <a:spLocks noChangeArrowheads="1"/>
              </p:cNvSpPr>
              <p:nvPr/>
            </p:nvSpPr>
            <p:spPr bwMode="auto">
              <a:xfrm>
                <a:off x="5253351" y="4104791"/>
                <a:ext cx="543846" cy="369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ea typeface="微软雅黑" panose="020B0503020204020204" pitchFamily="34" charset="-122"/>
                  </a:rPr>
                  <a:t>文本</a:t>
                </a:r>
                <a:endParaRPr lang="zh-CN" altLang="en-US" sz="140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252" name="Text Box 18"/>
            <p:cNvSpPr txBox="1">
              <a:spLocks noChangeArrowheads="1"/>
            </p:cNvSpPr>
            <p:nvPr/>
          </p:nvSpPr>
          <p:spPr bwMode="gray">
            <a:xfrm>
              <a:off x="5844128" y="4123473"/>
              <a:ext cx="1513954" cy="406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ntr" presetSubtype="5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5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5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5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5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5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5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组合 97"/>
          <p:cNvGrpSpPr/>
          <p:nvPr/>
        </p:nvGrpSpPr>
        <p:grpSpPr bwMode="auto">
          <a:xfrm>
            <a:off x="1116013" y="1203325"/>
            <a:ext cx="6883400" cy="3332163"/>
            <a:chOff x="1115616" y="1203598"/>
            <a:chExt cx="6883400" cy="3332163"/>
          </a:xfrm>
        </p:grpSpPr>
        <p:grpSp>
          <p:nvGrpSpPr>
            <p:cNvPr id="11308" name="组合 68"/>
            <p:cNvGrpSpPr/>
            <p:nvPr/>
          </p:nvGrpSpPr>
          <p:grpSpPr bwMode="auto">
            <a:xfrm>
              <a:off x="3812778" y="2148161"/>
              <a:ext cx="1503363" cy="1458912"/>
              <a:chOff x="3912186" y="2206077"/>
              <a:chExt cx="1502821" cy="1539153"/>
            </a:xfrm>
          </p:grpSpPr>
          <p:grpSp>
            <p:nvGrpSpPr>
              <p:cNvPr id="11396" name="组合 31"/>
              <p:cNvGrpSpPr>
                <a:grpSpLocks noChangeAspect="1"/>
              </p:cNvGrpSpPr>
              <p:nvPr/>
            </p:nvGrpSpPr>
            <p:grpSpPr bwMode="auto">
              <a:xfrm>
                <a:off x="3912186" y="2206077"/>
                <a:ext cx="1502821" cy="1539153"/>
                <a:chOff x="3783343" y="1838185"/>
                <a:chExt cx="1444904" cy="1444905"/>
              </a:xfrm>
            </p:grpSpPr>
            <p:sp>
              <p:nvSpPr>
                <p:cNvPr id="33" name="Oval 93"/>
                <p:cNvSpPr>
                  <a:spLocks noChangeArrowheads="1"/>
                </p:cNvSpPr>
                <p:nvPr/>
              </p:nvSpPr>
              <p:spPr bwMode="auto">
                <a:xfrm>
                  <a:off x="3783343" y="1838185"/>
                  <a:ext cx="1444904" cy="1444905"/>
                </a:xfrm>
                <a:prstGeom prst="ellipse">
                  <a:avLst/>
                </a:prstGeom>
                <a:solidFill>
                  <a:srgbClr val="C00000"/>
                </a:solidFill>
                <a:ln w="9525" algn="ctr">
                  <a:solidFill>
                    <a:srgbClr val="920000"/>
                  </a:solidFill>
                  <a:round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dirty="0">
                    <a:solidFill>
                      <a:srgbClr val="C00000"/>
                    </a:solidFill>
                    <a:latin typeface="+mn-lt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" name="Oval 94"/>
                <p:cNvSpPr>
                  <a:spLocks noChangeAspect="1" noChangeArrowheads="1"/>
                </p:cNvSpPr>
                <p:nvPr/>
              </p:nvSpPr>
              <p:spPr bwMode="auto">
                <a:xfrm>
                  <a:off x="3841321" y="1885901"/>
                  <a:ext cx="1245028" cy="1245093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accent6">
                      <a:lumMod val="50000"/>
                    </a:schemeClr>
                  </a:solidFill>
                  <a:round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dirty="0">
                    <a:latin typeface="+mn-lt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1397" name="Text Box 18"/>
              <p:cNvSpPr txBox="1">
                <a:spLocks noChangeArrowheads="1"/>
              </p:cNvSpPr>
              <p:nvPr/>
            </p:nvSpPr>
            <p:spPr bwMode="gray">
              <a:xfrm>
                <a:off x="3987205" y="2608262"/>
                <a:ext cx="1194989" cy="8499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</a:t>
                </a:r>
                <a:endPara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文本</a:t>
                </a:r>
                <a:endPara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309" name="组合 67"/>
            <p:cNvGrpSpPr/>
            <p:nvPr/>
          </p:nvGrpSpPr>
          <p:grpSpPr bwMode="auto">
            <a:xfrm>
              <a:off x="1803003" y="1203598"/>
              <a:ext cx="2657475" cy="1009650"/>
              <a:chOff x="1901635" y="1285875"/>
              <a:chExt cx="2657252" cy="1065383"/>
            </a:xfrm>
          </p:grpSpPr>
          <p:grpSp>
            <p:nvGrpSpPr>
              <p:cNvPr id="11383" name="组合 35"/>
              <p:cNvGrpSpPr/>
              <p:nvPr/>
            </p:nvGrpSpPr>
            <p:grpSpPr bwMode="auto">
              <a:xfrm>
                <a:off x="1901635" y="1285875"/>
                <a:ext cx="2657252" cy="1065383"/>
                <a:chOff x="1560897" y="1866174"/>
                <a:chExt cx="2864440" cy="1121344"/>
              </a:xfrm>
            </p:grpSpPr>
            <p:grpSp>
              <p:nvGrpSpPr>
                <p:cNvPr id="11386" name="组合 76"/>
                <p:cNvGrpSpPr/>
                <p:nvPr/>
              </p:nvGrpSpPr>
              <p:grpSpPr bwMode="auto">
                <a:xfrm>
                  <a:off x="1560897" y="1866174"/>
                  <a:ext cx="2864440" cy="1121344"/>
                  <a:chOff x="1560897" y="1866174"/>
                  <a:chExt cx="2864440" cy="1121344"/>
                </a:xfrm>
              </p:grpSpPr>
              <p:sp>
                <p:nvSpPr>
                  <p:cNvPr id="43" name="AutoShape 73"/>
                  <p:cNvSpPr>
                    <a:spLocks noChangeArrowheads="1"/>
                  </p:cNvSpPr>
                  <p:nvPr/>
                </p:nvSpPr>
                <p:spPr bwMode="auto">
                  <a:xfrm rot="2700000">
                    <a:off x="3478867" y="2041049"/>
                    <a:ext cx="826902" cy="1066037"/>
                  </a:xfrm>
                  <a:prstGeom prst="rightArrow">
                    <a:avLst>
                      <a:gd name="adj1" fmla="val 70389"/>
                      <a:gd name="adj2" fmla="val 63769"/>
                    </a:avLst>
                  </a:prstGeom>
                  <a:solidFill>
                    <a:schemeClr val="tx1">
                      <a:alpha val="6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zh-CN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4" name="圆角矩形 14"/>
                  <p:cNvSpPr>
                    <a:spLocks noChangeArrowheads="1"/>
                  </p:cNvSpPr>
                  <p:nvPr/>
                </p:nvSpPr>
                <p:spPr bwMode="auto">
                  <a:xfrm>
                    <a:off x="1560897" y="1866174"/>
                    <a:ext cx="1979784" cy="754615"/>
                  </a:xfrm>
                  <a:prstGeom prst="roundRect">
                    <a:avLst>
                      <a:gd name="adj" fmla="val 3278"/>
                    </a:avLst>
                  </a:prstGeom>
                  <a:solidFill>
                    <a:schemeClr val="tx1">
                      <a:alpha val="6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11387" name="组合 28"/>
                <p:cNvGrpSpPr>
                  <a:grpSpLocks noChangeAspect="1"/>
                </p:cNvGrpSpPr>
                <p:nvPr/>
              </p:nvGrpSpPr>
              <p:grpSpPr bwMode="auto">
                <a:xfrm>
                  <a:off x="3186022" y="1866174"/>
                  <a:ext cx="756872" cy="756000"/>
                  <a:chOff x="2759075" y="2003425"/>
                  <a:chExt cx="1376363" cy="1374775"/>
                </a:xfrm>
              </p:grpSpPr>
              <p:sp>
                <p:nvSpPr>
                  <p:cNvPr id="41" name="椭圆 11"/>
                  <p:cNvSpPr>
                    <a:spLocks noChangeAspect="1"/>
                  </p:cNvSpPr>
                  <p:nvPr/>
                </p:nvSpPr>
                <p:spPr bwMode="auto">
                  <a:xfrm>
                    <a:off x="2759075" y="2003425"/>
                    <a:ext cx="1376363" cy="137477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algn="ctr">
                    <a:solidFill>
                      <a:schemeClr val="bg1">
                        <a:lumMod val="50000"/>
                      </a:schemeClr>
                    </a:solidFill>
                    <a:round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txBody>
                  <a:bodyPr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dirty="0">
                      <a:solidFill>
                        <a:srgbClr val="C00000"/>
                      </a:solidFill>
                      <a:latin typeface="+mn-lt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2" name="椭圆 117"/>
                  <p:cNvSpPr>
                    <a:spLocks noChangeAspect="1"/>
                  </p:cNvSpPr>
                  <p:nvPr/>
                </p:nvSpPr>
                <p:spPr bwMode="auto">
                  <a:xfrm>
                    <a:off x="2803462" y="2042931"/>
                    <a:ext cx="1176214" cy="11760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 algn="ctr">
                    <a:solidFill>
                      <a:schemeClr val="bg1">
                        <a:lumMod val="50000"/>
                      </a:schemeClr>
                    </a:solidFill>
                    <a:round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txBody>
                  <a:bodyPr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dirty="0">
                      <a:latin typeface="+mn-lt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11384" name="Text Box 18"/>
              <p:cNvSpPr txBox="1">
                <a:spLocks noChangeArrowheads="1"/>
              </p:cNvSpPr>
              <p:nvPr/>
            </p:nvSpPr>
            <p:spPr bwMode="gray">
              <a:xfrm>
                <a:off x="1982140" y="1484182"/>
                <a:ext cx="1444695" cy="406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385" name="Rectangle 26"/>
              <p:cNvSpPr>
                <a:spLocks noChangeArrowheads="1"/>
              </p:cNvSpPr>
              <p:nvPr/>
            </p:nvSpPr>
            <p:spPr bwMode="auto">
              <a:xfrm>
                <a:off x="3470930" y="1476496"/>
                <a:ext cx="543693" cy="369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ea typeface="微软雅黑" panose="020B0503020204020204" pitchFamily="34" charset="-122"/>
                  </a:rPr>
                  <a:t>文本</a:t>
                </a:r>
                <a:endParaRPr lang="zh-CN" altLang="en-US" sz="140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310" name="组合 69"/>
            <p:cNvGrpSpPr/>
            <p:nvPr/>
          </p:nvGrpSpPr>
          <p:grpSpPr bwMode="auto">
            <a:xfrm>
              <a:off x="4777978" y="1208361"/>
              <a:ext cx="2522538" cy="1116012"/>
              <a:chOff x="4877108" y="1285875"/>
              <a:chExt cx="2522792" cy="1178215"/>
            </a:xfrm>
          </p:grpSpPr>
          <p:grpSp>
            <p:nvGrpSpPr>
              <p:cNvPr id="11369" name="组合 62"/>
              <p:cNvGrpSpPr/>
              <p:nvPr/>
            </p:nvGrpSpPr>
            <p:grpSpPr bwMode="auto">
              <a:xfrm>
                <a:off x="4877108" y="1285875"/>
                <a:ext cx="2522792" cy="1178215"/>
                <a:chOff x="4877108" y="1285875"/>
                <a:chExt cx="2522792" cy="1178215"/>
              </a:xfrm>
            </p:grpSpPr>
            <p:grpSp>
              <p:nvGrpSpPr>
                <p:cNvPr id="11371" name="组合 48"/>
                <p:cNvGrpSpPr/>
                <p:nvPr/>
              </p:nvGrpSpPr>
              <p:grpSpPr bwMode="auto">
                <a:xfrm>
                  <a:off x="4877108" y="1285875"/>
                  <a:ext cx="2522792" cy="1178215"/>
                  <a:chOff x="4768369" y="1866173"/>
                  <a:chExt cx="2719496" cy="1240102"/>
                </a:xfrm>
              </p:grpSpPr>
              <p:grpSp>
                <p:nvGrpSpPr>
                  <p:cNvPr id="11373" name="组合 74"/>
                  <p:cNvGrpSpPr/>
                  <p:nvPr/>
                </p:nvGrpSpPr>
                <p:grpSpPr bwMode="auto">
                  <a:xfrm>
                    <a:off x="4768369" y="1866173"/>
                    <a:ext cx="2719496" cy="1240102"/>
                    <a:chOff x="4768369" y="1866173"/>
                    <a:chExt cx="2719496" cy="1240102"/>
                  </a:xfrm>
                </p:grpSpPr>
                <p:sp>
                  <p:nvSpPr>
                    <p:cNvPr id="54" name="AutoShape 67"/>
                    <p:cNvSpPr>
                      <a:spLocks noChangeArrowheads="1"/>
                    </p:cNvSpPr>
                    <p:nvPr/>
                  </p:nvSpPr>
                  <p:spPr bwMode="auto">
                    <a:xfrm rot="18900000" flipH="1">
                      <a:off x="4768879" y="2042163"/>
                      <a:ext cx="827324" cy="1064522"/>
                    </a:xfrm>
                    <a:prstGeom prst="rightArrow">
                      <a:avLst>
                        <a:gd name="adj1" fmla="val 70389"/>
                        <a:gd name="adj2" fmla="val 63769"/>
                      </a:avLst>
                    </a:prstGeom>
                    <a:solidFill>
                      <a:schemeClr val="tx1">
                        <a:alpha val="6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miter lim="800000"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zh-CN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55" name="圆角矩形 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07716" y="1866173"/>
                      <a:ext cx="1980149" cy="754998"/>
                    </a:xfrm>
                    <a:prstGeom prst="roundRect">
                      <a:avLst>
                        <a:gd name="adj" fmla="val 3278"/>
                      </a:avLst>
                    </a:prstGeom>
                    <a:solidFill>
                      <a:schemeClr val="tx1">
                        <a:alpha val="6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miter lim="800000"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>
                        <a:latin typeface="+mn-lt"/>
                        <a:ea typeface="+mn-ea"/>
                      </a:endParaRPr>
                    </a:p>
                  </p:txBody>
                </p:sp>
              </p:grpSp>
              <p:grpSp>
                <p:nvGrpSpPr>
                  <p:cNvPr id="11374" name="组合 44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5107419" y="1866174"/>
                    <a:ext cx="756872" cy="756000"/>
                    <a:chOff x="2759075" y="2003425"/>
                    <a:chExt cx="1376363" cy="1374775"/>
                  </a:xfrm>
                </p:grpSpPr>
                <p:sp>
                  <p:nvSpPr>
                    <p:cNvPr id="52" name="椭圆 51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2759075" y="2003425"/>
                      <a:ext cx="1376363" cy="1374775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 w="9525" algn="ctr">
                      <a:solidFill>
                        <a:schemeClr val="bg1">
                          <a:lumMod val="50000"/>
                        </a:schemeClr>
                      </a:solidFill>
                      <a:round/>
                    </a:ln>
                    <a:effectLst>
                      <a:outerShdw blurRad="44450" dist="27940" dir="5400000" algn="ctr">
                        <a:srgbClr val="000000">
                          <a:alpha val="32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balanced" dir="t">
                        <a:rot lat="0" lon="0" rev="8700000"/>
                      </a:lightRig>
                    </a:scene3d>
                    <a:sp3d>
                      <a:bevelT w="190500" h="38100"/>
                    </a:sp3d>
                  </p:spPr>
                  <p:txBody>
                    <a:bodyPr wrap="none"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b="1" dirty="0">
                        <a:solidFill>
                          <a:srgbClr val="C00000"/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53" name="椭圆 117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2801242" y="2042927"/>
                      <a:ext cx="1179841" cy="117603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 algn="ctr">
                      <a:solidFill>
                        <a:schemeClr val="bg1">
                          <a:lumMod val="50000"/>
                        </a:schemeClr>
                      </a:solidFill>
                      <a:round/>
                    </a:ln>
                    <a:effectLst>
                      <a:outerShdw blurRad="44450" dist="27940" dir="5400000" algn="ctr">
                        <a:srgbClr val="000000">
                          <a:alpha val="32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balanced" dir="t">
                        <a:rot lat="0" lon="0" rev="8700000"/>
                      </a:lightRig>
                    </a:scene3d>
                    <a:sp3d>
                      <a:bevelT w="190500" h="38100"/>
                    </a:sp3d>
                  </p:spPr>
                  <p:txBody>
                    <a:bodyPr wrap="none"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b="1" dirty="0">
                        <a:latin typeface="+mn-lt"/>
                        <a:ea typeface="微软雅黑" panose="020B0503020204020204" pitchFamily="34" charset="-122"/>
                      </a:endParaRPr>
                    </a:p>
                  </p:txBody>
                </p:sp>
              </p:grpSp>
            </p:grpSp>
            <p:sp>
              <p:nvSpPr>
                <p:cNvPr id="11372" name="Rectangle 26"/>
                <p:cNvSpPr>
                  <a:spLocks noChangeArrowheads="1"/>
                </p:cNvSpPr>
                <p:nvPr/>
              </p:nvSpPr>
              <p:spPr bwMode="auto">
                <a:xfrm>
                  <a:off x="5264089" y="1476496"/>
                  <a:ext cx="543794" cy="3694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400">
                      <a:ea typeface="微软雅黑" panose="020B0503020204020204" pitchFamily="34" charset="-122"/>
                    </a:rPr>
                    <a:t>文本</a:t>
                  </a:r>
                  <a:endParaRPr lang="zh-CN" altLang="en-US" sz="1400"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1370" name="Text Box 18"/>
              <p:cNvSpPr txBox="1">
                <a:spLocks noChangeArrowheads="1"/>
              </p:cNvSpPr>
              <p:nvPr/>
            </p:nvSpPr>
            <p:spPr bwMode="gray">
              <a:xfrm>
                <a:off x="5940165" y="1484182"/>
                <a:ext cx="1444695" cy="406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311" name="组合 70"/>
            <p:cNvGrpSpPr/>
            <p:nvPr/>
          </p:nvGrpSpPr>
          <p:grpSpPr bwMode="auto">
            <a:xfrm>
              <a:off x="5362178" y="2332311"/>
              <a:ext cx="2636838" cy="958850"/>
              <a:chOff x="5460733" y="2469628"/>
              <a:chExt cx="2637102" cy="1012052"/>
            </a:xfrm>
          </p:grpSpPr>
          <p:grpSp>
            <p:nvGrpSpPr>
              <p:cNvPr id="11355" name="组合 63"/>
              <p:cNvGrpSpPr/>
              <p:nvPr/>
            </p:nvGrpSpPr>
            <p:grpSpPr bwMode="auto">
              <a:xfrm>
                <a:off x="5460733" y="2469628"/>
                <a:ext cx="2637102" cy="1012052"/>
                <a:chOff x="5460733" y="2469628"/>
                <a:chExt cx="2637102" cy="1012052"/>
              </a:xfrm>
            </p:grpSpPr>
            <p:grpSp>
              <p:nvGrpSpPr>
                <p:cNvPr id="11357" name="组合 39"/>
                <p:cNvGrpSpPr/>
                <p:nvPr/>
              </p:nvGrpSpPr>
              <p:grpSpPr bwMode="auto">
                <a:xfrm>
                  <a:off x="5460733" y="2469628"/>
                  <a:ext cx="2637102" cy="1012052"/>
                  <a:chOff x="5397500" y="3112105"/>
                  <a:chExt cx="2842718" cy="1065211"/>
                </a:xfrm>
              </p:grpSpPr>
              <p:grpSp>
                <p:nvGrpSpPr>
                  <p:cNvPr id="11359" name="组合 60"/>
                  <p:cNvGrpSpPr/>
                  <p:nvPr/>
                </p:nvGrpSpPr>
                <p:grpSpPr bwMode="auto">
                  <a:xfrm>
                    <a:off x="5397500" y="3112105"/>
                    <a:ext cx="2842718" cy="1065211"/>
                    <a:chOff x="5397500" y="3112105"/>
                    <a:chExt cx="2842718" cy="1065211"/>
                  </a:xfrm>
                </p:grpSpPr>
                <p:sp>
                  <p:nvSpPr>
                    <p:cNvPr id="65" name="AutoShape 49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5397500" y="3112105"/>
                      <a:ext cx="828342" cy="1065211"/>
                    </a:xfrm>
                    <a:prstGeom prst="rightArrow">
                      <a:avLst>
                        <a:gd name="adj1" fmla="val 70389"/>
                        <a:gd name="adj2" fmla="val 68255"/>
                      </a:avLst>
                    </a:prstGeom>
                    <a:solidFill>
                      <a:schemeClr val="tx1">
                        <a:alpha val="6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miter lim="800000"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zh-CN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66" name="圆角矩形 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60070" y="3265537"/>
                      <a:ext cx="1980148" cy="758346"/>
                    </a:xfrm>
                    <a:prstGeom prst="roundRect">
                      <a:avLst>
                        <a:gd name="adj" fmla="val 3278"/>
                      </a:avLst>
                    </a:prstGeom>
                    <a:solidFill>
                      <a:schemeClr val="tx1">
                        <a:alpha val="6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miter lim="800000"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>
                        <a:latin typeface="+mn-lt"/>
                        <a:ea typeface="+mn-ea"/>
                      </a:endParaRPr>
                    </a:p>
                  </p:txBody>
                </p:sp>
              </p:grpSp>
              <p:grpSp>
                <p:nvGrpSpPr>
                  <p:cNvPr id="11360" name="组合 41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5871348" y="3266711"/>
                    <a:ext cx="756872" cy="756000"/>
                    <a:chOff x="2759075" y="2003425"/>
                    <a:chExt cx="1376363" cy="1374775"/>
                  </a:xfrm>
                </p:grpSpPr>
                <p:sp>
                  <p:nvSpPr>
                    <p:cNvPr id="63" name="椭圆 42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2759075" y="2003425"/>
                      <a:ext cx="1376363" cy="1374775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 w="9525" algn="ctr">
                      <a:solidFill>
                        <a:schemeClr val="bg1">
                          <a:lumMod val="50000"/>
                        </a:schemeClr>
                      </a:solidFill>
                      <a:round/>
                    </a:ln>
                    <a:effectLst>
                      <a:outerShdw blurRad="44450" dist="27940" dir="5400000" algn="ctr">
                        <a:srgbClr val="000000">
                          <a:alpha val="32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balanced" dir="t">
                        <a:rot lat="0" lon="0" rev="8700000"/>
                      </a:lightRig>
                    </a:scene3d>
                    <a:sp3d>
                      <a:bevelT w="190500" h="38100"/>
                    </a:sp3d>
                  </p:spPr>
                  <p:txBody>
                    <a:bodyPr wrap="none"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b="1" dirty="0">
                        <a:solidFill>
                          <a:srgbClr val="C00000"/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64" name="椭圆 117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2803054" y="2041573"/>
                      <a:ext cx="1176430" cy="1179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 algn="ctr">
                      <a:solidFill>
                        <a:schemeClr val="bg1">
                          <a:lumMod val="50000"/>
                        </a:schemeClr>
                      </a:solidFill>
                      <a:round/>
                    </a:ln>
                    <a:effectLst>
                      <a:outerShdw blurRad="44450" dist="27940" dir="5400000" algn="ctr">
                        <a:srgbClr val="000000">
                          <a:alpha val="32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balanced" dir="t">
                        <a:rot lat="0" lon="0" rev="8700000"/>
                      </a:lightRig>
                    </a:scene3d>
                    <a:sp3d>
                      <a:bevelT w="190500" h="38100"/>
                    </a:sp3d>
                  </p:spPr>
                  <p:txBody>
                    <a:bodyPr wrap="none"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b="1" dirty="0">
                        <a:latin typeface="+mn-lt"/>
                        <a:ea typeface="微软雅黑" panose="020B0503020204020204" pitchFamily="34" charset="-122"/>
                      </a:endParaRPr>
                    </a:p>
                  </p:txBody>
                </p:sp>
              </p:grpSp>
            </p:grpSp>
            <p:sp>
              <p:nvSpPr>
                <p:cNvPr id="11358" name="Rectangle 26"/>
                <p:cNvSpPr>
                  <a:spLocks noChangeArrowheads="1"/>
                </p:cNvSpPr>
                <p:nvPr/>
              </p:nvSpPr>
              <p:spPr bwMode="auto">
                <a:xfrm>
                  <a:off x="5962026" y="2796143"/>
                  <a:ext cx="543793" cy="3696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400">
                      <a:ea typeface="微软雅黑" panose="020B0503020204020204" pitchFamily="34" charset="-122"/>
                    </a:rPr>
                    <a:t>文本</a:t>
                  </a:r>
                  <a:endParaRPr lang="zh-CN" altLang="en-US" sz="1400"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1356" name="Text Box 18"/>
              <p:cNvSpPr txBox="1">
                <a:spLocks noChangeArrowheads="1"/>
              </p:cNvSpPr>
              <p:nvPr/>
            </p:nvSpPr>
            <p:spPr bwMode="gray">
              <a:xfrm>
                <a:off x="6610343" y="2814824"/>
                <a:ext cx="1444695" cy="4065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312" name="组合 66"/>
            <p:cNvGrpSpPr/>
            <p:nvPr/>
          </p:nvGrpSpPr>
          <p:grpSpPr bwMode="auto">
            <a:xfrm>
              <a:off x="1115616" y="2332311"/>
              <a:ext cx="2647950" cy="958850"/>
              <a:chOff x="1214438" y="2469628"/>
              <a:chExt cx="2648248" cy="1012052"/>
            </a:xfrm>
          </p:grpSpPr>
          <p:grpSp>
            <p:nvGrpSpPr>
              <p:cNvPr id="11342" name="组合 15"/>
              <p:cNvGrpSpPr/>
              <p:nvPr/>
            </p:nvGrpSpPr>
            <p:grpSpPr bwMode="auto">
              <a:xfrm>
                <a:off x="1214438" y="2469628"/>
                <a:ext cx="2648248" cy="1012052"/>
                <a:chOff x="820118" y="3112105"/>
                <a:chExt cx="2854732" cy="1065211"/>
              </a:xfrm>
            </p:grpSpPr>
            <p:grpSp>
              <p:nvGrpSpPr>
                <p:cNvPr id="11345" name="组合 57"/>
                <p:cNvGrpSpPr/>
                <p:nvPr/>
              </p:nvGrpSpPr>
              <p:grpSpPr bwMode="auto">
                <a:xfrm>
                  <a:off x="820118" y="3112105"/>
                  <a:ext cx="2854732" cy="1065211"/>
                  <a:chOff x="820118" y="3112105"/>
                  <a:chExt cx="2854732" cy="1065211"/>
                </a:xfrm>
              </p:grpSpPr>
              <p:sp>
                <p:nvSpPr>
                  <p:cNvPr id="75" name="AutoShape 71"/>
                  <p:cNvSpPr>
                    <a:spLocks noChangeArrowheads="1"/>
                  </p:cNvSpPr>
                  <p:nvPr/>
                </p:nvSpPr>
                <p:spPr bwMode="auto">
                  <a:xfrm>
                    <a:off x="2846499" y="3112105"/>
                    <a:ext cx="828351" cy="1065211"/>
                  </a:xfrm>
                  <a:prstGeom prst="rightArrow">
                    <a:avLst>
                      <a:gd name="adj1" fmla="val 70389"/>
                      <a:gd name="adj2" fmla="val 62116"/>
                    </a:avLst>
                  </a:prstGeom>
                  <a:solidFill>
                    <a:schemeClr val="tx1">
                      <a:alpha val="6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zh-CN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76" name="圆角矩形 21"/>
                  <p:cNvSpPr>
                    <a:spLocks noChangeArrowheads="1"/>
                  </p:cNvSpPr>
                  <p:nvPr/>
                </p:nvSpPr>
                <p:spPr bwMode="auto">
                  <a:xfrm>
                    <a:off x="820118" y="3265537"/>
                    <a:ext cx="1980170" cy="758346"/>
                  </a:xfrm>
                  <a:prstGeom prst="roundRect">
                    <a:avLst>
                      <a:gd name="adj" fmla="val 3278"/>
                    </a:avLst>
                  </a:prstGeom>
                  <a:solidFill>
                    <a:schemeClr val="tx1">
                      <a:alpha val="6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11346" name="组合 24"/>
                <p:cNvGrpSpPr>
                  <a:grpSpLocks noChangeAspect="1"/>
                </p:cNvGrpSpPr>
                <p:nvPr/>
              </p:nvGrpSpPr>
              <p:grpSpPr bwMode="auto">
                <a:xfrm>
                  <a:off x="2445242" y="3266711"/>
                  <a:ext cx="756872" cy="756000"/>
                  <a:chOff x="2759075" y="2003425"/>
                  <a:chExt cx="1376363" cy="1374775"/>
                </a:xfrm>
              </p:grpSpPr>
              <p:sp>
                <p:nvSpPr>
                  <p:cNvPr id="73" name="椭圆 18"/>
                  <p:cNvSpPr>
                    <a:spLocks noChangeAspect="1"/>
                  </p:cNvSpPr>
                  <p:nvPr/>
                </p:nvSpPr>
                <p:spPr bwMode="auto">
                  <a:xfrm>
                    <a:off x="2759075" y="2003425"/>
                    <a:ext cx="1376363" cy="137477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algn="ctr">
                    <a:solidFill>
                      <a:schemeClr val="bg1">
                        <a:lumMod val="50000"/>
                      </a:schemeClr>
                    </a:solidFill>
                    <a:round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txBody>
                  <a:bodyPr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dirty="0">
                      <a:solidFill>
                        <a:srgbClr val="C00000"/>
                      </a:solidFill>
                      <a:latin typeface="+mn-lt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4" name="椭圆 117"/>
                  <p:cNvSpPr>
                    <a:spLocks noChangeAspect="1"/>
                  </p:cNvSpPr>
                  <p:nvPr/>
                </p:nvSpPr>
                <p:spPr bwMode="auto">
                  <a:xfrm>
                    <a:off x="2804053" y="2041573"/>
                    <a:ext cx="1176445" cy="117988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 algn="ctr">
                    <a:solidFill>
                      <a:schemeClr val="bg1">
                        <a:lumMod val="50000"/>
                      </a:schemeClr>
                    </a:solidFill>
                    <a:round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txBody>
                  <a:bodyPr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dirty="0">
                      <a:latin typeface="+mn-lt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11343" name="Text Box 18"/>
              <p:cNvSpPr txBox="1">
                <a:spLocks noChangeArrowheads="1"/>
              </p:cNvSpPr>
              <p:nvPr/>
            </p:nvSpPr>
            <p:spPr bwMode="gray">
              <a:xfrm>
                <a:off x="1327244" y="2814824"/>
                <a:ext cx="1458938" cy="4065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344" name="Rectangle 26"/>
              <p:cNvSpPr>
                <a:spLocks noChangeArrowheads="1"/>
              </p:cNvSpPr>
              <p:nvPr/>
            </p:nvSpPr>
            <p:spPr bwMode="auto">
              <a:xfrm>
                <a:off x="2783732" y="2796143"/>
                <a:ext cx="543800" cy="369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ea typeface="微软雅黑" panose="020B0503020204020204" pitchFamily="34" charset="-122"/>
                  </a:rPr>
                  <a:t>文本</a:t>
                </a:r>
                <a:endParaRPr lang="zh-CN" altLang="en-US" sz="140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313" name="组合 65"/>
            <p:cNvGrpSpPr/>
            <p:nvPr/>
          </p:nvGrpSpPr>
          <p:grpSpPr bwMode="auto">
            <a:xfrm>
              <a:off x="1803003" y="3434036"/>
              <a:ext cx="2541588" cy="1101725"/>
              <a:chOff x="1901637" y="3479571"/>
              <a:chExt cx="2542375" cy="1163867"/>
            </a:xfrm>
          </p:grpSpPr>
          <p:grpSp>
            <p:nvGrpSpPr>
              <p:cNvPr id="11329" name="组合 22"/>
              <p:cNvGrpSpPr/>
              <p:nvPr/>
            </p:nvGrpSpPr>
            <p:grpSpPr bwMode="auto">
              <a:xfrm>
                <a:off x="1901637" y="3479571"/>
                <a:ext cx="2542375" cy="1163867"/>
                <a:chOff x="1560898" y="4175097"/>
                <a:chExt cx="2740606" cy="1225001"/>
              </a:xfrm>
            </p:grpSpPr>
            <p:grpSp>
              <p:nvGrpSpPr>
                <p:cNvPr id="11332" name="组合 78"/>
                <p:cNvGrpSpPr/>
                <p:nvPr/>
              </p:nvGrpSpPr>
              <p:grpSpPr bwMode="auto">
                <a:xfrm>
                  <a:off x="1560898" y="4175097"/>
                  <a:ext cx="2740606" cy="1225001"/>
                  <a:chOff x="1560898" y="4175097"/>
                  <a:chExt cx="2740606" cy="1225001"/>
                </a:xfrm>
              </p:grpSpPr>
              <p:sp>
                <p:nvSpPr>
                  <p:cNvPr id="85" name="AutoShape 75"/>
                  <p:cNvSpPr>
                    <a:spLocks noChangeArrowheads="1"/>
                  </p:cNvSpPr>
                  <p:nvPr/>
                </p:nvSpPr>
                <p:spPr bwMode="auto">
                  <a:xfrm rot="-2700000">
                    <a:off x="3472989" y="4175097"/>
                    <a:ext cx="828515" cy="1080260"/>
                  </a:xfrm>
                  <a:prstGeom prst="rightArrow">
                    <a:avLst>
                      <a:gd name="adj1" fmla="val 70389"/>
                      <a:gd name="adj2" fmla="val 65694"/>
                    </a:avLst>
                  </a:prstGeom>
                  <a:solidFill>
                    <a:schemeClr val="tx1">
                      <a:alpha val="6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zh-CN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86" name="圆角矩形 31"/>
                  <p:cNvSpPr>
                    <a:spLocks noChangeArrowheads="1"/>
                  </p:cNvSpPr>
                  <p:nvPr/>
                </p:nvSpPr>
                <p:spPr bwMode="auto">
                  <a:xfrm>
                    <a:off x="1560898" y="4644622"/>
                    <a:ext cx="1980563" cy="755476"/>
                  </a:xfrm>
                  <a:prstGeom prst="roundRect">
                    <a:avLst>
                      <a:gd name="adj" fmla="val 3278"/>
                    </a:avLst>
                  </a:prstGeom>
                  <a:solidFill>
                    <a:schemeClr val="tx1">
                      <a:alpha val="6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11333" name="组合 35"/>
                <p:cNvGrpSpPr>
                  <a:grpSpLocks noChangeAspect="1"/>
                </p:cNvGrpSpPr>
                <p:nvPr/>
              </p:nvGrpSpPr>
              <p:grpSpPr bwMode="auto">
                <a:xfrm>
                  <a:off x="3186022" y="4644098"/>
                  <a:ext cx="756872" cy="756000"/>
                  <a:chOff x="2759075" y="2003425"/>
                  <a:chExt cx="1376363" cy="1374775"/>
                </a:xfrm>
              </p:grpSpPr>
              <p:sp>
                <p:nvSpPr>
                  <p:cNvPr id="83" name="椭圆 26"/>
                  <p:cNvSpPr>
                    <a:spLocks noChangeAspect="1"/>
                  </p:cNvSpPr>
                  <p:nvPr/>
                </p:nvSpPr>
                <p:spPr bwMode="auto">
                  <a:xfrm>
                    <a:off x="2759075" y="2003425"/>
                    <a:ext cx="1376363" cy="137477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algn="ctr">
                    <a:solidFill>
                      <a:schemeClr val="bg1">
                        <a:lumMod val="50000"/>
                      </a:schemeClr>
                    </a:solidFill>
                    <a:round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txBody>
                  <a:bodyPr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dirty="0">
                      <a:solidFill>
                        <a:srgbClr val="C00000"/>
                      </a:solidFill>
                      <a:latin typeface="+mn-lt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4" name="椭圆 117"/>
                  <p:cNvSpPr>
                    <a:spLocks noChangeAspect="1"/>
                  </p:cNvSpPr>
                  <p:nvPr/>
                </p:nvSpPr>
                <p:spPr bwMode="auto">
                  <a:xfrm>
                    <a:off x="2801534" y="2044044"/>
                    <a:ext cx="1179790" cy="1176123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 algn="ctr">
                    <a:solidFill>
                      <a:schemeClr val="bg1">
                        <a:lumMod val="50000"/>
                      </a:schemeClr>
                    </a:solidFill>
                    <a:round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txBody>
                  <a:bodyPr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dirty="0">
                      <a:latin typeface="+mn-lt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11330" name="Text Box 18"/>
              <p:cNvSpPr txBox="1">
                <a:spLocks noChangeArrowheads="1"/>
              </p:cNvSpPr>
              <p:nvPr/>
            </p:nvSpPr>
            <p:spPr bwMode="gray">
              <a:xfrm>
                <a:off x="1933409" y="4123473"/>
                <a:ext cx="1451561" cy="406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331" name="Rectangle 26"/>
              <p:cNvSpPr>
                <a:spLocks noChangeArrowheads="1"/>
              </p:cNvSpPr>
              <p:nvPr/>
            </p:nvSpPr>
            <p:spPr bwMode="auto">
              <a:xfrm>
                <a:off x="3470930" y="4104791"/>
                <a:ext cx="543907" cy="369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ea typeface="微软雅黑" panose="020B0503020204020204" pitchFamily="34" charset="-122"/>
                  </a:rPr>
                  <a:t>文本</a:t>
                </a:r>
                <a:endParaRPr lang="zh-CN" altLang="en-US" sz="140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314" name="组合 71"/>
            <p:cNvGrpSpPr/>
            <p:nvPr/>
          </p:nvGrpSpPr>
          <p:grpSpPr bwMode="auto">
            <a:xfrm>
              <a:off x="4666853" y="3526111"/>
              <a:ext cx="2633663" cy="990600"/>
              <a:chOff x="4765720" y="3597619"/>
              <a:chExt cx="2634183" cy="1045820"/>
            </a:xfrm>
          </p:grpSpPr>
          <p:grpSp>
            <p:nvGrpSpPr>
              <p:cNvPr id="11315" name="组合 64"/>
              <p:cNvGrpSpPr/>
              <p:nvPr/>
            </p:nvGrpSpPr>
            <p:grpSpPr bwMode="auto">
              <a:xfrm>
                <a:off x="4765720" y="3597619"/>
                <a:ext cx="2634183" cy="1045820"/>
                <a:chOff x="4765720" y="3597619"/>
                <a:chExt cx="2634183" cy="1045820"/>
              </a:xfrm>
            </p:grpSpPr>
            <p:grpSp>
              <p:nvGrpSpPr>
                <p:cNvPr id="11317" name="组合 32"/>
                <p:cNvGrpSpPr/>
                <p:nvPr/>
              </p:nvGrpSpPr>
              <p:grpSpPr bwMode="auto">
                <a:xfrm>
                  <a:off x="4765720" y="3597619"/>
                  <a:ext cx="2634183" cy="1045820"/>
                  <a:chOff x="4648293" y="4299345"/>
                  <a:chExt cx="2839571" cy="1100753"/>
                </a:xfrm>
              </p:grpSpPr>
              <p:grpSp>
                <p:nvGrpSpPr>
                  <p:cNvPr id="11319" name="组合 72"/>
                  <p:cNvGrpSpPr/>
                  <p:nvPr/>
                </p:nvGrpSpPr>
                <p:grpSpPr bwMode="auto">
                  <a:xfrm>
                    <a:off x="4648293" y="4299345"/>
                    <a:ext cx="2839571" cy="1100753"/>
                    <a:chOff x="4648293" y="4299345"/>
                    <a:chExt cx="2839571" cy="1100753"/>
                  </a:xfrm>
                </p:grpSpPr>
                <p:sp>
                  <p:nvSpPr>
                    <p:cNvPr id="96" name="AutoShape 69"/>
                    <p:cNvSpPr>
                      <a:spLocks noChangeArrowheads="1"/>
                    </p:cNvSpPr>
                    <p:nvPr/>
                  </p:nvSpPr>
                  <p:spPr bwMode="auto">
                    <a:xfrm rot="2700000" flipH="1">
                      <a:off x="4766395" y="4181155"/>
                      <a:ext cx="828422" cy="1065472"/>
                    </a:xfrm>
                    <a:prstGeom prst="rightArrow">
                      <a:avLst>
                        <a:gd name="adj1" fmla="val 70389"/>
                        <a:gd name="adj2" fmla="val 64583"/>
                      </a:avLst>
                    </a:prstGeom>
                    <a:solidFill>
                      <a:schemeClr val="tx1">
                        <a:alpha val="6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miter lim="800000"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zh-CN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97" name="圆角矩形 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07524" y="4643330"/>
                      <a:ext cx="1980340" cy="756768"/>
                    </a:xfrm>
                    <a:prstGeom prst="roundRect">
                      <a:avLst>
                        <a:gd name="adj" fmla="val 3278"/>
                      </a:avLst>
                    </a:prstGeom>
                    <a:solidFill>
                      <a:schemeClr val="tx1">
                        <a:alpha val="6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miter lim="800000"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>
                        <a:latin typeface="+mn-lt"/>
                        <a:ea typeface="+mn-ea"/>
                      </a:endParaRPr>
                    </a:p>
                  </p:txBody>
                </p:sp>
              </p:grpSp>
              <p:grpSp>
                <p:nvGrpSpPr>
                  <p:cNvPr id="11320" name="组合 38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5107419" y="4644098"/>
                    <a:ext cx="756872" cy="756000"/>
                    <a:chOff x="2759075" y="2003425"/>
                    <a:chExt cx="1376363" cy="1374775"/>
                  </a:xfrm>
                </p:grpSpPr>
                <p:sp>
                  <p:nvSpPr>
                    <p:cNvPr id="94" name="椭圆 35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2759075" y="2003425"/>
                      <a:ext cx="1376363" cy="1374775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 w="9525" algn="ctr">
                      <a:solidFill>
                        <a:schemeClr val="bg1">
                          <a:lumMod val="50000"/>
                        </a:schemeClr>
                      </a:solidFill>
                      <a:round/>
                    </a:ln>
                    <a:effectLst>
                      <a:outerShdw blurRad="44450" dist="27940" dir="5400000" algn="ctr">
                        <a:srgbClr val="000000">
                          <a:alpha val="32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balanced" dir="t">
                        <a:rot lat="0" lon="0" rev="8700000"/>
                      </a:lightRig>
                    </a:scene3d>
                    <a:sp3d>
                      <a:bevelT w="190500" h="38100"/>
                    </a:sp3d>
                  </p:spPr>
                  <p:txBody>
                    <a:bodyPr wrap="none"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b="1" dirty="0">
                        <a:solidFill>
                          <a:srgbClr val="C00000"/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95" name="椭圆 117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2803089" y="2041418"/>
                      <a:ext cx="1176219" cy="117879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 algn="ctr">
                      <a:solidFill>
                        <a:schemeClr val="bg1">
                          <a:lumMod val="50000"/>
                        </a:schemeClr>
                      </a:solidFill>
                      <a:round/>
                    </a:ln>
                    <a:effectLst>
                      <a:outerShdw blurRad="44450" dist="27940" dir="5400000" algn="ctr">
                        <a:srgbClr val="000000">
                          <a:alpha val="32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balanced" dir="t">
                        <a:rot lat="0" lon="0" rev="8700000"/>
                      </a:lightRig>
                    </a:scene3d>
                    <a:sp3d>
                      <a:bevelT w="190500" h="38100"/>
                    </a:sp3d>
                  </p:spPr>
                  <p:txBody>
                    <a:bodyPr wrap="none"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b="1" dirty="0">
                        <a:latin typeface="+mn-lt"/>
                        <a:ea typeface="微软雅黑" panose="020B0503020204020204" pitchFamily="34" charset="-122"/>
                      </a:endParaRPr>
                    </a:p>
                  </p:txBody>
                </p:sp>
              </p:grpSp>
            </p:grpSp>
            <p:sp>
              <p:nvSpPr>
                <p:cNvPr id="11318" name="Rectangle 26"/>
                <p:cNvSpPr>
                  <a:spLocks noChangeArrowheads="1"/>
                </p:cNvSpPr>
                <p:nvPr/>
              </p:nvSpPr>
              <p:spPr bwMode="auto">
                <a:xfrm>
                  <a:off x="5253351" y="4104791"/>
                  <a:ext cx="543846" cy="369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400">
                      <a:ea typeface="微软雅黑" panose="020B0503020204020204" pitchFamily="34" charset="-122"/>
                    </a:rPr>
                    <a:t>文本</a:t>
                  </a:r>
                  <a:endParaRPr lang="zh-CN" altLang="en-US" sz="1400"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1316" name="Text Box 18"/>
              <p:cNvSpPr txBox="1">
                <a:spLocks noChangeArrowheads="1"/>
              </p:cNvSpPr>
              <p:nvPr/>
            </p:nvSpPr>
            <p:spPr bwMode="gray">
              <a:xfrm>
                <a:off x="5844128" y="4123473"/>
                <a:ext cx="1513954" cy="406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9" name="TextBox 4"/>
          <p:cNvSpPr txBox="1">
            <a:spLocks noChangeArrowheads="1"/>
          </p:cNvSpPr>
          <p:nvPr/>
        </p:nvSpPr>
        <p:spPr bwMode="auto">
          <a:xfrm>
            <a:off x="7164388" y="22225"/>
            <a:ext cx="11445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标 题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3" name="组合 102"/>
          <p:cNvGrpSpPr/>
          <p:nvPr/>
        </p:nvGrpSpPr>
        <p:grpSpPr bwMode="auto">
          <a:xfrm>
            <a:off x="908050" y="987425"/>
            <a:ext cx="7408863" cy="3802063"/>
            <a:chOff x="907553" y="987575"/>
            <a:chExt cx="7408863" cy="3802061"/>
          </a:xfrm>
        </p:grpSpPr>
        <p:grpSp>
          <p:nvGrpSpPr>
            <p:cNvPr id="11269" name="组合 38"/>
            <p:cNvGrpSpPr/>
            <p:nvPr/>
          </p:nvGrpSpPr>
          <p:grpSpPr bwMode="auto">
            <a:xfrm>
              <a:off x="907553" y="1293961"/>
              <a:ext cx="7408863" cy="3495675"/>
              <a:chOff x="949325" y="2066925"/>
              <a:chExt cx="7408863" cy="3833813"/>
            </a:xfrm>
          </p:grpSpPr>
          <p:grpSp>
            <p:nvGrpSpPr>
              <p:cNvPr id="11279" name="组合 35"/>
              <p:cNvGrpSpPr/>
              <p:nvPr/>
            </p:nvGrpSpPr>
            <p:grpSpPr bwMode="auto">
              <a:xfrm>
                <a:off x="949325" y="2066925"/>
                <a:ext cx="7408863" cy="3833813"/>
                <a:chOff x="649288" y="1274932"/>
                <a:chExt cx="7826375" cy="3749505"/>
              </a:xfrm>
            </p:grpSpPr>
            <p:sp>
              <p:nvSpPr>
                <p:cNvPr id="137" name="AutoShape 5"/>
                <p:cNvSpPr>
                  <a:spLocks noChangeArrowheads="1"/>
                </p:cNvSpPr>
                <p:nvPr/>
              </p:nvSpPr>
              <p:spPr bwMode="auto">
                <a:xfrm>
                  <a:off x="649288" y="1274934"/>
                  <a:ext cx="7826375" cy="3749503"/>
                </a:xfrm>
                <a:prstGeom prst="roundRect">
                  <a:avLst>
                    <a:gd name="adj" fmla="val 3231"/>
                  </a:avLst>
                </a:prstGeom>
                <a:no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  <a:prstDash val="sysDot"/>
                  <a:round/>
                </a:ln>
              </p:spPr>
              <p:txBody>
                <a:bodyPr wrap="none" lIns="91425" tIns="45713" rIns="91425" bIns="45713" anchor="ctr"/>
                <a:lstStyle/>
                <a:p>
                  <a:pPr algn="ctr" eaLnBrk="1" fontAlgn="auto" hangingPunct="1">
                    <a:lnSpc>
                      <a:spcPct val="14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bg1"/>
                    </a:buClr>
                    <a:defRPr/>
                  </a:pPr>
                  <a:endParaRPr lang="zh-CN" altLang="en-US" sz="8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</a:endParaRPr>
                </a:p>
              </p:txBody>
            </p:sp>
            <p:sp>
              <p:nvSpPr>
                <p:cNvPr id="11307" name="Rectangle 9"/>
                <p:cNvSpPr>
                  <a:spLocks noChangeArrowheads="1"/>
                </p:cNvSpPr>
                <p:nvPr/>
              </p:nvSpPr>
              <p:spPr bwMode="auto">
                <a:xfrm>
                  <a:off x="777875" y="1387474"/>
                  <a:ext cx="7569200" cy="3524250"/>
                </a:xfrm>
                <a:prstGeom prst="roundRect">
                  <a:avLst>
                    <a:gd name="adj" fmla="val 3486"/>
                  </a:avLst>
                </a:prstGeom>
                <a:solidFill>
                  <a:schemeClr val="tx1">
                    <a:alpha val="1098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11280" name="组合 36"/>
              <p:cNvGrpSpPr/>
              <p:nvPr/>
            </p:nvGrpSpPr>
            <p:grpSpPr bwMode="auto">
              <a:xfrm>
                <a:off x="1376124" y="2704666"/>
                <a:ext cx="6475616" cy="2933580"/>
                <a:chOff x="1100138" y="1898650"/>
                <a:chExt cx="6840537" cy="2869068"/>
              </a:xfrm>
            </p:grpSpPr>
            <p:sp>
              <p:nvSpPr>
                <p:cNvPr id="11281" name="Line 11"/>
                <p:cNvSpPr>
                  <a:spLocks noChangeShapeType="1"/>
                </p:cNvSpPr>
                <p:nvPr/>
              </p:nvSpPr>
              <p:spPr bwMode="auto">
                <a:xfrm>
                  <a:off x="2798763" y="2319338"/>
                  <a:ext cx="1587" cy="2039937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82" name="Line 12"/>
                <p:cNvSpPr>
                  <a:spLocks noChangeShapeType="1"/>
                </p:cNvSpPr>
                <p:nvPr/>
              </p:nvSpPr>
              <p:spPr bwMode="auto">
                <a:xfrm>
                  <a:off x="4552950" y="2319338"/>
                  <a:ext cx="1588" cy="2039937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83" name="Line 13"/>
                <p:cNvSpPr>
                  <a:spLocks noChangeShapeType="1"/>
                </p:cNvSpPr>
                <p:nvPr/>
              </p:nvSpPr>
              <p:spPr bwMode="auto">
                <a:xfrm>
                  <a:off x="6296025" y="2319338"/>
                  <a:ext cx="3175" cy="2039937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464290" y="4406332"/>
                  <a:ext cx="954191" cy="3609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>
                  <a:prstShdw prst="shdw18" dist="17961" dir="13500000">
                    <a:schemeClr val="accent1">
                      <a:gamma/>
                      <a:shade val="60000"/>
                      <a:invGamma/>
                    </a:schemeClr>
                  </a:prstShdw>
                </a:effectLst>
              </p:spPr>
              <p:txBody>
                <a:bodyPr wrap="non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400" dirty="0">
                      <a:latin typeface="+mn-lt"/>
                      <a:ea typeface="微软雅黑" panose="020B0503020204020204" pitchFamily="34" charset="-122"/>
                    </a:rPr>
                    <a:t>添加文本</a:t>
                  </a:r>
                  <a:endParaRPr lang="zh-CN" altLang="en-US" sz="1400" dirty="0">
                    <a:latin typeface="+mn-lt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6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3216715" y="4406332"/>
                  <a:ext cx="954190" cy="3609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>
                  <a:prstShdw prst="shdw18" dist="17961" dir="13500000">
                    <a:schemeClr val="accent1">
                      <a:gamma/>
                      <a:shade val="60000"/>
                      <a:invGamma/>
                    </a:schemeClr>
                  </a:prstShdw>
                </a:effectLst>
              </p:spPr>
              <p:txBody>
                <a:bodyPr wrap="non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400" dirty="0">
                      <a:latin typeface="+mn-lt"/>
                      <a:ea typeface="微软雅黑" panose="020B0503020204020204" pitchFamily="34" charset="-122"/>
                    </a:rPr>
                    <a:t>添加文本</a:t>
                  </a:r>
                  <a:endParaRPr lang="zh-CN" altLang="en-US" sz="1400" dirty="0">
                    <a:latin typeface="+mn-lt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7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4972492" y="4406332"/>
                  <a:ext cx="954191" cy="3609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>
                  <a:prstShdw prst="shdw18" dist="17961" dir="13500000">
                    <a:schemeClr val="accent1">
                      <a:gamma/>
                      <a:shade val="60000"/>
                      <a:invGamma/>
                    </a:schemeClr>
                  </a:prstShdw>
                </a:effectLst>
              </p:spPr>
              <p:txBody>
                <a:bodyPr wrap="non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400" dirty="0">
                      <a:latin typeface="+mn-lt"/>
                      <a:ea typeface="微软雅黑" panose="020B0503020204020204" pitchFamily="34" charset="-122"/>
                    </a:rPr>
                    <a:t>添加文本</a:t>
                  </a:r>
                  <a:endParaRPr lang="zh-CN" altLang="en-US" sz="1400" dirty="0">
                    <a:latin typeface="+mn-lt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8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6734978" y="4406332"/>
                  <a:ext cx="954190" cy="3609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>
                  <a:prstShdw prst="shdw18" dist="17961" dir="13500000">
                    <a:schemeClr val="accent1">
                      <a:gamma/>
                      <a:shade val="60000"/>
                      <a:invGamma/>
                    </a:schemeClr>
                  </a:prstShdw>
                </a:effectLst>
              </p:spPr>
              <p:txBody>
                <a:bodyPr wrap="non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400" dirty="0">
                      <a:latin typeface="+mn-lt"/>
                      <a:ea typeface="微软雅黑" panose="020B0503020204020204" pitchFamily="34" charset="-122"/>
                    </a:rPr>
                    <a:t>添加文本</a:t>
                  </a:r>
                  <a:endParaRPr lang="zh-CN" altLang="en-US" sz="1400" dirty="0">
                    <a:latin typeface="+mn-lt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9" name="AutoShape 25"/>
                <p:cNvSpPr>
                  <a:spLocks noChangeArrowheads="1"/>
                </p:cNvSpPr>
                <p:nvPr/>
              </p:nvSpPr>
              <p:spPr bwMode="auto">
                <a:xfrm>
                  <a:off x="1419013" y="4236054"/>
                  <a:ext cx="506442" cy="127708"/>
                </a:xfrm>
                <a:prstGeom prst="rect">
                  <a:avLst/>
                </a:prstGeom>
                <a:solidFill>
                  <a:schemeClr val="bg1">
                    <a:lumMod val="65000"/>
                    <a:alpha val="70195"/>
                  </a:schemeClr>
                </a:solidFill>
                <a:ln w="12700" algn="ctr">
                  <a:solidFill>
                    <a:schemeClr val="bg1">
                      <a:lumMod val="50000"/>
                    </a:schemeClr>
                  </a:solidFill>
                  <a:round/>
                </a:ln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rgbClr val="FFFFFF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20" name="AutoShape 26"/>
                <p:cNvSpPr>
                  <a:spLocks noChangeArrowheads="1"/>
                </p:cNvSpPr>
                <p:nvPr/>
              </p:nvSpPr>
              <p:spPr bwMode="auto">
                <a:xfrm>
                  <a:off x="3166406" y="3939772"/>
                  <a:ext cx="503088" cy="423991"/>
                </a:xfrm>
                <a:prstGeom prst="rect">
                  <a:avLst/>
                </a:prstGeom>
                <a:solidFill>
                  <a:schemeClr val="bg1">
                    <a:lumMod val="65000"/>
                    <a:alpha val="70195"/>
                  </a:schemeClr>
                </a:solidFill>
                <a:ln w="12700" algn="ctr">
                  <a:solidFill>
                    <a:schemeClr val="bg1">
                      <a:lumMod val="50000"/>
                    </a:schemeClr>
                  </a:solidFill>
                  <a:round/>
                </a:ln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rgbClr val="FFFFFF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21" name="AutoShape 27"/>
                <p:cNvSpPr>
                  <a:spLocks noChangeArrowheads="1"/>
                </p:cNvSpPr>
                <p:nvPr/>
              </p:nvSpPr>
              <p:spPr bwMode="auto">
                <a:xfrm>
                  <a:off x="4920507" y="3525999"/>
                  <a:ext cx="506442" cy="837763"/>
                </a:xfrm>
                <a:prstGeom prst="rect">
                  <a:avLst/>
                </a:prstGeom>
                <a:solidFill>
                  <a:schemeClr val="bg1">
                    <a:lumMod val="65000"/>
                    <a:alpha val="70195"/>
                  </a:schemeClr>
                </a:solidFill>
                <a:ln w="12700" algn="ctr">
                  <a:solidFill>
                    <a:schemeClr val="bg1">
                      <a:lumMod val="50000"/>
                    </a:schemeClr>
                  </a:solidFill>
                  <a:round/>
                </a:ln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rgbClr val="FFFFFF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22" name="AutoShape 28"/>
                <p:cNvSpPr>
                  <a:spLocks noChangeArrowheads="1"/>
                </p:cNvSpPr>
                <p:nvPr/>
              </p:nvSpPr>
              <p:spPr bwMode="auto">
                <a:xfrm>
                  <a:off x="6664546" y="3399994"/>
                  <a:ext cx="504765" cy="963768"/>
                </a:xfrm>
                <a:prstGeom prst="rect">
                  <a:avLst/>
                </a:prstGeom>
                <a:solidFill>
                  <a:schemeClr val="bg1">
                    <a:lumMod val="65000"/>
                    <a:alpha val="70195"/>
                  </a:schemeClr>
                </a:solidFill>
                <a:ln w="12700" algn="ctr">
                  <a:solidFill>
                    <a:schemeClr val="bg1">
                      <a:lumMod val="50000"/>
                    </a:schemeClr>
                  </a:solidFill>
                  <a:round/>
                </a:ln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rgbClr val="FFFFFF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1292" name="AutoShape 29"/>
                <p:cNvSpPr>
                  <a:spLocks noChangeArrowheads="1"/>
                </p:cNvSpPr>
                <p:nvPr/>
              </p:nvSpPr>
              <p:spPr bwMode="auto">
                <a:xfrm>
                  <a:off x="1925638" y="3317875"/>
                  <a:ext cx="492125" cy="1046162"/>
                </a:xfrm>
                <a:prstGeom prst="rect">
                  <a:avLst/>
                </a:prstGeom>
                <a:solidFill>
                  <a:srgbClr val="FF0000">
                    <a:alpha val="50195"/>
                  </a:srgbClr>
                </a:solidFill>
                <a:ln w="12700" algn="ctr">
                  <a:solidFill>
                    <a:srgbClr val="FF0000"/>
                  </a:solidFill>
                  <a:round/>
                </a:ln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11293" name="AutoShape 30"/>
                <p:cNvSpPr>
                  <a:spLocks noChangeArrowheads="1"/>
                </p:cNvSpPr>
                <p:nvPr/>
              </p:nvSpPr>
              <p:spPr bwMode="auto">
                <a:xfrm>
                  <a:off x="3668713" y="3482975"/>
                  <a:ext cx="506412" cy="881062"/>
                </a:xfrm>
                <a:prstGeom prst="rect">
                  <a:avLst/>
                </a:prstGeom>
                <a:solidFill>
                  <a:srgbClr val="FF0000">
                    <a:alpha val="50195"/>
                  </a:srgbClr>
                </a:solidFill>
                <a:ln w="12700" algn="ctr">
                  <a:solidFill>
                    <a:srgbClr val="FF0000"/>
                  </a:solidFill>
                  <a:round/>
                </a:ln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11294" name="AutoShape 31"/>
                <p:cNvSpPr>
                  <a:spLocks noChangeArrowheads="1"/>
                </p:cNvSpPr>
                <p:nvPr/>
              </p:nvSpPr>
              <p:spPr bwMode="auto">
                <a:xfrm>
                  <a:off x="5426075" y="2976562"/>
                  <a:ext cx="492125" cy="1387475"/>
                </a:xfrm>
                <a:prstGeom prst="rect">
                  <a:avLst/>
                </a:prstGeom>
                <a:solidFill>
                  <a:srgbClr val="FF0000">
                    <a:alpha val="50195"/>
                  </a:srgbClr>
                </a:solidFill>
                <a:ln w="12700" algn="ctr">
                  <a:solidFill>
                    <a:srgbClr val="FF0000"/>
                  </a:solidFill>
                  <a:round/>
                </a:ln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11295" name="AutoShape 32"/>
                <p:cNvSpPr>
                  <a:spLocks noChangeArrowheads="1"/>
                </p:cNvSpPr>
                <p:nvPr/>
              </p:nvSpPr>
              <p:spPr bwMode="auto">
                <a:xfrm>
                  <a:off x="7169150" y="3228975"/>
                  <a:ext cx="495300" cy="1135062"/>
                </a:xfrm>
                <a:prstGeom prst="rect">
                  <a:avLst/>
                </a:prstGeom>
                <a:solidFill>
                  <a:srgbClr val="FF0000">
                    <a:alpha val="50195"/>
                  </a:srgbClr>
                </a:solidFill>
                <a:ln w="12700" algn="ctr">
                  <a:solidFill>
                    <a:srgbClr val="FF0000"/>
                  </a:solidFill>
                  <a:round/>
                </a:ln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127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891916" y="3039007"/>
                  <a:ext cx="575197" cy="3609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>
                  <a:prstShdw prst="shdw18" dist="17961" dir="13500000">
                    <a:schemeClr val="accent1">
                      <a:gamma/>
                      <a:shade val="60000"/>
                      <a:invGamma/>
                    </a:schemeClr>
                  </a:prstShdw>
                </a:effectLst>
              </p:spPr>
              <p:txBody>
                <a:bodyPr wrap="non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400" dirty="0">
                      <a:latin typeface="+mn-lt"/>
                      <a:ea typeface="微软雅黑" panose="020B0503020204020204" pitchFamily="34" charset="-122"/>
                    </a:rPr>
                    <a:t>文本</a:t>
                  </a:r>
                  <a:endParaRPr lang="zh-CN" altLang="en-US" sz="1400" dirty="0">
                    <a:latin typeface="+mn-lt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8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397212" y="3958503"/>
                  <a:ext cx="575198" cy="3609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>
                  <a:prstShdw prst="shdw18" dist="17961" dir="13500000">
                    <a:schemeClr val="accent1">
                      <a:gamma/>
                      <a:shade val="60000"/>
                      <a:invGamma/>
                    </a:schemeClr>
                  </a:prstShdw>
                </a:effectLst>
              </p:spPr>
              <p:txBody>
                <a:bodyPr wrap="non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400" dirty="0">
                      <a:latin typeface="+mn-lt"/>
                      <a:ea typeface="微软雅黑" panose="020B0503020204020204" pitchFamily="34" charset="-122"/>
                    </a:rPr>
                    <a:t>文本</a:t>
                  </a:r>
                  <a:endParaRPr lang="zh-CN" altLang="en-US" sz="1400" dirty="0">
                    <a:latin typeface="+mn-lt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9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3495090" y="3188851"/>
                  <a:ext cx="845188" cy="3609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>
                  <a:prstShdw prst="shdw18" dist="17961" dir="13500000">
                    <a:schemeClr val="accent1">
                      <a:gamma/>
                      <a:shade val="60000"/>
                      <a:invGamma/>
                    </a:schemeClr>
                  </a:prstShdw>
                </a:effectLst>
              </p:spPr>
              <p:txBody>
                <a:bodyPr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400" dirty="0">
                      <a:latin typeface="+mn-lt"/>
                      <a:ea typeface="微软雅黑" panose="020B0503020204020204" pitchFamily="34" charset="-122"/>
                    </a:rPr>
                    <a:t>文本</a:t>
                  </a:r>
                  <a:endParaRPr lang="zh-CN" altLang="en-US" sz="1400" dirty="0">
                    <a:latin typeface="+mn-lt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0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3137897" y="3655410"/>
                  <a:ext cx="575198" cy="3626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>
                  <a:prstShdw prst="shdw18" dist="17961" dir="13500000">
                    <a:schemeClr val="accent1">
                      <a:gamma/>
                      <a:shade val="60000"/>
                      <a:invGamma/>
                    </a:schemeClr>
                  </a:prstShdw>
                </a:effectLst>
              </p:spPr>
              <p:txBody>
                <a:bodyPr wrap="non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400" dirty="0">
                      <a:latin typeface="+mn-lt"/>
                      <a:ea typeface="微软雅黑" panose="020B0503020204020204" pitchFamily="34" charset="-122"/>
                    </a:rPr>
                    <a:t>文本</a:t>
                  </a:r>
                  <a:endParaRPr lang="zh-CN" altLang="en-US" sz="1400" dirty="0">
                    <a:latin typeface="+mn-lt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1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5306207" y="2659288"/>
                  <a:ext cx="764694" cy="3609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>
                  <a:prstShdw prst="shdw18" dist="17961" dir="13500000">
                    <a:schemeClr val="accent1">
                      <a:gamma/>
                      <a:shade val="60000"/>
                      <a:invGamma/>
                    </a:schemeClr>
                  </a:prstShdw>
                </a:effectLst>
              </p:spPr>
              <p:txBody>
                <a:bodyPr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400" dirty="0">
                      <a:latin typeface="+mn-lt"/>
                      <a:ea typeface="微软雅黑" panose="020B0503020204020204" pitchFamily="34" charset="-122"/>
                    </a:rPr>
                    <a:t>文本</a:t>
                  </a:r>
                  <a:endParaRPr lang="zh-CN" altLang="en-US" sz="1400" dirty="0">
                    <a:latin typeface="+mn-lt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2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4876906" y="3243339"/>
                  <a:ext cx="575197" cy="3609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>
                  <a:prstShdw prst="shdw18" dist="17961" dir="13500000">
                    <a:schemeClr val="accent1">
                      <a:gamma/>
                      <a:shade val="60000"/>
                      <a:invGamma/>
                    </a:schemeClr>
                  </a:prstShdw>
                </a:effectLst>
              </p:spPr>
              <p:txBody>
                <a:bodyPr wrap="non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400" dirty="0">
                      <a:latin typeface="+mn-lt"/>
                      <a:ea typeface="微软雅黑" panose="020B0503020204020204" pitchFamily="34" charset="-122"/>
                    </a:rPr>
                    <a:t>文本</a:t>
                  </a:r>
                  <a:endParaRPr lang="zh-CN" altLang="en-US" sz="1400" dirty="0">
                    <a:latin typeface="+mn-lt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3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7137448" y="2962382"/>
                  <a:ext cx="659045" cy="3609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>
                  <a:prstShdw prst="shdw18" dist="17961" dir="13500000">
                    <a:schemeClr val="accent1">
                      <a:gamma/>
                      <a:shade val="60000"/>
                      <a:invGamma/>
                    </a:schemeClr>
                  </a:prstShdw>
                </a:effectLst>
              </p:spPr>
              <p:txBody>
                <a:bodyPr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400" dirty="0">
                      <a:latin typeface="+mn-lt"/>
                      <a:ea typeface="微软雅黑" panose="020B0503020204020204" pitchFamily="34" charset="-122"/>
                    </a:rPr>
                    <a:t>文本</a:t>
                  </a:r>
                  <a:endParaRPr lang="zh-CN" altLang="en-US" sz="1400" dirty="0">
                    <a:latin typeface="+mn-lt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4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6629329" y="3117334"/>
                  <a:ext cx="575198" cy="3609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>
                  <a:prstShdw prst="shdw18" dist="17961" dir="13500000">
                    <a:schemeClr val="accent1">
                      <a:gamma/>
                      <a:shade val="60000"/>
                      <a:invGamma/>
                    </a:schemeClr>
                  </a:prstShdw>
                </a:effectLst>
              </p:spPr>
              <p:txBody>
                <a:bodyPr wrap="non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400" dirty="0">
                      <a:latin typeface="+mn-lt"/>
                      <a:ea typeface="微软雅黑" panose="020B0503020204020204" pitchFamily="34" charset="-122"/>
                    </a:rPr>
                    <a:t>文本</a:t>
                  </a:r>
                  <a:endParaRPr lang="zh-CN" altLang="en-US" sz="1400" dirty="0">
                    <a:latin typeface="+mn-lt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304" name="Line 8"/>
                <p:cNvSpPr>
                  <a:spLocks noChangeShapeType="1"/>
                </p:cNvSpPr>
                <p:nvPr/>
              </p:nvSpPr>
              <p:spPr bwMode="auto">
                <a:xfrm>
                  <a:off x="1109663" y="1898650"/>
                  <a:ext cx="0" cy="246062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05" name="Line 8"/>
                <p:cNvSpPr>
                  <a:spLocks noChangeShapeType="1"/>
                </p:cNvSpPr>
                <p:nvPr/>
              </p:nvSpPr>
              <p:spPr bwMode="auto">
                <a:xfrm rot="-5400000">
                  <a:off x="4520407" y="939006"/>
                  <a:ext cx="0" cy="684053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1270" name="组合 34"/>
            <p:cNvGrpSpPr/>
            <p:nvPr/>
          </p:nvGrpSpPr>
          <p:grpSpPr bwMode="auto">
            <a:xfrm>
              <a:off x="1585416" y="987575"/>
              <a:ext cx="6100762" cy="534267"/>
              <a:chOff x="1365250" y="1000125"/>
              <a:chExt cx="6445250" cy="541337"/>
            </a:xfrm>
          </p:grpSpPr>
          <p:grpSp>
            <p:nvGrpSpPr>
              <p:cNvPr id="11271" name="组合 53"/>
              <p:cNvGrpSpPr/>
              <p:nvPr/>
            </p:nvGrpSpPr>
            <p:grpSpPr bwMode="auto">
              <a:xfrm>
                <a:off x="1365250" y="1000125"/>
                <a:ext cx="6445250" cy="541337"/>
                <a:chOff x="1465263" y="1820863"/>
                <a:chExt cx="4762541" cy="719137"/>
              </a:xfrm>
            </p:grpSpPr>
            <p:sp>
              <p:nvSpPr>
                <p:cNvPr id="108" name="AutoShape 3"/>
                <p:cNvSpPr>
                  <a:spLocks noChangeArrowheads="1"/>
                </p:cNvSpPr>
                <p:nvPr/>
              </p:nvSpPr>
              <p:spPr bwMode="auto">
                <a:xfrm>
                  <a:off x="1465263" y="1820863"/>
                  <a:ext cx="4762541" cy="71913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00000"/>
                </a:solidFill>
                <a:ln w="9525" algn="ctr">
                  <a:solidFill>
                    <a:srgbClr val="920000"/>
                  </a:solidFill>
                  <a:round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b="1" dirty="0">
                    <a:solidFill>
                      <a:srgbClr val="C00000"/>
                    </a:solidFill>
                    <a:latin typeface="+mn-lt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9" name="AutoShape 3"/>
                <p:cNvSpPr>
                  <a:spLocks noChangeArrowheads="1"/>
                </p:cNvSpPr>
                <p:nvPr/>
              </p:nvSpPr>
              <p:spPr bwMode="gray">
                <a:xfrm>
                  <a:off x="1465337" y="1930176"/>
                  <a:ext cx="4760791" cy="501195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accent6">
                      <a:lumMod val="50000"/>
                    </a:schemeClr>
                  </a:solidFill>
                  <a:round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b="1" dirty="0">
                    <a:latin typeface="+mn-lt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1272" name="Rectangle 13"/>
              <p:cNvSpPr>
                <a:spLocks noChangeArrowheads="1"/>
              </p:cNvSpPr>
              <p:nvPr/>
            </p:nvSpPr>
            <p:spPr bwMode="auto">
              <a:xfrm>
                <a:off x="3725863" y="1079500"/>
                <a:ext cx="1820872" cy="405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xit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 bwMode="auto">
          <a:xfrm>
            <a:off x="908050" y="987425"/>
            <a:ext cx="7408863" cy="3802063"/>
            <a:chOff x="907553" y="987575"/>
            <a:chExt cx="7408863" cy="3802061"/>
          </a:xfrm>
        </p:grpSpPr>
        <p:grpSp>
          <p:nvGrpSpPr>
            <p:cNvPr id="12295" name="组合 38"/>
            <p:cNvGrpSpPr/>
            <p:nvPr/>
          </p:nvGrpSpPr>
          <p:grpSpPr bwMode="auto">
            <a:xfrm>
              <a:off x="907553" y="1293961"/>
              <a:ext cx="7408863" cy="3495675"/>
              <a:chOff x="949325" y="2066925"/>
              <a:chExt cx="7408863" cy="3833813"/>
            </a:xfrm>
          </p:grpSpPr>
          <p:grpSp>
            <p:nvGrpSpPr>
              <p:cNvPr id="12305" name="组合 35"/>
              <p:cNvGrpSpPr/>
              <p:nvPr/>
            </p:nvGrpSpPr>
            <p:grpSpPr bwMode="auto">
              <a:xfrm>
                <a:off x="949325" y="2066925"/>
                <a:ext cx="7408863" cy="3833813"/>
                <a:chOff x="649288" y="1274932"/>
                <a:chExt cx="7826375" cy="3749505"/>
              </a:xfrm>
            </p:grpSpPr>
            <p:sp>
              <p:nvSpPr>
                <p:cNvPr id="41" name="AutoShape 5"/>
                <p:cNvSpPr>
                  <a:spLocks noChangeArrowheads="1"/>
                </p:cNvSpPr>
                <p:nvPr/>
              </p:nvSpPr>
              <p:spPr bwMode="auto">
                <a:xfrm>
                  <a:off x="649288" y="1274934"/>
                  <a:ext cx="7826375" cy="3749503"/>
                </a:xfrm>
                <a:prstGeom prst="roundRect">
                  <a:avLst>
                    <a:gd name="adj" fmla="val 3231"/>
                  </a:avLst>
                </a:prstGeom>
                <a:no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  <a:prstDash val="sysDot"/>
                  <a:round/>
                </a:ln>
              </p:spPr>
              <p:txBody>
                <a:bodyPr wrap="none" lIns="91425" tIns="45713" rIns="91425" bIns="45713" anchor="ctr"/>
                <a:lstStyle/>
                <a:p>
                  <a:pPr algn="ctr" eaLnBrk="1" fontAlgn="auto" hangingPunct="1">
                    <a:lnSpc>
                      <a:spcPct val="14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bg1"/>
                    </a:buClr>
                    <a:defRPr/>
                  </a:pPr>
                  <a:endParaRPr lang="zh-CN" altLang="en-US" sz="8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</a:endParaRPr>
                </a:p>
              </p:txBody>
            </p:sp>
            <p:sp>
              <p:nvSpPr>
                <p:cNvPr id="12333" name="Rectangle 9"/>
                <p:cNvSpPr>
                  <a:spLocks noChangeArrowheads="1"/>
                </p:cNvSpPr>
                <p:nvPr/>
              </p:nvSpPr>
              <p:spPr bwMode="auto">
                <a:xfrm>
                  <a:off x="777875" y="1387474"/>
                  <a:ext cx="7569200" cy="3524250"/>
                </a:xfrm>
                <a:prstGeom prst="roundRect">
                  <a:avLst>
                    <a:gd name="adj" fmla="val 3486"/>
                  </a:avLst>
                </a:prstGeom>
                <a:solidFill>
                  <a:schemeClr val="tx1">
                    <a:alpha val="1098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12306" name="组合 36"/>
              <p:cNvGrpSpPr/>
              <p:nvPr/>
            </p:nvGrpSpPr>
            <p:grpSpPr bwMode="auto">
              <a:xfrm>
                <a:off x="1376124" y="2704666"/>
                <a:ext cx="6475616" cy="2933580"/>
                <a:chOff x="1100138" y="1898650"/>
                <a:chExt cx="6840537" cy="2869068"/>
              </a:xfrm>
            </p:grpSpPr>
            <p:sp>
              <p:nvSpPr>
                <p:cNvPr id="12307" name="Line 11"/>
                <p:cNvSpPr>
                  <a:spLocks noChangeShapeType="1"/>
                </p:cNvSpPr>
                <p:nvPr/>
              </p:nvSpPr>
              <p:spPr bwMode="auto">
                <a:xfrm>
                  <a:off x="2798763" y="2319338"/>
                  <a:ext cx="1587" cy="2039937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08" name="Line 12"/>
                <p:cNvSpPr>
                  <a:spLocks noChangeShapeType="1"/>
                </p:cNvSpPr>
                <p:nvPr/>
              </p:nvSpPr>
              <p:spPr bwMode="auto">
                <a:xfrm>
                  <a:off x="4552950" y="2319338"/>
                  <a:ext cx="1588" cy="2039937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09" name="Line 13"/>
                <p:cNvSpPr>
                  <a:spLocks noChangeShapeType="1"/>
                </p:cNvSpPr>
                <p:nvPr/>
              </p:nvSpPr>
              <p:spPr bwMode="auto">
                <a:xfrm>
                  <a:off x="6296025" y="2319338"/>
                  <a:ext cx="3175" cy="2039937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464290" y="4406332"/>
                  <a:ext cx="954191" cy="3609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>
                  <a:prstShdw prst="shdw18" dist="17961" dir="13500000">
                    <a:schemeClr val="accent1">
                      <a:gamma/>
                      <a:shade val="60000"/>
                      <a:invGamma/>
                    </a:schemeClr>
                  </a:prstShdw>
                </a:effectLst>
              </p:spPr>
              <p:txBody>
                <a:bodyPr wrap="non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400" dirty="0">
                      <a:latin typeface="+mn-lt"/>
                      <a:ea typeface="微软雅黑" panose="020B0503020204020204" pitchFamily="34" charset="-122"/>
                    </a:rPr>
                    <a:t>添加文本</a:t>
                  </a:r>
                  <a:endParaRPr lang="zh-CN" altLang="en-US" sz="1400" dirty="0">
                    <a:latin typeface="+mn-lt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3216715" y="4406332"/>
                  <a:ext cx="954190" cy="3609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>
                  <a:prstShdw prst="shdw18" dist="17961" dir="13500000">
                    <a:schemeClr val="accent1">
                      <a:gamma/>
                      <a:shade val="60000"/>
                      <a:invGamma/>
                    </a:schemeClr>
                  </a:prstShdw>
                </a:effectLst>
              </p:spPr>
              <p:txBody>
                <a:bodyPr wrap="non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400" dirty="0">
                      <a:latin typeface="+mn-lt"/>
                      <a:ea typeface="微软雅黑" panose="020B0503020204020204" pitchFamily="34" charset="-122"/>
                    </a:rPr>
                    <a:t>添加文本</a:t>
                  </a:r>
                  <a:endParaRPr lang="zh-CN" altLang="en-US" sz="1400" dirty="0">
                    <a:latin typeface="+mn-lt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4972492" y="4406332"/>
                  <a:ext cx="954191" cy="3609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>
                  <a:prstShdw prst="shdw18" dist="17961" dir="13500000">
                    <a:schemeClr val="accent1">
                      <a:gamma/>
                      <a:shade val="60000"/>
                      <a:invGamma/>
                    </a:schemeClr>
                  </a:prstShdw>
                </a:effectLst>
              </p:spPr>
              <p:txBody>
                <a:bodyPr wrap="non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400" dirty="0">
                      <a:latin typeface="+mn-lt"/>
                      <a:ea typeface="微软雅黑" panose="020B0503020204020204" pitchFamily="34" charset="-122"/>
                    </a:rPr>
                    <a:t>添加文本</a:t>
                  </a:r>
                  <a:endParaRPr lang="zh-CN" altLang="en-US" sz="1400" dirty="0">
                    <a:latin typeface="+mn-lt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6734978" y="4406332"/>
                  <a:ext cx="954190" cy="3609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>
                  <a:prstShdw prst="shdw18" dist="17961" dir="13500000">
                    <a:schemeClr val="accent1">
                      <a:gamma/>
                      <a:shade val="60000"/>
                      <a:invGamma/>
                    </a:schemeClr>
                  </a:prstShdw>
                </a:effectLst>
              </p:spPr>
              <p:txBody>
                <a:bodyPr wrap="non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400" dirty="0">
                      <a:latin typeface="+mn-lt"/>
                      <a:ea typeface="微软雅黑" panose="020B0503020204020204" pitchFamily="34" charset="-122"/>
                    </a:rPr>
                    <a:t>添加文本</a:t>
                  </a:r>
                  <a:endParaRPr lang="zh-CN" altLang="en-US" sz="1400" dirty="0">
                    <a:latin typeface="+mn-lt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" name="AutoShape 25"/>
                <p:cNvSpPr>
                  <a:spLocks noChangeArrowheads="1"/>
                </p:cNvSpPr>
                <p:nvPr/>
              </p:nvSpPr>
              <p:spPr bwMode="auto">
                <a:xfrm>
                  <a:off x="1419013" y="4236054"/>
                  <a:ext cx="506442" cy="127708"/>
                </a:xfrm>
                <a:prstGeom prst="rect">
                  <a:avLst/>
                </a:prstGeom>
                <a:solidFill>
                  <a:schemeClr val="bg1">
                    <a:lumMod val="65000"/>
                    <a:alpha val="70195"/>
                  </a:schemeClr>
                </a:solidFill>
                <a:ln w="12700" algn="ctr">
                  <a:solidFill>
                    <a:schemeClr val="bg1">
                      <a:lumMod val="50000"/>
                    </a:schemeClr>
                  </a:solidFill>
                  <a:round/>
                </a:ln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rgbClr val="FFFFFF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4" name="AutoShape 26"/>
                <p:cNvSpPr>
                  <a:spLocks noChangeArrowheads="1"/>
                </p:cNvSpPr>
                <p:nvPr/>
              </p:nvSpPr>
              <p:spPr bwMode="auto">
                <a:xfrm>
                  <a:off x="3166406" y="3939772"/>
                  <a:ext cx="503088" cy="423991"/>
                </a:xfrm>
                <a:prstGeom prst="rect">
                  <a:avLst/>
                </a:prstGeom>
                <a:solidFill>
                  <a:schemeClr val="bg1">
                    <a:lumMod val="65000"/>
                    <a:alpha val="70195"/>
                  </a:schemeClr>
                </a:solidFill>
                <a:ln w="12700" algn="ctr">
                  <a:solidFill>
                    <a:schemeClr val="bg1">
                      <a:lumMod val="50000"/>
                    </a:schemeClr>
                  </a:solidFill>
                  <a:round/>
                </a:ln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rgbClr val="FFFFFF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5" name="AutoShape 27"/>
                <p:cNvSpPr>
                  <a:spLocks noChangeArrowheads="1"/>
                </p:cNvSpPr>
                <p:nvPr/>
              </p:nvSpPr>
              <p:spPr bwMode="auto">
                <a:xfrm>
                  <a:off x="4920507" y="3525999"/>
                  <a:ext cx="506442" cy="837763"/>
                </a:xfrm>
                <a:prstGeom prst="rect">
                  <a:avLst/>
                </a:prstGeom>
                <a:solidFill>
                  <a:schemeClr val="bg1">
                    <a:lumMod val="65000"/>
                    <a:alpha val="70195"/>
                  </a:schemeClr>
                </a:solidFill>
                <a:ln w="12700" algn="ctr">
                  <a:solidFill>
                    <a:schemeClr val="bg1">
                      <a:lumMod val="50000"/>
                    </a:schemeClr>
                  </a:solidFill>
                  <a:round/>
                </a:ln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rgbClr val="FFFFFF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6" name="AutoShape 28"/>
                <p:cNvSpPr>
                  <a:spLocks noChangeArrowheads="1"/>
                </p:cNvSpPr>
                <p:nvPr/>
              </p:nvSpPr>
              <p:spPr bwMode="auto">
                <a:xfrm>
                  <a:off x="6664546" y="3399994"/>
                  <a:ext cx="504765" cy="963768"/>
                </a:xfrm>
                <a:prstGeom prst="rect">
                  <a:avLst/>
                </a:prstGeom>
                <a:solidFill>
                  <a:schemeClr val="bg1">
                    <a:lumMod val="65000"/>
                    <a:alpha val="70195"/>
                  </a:schemeClr>
                </a:solidFill>
                <a:ln w="12700" algn="ctr">
                  <a:solidFill>
                    <a:schemeClr val="bg1">
                      <a:lumMod val="50000"/>
                    </a:schemeClr>
                  </a:solidFill>
                  <a:round/>
                </a:ln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rgbClr val="FFFFFF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2318" name="AutoShape 29"/>
                <p:cNvSpPr>
                  <a:spLocks noChangeArrowheads="1"/>
                </p:cNvSpPr>
                <p:nvPr/>
              </p:nvSpPr>
              <p:spPr bwMode="auto">
                <a:xfrm>
                  <a:off x="1925638" y="3317875"/>
                  <a:ext cx="492125" cy="1046162"/>
                </a:xfrm>
                <a:prstGeom prst="rect">
                  <a:avLst/>
                </a:prstGeom>
                <a:solidFill>
                  <a:srgbClr val="FF0000">
                    <a:alpha val="50195"/>
                  </a:srgbClr>
                </a:solidFill>
                <a:ln w="12700" algn="ctr">
                  <a:solidFill>
                    <a:srgbClr val="FF0000"/>
                  </a:solidFill>
                  <a:round/>
                </a:ln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12319" name="AutoShape 30"/>
                <p:cNvSpPr>
                  <a:spLocks noChangeArrowheads="1"/>
                </p:cNvSpPr>
                <p:nvPr/>
              </p:nvSpPr>
              <p:spPr bwMode="auto">
                <a:xfrm>
                  <a:off x="3668713" y="3482975"/>
                  <a:ext cx="506412" cy="881062"/>
                </a:xfrm>
                <a:prstGeom prst="rect">
                  <a:avLst/>
                </a:prstGeom>
                <a:solidFill>
                  <a:srgbClr val="FF0000">
                    <a:alpha val="50195"/>
                  </a:srgbClr>
                </a:solidFill>
                <a:ln w="12700" algn="ctr">
                  <a:solidFill>
                    <a:srgbClr val="FF0000"/>
                  </a:solidFill>
                  <a:round/>
                </a:ln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12320" name="AutoShape 31"/>
                <p:cNvSpPr>
                  <a:spLocks noChangeArrowheads="1"/>
                </p:cNvSpPr>
                <p:nvPr/>
              </p:nvSpPr>
              <p:spPr bwMode="auto">
                <a:xfrm>
                  <a:off x="5426075" y="2976562"/>
                  <a:ext cx="492125" cy="1387475"/>
                </a:xfrm>
                <a:prstGeom prst="rect">
                  <a:avLst/>
                </a:prstGeom>
                <a:solidFill>
                  <a:srgbClr val="FF0000">
                    <a:alpha val="50195"/>
                  </a:srgbClr>
                </a:solidFill>
                <a:ln w="12700" algn="ctr">
                  <a:solidFill>
                    <a:srgbClr val="FF0000"/>
                  </a:solidFill>
                  <a:round/>
                </a:ln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12321" name="AutoShape 32"/>
                <p:cNvSpPr>
                  <a:spLocks noChangeArrowheads="1"/>
                </p:cNvSpPr>
                <p:nvPr/>
              </p:nvSpPr>
              <p:spPr bwMode="auto">
                <a:xfrm>
                  <a:off x="7169150" y="3228975"/>
                  <a:ext cx="495300" cy="1135062"/>
                </a:xfrm>
                <a:prstGeom prst="rect">
                  <a:avLst/>
                </a:prstGeom>
                <a:solidFill>
                  <a:srgbClr val="FF0000">
                    <a:alpha val="50195"/>
                  </a:srgbClr>
                </a:solidFill>
                <a:ln w="12700" algn="ctr">
                  <a:solidFill>
                    <a:srgbClr val="FF0000"/>
                  </a:solidFill>
                  <a:round/>
                </a:ln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31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891916" y="3039007"/>
                  <a:ext cx="575197" cy="3609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>
                  <a:prstShdw prst="shdw18" dist="17961" dir="13500000">
                    <a:schemeClr val="accent1">
                      <a:gamma/>
                      <a:shade val="60000"/>
                      <a:invGamma/>
                    </a:schemeClr>
                  </a:prstShdw>
                </a:effectLst>
              </p:spPr>
              <p:txBody>
                <a:bodyPr wrap="non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400" dirty="0">
                      <a:latin typeface="+mn-lt"/>
                      <a:ea typeface="微软雅黑" panose="020B0503020204020204" pitchFamily="34" charset="-122"/>
                    </a:rPr>
                    <a:t>文本</a:t>
                  </a:r>
                  <a:endParaRPr lang="zh-CN" altLang="en-US" sz="1400" dirty="0">
                    <a:latin typeface="+mn-lt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397212" y="3958503"/>
                  <a:ext cx="575198" cy="3609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>
                  <a:prstShdw prst="shdw18" dist="17961" dir="13500000">
                    <a:schemeClr val="accent1">
                      <a:gamma/>
                      <a:shade val="60000"/>
                      <a:invGamma/>
                    </a:schemeClr>
                  </a:prstShdw>
                </a:effectLst>
              </p:spPr>
              <p:txBody>
                <a:bodyPr wrap="non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400" dirty="0">
                      <a:latin typeface="+mn-lt"/>
                      <a:ea typeface="微软雅黑" panose="020B0503020204020204" pitchFamily="34" charset="-122"/>
                    </a:rPr>
                    <a:t>文本</a:t>
                  </a:r>
                  <a:endParaRPr lang="zh-CN" altLang="en-US" sz="1400" dirty="0">
                    <a:latin typeface="+mn-lt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3495090" y="3188851"/>
                  <a:ext cx="845188" cy="3609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>
                  <a:prstShdw prst="shdw18" dist="17961" dir="13500000">
                    <a:schemeClr val="accent1">
                      <a:gamma/>
                      <a:shade val="60000"/>
                      <a:invGamma/>
                    </a:schemeClr>
                  </a:prstShdw>
                </a:effectLst>
              </p:spPr>
              <p:txBody>
                <a:bodyPr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400" dirty="0">
                      <a:latin typeface="+mn-lt"/>
                      <a:ea typeface="微软雅黑" panose="020B0503020204020204" pitchFamily="34" charset="-122"/>
                    </a:rPr>
                    <a:t>文本</a:t>
                  </a:r>
                  <a:endParaRPr lang="zh-CN" altLang="en-US" sz="1400" dirty="0">
                    <a:latin typeface="+mn-lt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3137897" y="3655410"/>
                  <a:ext cx="575198" cy="3626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>
                  <a:prstShdw prst="shdw18" dist="17961" dir="13500000">
                    <a:schemeClr val="accent1">
                      <a:gamma/>
                      <a:shade val="60000"/>
                      <a:invGamma/>
                    </a:schemeClr>
                  </a:prstShdw>
                </a:effectLst>
              </p:spPr>
              <p:txBody>
                <a:bodyPr wrap="non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400" dirty="0">
                      <a:latin typeface="+mn-lt"/>
                      <a:ea typeface="微软雅黑" panose="020B0503020204020204" pitchFamily="34" charset="-122"/>
                    </a:rPr>
                    <a:t>文本</a:t>
                  </a:r>
                  <a:endParaRPr lang="zh-CN" altLang="en-US" sz="1400" dirty="0">
                    <a:latin typeface="+mn-lt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5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5306207" y="2659288"/>
                  <a:ext cx="764694" cy="3609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>
                  <a:prstShdw prst="shdw18" dist="17961" dir="13500000">
                    <a:schemeClr val="accent1">
                      <a:gamma/>
                      <a:shade val="60000"/>
                      <a:invGamma/>
                    </a:schemeClr>
                  </a:prstShdw>
                </a:effectLst>
              </p:spPr>
              <p:txBody>
                <a:bodyPr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400" dirty="0">
                      <a:latin typeface="+mn-lt"/>
                      <a:ea typeface="微软雅黑" panose="020B0503020204020204" pitchFamily="34" charset="-122"/>
                    </a:rPr>
                    <a:t>文本</a:t>
                  </a:r>
                  <a:endParaRPr lang="zh-CN" altLang="en-US" sz="1400" dirty="0">
                    <a:latin typeface="+mn-lt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6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4876906" y="3243339"/>
                  <a:ext cx="575197" cy="3609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>
                  <a:prstShdw prst="shdw18" dist="17961" dir="13500000">
                    <a:schemeClr val="accent1">
                      <a:gamma/>
                      <a:shade val="60000"/>
                      <a:invGamma/>
                    </a:schemeClr>
                  </a:prstShdw>
                </a:effectLst>
              </p:spPr>
              <p:txBody>
                <a:bodyPr wrap="non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400" dirty="0">
                      <a:latin typeface="+mn-lt"/>
                      <a:ea typeface="微软雅黑" panose="020B0503020204020204" pitchFamily="34" charset="-122"/>
                    </a:rPr>
                    <a:t>文本</a:t>
                  </a:r>
                  <a:endParaRPr lang="zh-CN" altLang="en-US" sz="1400" dirty="0">
                    <a:latin typeface="+mn-lt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7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7137448" y="2962382"/>
                  <a:ext cx="659045" cy="3609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>
                  <a:prstShdw prst="shdw18" dist="17961" dir="13500000">
                    <a:schemeClr val="accent1">
                      <a:gamma/>
                      <a:shade val="60000"/>
                      <a:invGamma/>
                    </a:schemeClr>
                  </a:prstShdw>
                </a:effectLst>
              </p:spPr>
              <p:txBody>
                <a:bodyPr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400" dirty="0">
                      <a:latin typeface="+mn-lt"/>
                      <a:ea typeface="微软雅黑" panose="020B0503020204020204" pitchFamily="34" charset="-122"/>
                    </a:rPr>
                    <a:t>文本</a:t>
                  </a:r>
                  <a:endParaRPr lang="zh-CN" altLang="en-US" sz="1400" dirty="0">
                    <a:latin typeface="+mn-lt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6629329" y="3117334"/>
                  <a:ext cx="575198" cy="3609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>
                  <a:prstShdw prst="shdw18" dist="17961" dir="13500000">
                    <a:schemeClr val="accent1">
                      <a:gamma/>
                      <a:shade val="60000"/>
                      <a:invGamma/>
                    </a:schemeClr>
                  </a:prstShdw>
                </a:effectLst>
              </p:spPr>
              <p:txBody>
                <a:bodyPr wrap="non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400" dirty="0">
                      <a:latin typeface="+mn-lt"/>
                      <a:ea typeface="微软雅黑" panose="020B0503020204020204" pitchFamily="34" charset="-122"/>
                    </a:rPr>
                    <a:t>文本</a:t>
                  </a:r>
                  <a:endParaRPr lang="zh-CN" altLang="en-US" sz="1400" dirty="0">
                    <a:latin typeface="+mn-lt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330" name="Line 8"/>
                <p:cNvSpPr>
                  <a:spLocks noChangeShapeType="1"/>
                </p:cNvSpPr>
                <p:nvPr/>
              </p:nvSpPr>
              <p:spPr bwMode="auto">
                <a:xfrm>
                  <a:off x="1109663" y="1898650"/>
                  <a:ext cx="0" cy="246062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31" name="Line 8"/>
                <p:cNvSpPr>
                  <a:spLocks noChangeShapeType="1"/>
                </p:cNvSpPr>
                <p:nvPr/>
              </p:nvSpPr>
              <p:spPr bwMode="auto">
                <a:xfrm rot="-5400000">
                  <a:off x="4520407" y="939006"/>
                  <a:ext cx="0" cy="684053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2296" name="组合 34"/>
            <p:cNvGrpSpPr/>
            <p:nvPr/>
          </p:nvGrpSpPr>
          <p:grpSpPr bwMode="auto">
            <a:xfrm>
              <a:off x="1585416" y="987575"/>
              <a:ext cx="6100762" cy="534267"/>
              <a:chOff x="1365250" y="1000125"/>
              <a:chExt cx="6445250" cy="541337"/>
            </a:xfrm>
          </p:grpSpPr>
          <p:grpSp>
            <p:nvGrpSpPr>
              <p:cNvPr id="12297" name="组合 53"/>
              <p:cNvGrpSpPr/>
              <p:nvPr/>
            </p:nvGrpSpPr>
            <p:grpSpPr bwMode="auto">
              <a:xfrm>
                <a:off x="1365250" y="1000125"/>
                <a:ext cx="6445250" cy="541337"/>
                <a:chOff x="1465263" y="1820863"/>
                <a:chExt cx="4762541" cy="719137"/>
              </a:xfrm>
            </p:grpSpPr>
            <p:sp>
              <p:nvSpPr>
                <p:cNvPr id="12" name="AutoShape 3"/>
                <p:cNvSpPr>
                  <a:spLocks noChangeArrowheads="1"/>
                </p:cNvSpPr>
                <p:nvPr/>
              </p:nvSpPr>
              <p:spPr bwMode="auto">
                <a:xfrm>
                  <a:off x="1465263" y="1820863"/>
                  <a:ext cx="4762541" cy="71913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00000"/>
                </a:solidFill>
                <a:ln w="9525" algn="ctr">
                  <a:solidFill>
                    <a:srgbClr val="920000"/>
                  </a:solidFill>
                  <a:round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b="1" dirty="0">
                    <a:solidFill>
                      <a:srgbClr val="C00000"/>
                    </a:solidFill>
                    <a:latin typeface="+mn-lt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" name="AutoShape 3"/>
                <p:cNvSpPr>
                  <a:spLocks noChangeArrowheads="1"/>
                </p:cNvSpPr>
                <p:nvPr/>
              </p:nvSpPr>
              <p:spPr bwMode="gray">
                <a:xfrm>
                  <a:off x="1465337" y="1930176"/>
                  <a:ext cx="4760791" cy="501195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accent6">
                      <a:lumMod val="50000"/>
                    </a:schemeClr>
                  </a:solidFill>
                  <a:round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b="1" dirty="0">
                    <a:latin typeface="+mn-lt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2298" name="Rectangle 13"/>
              <p:cNvSpPr>
                <a:spLocks noChangeArrowheads="1"/>
              </p:cNvSpPr>
              <p:nvPr/>
            </p:nvSpPr>
            <p:spPr bwMode="auto">
              <a:xfrm>
                <a:off x="3725863" y="1079500"/>
                <a:ext cx="1820872" cy="405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7164388" y="22225"/>
            <a:ext cx="11445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标 题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 bwMode="auto">
          <a:xfrm>
            <a:off x="1258888" y="841375"/>
            <a:ext cx="6605587" cy="4033838"/>
            <a:chOff x="1259632" y="840867"/>
            <a:chExt cx="6605499" cy="4035139"/>
          </a:xfrm>
        </p:grpSpPr>
        <p:pic>
          <p:nvPicPr>
            <p:cNvPr id="3075" name="Picture 3" descr="C:\Documents and Settings\nukes\桌面\dreamstime_9094252.jp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59632" y="840867"/>
              <a:ext cx="6605499" cy="403513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294" name="Text Box 11"/>
            <p:cNvSpPr txBox="1">
              <a:spLocks noChangeArrowheads="1"/>
            </p:cNvSpPr>
            <p:nvPr/>
          </p:nvSpPr>
          <p:spPr bwMode="auto">
            <a:xfrm>
              <a:off x="1456419" y="3793195"/>
              <a:ext cx="6365090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5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5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5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5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5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5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5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设计团队，坚持精益求精、拒绝平庸的做事精神帮助您实现美观、精致、严谨、动感的</a:t>
              </a:r>
              <a:r>
                <a:rPr lang="en-US" altLang="zh-CN" sz="15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500"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5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5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xit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3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627534"/>
            <a:ext cx="9144000" cy="792088"/>
          </a:xfrm>
          <a:prstGeom prst="rect">
            <a:avLst/>
          </a:prstGeom>
          <a:gradFill>
            <a:gsLst>
              <a:gs pos="47000">
                <a:srgbClr val="B3B3B3"/>
              </a:gs>
              <a:gs pos="0">
                <a:schemeClr val="bg1">
                  <a:lumMod val="50000"/>
                  <a:alpha val="12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矩形 23"/>
          <p:cNvSpPr>
            <a:spLocks noChangeArrowheads="1"/>
          </p:cNvSpPr>
          <p:nvPr/>
        </p:nvSpPr>
        <p:spPr bwMode="auto">
          <a:xfrm>
            <a:off x="2513013" y="1077913"/>
            <a:ext cx="411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Shanghai Rapidesign Advertising Co.,ltd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9" name="矩形 35"/>
          <p:cNvSpPr>
            <a:spLocks noChangeArrowheads="1"/>
          </p:cNvSpPr>
          <p:nvPr/>
        </p:nvSpPr>
        <p:spPr bwMode="auto">
          <a:xfrm>
            <a:off x="-66675" y="4783138"/>
            <a:ext cx="24780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Arial" panose="020B0604020202020204" pitchFamily="34" charset="0"/>
                <a:ea typeface="微软雅黑" panose="020B0503020204020204" pitchFamily="34" charset="-122"/>
              </a:rPr>
              <a:t>适用商业及相关类别演示</a:t>
            </a:r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21371" y="615209"/>
            <a:ext cx="303480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ln w="12700">
                  <a:solidFill>
                    <a:schemeClr val="bg1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r>
              <a:rPr lang="en-US" altLang="zh-CN" sz="2800" b="1" dirty="0">
                <a:ln w="12700">
                  <a:solidFill>
                    <a:schemeClr val="bg1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  <a:endParaRPr lang="en-US" sz="2800" b="1" dirty="0">
              <a:ln w="12700">
                <a:solidFill>
                  <a:schemeClr val="bg1"/>
                </a:solidFill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797</Words>
  <Application>WPS 演示</Application>
  <PresentationFormat>全屏显示(16:9)</PresentationFormat>
  <Paragraphs>158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Times New Roman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M110123D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4</cp:revision>
  <dcterms:created xsi:type="dcterms:W3CDTF">2011-08-25T06:19:00Z</dcterms:created>
  <dcterms:modified xsi:type="dcterms:W3CDTF">2018-08-28T08:11:09Z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